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9.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0.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1.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3.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4.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5.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6.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7.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8.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9.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20.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21.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22.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23.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2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5.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6.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7.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09" r:id="rId4"/>
    <p:sldMasterId id="2147484031" r:id="rId5"/>
    <p:sldMasterId id="2147484073" r:id="rId6"/>
    <p:sldMasterId id="2147484080" r:id="rId7"/>
    <p:sldMasterId id="2147484090" r:id="rId8"/>
    <p:sldMasterId id="2147484110" r:id="rId9"/>
    <p:sldMasterId id="2147484116" r:id="rId10"/>
    <p:sldMasterId id="2147484127" r:id="rId11"/>
    <p:sldMasterId id="2147484133" r:id="rId12"/>
    <p:sldMasterId id="2147484139" r:id="rId13"/>
    <p:sldMasterId id="2147484150" r:id="rId14"/>
    <p:sldMasterId id="2147484160" r:id="rId15"/>
    <p:sldMasterId id="2147484167" r:id="rId16"/>
    <p:sldMasterId id="2147484176" r:id="rId17"/>
    <p:sldMasterId id="2147484185" r:id="rId18"/>
    <p:sldMasterId id="2147484191" r:id="rId19"/>
    <p:sldMasterId id="2147484239" r:id="rId20"/>
    <p:sldMasterId id="2147484247" r:id="rId21"/>
    <p:sldMasterId id="2147484254" r:id="rId22"/>
    <p:sldMasterId id="2147484277" r:id="rId23"/>
    <p:sldMasterId id="2147484284" r:id="rId24"/>
    <p:sldMasterId id="2147484295" r:id="rId25"/>
    <p:sldMasterId id="2147484302" r:id="rId26"/>
    <p:sldMasterId id="2147484309" r:id="rId27"/>
    <p:sldMasterId id="2147484321" r:id="rId28"/>
    <p:sldMasterId id="2147484333" r:id="rId29"/>
    <p:sldMasterId id="2147484346" r:id="rId30"/>
    <p:sldMasterId id="2147484358" r:id="rId31"/>
  </p:sldMasterIdLst>
  <p:notesMasterIdLst>
    <p:notesMasterId r:id="rId50"/>
  </p:notesMasterIdLst>
  <p:handoutMasterIdLst>
    <p:handoutMasterId r:id="rId51"/>
  </p:handoutMasterIdLst>
  <p:sldIdLst>
    <p:sldId id="722" r:id="rId32"/>
    <p:sldId id="736" r:id="rId33"/>
    <p:sldId id="805" r:id="rId34"/>
    <p:sldId id="801" r:id="rId35"/>
    <p:sldId id="806" r:id="rId36"/>
    <p:sldId id="802" r:id="rId37"/>
    <p:sldId id="807" r:id="rId38"/>
    <p:sldId id="808" r:id="rId39"/>
    <p:sldId id="798" r:id="rId40"/>
    <p:sldId id="809" r:id="rId41"/>
    <p:sldId id="810" r:id="rId42"/>
    <p:sldId id="813" r:id="rId43"/>
    <p:sldId id="811" r:id="rId44"/>
    <p:sldId id="804" r:id="rId45"/>
    <p:sldId id="789" r:id="rId46"/>
    <p:sldId id="812" r:id="rId47"/>
    <p:sldId id="782" r:id="rId48"/>
    <p:sldId id="793" r:id="rId49"/>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11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110" charset="-128"/>
        <a:cs typeface="+mn-cs"/>
      </a:defRPr>
    </a:lvl5pPr>
    <a:lvl6pPr marL="2286000" algn="l" defTabSz="914400" rtl="0" eaLnBrk="1" latinLnBrk="0" hangingPunct="1">
      <a:defRPr kern="1200">
        <a:solidFill>
          <a:schemeClr val="tx1"/>
        </a:solidFill>
        <a:latin typeface="Arial" pitchFamily="34" charset="0"/>
        <a:ea typeface="ＭＳ Ｐゴシック" pitchFamily="-110" charset="-128"/>
        <a:cs typeface="+mn-cs"/>
      </a:defRPr>
    </a:lvl6pPr>
    <a:lvl7pPr marL="2743200" algn="l" defTabSz="914400" rtl="0" eaLnBrk="1" latinLnBrk="0" hangingPunct="1">
      <a:defRPr kern="1200">
        <a:solidFill>
          <a:schemeClr val="tx1"/>
        </a:solidFill>
        <a:latin typeface="Arial" pitchFamily="34" charset="0"/>
        <a:ea typeface="ＭＳ Ｐゴシック" pitchFamily="-110" charset="-128"/>
        <a:cs typeface="+mn-cs"/>
      </a:defRPr>
    </a:lvl7pPr>
    <a:lvl8pPr marL="3200400" algn="l" defTabSz="914400" rtl="0" eaLnBrk="1" latinLnBrk="0" hangingPunct="1">
      <a:defRPr kern="1200">
        <a:solidFill>
          <a:schemeClr val="tx1"/>
        </a:solidFill>
        <a:latin typeface="Arial" pitchFamily="34" charset="0"/>
        <a:ea typeface="ＭＳ Ｐゴシック" pitchFamily="-110" charset="-128"/>
        <a:cs typeface="+mn-cs"/>
      </a:defRPr>
    </a:lvl8pPr>
    <a:lvl9pPr marL="3657600" algn="l" defTabSz="914400" rtl="0" eaLnBrk="1" latinLnBrk="0" hangingPunct="1">
      <a:defRPr kern="1200">
        <a:solidFill>
          <a:schemeClr val="tx1"/>
        </a:solidFill>
        <a:latin typeface="Arial" pitchFamily="34" charset="0"/>
        <a:ea typeface="ＭＳ Ｐゴシック" pitchFamily="-11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90033"/>
    <a:srgbClr val="0000FF"/>
    <a:srgbClr val="FFFF99"/>
    <a:srgbClr val="3333CC"/>
    <a:srgbClr val="6600FF"/>
    <a:srgbClr val="9D3431"/>
    <a:srgbClr val="008000"/>
    <a:srgbClr val="FFCC99"/>
    <a:srgbClr val="FFFF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04" autoAdjust="0"/>
    <p:restoredTop sz="89680" autoAdjust="0"/>
  </p:normalViewPr>
  <p:slideViewPr>
    <p:cSldViewPr snapToGrid="0">
      <p:cViewPr>
        <p:scale>
          <a:sx n="70" d="100"/>
          <a:sy n="70" d="100"/>
        </p:scale>
        <p:origin x="-123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0" d="100"/>
          <a:sy n="80" d="100"/>
        </p:scale>
        <p:origin x="-3498" y="-78"/>
      </p:cViewPr>
      <p:guideLst>
        <p:guide orient="horz" pos="2924"/>
        <p:guide pos="2200"/>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Master" Target="slideMasters/slideMaster23.xml"/><Relationship Id="rId39" Type="http://schemas.openxmlformats.org/officeDocument/2006/relationships/slide" Target="slides/slide8.xml"/><Relationship Id="rId21" Type="http://schemas.openxmlformats.org/officeDocument/2006/relationships/slideMaster" Target="slideMasters/slideMaster18.xml"/><Relationship Id="rId34" Type="http://schemas.openxmlformats.org/officeDocument/2006/relationships/slide" Target="slides/slide3.xml"/><Relationship Id="rId42" Type="http://schemas.openxmlformats.org/officeDocument/2006/relationships/slide" Target="slides/slide11.xml"/><Relationship Id="rId47" Type="http://schemas.openxmlformats.org/officeDocument/2006/relationships/slide" Target="slides/slide1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Master" Target="slideMasters/slideMaster26.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Master" Target="slideMasters/slideMaster28.xml"/><Relationship Id="rId44" Type="http://schemas.openxmlformats.org/officeDocument/2006/relationships/slide" Target="slides/slide13.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30" Type="http://schemas.openxmlformats.org/officeDocument/2006/relationships/slideMaster" Target="slideMasters/slideMaster27.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8" Type="http://schemas.openxmlformats.org/officeDocument/2006/relationships/slideMaster" Target="slideMasters/slideMaster5.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20" Type="http://schemas.openxmlformats.org/officeDocument/2006/relationships/slideMaster" Target="slideMasters/slideMaster17.xml"/><Relationship Id="rId41" Type="http://schemas.openxmlformats.org/officeDocument/2006/relationships/slide" Target="slides/slide10.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 Target="slides/slide5.xml"/><Relationship Id="rId4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rokofoe\AppData\Roaming\Microsoft\Excel\copper%20thermal%20conductivity%20v1%20(version%201).xlsb"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34872012535805"/>
          <c:y val="5.0788697067433851E-2"/>
          <c:w val="0.73489183330797347"/>
          <c:h val="0.79807332466962355"/>
        </c:manualLayout>
      </c:layout>
      <c:scatterChart>
        <c:scatterStyle val="lineMarker"/>
        <c:varyColors val="0"/>
        <c:ser>
          <c:idx val="0"/>
          <c:order val="0"/>
          <c:tx>
            <c:strRef>
              <c:f>'Al tests'!$B$1</c:f>
              <c:strCache>
                <c:ptCount val="1"/>
                <c:pt idx="0">
                  <c:v>Z:HTTXM2</c:v>
                </c:pt>
              </c:strCache>
            </c:strRef>
          </c:tx>
          <c:spPr>
            <a:ln w="19050" cap="rnd">
              <a:solidFill>
                <a:schemeClr val="accent1"/>
              </a:solidFill>
              <a:round/>
            </a:ln>
            <a:effectLst/>
          </c:spPr>
          <c:marker>
            <c:symbol val="none"/>
          </c:marker>
          <c:xVal>
            <c:numRef>
              <c:f>'Al tests'!$A$2:$A$14408</c:f>
              <c:numCache>
                <c:formatCode>h:mm:ss</c:formatCode>
                <c:ptCount val="14407"/>
                <c:pt idx="0">
                  <c:v>0.33334490740740735</c:v>
                </c:pt>
                <c:pt idx="1">
                  <c:v>0.3333564814814815</c:v>
                </c:pt>
                <c:pt idx="2">
                  <c:v>0.33336805555555554</c:v>
                </c:pt>
                <c:pt idx="3">
                  <c:v>0.33337962962962964</c:v>
                </c:pt>
                <c:pt idx="4">
                  <c:v>0.33339120370370368</c:v>
                </c:pt>
                <c:pt idx="5">
                  <c:v>0.33340277777777777</c:v>
                </c:pt>
                <c:pt idx="6">
                  <c:v>0.33341435185185181</c:v>
                </c:pt>
                <c:pt idx="7">
                  <c:v>0.33342592592592596</c:v>
                </c:pt>
                <c:pt idx="8">
                  <c:v>0.3334375</c:v>
                </c:pt>
                <c:pt idx="9">
                  <c:v>0.33344907407407409</c:v>
                </c:pt>
                <c:pt idx="10">
                  <c:v>0.33346064814814813</c:v>
                </c:pt>
                <c:pt idx="11">
                  <c:v>0.33347222222222223</c:v>
                </c:pt>
                <c:pt idx="12">
                  <c:v>0.33348379629629626</c:v>
                </c:pt>
                <c:pt idx="13">
                  <c:v>0.33349537037037041</c:v>
                </c:pt>
                <c:pt idx="14">
                  <c:v>0.33350694444444445</c:v>
                </c:pt>
                <c:pt idx="15">
                  <c:v>0.33351851851851855</c:v>
                </c:pt>
                <c:pt idx="16">
                  <c:v>0.33353009259259259</c:v>
                </c:pt>
                <c:pt idx="17">
                  <c:v>0.33354166666666668</c:v>
                </c:pt>
                <c:pt idx="18">
                  <c:v>0.33355324074074072</c:v>
                </c:pt>
                <c:pt idx="19">
                  <c:v>0.33356481481481487</c:v>
                </c:pt>
                <c:pt idx="20">
                  <c:v>0.33357638888888891</c:v>
                </c:pt>
                <c:pt idx="21">
                  <c:v>0.33358796296296295</c:v>
                </c:pt>
                <c:pt idx="22">
                  <c:v>0.33359953703703704</c:v>
                </c:pt>
                <c:pt idx="23">
                  <c:v>0.33361111111111108</c:v>
                </c:pt>
                <c:pt idx="24">
                  <c:v>0.33362268518518517</c:v>
                </c:pt>
                <c:pt idx="25">
                  <c:v>0.33363425925925921</c:v>
                </c:pt>
                <c:pt idx="26">
                  <c:v>0.33364583333333336</c:v>
                </c:pt>
                <c:pt idx="27">
                  <c:v>0.3336574074074074</c:v>
                </c:pt>
                <c:pt idx="28">
                  <c:v>0.3336689814814815</c:v>
                </c:pt>
                <c:pt idx="29">
                  <c:v>0.33368055555555554</c:v>
                </c:pt>
                <c:pt idx="30">
                  <c:v>0.33369212962962963</c:v>
                </c:pt>
                <c:pt idx="31">
                  <c:v>0.33370370370370367</c:v>
                </c:pt>
                <c:pt idx="32">
                  <c:v>0.33371527777777782</c:v>
                </c:pt>
                <c:pt idx="33">
                  <c:v>0.33372685185185186</c:v>
                </c:pt>
                <c:pt idx="34">
                  <c:v>0.33373842592592595</c:v>
                </c:pt>
                <c:pt idx="35">
                  <c:v>0.33374999999999999</c:v>
                </c:pt>
                <c:pt idx="36">
                  <c:v>0.33376157407407409</c:v>
                </c:pt>
                <c:pt idx="37">
                  <c:v>0.33377314814814812</c:v>
                </c:pt>
                <c:pt idx="38">
                  <c:v>0.33378472222222227</c:v>
                </c:pt>
                <c:pt idx="39">
                  <c:v>0.33379629629629631</c:v>
                </c:pt>
                <c:pt idx="40">
                  <c:v>0.33380787037037035</c:v>
                </c:pt>
                <c:pt idx="41">
                  <c:v>0.33381944444444445</c:v>
                </c:pt>
                <c:pt idx="42">
                  <c:v>0.33383101851851849</c:v>
                </c:pt>
                <c:pt idx="43">
                  <c:v>0.33384259259259258</c:v>
                </c:pt>
                <c:pt idx="44">
                  <c:v>0.33385416666666662</c:v>
                </c:pt>
                <c:pt idx="45">
                  <c:v>0.33386574074074077</c:v>
                </c:pt>
                <c:pt idx="46">
                  <c:v>0.33387731481481481</c:v>
                </c:pt>
                <c:pt idx="47">
                  <c:v>0.3338888888888889</c:v>
                </c:pt>
                <c:pt idx="48">
                  <c:v>0.33390046296296294</c:v>
                </c:pt>
                <c:pt idx="49">
                  <c:v>0.33391203703703703</c:v>
                </c:pt>
                <c:pt idx="50">
                  <c:v>0.33392361111111107</c:v>
                </c:pt>
                <c:pt idx="51">
                  <c:v>0.33393518518518522</c:v>
                </c:pt>
                <c:pt idx="52">
                  <c:v>0.33394675925925926</c:v>
                </c:pt>
                <c:pt idx="53">
                  <c:v>0.33395833333333336</c:v>
                </c:pt>
                <c:pt idx="54">
                  <c:v>0.3339699074074074</c:v>
                </c:pt>
                <c:pt idx="55">
                  <c:v>0.33398148148148149</c:v>
                </c:pt>
                <c:pt idx="56">
                  <c:v>0.33399305555555553</c:v>
                </c:pt>
                <c:pt idx="57">
                  <c:v>0.33400462962962968</c:v>
                </c:pt>
                <c:pt idx="58">
                  <c:v>0.33401620370370372</c:v>
                </c:pt>
                <c:pt idx="59">
                  <c:v>0.33402777777777781</c:v>
                </c:pt>
                <c:pt idx="60">
                  <c:v>0.33403935185185185</c:v>
                </c:pt>
                <c:pt idx="61">
                  <c:v>0.33405092592592589</c:v>
                </c:pt>
                <c:pt idx="62">
                  <c:v>0.33406249999999998</c:v>
                </c:pt>
                <c:pt idx="63">
                  <c:v>0.33407407407407402</c:v>
                </c:pt>
                <c:pt idx="64">
                  <c:v>0.33408564814814817</c:v>
                </c:pt>
                <c:pt idx="65">
                  <c:v>0.33409722222222221</c:v>
                </c:pt>
                <c:pt idx="66">
                  <c:v>0.33410879629629631</c:v>
                </c:pt>
                <c:pt idx="67">
                  <c:v>0.33412037037037035</c:v>
                </c:pt>
                <c:pt idx="68">
                  <c:v>0.33413194444444444</c:v>
                </c:pt>
                <c:pt idx="69">
                  <c:v>0.33414351851851848</c:v>
                </c:pt>
                <c:pt idx="70">
                  <c:v>0.33415509259259263</c:v>
                </c:pt>
                <c:pt idx="71">
                  <c:v>0.33416666666666667</c:v>
                </c:pt>
                <c:pt idx="72">
                  <c:v>0.33417824074074076</c:v>
                </c:pt>
                <c:pt idx="73">
                  <c:v>0.3341898148148148</c:v>
                </c:pt>
                <c:pt idx="74">
                  <c:v>0.3342013888888889</c:v>
                </c:pt>
                <c:pt idx="75">
                  <c:v>0.33421296296296293</c:v>
                </c:pt>
                <c:pt idx="76">
                  <c:v>0.33422453703703708</c:v>
                </c:pt>
                <c:pt idx="77">
                  <c:v>0.33423611111111112</c:v>
                </c:pt>
                <c:pt idx="78">
                  <c:v>0.33424768518518522</c:v>
                </c:pt>
                <c:pt idx="79">
                  <c:v>0.33425925925925926</c:v>
                </c:pt>
                <c:pt idx="80">
                  <c:v>0.33427083333333335</c:v>
                </c:pt>
                <c:pt idx="81">
                  <c:v>0.33428240740740739</c:v>
                </c:pt>
                <c:pt idx="82">
                  <c:v>0.33429398148148143</c:v>
                </c:pt>
                <c:pt idx="83">
                  <c:v>0.33430555555555558</c:v>
                </c:pt>
                <c:pt idx="84">
                  <c:v>0.33431712962962962</c:v>
                </c:pt>
                <c:pt idx="85">
                  <c:v>0.33432870370370371</c:v>
                </c:pt>
                <c:pt idx="86">
                  <c:v>0.33434027777777775</c:v>
                </c:pt>
                <c:pt idx="87">
                  <c:v>0.33435185185185184</c:v>
                </c:pt>
                <c:pt idx="88">
                  <c:v>0.33436342592592588</c:v>
                </c:pt>
                <c:pt idx="89">
                  <c:v>0.33437500000000003</c:v>
                </c:pt>
                <c:pt idx="90">
                  <c:v>0.33438657407407407</c:v>
                </c:pt>
                <c:pt idx="91">
                  <c:v>0.33439814814814817</c:v>
                </c:pt>
                <c:pt idx="92">
                  <c:v>0.33440972222222221</c:v>
                </c:pt>
                <c:pt idx="93">
                  <c:v>0.3344212962962963</c:v>
                </c:pt>
                <c:pt idx="94">
                  <c:v>0.33443287037037034</c:v>
                </c:pt>
                <c:pt idx="95">
                  <c:v>0.33444444444444449</c:v>
                </c:pt>
                <c:pt idx="96">
                  <c:v>0.33445601851851853</c:v>
                </c:pt>
                <c:pt idx="97">
                  <c:v>0.33446759259259262</c:v>
                </c:pt>
                <c:pt idx="98">
                  <c:v>0.33447916666666666</c:v>
                </c:pt>
                <c:pt idx="99">
                  <c:v>0.33449074074074076</c:v>
                </c:pt>
                <c:pt idx="100">
                  <c:v>0.33450231481481479</c:v>
                </c:pt>
                <c:pt idx="101">
                  <c:v>0.33451388888888894</c:v>
                </c:pt>
                <c:pt idx="102">
                  <c:v>0.33452546296296298</c:v>
                </c:pt>
                <c:pt idx="103">
                  <c:v>0.33453703703703702</c:v>
                </c:pt>
                <c:pt idx="104">
                  <c:v>0.33454861111111112</c:v>
                </c:pt>
                <c:pt idx="105">
                  <c:v>0.33456018518518515</c:v>
                </c:pt>
                <c:pt idx="106">
                  <c:v>0.33457175925925925</c:v>
                </c:pt>
                <c:pt idx="107">
                  <c:v>0.33458333333333329</c:v>
                </c:pt>
                <c:pt idx="108">
                  <c:v>0.33459490740740744</c:v>
                </c:pt>
                <c:pt idx="109">
                  <c:v>0.33460648148148148</c:v>
                </c:pt>
                <c:pt idx="110">
                  <c:v>0.33461805555555557</c:v>
                </c:pt>
                <c:pt idx="111">
                  <c:v>0.33462962962962961</c:v>
                </c:pt>
                <c:pt idx="112">
                  <c:v>0.3346412037037037</c:v>
                </c:pt>
                <c:pt idx="113">
                  <c:v>0.33465277777777774</c:v>
                </c:pt>
                <c:pt idx="114">
                  <c:v>0.33466435185185189</c:v>
                </c:pt>
                <c:pt idx="115">
                  <c:v>0.33467592592592593</c:v>
                </c:pt>
                <c:pt idx="116">
                  <c:v>0.33468750000000003</c:v>
                </c:pt>
                <c:pt idx="117">
                  <c:v>0.33469907407407407</c:v>
                </c:pt>
                <c:pt idx="118">
                  <c:v>0.33471064814814816</c:v>
                </c:pt>
                <c:pt idx="119">
                  <c:v>0.3347222222222222</c:v>
                </c:pt>
                <c:pt idx="120">
                  <c:v>0.33473379629629635</c:v>
                </c:pt>
                <c:pt idx="121">
                  <c:v>0.33474537037037039</c:v>
                </c:pt>
                <c:pt idx="122">
                  <c:v>0.33475694444444443</c:v>
                </c:pt>
                <c:pt idx="123">
                  <c:v>0.33476851851851852</c:v>
                </c:pt>
                <c:pt idx="124">
                  <c:v>0.33478009259259256</c:v>
                </c:pt>
                <c:pt idx="125">
                  <c:v>0.33479166666666665</c:v>
                </c:pt>
                <c:pt idx="126">
                  <c:v>0.33480324074074069</c:v>
                </c:pt>
                <c:pt idx="127">
                  <c:v>0.33481481481481484</c:v>
                </c:pt>
                <c:pt idx="128">
                  <c:v>0.33482638888888888</c:v>
                </c:pt>
                <c:pt idx="129">
                  <c:v>0.33483796296296298</c:v>
                </c:pt>
                <c:pt idx="130">
                  <c:v>0.33484953703703701</c:v>
                </c:pt>
                <c:pt idx="131">
                  <c:v>0.33486111111111111</c:v>
                </c:pt>
                <c:pt idx="132">
                  <c:v>0.33487268518518515</c:v>
                </c:pt>
                <c:pt idx="133">
                  <c:v>0.3348842592592593</c:v>
                </c:pt>
                <c:pt idx="134">
                  <c:v>0.33489583333333334</c:v>
                </c:pt>
                <c:pt idx="135">
                  <c:v>0.33490740740740743</c:v>
                </c:pt>
                <c:pt idx="136">
                  <c:v>0.33491898148148147</c:v>
                </c:pt>
                <c:pt idx="137">
                  <c:v>0.33493055555555556</c:v>
                </c:pt>
                <c:pt idx="138">
                  <c:v>0.3349421296296296</c:v>
                </c:pt>
                <c:pt idx="139">
                  <c:v>0.33495370370370375</c:v>
                </c:pt>
                <c:pt idx="140">
                  <c:v>0.33496527777777779</c:v>
                </c:pt>
                <c:pt idx="141">
                  <c:v>0.33497685185185189</c:v>
                </c:pt>
                <c:pt idx="142">
                  <c:v>0.33498842592592593</c:v>
                </c:pt>
                <c:pt idx="143">
                  <c:v>0.33499999999999996</c:v>
                </c:pt>
                <c:pt idx="144">
                  <c:v>0.33501157407407406</c:v>
                </c:pt>
                <c:pt idx="145">
                  <c:v>0.3350231481481481</c:v>
                </c:pt>
                <c:pt idx="146">
                  <c:v>0.33503472222222225</c:v>
                </c:pt>
                <c:pt idx="147">
                  <c:v>0.33504629629629629</c:v>
                </c:pt>
                <c:pt idx="148">
                  <c:v>0.33505787037037038</c:v>
                </c:pt>
                <c:pt idx="149">
                  <c:v>0.33506944444444442</c:v>
                </c:pt>
                <c:pt idx="150">
                  <c:v>0.33508101851851851</c:v>
                </c:pt>
                <c:pt idx="151">
                  <c:v>0.33509259259259255</c:v>
                </c:pt>
                <c:pt idx="152">
                  <c:v>0.3351041666666667</c:v>
                </c:pt>
                <c:pt idx="153">
                  <c:v>0.33511574074074074</c:v>
                </c:pt>
                <c:pt idx="154">
                  <c:v>0.33512731481481484</c:v>
                </c:pt>
                <c:pt idx="155">
                  <c:v>0.33513888888888888</c:v>
                </c:pt>
                <c:pt idx="156">
                  <c:v>0.33515046296296297</c:v>
                </c:pt>
                <c:pt idx="157">
                  <c:v>0.33516203703703701</c:v>
                </c:pt>
                <c:pt idx="158">
                  <c:v>0.33517361111111116</c:v>
                </c:pt>
                <c:pt idx="159">
                  <c:v>0.3351851851851852</c:v>
                </c:pt>
                <c:pt idx="160">
                  <c:v>0.33519675925925929</c:v>
                </c:pt>
                <c:pt idx="161">
                  <c:v>0.33520833333333333</c:v>
                </c:pt>
                <c:pt idx="162">
                  <c:v>0.33521990740740742</c:v>
                </c:pt>
                <c:pt idx="163">
                  <c:v>0.33523148148148146</c:v>
                </c:pt>
                <c:pt idx="164">
                  <c:v>0.3352430555555555</c:v>
                </c:pt>
                <c:pt idx="165">
                  <c:v>0.33525462962962965</c:v>
                </c:pt>
                <c:pt idx="166">
                  <c:v>0.33526620370370369</c:v>
                </c:pt>
                <c:pt idx="167">
                  <c:v>0.33527777777777779</c:v>
                </c:pt>
                <c:pt idx="168">
                  <c:v>0.33528935185185182</c:v>
                </c:pt>
                <c:pt idx="169">
                  <c:v>0.33530092592592592</c:v>
                </c:pt>
                <c:pt idx="170">
                  <c:v>0.33531249999999996</c:v>
                </c:pt>
                <c:pt idx="171">
                  <c:v>0.33532407407407411</c:v>
                </c:pt>
                <c:pt idx="172">
                  <c:v>0.33533564814814815</c:v>
                </c:pt>
                <c:pt idx="173">
                  <c:v>0.33534722222222224</c:v>
                </c:pt>
                <c:pt idx="174">
                  <c:v>0.33535879629629628</c:v>
                </c:pt>
                <c:pt idx="175">
                  <c:v>0.33537037037037037</c:v>
                </c:pt>
                <c:pt idx="176">
                  <c:v>0.33538194444444441</c:v>
                </c:pt>
                <c:pt idx="177">
                  <c:v>0.33539351851851856</c:v>
                </c:pt>
                <c:pt idx="178">
                  <c:v>0.3354050925925926</c:v>
                </c:pt>
                <c:pt idx="179">
                  <c:v>0.3354166666666667</c:v>
                </c:pt>
                <c:pt idx="180">
                  <c:v>0.33542824074074074</c:v>
                </c:pt>
                <c:pt idx="181">
                  <c:v>0.33543981481481483</c:v>
                </c:pt>
                <c:pt idx="182">
                  <c:v>0.33545138888888887</c:v>
                </c:pt>
                <c:pt idx="183">
                  <c:v>0.33546296296296302</c:v>
                </c:pt>
                <c:pt idx="184">
                  <c:v>0.33547453703703706</c:v>
                </c:pt>
                <c:pt idx="185">
                  <c:v>0.3354861111111111</c:v>
                </c:pt>
                <c:pt idx="186">
                  <c:v>0.33549768518518519</c:v>
                </c:pt>
                <c:pt idx="187">
                  <c:v>0.33550925925925923</c:v>
                </c:pt>
                <c:pt idx="188">
                  <c:v>0.33552083333333332</c:v>
                </c:pt>
                <c:pt idx="189">
                  <c:v>0.33553240740740736</c:v>
                </c:pt>
                <c:pt idx="190">
                  <c:v>0.33554398148148151</c:v>
                </c:pt>
                <c:pt idx="191">
                  <c:v>0.33555555555555555</c:v>
                </c:pt>
                <c:pt idx="192">
                  <c:v>0.33556712962962965</c:v>
                </c:pt>
                <c:pt idx="193">
                  <c:v>0.33557870370370368</c:v>
                </c:pt>
                <c:pt idx="194">
                  <c:v>0.33559027777777778</c:v>
                </c:pt>
                <c:pt idx="195">
                  <c:v>0.33560185185185182</c:v>
                </c:pt>
                <c:pt idx="196">
                  <c:v>0.33561342592592597</c:v>
                </c:pt>
                <c:pt idx="197">
                  <c:v>0.33562500000000001</c:v>
                </c:pt>
                <c:pt idx="198">
                  <c:v>0.3356365740740741</c:v>
                </c:pt>
                <c:pt idx="199">
                  <c:v>0.33564814814814814</c:v>
                </c:pt>
                <c:pt idx="200">
                  <c:v>0.33565972222222223</c:v>
                </c:pt>
                <c:pt idx="201">
                  <c:v>0.33567129629629627</c:v>
                </c:pt>
                <c:pt idx="202">
                  <c:v>0.33568287037037042</c:v>
                </c:pt>
                <c:pt idx="203">
                  <c:v>0.33569444444444446</c:v>
                </c:pt>
                <c:pt idx="204">
                  <c:v>0.3357060185185185</c:v>
                </c:pt>
                <c:pt idx="205">
                  <c:v>0.3357175925925926</c:v>
                </c:pt>
                <c:pt idx="206">
                  <c:v>0.33572916666666663</c:v>
                </c:pt>
                <c:pt idx="207">
                  <c:v>0.33574074074074073</c:v>
                </c:pt>
                <c:pt idx="208">
                  <c:v>0.33575231481481477</c:v>
                </c:pt>
                <c:pt idx="209">
                  <c:v>0.33576388888888892</c:v>
                </c:pt>
                <c:pt idx="210">
                  <c:v>0.33577546296296296</c:v>
                </c:pt>
                <c:pt idx="211">
                  <c:v>0.33578703703703705</c:v>
                </c:pt>
                <c:pt idx="212">
                  <c:v>0.33579861111111109</c:v>
                </c:pt>
                <c:pt idx="213">
                  <c:v>0.33581018518518518</c:v>
                </c:pt>
                <c:pt idx="214">
                  <c:v>0.33582175925925922</c:v>
                </c:pt>
                <c:pt idx="215">
                  <c:v>0.33583333333333337</c:v>
                </c:pt>
                <c:pt idx="216">
                  <c:v>0.33584490740740741</c:v>
                </c:pt>
                <c:pt idx="217">
                  <c:v>0.33585648148148151</c:v>
                </c:pt>
                <c:pt idx="218">
                  <c:v>0.33586805555555554</c:v>
                </c:pt>
                <c:pt idx="219">
                  <c:v>0.33587962962962964</c:v>
                </c:pt>
                <c:pt idx="220">
                  <c:v>0.33589120370370368</c:v>
                </c:pt>
                <c:pt idx="221">
                  <c:v>0.33590277777777783</c:v>
                </c:pt>
                <c:pt idx="222">
                  <c:v>0.33591435185185187</c:v>
                </c:pt>
                <c:pt idx="223">
                  <c:v>0.33592592592592596</c:v>
                </c:pt>
                <c:pt idx="224">
                  <c:v>0.3359375</c:v>
                </c:pt>
                <c:pt idx="225">
                  <c:v>0.33594907407407404</c:v>
                </c:pt>
                <c:pt idx="226">
                  <c:v>0.33596064814814813</c:v>
                </c:pt>
                <c:pt idx="227">
                  <c:v>0.33597222222222217</c:v>
                </c:pt>
                <c:pt idx="228">
                  <c:v>0.33598379629629632</c:v>
                </c:pt>
                <c:pt idx="229">
                  <c:v>0.33599537037037036</c:v>
                </c:pt>
                <c:pt idx="230">
                  <c:v>0.33600694444444446</c:v>
                </c:pt>
                <c:pt idx="231">
                  <c:v>0.33601851851851849</c:v>
                </c:pt>
                <c:pt idx="232">
                  <c:v>0.33603009259259259</c:v>
                </c:pt>
                <c:pt idx="233">
                  <c:v>0.33604166666666663</c:v>
                </c:pt>
                <c:pt idx="234">
                  <c:v>0.33605324074074078</c:v>
                </c:pt>
                <c:pt idx="235">
                  <c:v>0.33606481481481482</c:v>
                </c:pt>
                <c:pt idx="236">
                  <c:v>0.33607638888888891</c:v>
                </c:pt>
                <c:pt idx="237">
                  <c:v>0.33608796296296295</c:v>
                </c:pt>
                <c:pt idx="238">
                  <c:v>0.33609953703703704</c:v>
                </c:pt>
                <c:pt idx="239">
                  <c:v>0.33611111111111108</c:v>
                </c:pt>
                <c:pt idx="240">
                  <c:v>0.33612268518518523</c:v>
                </c:pt>
                <c:pt idx="241">
                  <c:v>0.33613425925925927</c:v>
                </c:pt>
                <c:pt idx="242">
                  <c:v>0.33614583333333337</c:v>
                </c:pt>
                <c:pt idx="243">
                  <c:v>0.3361574074074074</c:v>
                </c:pt>
                <c:pt idx="244">
                  <c:v>0.3361689814814815</c:v>
                </c:pt>
                <c:pt idx="245">
                  <c:v>0.33618055555555554</c:v>
                </c:pt>
                <c:pt idx="246">
                  <c:v>0.33619212962962958</c:v>
                </c:pt>
                <c:pt idx="247">
                  <c:v>0.33620370370370373</c:v>
                </c:pt>
                <c:pt idx="248">
                  <c:v>0.33620370370370373</c:v>
                </c:pt>
                <c:pt idx="249">
                  <c:v>0.33621527777777777</c:v>
                </c:pt>
                <c:pt idx="250">
                  <c:v>0.33622685185185186</c:v>
                </c:pt>
                <c:pt idx="251">
                  <c:v>0.3362384259259259</c:v>
                </c:pt>
                <c:pt idx="252">
                  <c:v>0.33624999999999999</c:v>
                </c:pt>
                <c:pt idx="253">
                  <c:v>0.33626157407407403</c:v>
                </c:pt>
                <c:pt idx="254">
                  <c:v>0.33627314814814818</c:v>
                </c:pt>
                <c:pt idx="255">
                  <c:v>0.33628472222222222</c:v>
                </c:pt>
                <c:pt idx="256">
                  <c:v>0.33629629629629632</c:v>
                </c:pt>
                <c:pt idx="257">
                  <c:v>0.33630787037037035</c:v>
                </c:pt>
                <c:pt idx="258">
                  <c:v>0.33631944444444445</c:v>
                </c:pt>
                <c:pt idx="259">
                  <c:v>0.33633101851851849</c:v>
                </c:pt>
                <c:pt idx="260">
                  <c:v>0.33634259259259264</c:v>
                </c:pt>
                <c:pt idx="261">
                  <c:v>0.33635416666666668</c:v>
                </c:pt>
                <c:pt idx="262">
                  <c:v>0.33636574074074077</c:v>
                </c:pt>
                <c:pt idx="263">
                  <c:v>0.33637731481481481</c:v>
                </c:pt>
                <c:pt idx="264">
                  <c:v>0.3363888888888889</c:v>
                </c:pt>
                <c:pt idx="265">
                  <c:v>0.33640046296296294</c:v>
                </c:pt>
                <c:pt idx="266">
                  <c:v>0.33641203703703698</c:v>
                </c:pt>
                <c:pt idx="267">
                  <c:v>0.33642361111111113</c:v>
                </c:pt>
                <c:pt idx="268">
                  <c:v>0.33643518518518517</c:v>
                </c:pt>
                <c:pt idx="269">
                  <c:v>0.33644675925925926</c:v>
                </c:pt>
                <c:pt idx="270">
                  <c:v>0.3364583333333333</c:v>
                </c:pt>
                <c:pt idx="271">
                  <c:v>0.3364699074074074</c:v>
                </c:pt>
                <c:pt idx="272">
                  <c:v>0.33648148148148144</c:v>
                </c:pt>
                <c:pt idx="273">
                  <c:v>0.33649305555555559</c:v>
                </c:pt>
                <c:pt idx="274">
                  <c:v>0.33650462962962963</c:v>
                </c:pt>
                <c:pt idx="275">
                  <c:v>0.33651620370370372</c:v>
                </c:pt>
                <c:pt idx="276">
                  <c:v>0.33652777777777776</c:v>
                </c:pt>
                <c:pt idx="277">
                  <c:v>0.33653935185185185</c:v>
                </c:pt>
                <c:pt idx="278">
                  <c:v>0.33655092592592589</c:v>
                </c:pt>
                <c:pt idx="279">
                  <c:v>0.33656250000000004</c:v>
                </c:pt>
                <c:pt idx="280">
                  <c:v>0.33657407407407408</c:v>
                </c:pt>
                <c:pt idx="281">
                  <c:v>0.33658564814814818</c:v>
                </c:pt>
                <c:pt idx="282">
                  <c:v>0.33659722222222221</c:v>
                </c:pt>
                <c:pt idx="283">
                  <c:v>0.33660879629629631</c:v>
                </c:pt>
                <c:pt idx="284">
                  <c:v>0.33662037037037035</c:v>
                </c:pt>
                <c:pt idx="285">
                  <c:v>0.3366319444444445</c:v>
                </c:pt>
                <c:pt idx="286">
                  <c:v>0.33664351851851854</c:v>
                </c:pt>
                <c:pt idx="287">
                  <c:v>0.33665509259259258</c:v>
                </c:pt>
                <c:pt idx="288">
                  <c:v>0.33666666666666667</c:v>
                </c:pt>
                <c:pt idx="289">
                  <c:v>0.33667824074074071</c:v>
                </c:pt>
                <c:pt idx="290">
                  <c:v>0.3366898148148148</c:v>
                </c:pt>
                <c:pt idx="291">
                  <c:v>0.33670138888888884</c:v>
                </c:pt>
                <c:pt idx="292">
                  <c:v>0.33671296296296299</c:v>
                </c:pt>
                <c:pt idx="293">
                  <c:v>0.33672453703703703</c:v>
                </c:pt>
                <c:pt idx="294">
                  <c:v>0.33673611111111112</c:v>
                </c:pt>
                <c:pt idx="295">
                  <c:v>0.33674768518518516</c:v>
                </c:pt>
                <c:pt idx="296">
                  <c:v>0.33675925925925926</c:v>
                </c:pt>
                <c:pt idx="297">
                  <c:v>0.3367708333333333</c:v>
                </c:pt>
                <c:pt idx="298">
                  <c:v>0.33678240740740745</c:v>
                </c:pt>
                <c:pt idx="299">
                  <c:v>0.33679398148148149</c:v>
                </c:pt>
                <c:pt idx="300">
                  <c:v>0.33680555555555558</c:v>
                </c:pt>
                <c:pt idx="301">
                  <c:v>0.33681712962962962</c:v>
                </c:pt>
                <c:pt idx="302">
                  <c:v>0.33682870370370371</c:v>
                </c:pt>
                <c:pt idx="303">
                  <c:v>0.33684027777777775</c:v>
                </c:pt>
                <c:pt idx="304">
                  <c:v>0.3368518518518519</c:v>
                </c:pt>
                <c:pt idx="305">
                  <c:v>0.33686342592592594</c:v>
                </c:pt>
                <c:pt idx="306">
                  <c:v>0.33687500000000004</c:v>
                </c:pt>
                <c:pt idx="307">
                  <c:v>0.33688657407407407</c:v>
                </c:pt>
                <c:pt idx="308">
                  <c:v>0.33689814814814811</c:v>
                </c:pt>
                <c:pt idx="309">
                  <c:v>0.33690972222222221</c:v>
                </c:pt>
                <c:pt idx="310">
                  <c:v>0.33692129629629625</c:v>
                </c:pt>
                <c:pt idx="311">
                  <c:v>0.3369328703703704</c:v>
                </c:pt>
                <c:pt idx="312">
                  <c:v>0.33694444444444444</c:v>
                </c:pt>
                <c:pt idx="313">
                  <c:v>0.33695601851851853</c:v>
                </c:pt>
                <c:pt idx="314">
                  <c:v>0.33696759259259257</c:v>
                </c:pt>
                <c:pt idx="315">
                  <c:v>0.33697916666666666</c:v>
                </c:pt>
                <c:pt idx="316">
                  <c:v>0.3369907407407407</c:v>
                </c:pt>
                <c:pt idx="317">
                  <c:v>0.33700231481481485</c:v>
                </c:pt>
                <c:pt idx="318">
                  <c:v>0.33701388888888889</c:v>
                </c:pt>
                <c:pt idx="319">
                  <c:v>0.33702546296296299</c:v>
                </c:pt>
                <c:pt idx="320">
                  <c:v>0.33703703703703702</c:v>
                </c:pt>
                <c:pt idx="321">
                  <c:v>0.33704861111111112</c:v>
                </c:pt>
                <c:pt idx="322">
                  <c:v>0.33706018518518516</c:v>
                </c:pt>
                <c:pt idx="323">
                  <c:v>0.33707175925925931</c:v>
                </c:pt>
                <c:pt idx="324">
                  <c:v>0.33708333333333335</c:v>
                </c:pt>
                <c:pt idx="325">
                  <c:v>0.33709490740740744</c:v>
                </c:pt>
                <c:pt idx="326">
                  <c:v>0.33710648148148148</c:v>
                </c:pt>
                <c:pt idx="327">
                  <c:v>0.33711805555555557</c:v>
                </c:pt>
                <c:pt idx="328">
                  <c:v>0.33712962962962961</c:v>
                </c:pt>
                <c:pt idx="329">
                  <c:v>0.33714120370370365</c:v>
                </c:pt>
                <c:pt idx="330">
                  <c:v>0.3371527777777778</c:v>
                </c:pt>
                <c:pt idx="331">
                  <c:v>0.33716435185185184</c:v>
                </c:pt>
                <c:pt idx="332">
                  <c:v>0.33717592592592593</c:v>
                </c:pt>
                <c:pt idx="333">
                  <c:v>0.33718749999999997</c:v>
                </c:pt>
                <c:pt idx="334">
                  <c:v>0.33719907407407407</c:v>
                </c:pt>
                <c:pt idx="335">
                  <c:v>0.33721064814814811</c:v>
                </c:pt>
                <c:pt idx="336">
                  <c:v>0.33722222222222226</c:v>
                </c:pt>
                <c:pt idx="337">
                  <c:v>0.3372337962962963</c:v>
                </c:pt>
                <c:pt idx="338">
                  <c:v>0.33724537037037039</c:v>
                </c:pt>
                <c:pt idx="339">
                  <c:v>0.33725694444444443</c:v>
                </c:pt>
                <c:pt idx="340">
                  <c:v>0.33726851851851852</c:v>
                </c:pt>
                <c:pt idx="341">
                  <c:v>0.33728009259259256</c:v>
                </c:pt>
                <c:pt idx="342">
                  <c:v>0.33729166666666671</c:v>
                </c:pt>
                <c:pt idx="343">
                  <c:v>0.33730324074074075</c:v>
                </c:pt>
                <c:pt idx="344">
                  <c:v>0.33731481481481485</c:v>
                </c:pt>
                <c:pt idx="345">
                  <c:v>0.33732638888888888</c:v>
                </c:pt>
                <c:pt idx="346">
                  <c:v>0.33733796296296298</c:v>
                </c:pt>
                <c:pt idx="347">
                  <c:v>0.33734953703703702</c:v>
                </c:pt>
                <c:pt idx="348">
                  <c:v>0.33736111111111106</c:v>
                </c:pt>
                <c:pt idx="349">
                  <c:v>0.33737268518518521</c:v>
                </c:pt>
                <c:pt idx="350">
                  <c:v>0.33738425925925924</c:v>
                </c:pt>
                <c:pt idx="351">
                  <c:v>0.33739583333333334</c:v>
                </c:pt>
                <c:pt idx="352">
                  <c:v>0.33740740740740738</c:v>
                </c:pt>
                <c:pt idx="353">
                  <c:v>0.33741898148148147</c:v>
                </c:pt>
                <c:pt idx="354">
                  <c:v>0.33743055555555551</c:v>
                </c:pt>
                <c:pt idx="355">
                  <c:v>0.33744212962962966</c:v>
                </c:pt>
                <c:pt idx="356">
                  <c:v>0.3374537037037037</c:v>
                </c:pt>
                <c:pt idx="357">
                  <c:v>0.33746527777777779</c:v>
                </c:pt>
                <c:pt idx="358">
                  <c:v>0.33747685185185183</c:v>
                </c:pt>
                <c:pt idx="359">
                  <c:v>0.33748842592592593</c:v>
                </c:pt>
                <c:pt idx="360">
                  <c:v>0.33749999999999997</c:v>
                </c:pt>
                <c:pt idx="361">
                  <c:v>0.33751157407407412</c:v>
                </c:pt>
                <c:pt idx="362">
                  <c:v>0.33752314814814816</c:v>
                </c:pt>
                <c:pt idx="363">
                  <c:v>0.33753472222222225</c:v>
                </c:pt>
                <c:pt idx="364">
                  <c:v>0.33754629629629629</c:v>
                </c:pt>
                <c:pt idx="365">
                  <c:v>0.33755787037037038</c:v>
                </c:pt>
                <c:pt idx="366">
                  <c:v>0.33756944444444442</c:v>
                </c:pt>
                <c:pt idx="367">
                  <c:v>0.33758101851851857</c:v>
                </c:pt>
                <c:pt idx="368">
                  <c:v>0.33759259259259261</c:v>
                </c:pt>
                <c:pt idx="369">
                  <c:v>0.33760416666666665</c:v>
                </c:pt>
                <c:pt idx="370">
                  <c:v>0.33761574074074074</c:v>
                </c:pt>
                <c:pt idx="371">
                  <c:v>0.33762731481481478</c:v>
                </c:pt>
                <c:pt idx="372">
                  <c:v>0.33763888888888888</c:v>
                </c:pt>
                <c:pt idx="373">
                  <c:v>0.33765046296296292</c:v>
                </c:pt>
                <c:pt idx="374">
                  <c:v>0.33766203703703707</c:v>
                </c:pt>
                <c:pt idx="375">
                  <c:v>0.3376736111111111</c:v>
                </c:pt>
                <c:pt idx="376">
                  <c:v>0.3376851851851852</c:v>
                </c:pt>
                <c:pt idx="377">
                  <c:v>0.33769675925925924</c:v>
                </c:pt>
                <c:pt idx="378">
                  <c:v>0.33770833333333333</c:v>
                </c:pt>
                <c:pt idx="379">
                  <c:v>0.33771990740740737</c:v>
                </c:pt>
                <c:pt idx="380">
                  <c:v>0.33773148148148152</c:v>
                </c:pt>
                <c:pt idx="381">
                  <c:v>0.33774305555555556</c:v>
                </c:pt>
                <c:pt idx="382">
                  <c:v>0.33775462962962965</c:v>
                </c:pt>
                <c:pt idx="383">
                  <c:v>0.33776620370370369</c:v>
                </c:pt>
                <c:pt idx="384">
                  <c:v>0.33777777777777779</c:v>
                </c:pt>
                <c:pt idx="385">
                  <c:v>0.33778935185185183</c:v>
                </c:pt>
                <c:pt idx="386">
                  <c:v>0.33780092592592598</c:v>
                </c:pt>
                <c:pt idx="387">
                  <c:v>0.33781250000000002</c:v>
                </c:pt>
                <c:pt idx="388">
                  <c:v>0.33782407407407411</c:v>
                </c:pt>
                <c:pt idx="389">
                  <c:v>0.33783564814814815</c:v>
                </c:pt>
                <c:pt idx="390">
                  <c:v>0.33784722222222219</c:v>
                </c:pt>
                <c:pt idx="391">
                  <c:v>0.33785879629629628</c:v>
                </c:pt>
                <c:pt idx="392">
                  <c:v>0.33787037037037032</c:v>
                </c:pt>
                <c:pt idx="393">
                  <c:v>0.33788194444444447</c:v>
                </c:pt>
                <c:pt idx="394">
                  <c:v>0.33789351851851851</c:v>
                </c:pt>
                <c:pt idx="395">
                  <c:v>0.3379050925925926</c:v>
                </c:pt>
                <c:pt idx="396">
                  <c:v>0.33791666666666664</c:v>
                </c:pt>
                <c:pt idx="397">
                  <c:v>0.33792824074074074</c:v>
                </c:pt>
                <c:pt idx="398">
                  <c:v>0.33793981481481478</c:v>
                </c:pt>
                <c:pt idx="399">
                  <c:v>0.33795138888888893</c:v>
                </c:pt>
                <c:pt idx="400">
                  <c:v>0.33796296296296297</c:v>
                </c:pt>
                <c:pt idx="401">
                  <c:v>0.33797453703703706</c:v>
                </c:pt>
                <c:pt idx="402">
                  <c:v>0.3379861111111111</c:v>
                </c:pt>
                <c:pt idx="403">
                  <c:v>0.33799768518518519</c:v>
                </c:pt>
                <c:pt idx="404">
                  <c:v>0.33800925925925923</c:v>
                </c:pt>
                <c:pt idx="405">
                  <c:v>0.33802083333333338</c:v>
                </c:pt>
                <c:pt idx="406">
                  <c:v>0.33803240740740742</c:v>
                </c:pt>
                <c:pt idx="407">
                  <c:v>0.33804398148148151</c:v>
                </c:pt>
                <c:pt idx="408">
                  <c:v>0.33805555555555555</c:v>
                </c:pt>
                <c:pt idx="409">
                  <c:v>0.33806712962962965</c:v>
                </c:pt>
                <c:pt idx="410">
                  <c:v>0.33807870370370369</c:v>
                </c:pt>
                <c:pt idx="411">
                  <c:v>0.33809027777777773</c:v>
                </c:pt>
                <c:pt idx="412">
                  <c:v>0.33810185185185188</c:v>
                </c:pt>
                <c:pt idx="413">
                  <c:v>0.33811342592592591</c:v>
                </c:pt>
                <c:pt idx="414">
                  <c:v>0.33812500000000001</c:v>
                </c:pt>
                <c:pt idx="415">
                  <c:v>0.33813657407407405</c:v>
                </c:pt>
                <c:pt idx="416">
                  <c:v>0.33814814814814814</c:v>
                </c:pt>
                <c:pt idx="417">
                  <c:v>0.33815972222222218</c:v>
                </c:pt>
                <c:pt idx="418">
                  <c:v>0.33817129629629633</c:v>
                </c:pt>
                <c:pt idx="419">
                  <c:v>0.33818287037037037</c:v>
                </c:pt>
                <c:pt idx="420">
                  <c:v>0.33819444444444446</c:v>
                </c:pt>
                <c:pt idx="421">
                  <c:v>0.3382060185185185</c:v>
                </c:pt>
                <c:pt idx="422">
                  <c:v>0.3382175925925926</c:v>
                </c:pt>
                <c:pt idx="423">
                  <c:v>0.33822916666666664</c:v>
                </c:pt>
                <c:pt idx="424">
                  <c:v>0.33824074074074079</c:v>
                </c:pt>
                <c:pt idx="425">
                  <c:v>0.33825231481481483</c:v>
                </c:pt>
                <c:pt idx="426">
                  <c:v>0.33826388888888892</c:v>
                </c:pt>
                <c:pt idx="427">
                  <c:v>0.33827546296296296</c:v>
                </c:pt>
                <c:pt idx="428">
                  <c:v>0.33828703703703705</c:v>
                </c:pt>
                <c:pt idx="429">
                  <c:v>0.33829861111111109</c:v>
                </c:pt>
                <c:pt idx="430">
                  <c:v>0.33831018518518513</c:v>
                </c:pt>
                <c:pt idx="431">
                  <c:v>0.33832175925925928</c:v>
                </c:pt>
                <c:pt idx="432">
                  <c:v>0.33833333333333332</c:v>
                </c:pt>
                <c:pt idx="433">
                  <c:v>0.33834490740740741</c:v>
                </c:pt>
                <c:pt idx="434">
                  <c:v>0.33835648148148145</c:v>
                </c:pt>
                <c:pt idx="435">
                  <c:v>0.33836805555555555</c:v>
                </c:pt>
                <c:pt idx="436">
                  <c:v>0.33837962962962959</c:v>
                </c:pt>
                <c:pt idx="437">
                  <c:v>0.33839120370370374</c:v>
                </c:pt>
                <c:pt idx="438">
                  <c:v>0.33840277777777777</c:v>
                </c:pt>
                <c:pt idx="439">
                  <c:v>0.33841435185185187</c:v>
                </c:pt>
                <c:pt idx="440">
                  <c:v>0.33842592592592591</c:v>
                </c:pt>
                <c:pt idx="441">
                  <c:v>0.3384375</c:v>
                </c:pt>
                <c:pt idx="442">
                  <c:v>0.33844907407407404</c:v>
                </c:pt>
                <c:pt idx="443">
                  <c:v>0.33846064814814819</c:v>
                </c:pt>
                <c:pt idx="444">
                  <c:v>0.33847222222222223</c:v>
                </c:pt>
                <c:pt idx="445">
                  <c:v>0.33848379629629632</c:v>
                </c:pt>
                <c:pt idx="446">
                  <c:v>0.33849537037037036</c:v>
                </c:pt>
                <c:pt idx="447">
                  <c:v>0.33850694444444446</c:v>
                </c:pt>
                <c:pt idx="448">
                  <c:v>0.3385185185185185</c:v>
                </c:pt>
                <c:pt idx="449">
                  <c:v>0.33853009259259265</c:v>
                </c:pt>
                <c:pt idx="450">
                  <c:v>0.33854166666666669</c:v>
                </c:pt>
                <c:pt idx="451">
                  <c:v>0.33855324074074072</c:v>
                </c:pt>
                <c:pt idx="452">
                  <c:v>0.33856481481481482</c:v>
                </c:pt>
                <c:pt idx="453">
                  <c:v>0.33857638888888886</c:v>
                </c:pt>
                <c:pt idx="454">
                  <c:v>0.33858796296296295</c:v>
                </c:pt>
                <c:pt idx="455">
                  <c:v>0.33859953703703699</c:v>
                </c:pt>
                <c:pt idx="456">
                  <c:v>0.33861111111111114</c:v>
                </c:pt>
                <c:pt idx="457">
                  <c:v>0.33862268518518518</c:v>
                </c:pt>
                <c:pt idx="458">
                  <c:v>0.33863425925925927</c:v>
                </c:pt>
                <c:pt idx="459">
                  <c:v>0.33864583333333331</c:v>
                </c:pt>
                <c:pt idx="460">
                  <c:v>0.33865740740740741</c:v>
                </c:pt>
                <c:pt idx="461">
                  <c:v>0.33866898148148145</c:v>
                </c:pt>
                <c:pt idx="462">
                  <c:v>0.3386805555555556</c:v>
                </c:pt>
                <c:pt idx="463">
                  <c:v>0.33869212962962963</c:v>
                </c:pt>
                <c:pt idx="464">
                  <c:v>0.33870370370370373</c:v>
                </c:pt>
                <c:pt idx="465">
                  <c:v>0.33871527777777777</c:v>
                </c:pt>
                <c:pt idx="466">
                  <c:v>0.33872685185185186</c:v>
                </c:pt>
                <c:pt idx="467">
                  <c:v>0.3387384259259259</c:v>
                </c:pt>
                <c:pt idx="468">
                  <c:v>0.33875000000000005</c:v>
                </c:pt>
                <c:pt idx="469">
                  <c:v>0.33876157407407409</c:v>
                </c:pt>
                <c:pt idx="470">
                  <c:v>0.33877314814814818</c:v>
                </c:pt>
                <c:pt idx="471">
                  <c:v>0.33878472222222222</c:v>
                </c:pt>
                <c:pt idx="472">
                  <c:v>0.33879629629629626</c:v>
                </c:pt>
                <c:pt idx="473">
                  <c:v>0.33880787037037036</c:v>
                </c:pt>
                <c:pt idx="474">
                  <c:v>0.3388194444444444</c:v>
                </c:pt>
                <c:pt idx="475">
                  <c:v>0.33883101851851855</c:v>
                </c:pt>
                <c:pt idx="476">
                  <c:v>0.33884259259259258</c:v>
                </c:pt>
                <c:pt idx="477">
                  <c:v>0.33885416666666668</c:v>
                </c:pt>
                <c:pt idx="478">
                  <c:v>0.33886574074074072</c:v>
                </c:pt>
                <c:pt idx="479">
                  <c:v>0.33887731481481481</c:v>
                </c:pt>
                <c:pt idx="480">
                  <c:v>0.33888888888888885</c:v>
                </c:pt>
                <c:pt idx="481">
                  <c:v>0.338900462962963</c:v>
                </c:pt>
                <c:pt idx="482">
                  <c:v>0.33891203703703704</c:v>
                </c:pt>
                <c:pt idx="483">
                  <c:v>0.33892361111111113</c:v>
                </c:pt>
                <c:pt idx="484">
                  <c:v>0.33893518518518517</c:v>
                </c:pt>
                <c:pt idx="485">
                  <c:v>0.33894675925925927</c:v>
                </c:pt>
                <c:pt idx="486">
                  <c:v>0.33895833333333331</c:v>
                </c:pt>
                <c:pt idx="487">
                  <c:v>0.33896990740740746</c:v>
                </c:pt>
                <c:pt idx="488">
                  <c:v>0.33898148148148149</c:v>
                </c:pt>
                <c:pt idx="489">
                  <c:v>0.33899305555555559</c:v>
                </c:pt>
                <c:pt idx="490">
                  <c:v>0.33900462962962963</c:v>
                </c:pt>
                <c:pt idx="491">
                  <c:v>0.33901620370370367</c:v>
                </c:pt>
                <c:pt idx="492">
                  <c:v>0.33902777777777776</c:v>
                </c:pt>
                <c:pt idx="493">
                  <c:v>0.3390393518518518</c:v>
                </c:pt>
                <c:pt idx="494">
                  <c:v>0.33905092592592595</c:v>
                </c:pt>
                <c:pt idx="495">
                  <c:v>0.33906249999999999</c:v>
                </c:pt>
                <c:pt idx="496">
                  <c:v>0.33907407407407408</c:v>
                </c:pt>
                <c:pt idx="497">
                  <c:v>0.33908564814814812</c:v>
                </c:pt>
                <c:pt idx="498">
                  <c:v>0.33909722222222222</c:v>
                </c:pt>
                <c:pt idx="499">
                  <c:v>0.33910879629629626</c:v>
                </c:pt>
                <c:pt idx="500">
                  <c:v>0.33912037037037041</c:v>
                </c:pt>
                <c:pt idx="501">
                  <c:v>0.33913194444444444</c:v>
                </c:pt>
                <c:pt idx="502">
                  <c:v>0.33914351851851854</c:v>
                </c:pt>
                <c:pt idx="503">
                  <c:v>0.33915509259259258</c:v>
                </c:pt>
                <c:pt idx="504">
                  <c:v>0.33916666666666667</c:v>
                </c:pt>
                <c:pt idx="505">
                  <c:v>0.33917824074074071</c:v>
                </c:pt>
                <c:pt idx="506">
                  <c:v>0.33918981481481486</c:v>
                </c:pt>
                <c:pt idx="507">
                  <c:v>0.3392013888888889</c:v>
                </c:pt>
                <c:pt idx="508">
                  <c:v>0.33921296296296299</c:v>
                </c:pt>
                <c:pt idx="509">
                  <c:v>0.33922453703703703</c:v>
                </c:pt>
                <c:pt idx="510">
                  <c:v>0.33923611111111113</c:v>
                </c:pt>
                <c:pt idx="511">
                  <c:v>0.33924768518518517</c:v>
                </c:pt>
                <c:pt idx="512">
                  <c:v>0.3392592592592592</c:v>
                </c:pt>
                <c:pt idx="513">
                  <c:v>0.33927083333333335</c:v>
                </c:pt>
                <c:pt idx="514">
                  <c:v>0.33928240740740739</c:v>
                </c:pt>
                <c:pt idx="515">
                  <c:v>0.33929398148148149</c:v>
                </c:pt>
                <c:pt idx="516">
                  <c:v>0.33930555555555553</c:v>
                </c:pt>
                <c:pt idx="517">
                  <c:v>0.33931712962962962</c:v>
                </c:pt>
                <c:pt idx="518">
                  <c:v>0.33932870370370366</c:v>
                </c:pt>
                <c:pt idx="519">
                  <c:v>0.33934027777777781</c:v>
                </c:pt>
                <c:pt idx="520">
                  <c:v>0.33935185185185185</c:v>
                </c:pt>
                <c:pt idx="521">
                  <c:v>0.33936342592592594</c:v>
                </c:pt>
                <c:pt idx="522">
                  <c:v>0.33937499999999998</c:v>
                </c:pt>
                <c:pt idx="523">
                  <c:v>0.33938657407407408</c:v>
                </c:pt>
                <c:pt idx="524">
                  <c:v>0.33939814814814812</c:v>
                </c:pt>
                <c:pt idx="525">
                  <c:v>0.33940972222222227</c:v>
                </c:pt>
                <c:pt idx="526">
                  <c:v>0.3394212962962963</c:v>
                </c:pt>
                <c:pt idx="527">
                  <c:v>0.3394328703703704</c:v>
                </c:pt>
                <c:pt idx="528">
                  <c:v>0.33944444444444444</c:v>
                </c:pt>
                <c:pt idx="529">
                  <c:v>0.33945601851851853</c:v>
                </c:pt>
                <c:pt idx="530">
                  <c:v>0.33946759259259257</c:v>
                </c:pt>
                <c:pt idx="531">
                  <c:v>0.33947916666666672</c:v>
                </c:pt>
                <c:pt idx="532">
                  <c:v>0.33949074074074076</c:v>
                </c:pt>
                <c:pt idx="533">
                  <c:v>0.3395023148148148</c:v>
                </c:pt>
                <c:pt idx="534">
                  <c:v>0.33951388888888889</c:v>
                </c:pt>
                <c:pt idx="535">
                  <c:v>0.33952546296296293</c:v>
                </c:pt>
                <c:pt idx="536">
                  <c:v>0.33953703703703703</c:v>
                </c:pt>
                <c:pt idx="537">
                  <c:v>0.33954861111111106</c:v>
                </c:pt>
                <c:pt idx="538">
                  <c:v>0.33956018518518521</c:v>
                </c:pt>
                <c:pt idx="539">
                  <c:v>0.33957175925925925</c:v>
                </c:pt>
                <c:pt idx="540">
                  <c:v>0.33958333333333335</c:v>
                </c:pt>
                <c:pt idx="541">
                  <c:v>0.33959490740740739</c:v>
                </c:pt>
                <c:pt idx="542">
                  <c:v>0.33960648148148148</c:v>
                </c:pt>
                <c:pt idx="543">
                  <c:v>0.33961805555555552</c:v>
                </c:pt>
                <c:pt idx="544">
                  <c:v>0.33962962962962967</c:v>
                </c:pt>
                <c:pt idx="545">
                  <c:v>0.33964120370370371</c:v>
                </c:pt>
                <c:pt idx="546">
                  <c:v>0.3396527777777778</c:v>
                </c:pt>
                <c:pt idx="547">
                  <c:v>0.33966435185185184</c:v>
                </c:pt>
                <c:pt idx="548">
                  <c:v>0.33967592592592594</c:v>
                </c:pt>
                <c:pt idx="549">
                  <c:v>0.33968749999999998</c:v>
                </c:pt>
                <c:pt idx="550">
                  <c:v>0.33969907407407413</c:v>
                </c:pt>
                <c:pt idx="551">
                  <c:v>0.33971064814814816</c:v>
                </c:pt>
                <c:pt idx="552">
                  <c:v>0.3397222222222222</c:v>
                </c:pt>
                <c:pt idx="553">
                  <c:v>0.3397337962962963</c:v>
                </c:pt>
                <c:pt idx="554">
                  <c:v>0.33974537037037034</c:v>
                </c:pt>
                <c:pt idx="555">
                  <c:v>0.33975694444444443</c:v>
                </c:pt>
                <c:pt idx="556">
                  <c:v>0.33976851851851847</c:v>
                </c:pt>
                <c:pt idx="557">
                  <c:v>0.33978009259259262</c:v>
                </c:pt>
                <c:pt idx="558">
                  <c:v>0.33979166666666666</c:v>
                </c:pt>
                <c:pt idx="559">
                  <c:v>0.33980324074074075</c:v>
                </c:pt>
                <c:pt idx="560">
                  <c:v>0.33981481481481479</c:v>
                </c:pt>
                <c:pt idx="561">
                  <c:v>0.33982638888888889</c:v>
                </c:pt>
                <c:pt idx="562">
                  <c:v>0.33983796296296293</c:v>
                </c:pt>
                <c:pt idx="563">
                  <c:v>0.33984953703703707</c:v>
                </c:pt>
                <c:pt idx="564">
                  <c:v>0.33986111111111111</c:v>
                </c:pt>
                <c:pt idx="565">
                  <c:v>0.33987268518518521</c:v>
                </c:pt>
                <c:pt idx="566">
                  <c:v>0.33988425925925925</c:v>
                </c:pt>
                <c:pt idx="567">
                  <c:v>0.33989583333333334</c:v>
                </c:pt>
                <c:pt idx="568">
                  <c:v>0.33990740740740738</c:v>
                </c:pt>
                <c:pt idx="569">
                  <c:v>0.33991898148148153</c:v>
                </c:pt>
                <c:pt idx="570">
                  <c:v>0.33993055555555557</c:v>
                </c:pt>
                <c:pt idx="571">
                  <c:v>0.33994212962962966</c:v>
                </c:pt>
                <c:pt idx="572">
                  <c:v>0.3399537037037037</c:v>
                </c:pt>
                <c:pt idx="573">
                  <c:v>0.3399652777777778</c:v>
                </c:pt>
                <c:pt idx="574">
                  <c:v>0.33997685185185184</c:v>
                </c:pt>
                <c:pt idx="575">
                  <c:v>0.33998842592592587</c:v>
                </c:pt>
                <c:pt idx="576">
                  <c:v>0.34</c:v>
                </c:pt>
                <c:pt idx="577">
                  <c:v>0.34001157407407406</c:v>
                </c:pt>
                <c:pt idx="578">
                  <c:v>0.34002314814814816</c:v>
                </c:pt>
                <c:pt idx="579">
                  <c:v>0.3400347222222222</c:v>
                </c:pt>
                <c:pt idx="580">
                  <c:v>0.34004629629629629</c:v>
                </c:pt>
                <c:pt idx="581">
                  <c:v>0.34005787037037033</c:v>
                </c:pt>
                <c:pt idx="582">
                  <c:v>0.34006944444444448</c:v>
                </c:pt>
                <c:pt idx="583">
                  <c:v>0.34008101851851852</c:v>
                </c:pt>
                <c:pt idx="584">
                  <c:v>0.34009259259259261</c:v>
                </c:pt>
                <c:pt idx="585">
                  <c:v>0.34010416666666665</c:v>
                </c:pt>
                <c:pt idx="586">
                  <c:v>0.34011574074074075</c:v>
                </c:pt>
                <c:pt idx="587">
                  <c:v>0.34012731481481479</c:v>
                </c:pt>
                <c:pt idx="588">
                  <c:v>0.34013888888888894</c:v>
                </c:pt>
                <c:pt idx="589">
                  <c:v>0.34015046296296297</c:v>
                </c:pt>
                <c:pt idx="590">
                  <c:v>0.34016203703703707</c:v>
                </c:pt>
                <c:pt idx="591">
                  <c:v>0.34017361111111111</c:v>
                </c:pt>
                <c:pt idx="592">
                  <c:v>0.3401851851851852</c:v>
                </c:pt>
                <c:pt idx="593">
                  <c:v>0.34019675925925924</c:v>
                </c:pt>
                <c:pt idx="594">
                  <c:v>0.34020833333333328</c:v>
                </c:pt>
                <c:pt idx="595">
                  <c:v>0.34021990740740743</c:v>
                </c:pt>
                <c:pt idx="596">
                  <c:v>0.34023148148148147</c:v>
                </c:pt>
                <c:pt idx="597">
                  <c:v>0.34024305555555556</c:v>
                </c:pt>
                <c:pt idx="598">
                  <c:v>0.3402546296296296</c:v>
                </c:pt>
                <c:pt idx="599">
                  <c:v>0.3402662037037037</c:v>
                </c:pt>
                <c:pt idx="600">
                  <c:v>0.34027777777777773</c:v>
                </c:pt>
                <c:pt idx="601">
                  <c:v>0.34028935185185188</c:v>
                </c:pt>
                <c:pt idx="602">
                  <c:v>0.34030092592592592</c:v>
                </c:pt>
                <c:pt idx="603">
                  <c:v>0.34031250000000002</c:v>
                </c:pt>
                <c:pt idx="604">
                  <c:v>0.34032407407407406</c:v>
                </c:pt>
                <c:pt idx="605">
                  <c:v>0.34033564814814815</c:v>
                </c:pt>
                <c:pt idx="606">
                  <c:v>0.34034722222222219</c:v>
                </c:pt>
                <c:pt idx="607">
                  <c:v>0.34035879629629634</c:v>
                </c:pt>
                <c:pt idx="608">
                  <c:v>0.34037037037037038</c:v>
                </c:pt>
                <c:pt idx="609">
                  <c:v>0.34038194444444447</c:v>
                </c:pt>
                <c:pt idx="610">
                  <c:v>0.34039351851851851</c:v>
                </c:pt>
                <c:pt idx="611">
                  <c:v>0.34040509259259261</c:v>
                </c:pt>
                <c:pt idx="612">
                  <c:v>0.34041666666666665</c:v>
                </c:pt>
                <c:pt idx="613">
                  <c:v>0.3404282407407408</c:v>
                </c:pt>
                <c:pt idx="614">
                  <c:v>0.34043981481481483</c:v>
                </c:pt>
                <c:pt idx="615">
                  <c:v>0.34045138888888887</c:v>
                </c:pt>
                <c:pt idx="616">
                  <c:v>0.34046296296296297</c:v>
                </c:pt>
                <c:pt idx="617">
                  <c:v>0.34047453703703701</c:v>
                </c:pt>
                <c:pt idx="618">
                  <c:v>0.3404861111111111</c:v>
                </c:pt>
                <c:pt idx="619">
                  <c:v>0.34049768518518514</c:v>
                </c:pt>
                <c:pt idx="620">
                  <c:v>0.34050925925925929</c:v>
                </c:pt>
                <c:pt idx="621">
                  <c:v>0.34052083333333333</c:v>
                </c:pt>
                <c:pt idx="622">
                  <c:v>0.34053240740740742</c:v>
                </c:pt>
                <c:pt idx="623">
                  <c:v>0.34054398148148146</c:v>
                </c:pt>
                <c:pt idx="624">
                  <c:v>0.34055555555555556</c:v>
                </c:pt>
                <c:pt idx="625">
                  <c:v>0.34056712962962959</c:v>
                </c:pt>
                <c:pt idx="626">
                  <c:v>0.34057870370370374</c:v>
                </c:pt>
                <c:pt idx="627">
                  <c:v>0.34059027777777778</c:v>
                </c:pt>
                <c:pt idx="628">
                  <c:v>0.34060185185185188</c:v>
                </c:pt>
                <c:pt idx="629">
                  <c:v>0.34061342592592592</c:v>
                </c:pt>
                <c:pt idx="630">
                  <c:v>0.34062500000000001</c:v>
                </c:pt>
                <c:pt idx="631">
                  <c:v>0.34063657407407405</c:v>
                </c:pt>
                <c:pt idx="632">
                  <c:v>0.3406481481481482</c:v>
                </c:pt>
                <c:pt idx="633">
                  <c:v>0.34065972222222224</c:v>
                </c:pt>
                <c:pt idx="634">
                  <c:v>0.34067129629629633</c:v>
                </c:pt>
                <c:pt idx="635">
                  <c:v>0.34068287037037037</c:v>
                </c:pt>
                <c:pt idx="636">
                  <c:v>0.34069444444444441</c:v>
                </c:pt>
                <c:pt idx="637">
                  <c:v>0.34070601851851851</c:v>
                </c:pt>
                <c:pt idx="638">
                  <c:v>0.34071759259259254</c:v>
                </c:pt>
                <c:pt idx="639">
                  <c:v>0.34072916666666669</c:v>
                </c:pt>
                <c:pt idx="640">
                  <c:v>0.34074074074074073</c:v>
                </c:pt>
                <c:pt idx="641">
                  <c:v>0.34075231481481483</c:v>
                </c:pt>
                <c:pt idx="642">
                  <c:v>0.34076388888888887</c:v>
                </c:pt>
                <c:pt idx="643">
                  <c:v>0.34077546296296296</c:v>
                </c:pt>
                <c:pt idx="644">
                  <c:v>0.340787037037037</c:v>
                </c:pt>
                <c:pt idx="645">
                  <c:v>0.34079861111111115</c:v>
                </c:pt>
                <c:pt idx="646">
                  <c:v>0.34081018518518519</c:v>
                </c:pt>
                <c:pt idx="647">
                  <c:v>0.34082175925925928</c:v>
                </c:pt>
                <c:pt idx="648">
                  <c:v>0.34083333333333332</c:v>
                </c:pt>
                <c:pt idx="649">
                  <c:v>0.34084490740740742</c:v>
                </c:pt>
                <c:pt idx="650">
                  <c:v>0.34085648148148145</c:v>
                </c:pt>
                <c:pt idx="651">
                  <c:v>0.3408680555555556</c:v>
                </c:pt>
                <c:pt idx="652">
                  <c:v>0.34087962962962964</c:v>
                </c:pt>
                <c:pt idx="653">
                  <c:v>0.34089120370370374</c:v>
                </c:pt>
                <c:pt idx="654">
                  <c:v>0.34090277777777778</c:v>
                </c:pt>
                <c:pt idx="655">
                  <c:v>0.34091435185185182</c:v>
                </c:pt>
                <c:pt idx="656">
                  <c:v>0.34092592592592591</c:v>
                </c:pt>
                <c:pt idx="657">
                  <c:v>0.34093749999999995</c:v>
                </c:pt>
                <c:pt idx="658">
                  <c:v>0.3409490740740741</c:v>
                </c:pt>
                <c:pt idx="659">
                  <c:v>0.34096064814814814</c:v>
                </c:pt>
                <c:pt idx="660">
                  <c:v>0.34097222222222223</c:v>
                </c:pt>
                <c:pt idx="661">
                  <c:v>0.34098379629629627</c:v>
                </c:pt>
                <c:pt idx="662">
                  <c:v>0.34099537037037037</c:v>
                </c:pt>
                <c:pt idx="663">
                  <c:v>0.3410069444444444</c:v>
                </c:pt>
                <c:pt idx="664">
                  <c:v>0.34101851851851855</c:v>
                </c:pt>
                <c:pt idx="665">
                  <c:v>0.34103009259259259</c:v>
                </c:pt>
                <c:pt idx="666">
                  <c:v>0.34104166666666669</c:v>
                </c:pt>
                <c:pt idx="667">
                  <c:v>0.34105324074074073</c:v>
                </c:pt>
                <c:pt idx="668">
                  <c:v>0.34106481481481482</c:v>
                </c:pt>
                <c:pt idx="669">
                  <c:v>0.34107638888888886</c:v>
                </c:pt>
                <c:pt idx="670">
                  <c:v>0.34108796296296301</c:v>
                </c:pt>
                <c:pt idx="671">
                  <c:v>0.34109953703703705</c:v>
                </c:pt>
                <c:pt idx="672">
                  <c:v>0.34111111111111114</c:v>
                </c:pt>
                <c:pt idx="673">
                  <c:v>0.34112268518518518</c:v>
                </c:pt>
                <c:pt idx="674">
                  <c:v>0.34113425925925928</c:v>
                </c:pt>
                <c:pt idx="675">
                  <c:v>0.34114583333333331</c:v>
                </c:pt>
                <c:pt idx="676">
                  <c:v>0.34115740740740735</c:v>
                </c:pt>
                <c:pt idx="677">
                  <c:v>0.3411689814814815</c:v>
                </c:pt>
                <c:pt idx="678">
                  <c:v>0.34118055555555554</c:v>
                </c:pt>
                <c:pt idx="679">
                  <c:v>0.34119212962962964</c:v>
                </c:pt>
                <c:pt idx="680">
                  <c:v>0.34120370370370368</c:v>
                </c:pt>
                <c:pt idx="681">
                  <c:v>0.34121527777777777</c:v>
                </c:pt>
                <c:pt idx="682">
                  <c:v>0.34122685185185181</c:v>
                </c:pt>
                <c:pt idx="683">
                  <c:v>0.34123842592592596</c:v>
                </c:pt>
                <c:pt idx="684">
                  <c:v>0.34125</c:v>
                </c:pt>
                <c:pt idx="685">
                  <c:v>0.34126157407407409</c:v>
                </c:pt>
                <c:pt idx="686">
                  <c:v>0.34127314814814813</c:v>
                </c:pt>
                <c:pt idx="687">
                  <c:v>0.34128472222222223</c:v>
                </c:pt>
                <c:pt idx="688">
                  <c:v>0.34129629629629626</c:v>
                </c:pt>
                <c:pt idx="689">
                  <c:v>0.34130787037037041</c:v>
                </c:pt>
                <c:pt idx="690">
                  <c:v>0.34131944444444445</c:v>
                </c:pt>
                <c:pt idx="691">
                  <c:v>0.34133101851851855</c:v>
                </c:pt>
                <c:pt idx="692">
                  <c:v>0.34134259259259259</c:v>
                </c:pt>
                <c:pt idx="693">
                  <c:v>0.34135416666666668</c:v>
                </c:pt>
                <c:pt idx="694">
                  <c:v>0.34136574074074072</c:v>
                </c:pt>
                <c:pt idx="695">
                  <c:v>0.34137731481481487</c:v>
                </c:pt>
                <c:pt idx="696">
                  <c:v>0.34138888888888891</c:v>
                </c:pt>
                <c:pt idx="697">
                  <c:v>0.34140046296296295</c:v>
                </c:pt>
                <c:pt idx="698">
                  <c:v>0.34141203703703704</c:v>
                </c:pt>
                <c:pt idx="699">
                  <c:v>0.34142361111111108</c:v>
                </c:pt>
                <c:pt idx="700">
                  <c:v>0.34143518518518517</c:v>
                </c:pt>
                <c:pt idx="701">
                  <c:v>0.34144675925925921</c:v>
                </c:pt>
                <c:pt idx="702">
                  <c:v>0.34145833333333336</c:v>
                </c:pt>
                <c:pt idx="703">
                  <c:v>0.3414699074074074</c:v>
                </c:pt>
                <c:pt idx="704">
                  <c:v>0.3414814814814815</c:v>
                </c:pt>
                <c:pt idx="705">
                  <c:v>0.34149305555555554</c:v>
                </c:pt>
                <c:pt idx="706">
                  <c:v>0.34150462962962963</c:v>
                </c:pt>
                <c:pt idx="707">
                  <c:v>0.34151620370370367</c:v>
                </c:pt>
                <c:pt idx="708">
                  <c:v>0.34152777777777782</c:v>
                </c:pt>
                <c:pt idx="709">
                  <c:v>0.34153935185185186</c:v>
                </c:pt>
                <c:pt idx="710">
                  <c:v>0.34155092592592595</c:v>
                </c:pt>
                <c:pt idx="711">
                  <c:v>0.34156249999999999</c:v>
                </c:pt>
                <c:pt idx="712">
                  <c:v>0.34157407407407409</c:v>
                </c:pt>
                <c:pt idx="713">
                  <c:v>0.34158564814814812</c:v>
                </c:pt>
                <c:pt idx="714">
                  <c:v>0.34159722222222227</c:v>
                </c:pt>
                <c:pt idx="715">
                  <c:v>0.34160879629629631</c:v>
                </c:pt>
                <c:pt idx="716">
                  <c:v>0.34162037037037035</c:v>
                </c:pt>
                <c:pt idx="717">
                  <c:v>0.34163194444444445</c:v>
                </c:pt>
                <c:pt idx="718">
                  <c:v>0.34164351851851849</c:v>
                </c:pt>
                <c:pt idx="719">
                  <c:v>0.34165509259259258</c:v>
                </c:pt>
                <c:pt idx="720">
                  <c:v>0.34166666666666662</c:v>
                </c:pt>
                <c:pt idx="721">
                  <c:v>0.34167824074074077</c:v>
                </c:pt>
                <c:pt idx="722">
                  <c:v>0.34168981481481481</c:v>
                </c:pt>
                <c:pt idx="723">
                  <c:v>0.3417013888888889</c:v>
                </c:pt>
                <c:pt idx="724">
                  <c:v>0.34171296296296294</c:v>
                </c:pt>
                <c:pt idx="725">
                  <c:v>0.34172453703703703</c:v>
                </c:pt>
                <c:pt idx="726">
                  <c:v>0.34173611111111107</c:v>
                </c:pt>
                <c:pt idx="727">
                  <c:v>0.34174768518518522</c:v>
                </c:pt>
                <c:pt idx="728">
                  <c:v>0.34175925925925926</c:v>
                </c:pt>
                <c:pt idx="729">
                  <c:v>0.34177083333333336</c:v>
                </c:pt>
                <c:pt idx="730">
                  <c:v>0.3417824074074074</c:v>
                </c:pt>
                <c:pt idx="731">
                  <c:v>0.34179398148148149</c:v>
                </c:pt>
                <c:pt idx="732">
                  <c:v>0.34180555555555553</c:v>
                </c:pt>
                <c:pt idx="733">
                  <c:v>0.34181712962962968</c:v>
                </c:pt>
                <c:pt idx="734">
                  <c:v>0.34182870370370372</c:v>
                </c:pt>
                <c:pt idx="735">
                  <c:v>0.34184027777777781</c:v>
                </c:pt>
                <c:pt idx="736">
                  <c:v>0.34185185185185185</c:v>
                </c:pt>
                <c:pt idx="737">
                  <c:v>0.34186342592592589</c:v>
                </c:pt>
                <c:pt idx="738">
                  <c:v>0.34187499999999998</c:v>
                </c:pt>
                <c:pt idx="739">
                  <c:v>0.34188657407407402</c:v>
                </c:pt>
                <c:pt idx="740">
                  <c:v>0.34189814814814817</c:v>
                </c:pt>
                <c:pt idx="741">
                  <c:v>0.34190972222222221</c:v>
                </c:pt>
                <c:pt idx="742">
                  <c:v>0.34192129629629631</c:v>
                </c:pt>
                <c:pt idx="743">
                  <c:v>0.34193287037037035</c:v>
                </c:pt>
                <c:pt idx="744">
                  <c:v>0.34194444444444444</c:v>
                </c:pt>
                <c:pt idx="745">
                  <c:v>0.34195601851851848</c:v>
                </c:pt>
                <c:pt idx="746">
                  <c:v>0.34196759259259263</c:v>
                </c:pt>
                <c:pt idx="747">
                  <c:v>0.34197916666666667</c:v>
                </c:pt>
                <c:pt idx="748">
                  <c:v>0.34199074074074076</c:v>
                </c:pt>
                <c:pt idx="749">
                  <c:v>0.3420023148148148</c:v>
                </c:pt>
                <c:pt idx="750">
                  <c:v>0.3420138888888889</c:v>
                </c:pt>
                <c:pt idx="751">
                  <c:v>0.34202546296296293</c:v>
                </c:pt>
                <c:pt idx="752">
                  <c:v>0.34203703703703708</c:v>
                </c:pt>
                <c:pt idx="753">
                  <c:v>0.34204861111111112</c:v>
                </c:pt>
                <c:pt idx="754">
                  <c:v>0.34206018518518522</c:v>
                </c:pt>
                <c:pt idx="755">
                  <c:v>0.34207175925925926</c:v>
                </c:pt>
                <c:pt idx="756">
                  <c:v>0.34208333333333335</c:v>
                </c:pt>
                <c:pt idx="757">
                  <c:v>0.34209490740740739</c:v>
                </c:pt>
                <c:pt idx="758">
                  <c:v>0.34210648148148143</c:v>
                </c:pt>
                <c:pt idx="759">
                  <c:v>0.34211805555555558</c:v>
                </c:pt>
                <c:pt idx="760">
                  <c:v>0.34212962962962962</c:v>
                </c:pt>
                <c:pt idx="761">
                  <c:v>0.34214120370370371</c:v>
                </c:pt>
                <c:pt idx="762">
                  <c:v>0.34215277777777775</c:v>
                </c:pt>
                <c:pt idx="763">
                  <c:v>0.34216435185185184</c:v>
                </c:pt>
                <c:pt idx="764">
                  <c:v>0.34217592592592588</c:v>
                </c:pt>
                <c:pt idx="765">
                  <c:v>0.34218750000000003</c:v>
                </c:pt>
                <c:pt idx="766">
                  <c:v>0.34219907407407407</c:v>
                </c:pt>
                <c:pt idx="767">
                  <c:v>0.34221064814814817</c:v>
                </c:pt>
                <c:pt idx="768">
                  <c:v>0.34222222222222221</c:v>
                </c:pt>
                <c:pt idx="769">
                  <c:v>0.3422337962962963</c:v>
                </c:pt>
                <c:pt idx="770">
                  <c:v>0.34224537037037034</c:v>
                </c:pt>
                <c:pt idx="771">
                  <c:v>0.34225694444444449</c:v>
                </c:pt>
                <c:pt idx="772">
                  <c:v>0.34226851851851853</c:v>
                </c:pt>
                <c:pt idx="773">
                  <c:v>0.34228009259259262</c:v>
                </c:pt>
                <c:pt idx="774">
                  <c:v>0.34229166666666666</c:v>
                </c:pt>
                <c:pt idx="775">
                  <c:v>0.34230324074074076</c:v>
                </c:pt>
                <c:pt idx="776">
                  <c:v>0.34231481481481479</c:v>
                </c:pt>
                <c:pt idx="777">
                  <c:v>0.34232638888888883</c:v>
                </c:pt>
                <c:pt idx="778">
                  <c:v>0.34233796296296298</c:v>
                </c:pt>
                <c:pt idx="779">
                  <c:v>0.34234953703703702</c:v>
                </c:pt>
                <c:pt idx="780">
                  <c:v>0.34236111111111112</c:v>
                </c:pt>
                <c:pt idx="781">
                  <c:v>0.34237268518518515</c:v>
                </c:pt>
                <c:pt idx="782">
                  <c:v>0.34238425925925925</c:v>
                </c:pt>
                <c:pt idx="783">
                  <c:v>0.34239583333333329</c:v>
                </c:pt>
                <c:pt idx="784">
                  <c:v>0.34240740740740744</c:v>
                </c:pt>
                <c:pt idx="785">
                  <c:v>0.34241898148148148</c:v>
                </c:pt>
                <c:pt idx="786">
                  <c:v>0.34243055555555557</c:v>
                </c:pt>
                <c:pt idx="787">
                  <c:v>0.34244212962962961</c:v>
                </c:pt>
                <c:pt idx="788">
                  <c:v>0.3424537037037037</c:v>
                </c:pt>
                <c:pt idx="789">
                  <c:v>0.34246527777777774</c:v>
                </c:pt>
                <c:pt idx="790">
                  <c:v>0.34247685185185189</c:v>
                </c:pt>
                <c:pt idx="791">
                  <c:v>0.34248842592592593</c:v>
                </c:pt>
                <c:pt idx="792">
                  <c:v>0.34250000000000003</c:v>
                </c:pt>
                <c:pt idx="793">
                  <c:v>0.34251157407407407</c:v>
                </c:pt>
                <c:pt idx="794">
                  <c:v>0.34252314814814816</c:v>
                </c:pt>
                <c:pt idx="795">
                  <c:v>0.3425347222222222</c:v>
                </c:pt>
                <c:pt idx="796">
                  <c:v>0.34254629629629635</c:v>
                </c:pt>
                <c:pt idx="797">
                  <c:v>0.34255787037037039</c:v>
                </c:pt>
                <c:pt idx="798">
                  <c:v>0.34256944444444448</c:v>
                </c:pt>
                <c:pt idx="799">
                  <c:v>0.34258101851851852</c:v>
                </c:pt>
                <c:pt idx="800">
                  <c:v>0.34259259259259256</c:v>
                </c:pt>
                <c:pt idx="801">
                  <c:v>0.34260416666666665</c:v>
                </c:pt>
                <c:pt idx="802">
                  <c:v>0.34261574074074069</c:v>
                </c:pt>
                <c:pt idx="803">
                  <c:v>0.34262731481481484</c:v>
                </c:pt>
                <c:pt idx="804">
                  <c:v>0.34263888888888888</c:v>
                </c:pt>
                <c:pt idx="805">
                  <c:v>0.34265046296296298</c:v>
                </c:pt>
                <c:pt idx="806">
                  <c:v>0.34266203703703701</c:v>
                </c:pt>
                <c:pt idx="807">
                  <c:v>0.34267361111111111</c:v>
                </c:pt>
                <c:pt idx="808">
                  <c:v>0.34268518518518515</c:v>
                </c:pt>
                <c:pt idx="809">
                  <c:v>0.3426967592592593</c:v>
                </c:pt>
                <c:pt idx="810">
                  <c:v>0.34270833333333334</c:v>
                </c:pt>
                <c:pt idx="811">
                  <c:v>0.34271990740740743</c:v>
                </c:pt>
                <c:pt idx="812">
                  <c:v>0.34273148148148147</c:v>
                </c:pt>
                <c:pt idx="813">
                  <c:v>0.34274305555555556</c:v>
                </c:pt>
                <c:pt idx="814">
                  <c:v>0.3427546296296296</c:v>
                </c:pt>
                <c:pt idx="815">
                  <c:v>0.34276620370370375</c:v>
                </c:pt>
                <c:pt idx="816">
                  <c:v>0.34277777777777779</c:v>
                </c:pt>
                <c:pt idx="817">
                  <c:v>0.34278935185185189</c:v>
                </c:pt>
                <c:pt idx="818">
                  <c:v>0.34280092592592593</c:v>
                </c:pt>
                <c:pt idx="819">
                  <c:v>0.34281249999999996</c:v>
                </c:pt>
                <c:pt idx="820">
                  <c:v>0.34282407407407406</c:v>
                </c:pt>
                <c:pt idx="821">
                  <c:v>0.3428356481481481</c:v>
                </c:pt>
                <c:pt idx="822">
                  <c:v>0.34284722222222225</c:v>
                </c:pt>
                <c:pt idx="823">
                  <c:v>0.34285879629629629</c:v>
                </c:pt>
                <c:pt idx="824">
                  <c:v>0.34287037037037038</c:v>
                </c:pt>
                <c:pt idx="825">
                  <c:v>0.34288194444444442</c:v>
                </c:pt>
                <c:pt idx="826">
                  <c:v>0.34289351851851851</c:v>
                </c:pt>
                <c:pt idx="827">
                  <c:v>0.34290509259259255</c:v>
                </c:pt>
                <c:pt idx="828">
                  <c:v>0.3429166666666667</c:v>
                </c:pt>
                <c:pt idx="829">
                  <c:v>0.34292824074074074</c:v>
                </c:pt>
                <c:pt idx="830">
                  <c:v>0.34293981481481484</c:v>
                </c:pt>
                <c:pt idx="831">
                  <c:v>0.34295138888888888</c:v>
                </c:pt>
                <c:pt idx="832">
                  <c:v>0.34296296296296297</c:v>
                </c:pt>
                <c:pt idx="833">
                  <c:v>0.34297453703703701</c:v>
                </c:pt>
                <c:pt idx="834">
                  <c:v>0.34298611111111116</c:v>
                </c:pt>
                <c:pt idx="835">
                  <c:v>0.3429976851851852</c:v>
                </c:pt>
                <c:pt idx="836">
                  <c:v>0.34300925925925929</c:v>
                </c:pt>
                <c:pt idx="837">
                  <c:v>0.34302083333333333</c:v>
                </c:pt>
                <c:pt idx="838">
                  <c:v>0.34303240740740742</c:v>
                </c:pt>
                <c:pt idx="839">
                  <c:v>0.34304398148148146</c:v>
                </c:pt>
                <c:pt idx="840">
                  <c:v>0.3430555555555555</c:v>
                </c:pt>
                <c:pt idx="841">
                  <c:v>0.34306712962962965</c:v>
                </c:pt>
                <c:pt idx="842">
                  <c:v>0.34307870370370369</c:v>
                </c:pt>
                <c:pt idx="843">
                  <c:v>0.34309027777777779</c:v>
                </c:pt>
                <c:pt idx="844">
                  <c:v>0.34310185185185182</c:v>
                </c:pt>
                <c:pt idx="845">
                  <c:v>0.34311342592592592</c:v>
                </c:pt>
                <c:pt idx="846">
                  <c:v>0.34312499999999996</c:v>
                </c:pt>
                <c:pt idx="847">
                  <c:v>0.34313657407407411</c:v>
                </c:pt>
                <c:pt idx="848">
                  <c:v>0.34314814814814815</c:v>
                </c:pt>
                <c:pt idx="849">
                  <c:v>0.34315972222222224</c:v>
                </c:pt>
                <c:pt idx="850">
                  <c:v>0.34317129629629628</c:v>
                </c:pt>
                <c:pt idx="851">
                  <c:v>0.34318287037037037</c:v>
                </c:pt>
                <c:pt idx="852">
                  <c:v>0.34319444444444441</c:v>
                </c:pt>
                <c:pt idx="853">
                  <c:v>0.34320601851851856</c:v>
                </c:pt>
                <c:pt idx="854">
                  <c:v>0.3432175925925926</c:v>
                </c:pt>
                <c:pt idx="855">
                  <c:v>0.3432291666666667</c:v>
                </c:pt>
                <c:pt idx="856">
                  <c:v>0.34324074074074074</c:v>
                </c:pt>
                <c:pt idx="857">
                  <c:v>0.34325231481481483</c:v>
                </c:pt>
                <c:pt idx="858">
                  <c:v>0.34326388888888887</c:v>
                </c:pt>
                <c:pt idx="859">
                  <c:v>0.34327546296296302</c:v>
                </c:pt>
                <c:pt idx="860">
                  <c:v>0.34328703703703706</c:v>
                </c:pt>
                <c:pt idx="861">
                  <c:v>0.3432986111111111</c:v>
                </c:pt>
                <c:pt idx="862">
                  <c:v>0.34331018518518519</c:v>
                </c:pt>
                <c:pt idx="863">
                  <c:v>0.34332175925925923</c:v>
                </c:pt>
                <c:pt idx="864">
                  <c:v>0.34333333333333332</c:v>
                </c:pt>
                <c:pt idx="865">
                  <c:v>0.34334490740740736</c:v>
                </c:pt>
                <c:pt idx="866">
                  <c:v>0.34335648148148151</c:v>
                </c:pt>
                <c:pt idx="867">
                  <c:v>0.34336805555555555</c:v>
                </c:pt>
                <c:pt idx="868">
                  <c:v>0.34337962962962965</c:v>
                </c:pt>
                <c:pt idx="869">
                  <c:v>0.34339120370370368</c:v>
                </c:pt>
                <c:pt idx="870">
                  <c:v>0.34340277777777778</c:v>
                </c:pt>
                <c:pt idx="871">
                  <c:v>0.34341435185185182</c:v>
                </c:pt>
                <c:pt idx="872">
                  <c:v>0.34342592592592597</c:v>
                </c:pt>
                <c:pt idx="873">
                  <c:v>0.34343750000000001</c:v>
                </c:pt>
                <c:pt idx="874">
                  <c:v>0.3434490740740741</c:v>
                </c:pt>
                <c:pt idx="875">
                  <c:v>0.34346064814814814</c:v>
                </c:pt>
                <c:pt idx="876">
                  <c:v>0.34347222222222223</c:v>
                </c:pt>
                <c:pt idx="877">
                  <c:v>0.34348379629629627</c:v>
                </c:pt>
                <c:pt idx="878">
                  <c:v>0.34349537037037042</c:v>
                </c:pt>
                <c:pt idx="879">
                  <c:v>0.34350694444444446</c:v>
                </c:pt>
                <c:pt idx="880">
                  <c:v>0.3435185185185185</c:v>
                </c:pt>
                <c:pt idx="881">
                  <c:v>0.3435300925925926</c:v>
                </c:pt>
                <c:pt idx="882">
                  <c:v>0.34354166666666663</c:v>
                </c:pt>
                <c:pt idx="883">
                  <c:v>0.34355324074074073</c:v>
                </c:pt>
                <c:pt idx="884">
                  <c:v>0.34356481481481477</c:v>
                </c:pt>
                <c:pt idx="885">
                  <c:v>0.34357638888888892</c:v>
                </c:pt>
                <c:pt idx="886">
                  <c:v>0.34358796296296296</c:v>
                </c:pt>
                <c:pt idx="887">
                  <c:v>0.34359953703703705</c:v>
                </c:pt>
                <c:pt idx="888">
                  <c:v>0.34361111111111109</c:v>
                </c:pt>
                <c:pt idx="889">
                  <c:v>0.34362268518518518</c:v>
                </c:pt>
                <c:pt idx="890">
                  <c:v>0.34363425925925922</c:v>
                </c:pt>
                <c:pt idx="891">
                  <c:v>0.34364583333333337</c:v>
                </c:pt>
                <c:pt idx="892">
                  <c:v>0.34365740740740741</c:v>
                </c:pt>
                <c:pt idx="893">
                  <c:v>0.34366898148148151</c:v>
                </c:pt>
                <c:pt idx="894">
                  <c:v>0.34368055555555554</c:v>
                </c:pt>
                <c:pt idx="895">
                  <c:v>0.34369212962962964</c:v>
                </c:pt>
                <c:pt idx="896">
                  <c:v>0.34370370370370368</c:v>
                </c:pt>
                <c:pt idx="897">
                  <c:v>0.34371527777777783</c:v>
                </c:pt>
                <c:pt idx="898">
                  <c:v>0.34372685185185187</c:v>
                </c:pt>
                <c:pt idx="899">
                  <c:v>0.34373842592592596</c:v>
                </c:pt>
                <c:pt idx="900">
                  <c:v>0.34375</c:v>
                </c:pt>
                <c:pt idx="901">
                  <c:v>0.34376157407407404</c:v>
                </c:pt>
                <c:pt idx="902">
                  <c:v>0.34377314814814813</c:v>
                </c:pt>
                <c:pt idx="903">
                  <c:v>0.34378472222222217</c:v>
                </c:pt>
                <c:pt idx="904">
                  <c:v>0.34379629629629632</c:v>
                </c:pt>
                <c:pt idx="905">
                  <c:v>0.34380787037037036</c:v>
                </c:pt>
                <c:pt idx="906">
                  <c:v>0.34381944444444446</c:v>
                </c:pt>
                <c:pt idx="907">
                  <c:v>0.34383101851851849</c:v>
                </c:pt>
                <c:pt idx="908">
                  <c:v>0.34384259259259259</c:v>
                </c:pt>
                <c:pt idx="909">
                  <c:v>0.34385416666666663</c:v>
                </c:pt>
                <c:pt idx="910">
                  <c:v>0.34386574074074078</c:v>
                </c:pt>
                <c:pt idx="911">
                  <c:v>0.34387731481481482</c:v>
                </c:pt>
                <c:pt idx="912">
                  <c:v>0.34388888888888891</c:v>
                </c:pt>
                <c:pt idx="913">
                  <c:v>0.34390046296296295</c:v>
                </c:pt>
                <c:pt idx="914">
                  <c:v>0.34391203703703704</c:v>
                </c:pt>
                <c:pt idx="915">
                  <c:v>0.34392361111111108</c:v>
                </c:pt>
                <c:pt idx="916">
                  <c:v>0.34393518518518523</c:v>
                </c:pt>
                <c:pt idx="917">
                  <c:v>0.34394675925925927</c:v>
                </c:pt>
                <c:pt idx="918">
                  <c:v>0.34395833333333337</c:v>
                </c:pt>
                <c:pt idx="919">
                  <c:v>0.3439699074074074</c:v>
                </c:pt>
                <c:pt idx="920">
                  <c:v>0.3439814814814815</c:v>
                </c:pt>
                <c:pt idx="921">
                  <c:v>0.34399305555555554</c:v>
                </c:pt>
                <c:pt idx="922">
                  <c:v>0.34400462962962958</c:v>
                </c:pt>
                <c:pt idx="923">
                  <c:v>0.34401620370370373</c:v>
                </c:pt>
                <c:pt idx="924">
                  <c:v>0.34402777777777777</c:v>
                </c:pt>
                <c:pt idx="925">
                  <c:v>0.34403935185185186</c:v>
                </c:pt>
                <c:pt idx="926">
                  <c:v>0.3440509259259259</c:v>
                </c:pt>
                <c:pt idx="927">
                  <c:v>0.34406249999999999</c:v>
                </c:pt>
                <c:pt idx="928">
                  <c:v>0.34407407407407403</c:v>
                </c:pt>
                <c:pt idx="929">
                  <c:v>0.34408564814814818</c:v>
                </c:pt>
                <c:pt idx="930">
                  <c:v>0.34409722222222222</c:v>
                </c:pt>
                <c:pt idx="931">
                  <c:v>0.34410879629629632</c:v>
                </c:pt>
                <c:pt idx="932">
                  <c:v>0.34412037037037035</c:v>
                </c:pt>
                <c:pt idx="933">
                  <c:v>0.34413194444444445</c:v>
                </c:pt>
                <c:pt idx="934">
                  <c:v>0.34414351851851849</c:v>
                </c:pt>
                <c:pt idx="935">
                  <c:v>0.34415509259259264</c:v>
                </c:pt>
                <c:pt idx="936">
                  <c:v>0.34416666666666668</c:v>
                </c:pt>
                <c:pt idx="937">
                  <c:v>0.34417824074074077</c:v>
                </c:pt>
                <c:pt idx="938">
                  <c:v>0.34418981481481481</c:v>
                </c:pt>
                <c:pt idx="939">
                  <c:v>0.3442013888888889</c:v>
                </c:pt>
                <c:pt idx="940">
                  <c:v>0.34421296296296294</c:v>
                </c:pt>
                <c:pt idx="941">
                  <c:v>0.34422453703703698</c:v>
                </c:pt>
                <c:pt idx="942">
                  <c:v>0.34423611111111113</c:v>
                </c:pt>
                <c:pt idx="943">
                  <c:v>0.34424768518518517</c:v>
                </c:pt>
                <c:pt idx="944">
                  <c:v>0.34425925925925926</c:v>
                </c:pt>
                <c:pt idx="945">
                  <c:v>0.3442708333333333</c:v>
                </c:pt>
                <c:pt idx="946">
                  <c:v>0.3442824074074074</c:v>
                </c:pt>
                <c:pt idx="947">
                  <c:v>0.34429398148148144</c:v>
                </c:pt>
                <c:pt idx="948">
                  <c:v>0.34430555555555559</c:v>
                </c:pt>
                <c:pt idx="949">
                  <c:v>0.34431712962962963</c:v>
                </c:pt>
                <c:pt idx="950">
                  <c:v>0.34432870370370372</c:v>
                </c:pt>
                <c:pt idx="951">
                  <c:v>0.34434027777777776</c:v>
                </c:pt>
                <c:pt idx="952">
                  <c:v>0.34435185185185185</c:v>
                </c:pt>
                <c:pt idx="953">
                  <c:v>0.34436342592592589</c:v>
                </c:pt>
                <c:pt idx="954">
                  <c:v>0.34437500000000004</c:v>
                </c:pt>
                <c:pt idx="955">
                  <c:v>0.34438657407407408</c:v>
                </c:pt>
                <c:pt idx="956">
                  <c:v>0.34439814814814818</c:v>
                </c:pt>
                <c:pt idx="957">
                  <c:v>0.34440972222222221</c:v>
                </c:pt>
                <c:pt idx="958">
                  <c:v>0.34442129629629631</c:v>
                </c:pt>
                <c:pt idx="959">
                  <c:v>0.34443287037037035</c:v>
                </c:pt>
                <c:pt idx="960">
                  <c:v>0.3444444444444445</c:v>
                </c:pt>
                <c:pt idx="961">
                  <c:v>0.34445601851851854</c:v>
                </c:pt>
                <c:pt idx="962">
                  <c:v>0.34446759259259263</c:v>
                </c:pt>
                <c:pt idx="963">
                  <c:v>0.34447916666666667</c:v>
                </c:pt>
                <c:pt idx="964">
                  <c:v>0.34449074074074071</c:v>
                </c:pt>
                <c:pt idx="965">
                  <c:v>0.3445023148148148</c:v>
                </c:pt>
                <c:pt idx="966">
                  <c:v>0.34451388888888884</c:v>
                </c:pt>
                <c:pt idx="967">
                  <c:v>0.34452546296296299</c:v>
                </c:pt>
                <c:pt idx="968">
                  <c:v>0.34453703703703703</c:v>
                </c:pt>
                <c:pt idx="969">
                  <c:v>0.34454861111111112</c:v>
                </c:pt>
                <c:pt idx="970">
                  <c:v>0.34456018518518516</c:v>
                </c:pt>
                <c:pt idx="971">
                  <c:v>0.34457175925925926</c:v>
                </c:pt>
                <c:pt idx="972">
                  <c:v>0.3445833333333333</c:v>
                </c:pt>
                <c:pt idx="973">
                  <c:v>0.34459490740740745</c:v>
                </c:pt>
                <c:pt idx="974">
                  <c:v>0.34460648148148149</c:v>
                </c:pt>
                <c:pt idx="975">
                  <c:v>0.34461805555555558</c:v>
                </c:pt>
                <c:pt idx="976">
                  <c:v>0.34462962962962962</c:v>
                </c:pt>
                <c:pt idx="977">
                  <c:v>0.34464120370370371</c:v>
                </c:pt>
                <c:pt idx="978">
                  <c:v>0.34465277777777775</c:v>
                </c:pt>
                <c:pt idx="979">
                  <c:v>0.3446643518518519</c:v>
                </c:pt>
                <c:pt idx="980">
                  <c:v>0.34467592592592594</c:v>
                </c:pt>
                <c:pt idx="981">
                  <c:v>0.34468750000000004</c:v>
                </c:pt>
                <c:pt idx="982">
                  <c:v>0.34469907407407407</c:v>
                </c:pt>
                <c:pt idx="983">
                  <c:v>0.34471064814814811</c:v>
                </c:pt>
                <c:pt idx="984">
                  <c:v>0.34472222222222221</c:v>
                </c:pt>
                <c:pt idx="985">
                  <c:v>0.34473379629629625</c:v>
                </c:pt>
                <c:pt idx="986">
                  <c:v>0.3447453703703704</c:v>
                </c:pt>
                <c:pt idx="987">
                  <c:v>0.34475694444444444</c:v>
                </c:pt>
                <c:pt idx="988">
                  <c:v>0.34476851851851853</c:v>
                </c:pt>
                <c:pt idx="989">
                  <c:v>0.34478009259259257</c:v>
                </c:pt>
                <c:pt idx="990">
                  <c:v>0.34479166666666666</c:v>
                </c:pt>
                <c:pt idx="991">
                  <c:v>0.3448032407407407</c:v>
                </c:pt>
                <c:pt idx="992">
                  <c:v>0.34481481481481485</c:v>
                </c:pt>
                <c:pt idx="993">
                  <c:v>0.34482638888888889</c:v>
                </c:pt>
                <c:pt idx="994">
                  <c:v>0.34483796296296299</c:v>
                </c:pt>
                <c:pt idx="995">
                  <c:v>0.34484953703703702</c:v>
                </c:pt>
                <c:pt idx="996">
                  <c:v>0.34486111111111112</c:v>
                </c:pt>
                <c:pt idx="997">
                  <c:v>0.34487268518518516</c:v>
                </c:pt>
                <c:pt idx="998">
                  <c:v>0.34488425925925931</c:v>
                </c:pt>
                <c:pt idx="999">
                  <c:v>0.34489583333333335</c:v>
                </c:pt>
                <c:pt idx="1000">
                  <c:v>0.34490740740740744</c:v>
                </c:pt>
                <c:pt idx="1001">
                  <c:v>0.34491898148148148</c:v>
                </c:pt>
                <c:pt idx="1002">
                  <c:v>0.34493055555555552</c:v>
                </c:pt>
                <c:pt idx="1003">
                  <c:v>0.34494212962962961</c:v>
                </c:pt>
                <c:pt idx="1004">
                  <c:v>0.34495370370370365</c:v>
                </c:pt>
                <c:pt idx="1005">
                  <c:v>0.3449652777777778</c:v>
                </c:pt>
                <c:pt idx="1006">
                  <c:v>0.34497685185185184</c:v>
                </c:pt>
                <c:pt idx="1007">
                  <c:v>0.34498842592592593</c:v>
                </c:pt>
                <c:pt idx="1008">
                  <c:v>0.34499999999999997</c:v>
                </c:pt>
                <c:pt idx="1009">
                  <c:v>0.34501157407407407</c:v>
                </c:pt>
                <c:pt idx="1010">
                  <c:v>0.34502314814814811</c:v>
                </c:pt>
                <c:pt idx="1011">
                  <c:v>0.34503472222222226</c:v>
                </c:pt>
                <c:pt idx="1012">
                  <c:v>0.3450462962962963</c:v>
                </c:pt>
                <c:pt idx="1013">
                  <c:v>0.34505787037037039</c:v>
                </c:pt>
                <c:pt idx="1014">
                  <c:v>0.34506944444444443</c:v>
                </c:pt>
                <c:pt idx="1015">
                  <c:v>0.34508101851851852</c:v>
                </c:pt>
                <c:pt idx="1016">
                  <c:v>0.34509259259259256</c:v>
                </c:pt>
                <c:pt idx="1017">
                  <c:v>0.34510416666666671</c:v>
                </c:pt>
                <c:pt idx="1018">
                  <c:v>0.34511574074074075</c:v>
                </c:pt>
                <c:pt idx="1019">
                  <c:v>0.34512731481481485</c:v>
                </c:pt>
                <c:pt idx="1020">
                  <c:v>0.34513888888888888</c:v>
                </c:pt>
                <c:pt idx="1021">
                  <c:v>0.34515046296296298</c:v>
                </c:pt>
                <c:pt idx="1022">
                  <c:v>0.34516203703703702</c:v>
                </c:pt>
                <c:pt idx="1023">
                  <c:v>0.34517361111111117</c:v>
                </c:pt>
                <c:pt idx="1024">
                  <c:v>0.34518518518518521</c:v>
                </c:pt>
                <c:pt idx="1025">
                  <c:v>0.34519675925925924</c:v>
                </c:pt>
                <c:pt idx="1026">
                  <c:v>0.34520833333333334</c:v>
                </c:pt>
                <c:pt idx="1027">
                  <c:v>0.34521990740740738</c:v>
                </c:pt>
                <c:pt idx="1028">
                  <c:v>0.34523148148148147</c:v>
                </c:pt>
                <c:pt idx="1029">
                  <c:v>0.34524305555555551</c:v>
                </c:pt>
                <c:pt idx="1030">
                  <c:v>0.34525462962962966</c:v>
                </c:pt>
                <c:pt idx="1031">
                  <c:v>0.3452662037037037</c:v>
                </c:pt>
                <c:pt idx="1032">
                  <c:v>0.34527777777777779</c:v>
                </c:pt>
                <c:pt idx="1033">
                  <c:v>0.34528935185185183</c:v>
                </c:pt>
                <c:pt idx="1034">
                  <c:v>0.34530092592592593</c:v>
                </c:pt>
                <c:pt idx="1035">
                  <c:v>0.34531249999999997</c:v>
                </c:pt>
                <c:pt idx="1036">
                  <c:v>0.34532407407407412</c:v>
                </c:pt>
                <c:pt idx="1037">
                  <c:v>0.34533564814814816</c:v>
                </c:pt>
                <c:pt idx="1038">
                  <c:v>0.34534722222222225</c:v>
                </c:pt>
                <c:pt idx="1039">
                  <c:v>0.34535879629629629</c:v>
                </c:pt>
                <c:pt idx="1040">
                  <c:v>0.34537037037037038</c:v>
                </c:pt>
                <c:pt idx="1041">
                  <c:v>0.34538194444444442</c:v>
                </c:pt>
                <c:pt idx="1042">
                  <c:v>0.34539351851851857</c:v>
                </c:pt>
                <c:pt idx="1043">
                  <c:v>0.34540509259259261</c:v>
                </c:pt>
                <c:pt idx="1044">
                  <c:v>0.34541666666666665</c:v>
                </c:pt>
                <c:pt idx="1045">
                  <c:v>0.34542824074074074</c:v>
                </c:pt>
                <c:pt idx="1046">
                  <c:v>0.34543981481481478</c:v>
                </c:pt>
                <c:pt idx="1047">
                  <c:v>0.34545138888888888</c:v>
                </c:pt>
                <c:pt idx="1048">
                  <c:v>0.34546296296296292</c:v>
                </c:pt>
                <c:pt idx="1049">
                  <c:v>0.34547453703703707</c:v>
                </c:pt>
                <c:pt idx="1050">
                  <c:v>0.3454861111111111</c:v>
                </c:pt>
                <c:pt idx="1051">
                  <c:v>0.3454976851851852</c:v>
                </c:pt>
                <c:pt idx="1052">
                  <c:v>0.34550925925925924</c:v>
                </c:pt>
                <c:pt idx="1053">
                  <c:v>0.34552083333333333</c:v>
                </c:pt>
                <c:pt idx="1054">
                  <c:v>0.34553240740740737</c:v>
                </c:pt>
                <c:pt idx="1055">
                  <c:v>0.34554398148148152</c:v>
                </c:pt>
                <c:pt idx="1056">
                  <c:v>0.34555555555555556</c:v>
                </c:pt>
                <c:pt idx="1057">
                  <c:v>0.34556712962962965</c:v>
                </c:pt>
                <c:pt idx="1058">
                  <c:v>0.34557870370370369</c:v>
                </c:pt>
                <c:pt idx="1059">
                  <c:v>0.34559027777777779</c:v>
                </c:pt>
                <c:pt idx="1060">
                  <c:v>0.34560185185185183</c:v>
                </c:pt>
                <c:pt idx="1061">
                  <c:v>0.34561342592592598</c:v>
                </c:pt>
                <c:pt idx="1062">
                  <c:v>0.34562500000000002</c:v>
                </c:pt>
                <c:pt idx="1063">
                  <c:v>0.34563657407407405</c:v>
                </c:pt>
                <c:pt idx="1064">
                  <c:v>0.34564814814814815</c:v>
                </c:pt>
                <c:pt idx="1065">
                  <c:v>0.34565972222222219</c:v>
                </c:pt>
                <c:pt idx="1066">
                  <c:v>0.34567129629629628</c:v>
                </c:pt>
                <c:pt idx="1067">
                  <c:v>0.34568287037037032</c:v>
                </c:pt>
                <c:pt idx="1068">
                  <c:v>0.34569444444444447</c:v>
                </c:pt>
                <c:pt idx="1069">
                  <c:v>0.34570601851851851</c:v>
                </c:pt>
                <c:pt idx="1070">
                  <c:v>0.3457175925925926</c:v>
                </c:pt>
                <c:pt idx="1071">
                  <c:v>0.34572916666666664</c:v>
                </c:pt>
                <c:pt idx="1072">
                  <c:v>0.34574074074074074</c:v>
                </c:pt>
                <c:pt idx="1073">
                  <c:v>0.34575231481481478</c:v>
                </c:pt>
                <c:pt idx="1074">
                  <c:v>0.34576388888888893</c:v>
                </c:pt>
                <c:pt idx="1075">
                  <c:v>0.34577546296296297</c:v>
                </c:pt>
                <c:pt idx="1076">
                  <c:v>0.34578703703703706</c:v>
                </c:pt>
                <c:pt idx="1077">
                  <c:v>0.3457986111111111</c:v>
                </c:pt>
                <c:pt idx="1078">
                  <c:v>0.34581018518518519</c:v>
                </c:pt>
                <c:pt idx="1079">
                  <c:v>0.34582175925925923</c:v>
                </c:pt>
                <c:pt idx="1080">
                  <c:v>0.34583333333333338</c:v>
                </c:pt>
                <c:pt idx="1081">
                  <c:v>0.34584490740740742</c:v>
                </c:pt>
                <c:pt idx="1082">
                  <c:v>0.34585648148148151</c:v>
                </c:pt>
                <c:pt idx="1083">
                  <c:v>0.34586805555555555</c:v>
                </c:pt>
                <c:pt idx="1084">
                  <c:v>0.34587962962962965</c:v>
                </c:pt>
                <c:pt idx="1085">
                  <c:v>0.34589120370370369</c:v>
                </c:pt>
                <c:pt idx="1086">
                  <c:v>0.34590277777777773</c:v>
                </c:pt>
                <c:pt idx="1087">
                  <c:v>0.34591435185185188</c:v>
                </c:pt>
                <c:pt idx="1088">
                  <c:v>0.34592592592592591</c:v>
                </c:pt>
                <c:pt idx="1089">
                  <c:v>0.34593750000000001</c:v>
                </c:pt>
                <c:pt idx="1090">
                  <c:v>0.34594907407407405</c:v>
                </c:pt>
                <c:pt idx="1091">
                  <c:v>0.34596064814814814</c:v>
                </c:pt>
                <c:pt idx="1092">
                  <c:v>0.34597222222222218</c:v>
                </c:pt>
                <c:pt idx="1093">
                  <c:v>0.34598379629629633</c:v>
                </c:pt>
                <c:pt idx="1094">
                  <c:v>0.34599537037037037</c:v>
                </c:pt>
                <c:pt idx="1095">
                  <c:v>0.34600694444444446</c:v>
                </c:pt>
                <c:pt idx="1096">
                  <c:v>0.3460185185185185</c:v>
                </c:pt>
                <c:pt idx="1097">
                  <c:v>0.3460300925925926</c:v>
                </c:pt>
                <c:pt idx="1098">
                  <c:v>0.34604166666666664</c:v>
                </c:pt>
                <c:pt idx="1099">
                  <c:v>0.34605324074074079</c:v>
                </c:pt>
                <c:pt idx="1100">
                  <c:v>0.34606481481481483</c:v>
                </c:pt>
                <c:pt idx="1101">
                  <c:v>0.34607638888888892</c:v>
                </c:pt>
                <c:pt idx="1102">
                  <c:v>0.34608796296296296</c:v>
                </c:pt>
                <c:pt idx="1103">
                  <c:v>0.34609953703703705</c:v>
                </c:pt>
                <c:pt idx="1104">
                  <c:v>0.34611111111111109</c:v>
                </c:pt>
                <c:pt idx="1105">
                  <c:v>0.34612268518518513</c:v>
                </c:pt>
                <c:pt idx="1106">
                  <c:v>0.34613425925925928</c:v>
                </c:pt>
                <c:pt idx="1107">
                  <c:v>0.34614583333333332</c:v>
                </c:pt>
                <c:pt idx="1108">
                  <c:v>0.34615740740740741</c:v>
                </c:pt>
                <c:pt idx="1109">
                  <c:v>0.34616898148148145</c:v>
                </c:pt>
                <c:pt idx="1110">
                  <c:v>0.34618055555555555</c:v>
                </c:pt>
                <c:pt idx="1111">
                  <c:v>0.34619212962962959</c:v>
                </c:pt>
                <c:pt idx="1112">
                  <c:v>0.34620370370370374</c:v>
                </c:pt>
                <c:pt idx="1113">
                  <c:v>0.34621527777777777</c:v>
                </c:pt>
                <c:pt idx="1114">
                  <c:v>0.34622685185185187</c:v>
                </c:pt>
                <c:pt idx="1115">
                  <c:v>0.34623842592592591</c:v>
                </c:pt>
                <c:pt idx="1116">
                  <c:v>0.34625</c:v>
                </c:pt>
                <c:pt idx="1117">
                  <c:v>0.34626157407407404</c:v>
                </c:pt>
                <c:pt idx="1118">
                  <c:v>0.34627314814814819</c:v>
                </c:pt>
                <c:pt idx="1119">
                  <c:v>0.34628472222222223</c:v>
                </c:pt>
                <c:pt idx="1120">
                  <c:v>0.34629629629629632</c:v>
                </c:pt>
                <c:pt idx="1121">
                  <c:v>0.34630787037037036</c:v>
                </c:pt>
                <c:pt idx="1122">
                  <c:v>0.34631944444444446</c:v>
                </c:pt>
                <c:pt idx="1123">
                  <c:v>0.3463310185185185</c:v>
                </c:pt>
                <c:pt idx="1124">
                  <c:v>0.34634259259259265</c:v>
                </c:pt>
                <c:pt idx="1125">
                  <c:v>0.34635416666666669</c:v>
                </c:pt>
                <c:pt idx="1126">
                  <c:v>0.34636574074074072</c:v>
                </c:pt>
                <c:pt idx="1127">
                  <c:v>0.34637731481481482</c:v>
                </c:pt>
                <c:pt idx="1128">
                  <c:v>0.34638888888888886</c:v>
                </c:pt>
                <c:pt idx="1129">
                  <c:v>0.34640046296296295</c:v>
                </c:pt>
                <c:pt idx="1130">
                  <c:v>0.34641203703703699</c:v>
                </c:pt>
                <c:pt idx="1131">
                  <c:v>0.34642361111111114</c:v>
                </c:pt>
                <c:pt idx="1132">
                  <c:v>0.34643518518518518</c:v>
                </c:pt>
                <c:pt idx="1133">
                  <c:v>0.34644675925925927</c:v>
                </c:pt>
                <c:pt idx="1134">
                  <c:v>0.34645833333333331</c:v>
                </c:pt>
                <c:pt idx="1135">
                  <c:v>0.34646990740740741</c:v>
                </c:pt>
                <c:pt idx="1136">
                  <c:v>0.34648148148148145</c:v>
                </c:pt>
                <c:pt idx="1137">
                  <c:v>0.3464930555555556</c:v>
                </c:pt>
                <c:pt idx="1138">
                  <c:v>0.34650462962962963</c:v>
                </c:pt>
                <c:pt idx="1139">
                  <c:v>0.34651620370370373</c:v>
                </c:pt>
                <c:pt idx="1140">
                  <c:v>0.34652777777777777</c:v>
                </c:pt>
                <c:pt idx="1141">
                  <c:v>0.34653935185185186</c:v>
                </c:pt>
                <c:pt idx="1142">
                  <c:v>0.3465509259259259</c:v>
                </c:pt>
                <c:pt idx="1143">
                  <c:v>0.34656250000000005</c:v>
                </c:pt>
                <c:pt idx="1144">
                  <c:v>0.34657407407407409</c:v>
                </c:pt>
                <c:pt idx="1145">
                  <c:v>0.34658564814814818</c:v>
                </c:pt>
                <c:pt idx="1146">
                  <c:v>0.34659722222222222</c:v>
                </c:pt>
                <c:pt idx="1147">
                  <c:v>0.34660879629629626</c:v>
                </c:pt>
                <c:pt idx="1148">
                  <c:v>0.34662037037037036</c:v>
                </c:pt>
                <c:pt idx="1149">
                  <c:v>0.3466319444444444</c:v>
                </c:pt>
                <c:pt idx="1150">
                  <c:v>0.34664351851851855</c:v>
                </c:pt>
                <c:pt idx="1151">
                  <c:v>0.34665509259259258</c:v>
                </c:pt>
                <c:pt idx="1152">
                  <c:v>0.34666666666666668</c:v>
                </c:pt>
                <c:pt idx="1153">
                  <c:v>0.34667824074074072</c:v>
                </c:pt>
                <c:pt idx="1154">
                  <c:v>0.34668981481481481</c:v>
                </c:pt>
                <c:pt idx="1155">
                  <c:v>0.34670138888888885</c:v>
                </c:pt>
                <c:pt idx="1156">
                  <c:v>0.346712962962963</c:v>
                </c:pt>
                <c:pt idx="1157">
                  <c:v>0.34672453703703704</c:v>
                </c:pt>
                <c:pt idx="1158">
                  <c:v>0.34673611111111113</c:v>
                </c:pt>
                <c:pt idx="1159">
                  <c:v>0.34674768518518517</c:v>
                </c:pt>
                <c:pt idx="1160">
                  <c:v>0.34675925925925927</c:v>
                </c:pt>
                <c:pt idx="1161">
                  <c:v>0.34677083333333331</c:v>
                </c:pt>
                <c:pt idx="1162">
                  <c:v>0.34678240740740746</c:v>
                </c:pt>
                <c:pt idx="1163">
                  <c:v>0.34679398148148149</c:v>
                </c:pt>
                <c:pt idx="1164">
                  <c:v>0.34680555555555559</c:v>
                </c:pt>
                <c:pt idx="1165">
                  <c:v>0.34681712962962963</c:v>
                </c:pt>
                <c:pt idx="1166">
                  <c:v>0.34682870370370367</c:v>
                </c:pt>
                <c:pt idx="1167">
                  <c:v>0.34684027777777776</c:v>
                </c:pt>
                <c:pt idx="1168">
                  <c:v>0.3468518518518518</c:v>
                </c:pt>
                <c:pt idx="1169">
                  <c:v>0.34686342592592595</c:v>
                </c:pt>
                <c:pt idx="1170">
                  <c:v>0.34687499999999999</c:v>
                </c:pt>
                <c:pt idx="1171">
                  <c:v>0.34688657407407408</c:v>
                </c:pt>
                <c:pt idx="1172">
                  <c:v>0.34689814814814812</c:v>
                </c:pt>
                <c:pt idx="1173">
                  <c:v>0.34690972222222222</c:v>
                </c:pt>
                <c:pt idx="1174">
                  <c:v>0.34692129629629626</c:v>
                </c:pt>
                <c:pt idx="1175">
                  <c:v>0.34693287037037041</c:v>
                </c:pt>
                <c:pt idx="1176">
                  <c:v>0.34694444444444444</c:v>
                </c:pt>
                <c:pt idx="1177">
                  <c:v>0.34695601851851854</c:v>
                </c:pt>
                <c:pt idx="1178">
                  <c:v>0.34696759259259258</c:v>
                </c:pt>
                <c:pt idx="1179">
                  <c:v>0.34697916666666667</c:v>
                </c:pt>
                <c:pt idx="1180">
                  <c:v>0.34699074074074071</c:v>
                </c:pt>
                <c:pt idx="1181">
                  <c:v>0.34700231481481486</c:v>
                </c:pt>
                <c:pt idx="1182">
                  <c:v>0.3470138888888889</c:v>
                </c:pt>
                <c:pt idx="1183">
                  <c:v>0.34702546296296299</c:v>
                </c:pt>
                <c:pt idx="1184">
                  <c:v>0.34703703703703703</c:v>
                </c:pt>
                <c:pt idx="1185">
                  <c:v>0.34704861111111113</c:v>
                </c:pt>
                <c:pt idx="1186">
                  <c:v>0.34706018518518517</c:v>
                </c:pt>
                <c:pt idx="1187">
                  <c:v>0.34707175925925932</c:v>
                </c:pt>
                <c:pt idx="1188">
                  <c:v>0.34708333333333335</c:v>
                </c:pt>
                <c:pt idx="1189">
                  <c:v>0.34709490740740739</c:v>
                </c:pt>
                <c:pt idx="1190">
                  <c:v>0.34710648148148149</c:v>
                </c:pt>
                <c:pt idx="1191">
                  <c:v>0.34711805555555553</c:v>
                </c:pt>
                <c:pt idx="1192">
                  <c:v>0.34712962962962962</c:v>
                </c:pt>
                <c:pt idx="1193">
                  <c:v>0.34714120370370366</c:v>
                </c:pt>
                <c:pt idx="1194">
                  <c:v>0.34715277777777781</c:v>
                </c:pt>
                <c:pt idx="1195">
                  <c:v>0.34716435185185185</c:v>
                </c:pt>
                <c:pt idx="1196">
                  <c:v>0.34717592592592594</c:v>
                </c:pt>
                <c:pt idx="1197">
                  <c:v>0.34718749999999998</c:v>
                </c:pt>
                <c:pt idx="1198">
                  <c:v>0.34719907407407408</c:v>
                </c:pt>
                <c:pt idx="1199">
                  <c:v>0.34721064814814812</c:v>
                </c:pt>
                <c:pt idx="1200">
                  <c:v>0.34722222222222227</c:v>
                </c:pt>
                <c:pt idx="1201">
                  <c:v>0.3472337962962963</c:v>
                </c:pt>
                <c:pt idx="1202">
                  <c:v>0.3472453703703704</c:v>
                </c:pt>
                <c:pt idx="1203">
                  <c:v>0.34725694444444444</c:v>
                </c:pt>
                <c:pt idx="1204">
                  <c:v>0.34726851851851853</c:v>
                </c:pt>
                <c:pt idx="1205">
                  <c:v>0.34728009259259257</c:v>
                </c:pt>
                <c:pt idx="1206">
                  <c:v>0.34729166666666672</c:v>
                </c:pt>
                <c:pt idx="1207">
                  <c:v>0.34730324074074076</c:v>
                </c:pt>
                <c:pt idx="1208">
                  <c:v>0.3473148148148148</c:v>
                </c:pt>
                <c:pt idx="1209">
                  <c:v>0.34732638888888889</c:v>
                </c:pt>
                <c:pt idx="1210">
                  <c:v>0.34733796296296293</c:v>
                </c:pt>
                <c:pt idx="1211">
                  <c:v>0.34734953703703703</c:v>
                </c:pt>
                <c:pt idx="1212">
                  <c:v>0.34736111111111106</c:v>
                </c:pt>
                <c:pt idx="1213">
                  <c:v>0.34737268518518521</c:v>
                </c:pt>
                <c:pt idx="1214">
                  <c:v>0.34738425925925925</c:v>
                </c:pt>
                <c:pt idx="1215">
                  <c:v>0.34739583333333335</c:v>
                </c:pt>
                <c:pt idx="1216">
                  <c:v>0.34740740740740739</c:v>
                </c:pt>
                <c:pt idx="1217">
                  <c:v>0.34741898148148148</c:v>
                </c:pt>
                <c:pt idx="1218">
                  <c:v>0.34743055555555552</c:v>
                </c:pt>
                <c:pt idx="1219">
                  <c:v>0.34744212962962967</c:v>
                </c:pt>
                <c:pt idx="1220">
                  <c:v>0.34745370370370371</c:v>
                </c:pt>
                <c:pt idx="1221">
                  <c:v>0.3474652777777778</c:v>
                </c:pt>
                <c:pt idx="1222">
                  <c:v>0.34747685185185184</c:v>
                </c:pt>
                <c:pt idx="1223">
                  <c:v>0.34748842592592594</c:v>
                </c:pt>
                <c:pt idx="1224">
                  <c:v>0.34749999999999998</c:v>
                </c:pt>
                <c:pt idx="1225">
                  <c:v>0.34751157407407413</c:v>
                </c:pt>
                <c:pt idx="1226">
                  <c:v>0.34752314814814816</c:v>
                </c:pt>
                <c:pt idx="1227">
                  <c:v>0.3475347222222222</c:v>
                </c:pt>
                <c:pt idx="1228">
                  <c:v>0.3475462962962963</c:v>
                </c:pt>
                <c:pt idx="1229">
                  <c:v>0.34755787037037034</c:v>
                </c:pt>
                <c:pt idx="1230">
                  <c:v>0.34756944444444443</c:v>
                </c:pt>
                <c:pt idx="1231">
                  <c:v>0.34758101851851847</c:v>
                </c:pt>
                <c:pt idx="1232">
                  <c:v>0.34759259259259262</c:v>
                </c:pt>
                <c:pt idx="1233">
                  <c:v>0.34760416666666666</c:v>
                </c:pt>
                <c:pt idx="1234">
                  <c:v>0.34761574074074075</c:v>
                </c:pt>
                <c:pt idx="1235">
                  <c:v>0.34762731481481479</c:v>
                </c:pt>
                <c:pt idx="1236">
                  <c:v>0.34763888888888889</c:v>
                </c:pt>
                <c:pt idx="1237">
                  <c:v>0.34765046296296293</c:v>
                </c:pt>
                <c:pt idx="1238">
                  <c:v>0.34766203703703707</c:v>
                </c:pt>
                <c:pt idx="1239">
                  <c:v>0.34767361111111111</c:v>
                </c:pt>
                <c:pt idx="1240">
                  <c:v>0.34768518518518521</c:v>
                </c:pt>
                <c:pt idx="1241">
                  <c:v>0.34769675925925925</c:v>
                </c:pt>
                <c:pt idx="1242">
                  <c:v>0.34770833333333334</c:v>
                </c:pt>
                <c:pt idx="1243">
                  <c:v>0.34771990740740738</c:v>
                </c:pt>
                <c:pt idx="1244">
                  <c:v>0.34773148148148153</c:v>
                </c:pt>
                <c:pt idx="1245">
                  <c:v>0.34774305555555557</c:v>
                </c:pt>
                <c:pt idx="1246">
                  <c:v>0.34775462962962966</c:v>
                </c:pt>
                <c:pt idx="1247">
                  <c:v>0.3477662037037037</c:v>
                </c:pt>
                <c:pt idx="1248">
                  <c:v>0.3477777777777778</c:v>
                </c:pt>
                <c:pt idx="1249">
                  <c:v>0.34778935185185184</c:v>
                </c:pt>
                <c:pt idx="1250">
                  <c:v>0.34780092592592587</c:v>
                </c:pt>
                <c:pt idx="1251">
                  <c:v>0.34781250000000002</c:v>
                </c:pt>
                <c:pt idx="1252">
                  <c:v>0.34782407407407406</c:v>
                </c:pt>
                <c:pt idx="1253">
                  <c:v>0.34783564814814816</c:v>
                </c:pt>
                <c:pt idx="1254">
                  <c:v>0.3478472222222222</c:v>
                </c:pt>
                <c:pt idx="1255">
                  <c:v>0.34785879629629629</c:v>
                </c:pt>
                <c:pt idx="1256">
                  <c:v>0.34787037037037033</c:v>
                </c:pt>
                <c:pt idx="1257">
                  <c:v>0.34788194444444448</c:v>
                </c:pt>
                <c:pt idx="1258">
                  <c:v>0.34789351851851852</c:v>
                </c:pt>
                <c:pt idx="1259">
                  <c:v>0.34790509259259261</c:v>
                </c:pt>
                <c:pt idx="1260">
                  <c:v>0.34791666666666665</c:v>
                </c:pt>
                <c:pt idx="1261">
                  <c:v>0.34792824074074075</c:v>
                </c:pt>
                <c:pt idx="1262">
                  <c:v>0.34793981481481479</c:v>
                </c:pt>
                <c:pt idx="1263">
                  <c:v>0.34795138888888894</c:v>
                </c:pt>
                <c:pt idx="1264">
                  <c:v>0.34796296296296297</c:v>
                </c:pt>
                <c:pt idx="1265">
                  <c:v>0.34797453703703707</c:v>
                </c:pt>
                <c:pt idx="1266">
                  <c:v>0.34798611111111111</c:v>
                </c:pt>
                <c:pt idx="1267">
                  <c:v>0.3479976851851852</c:v>
                </c:pt>
                <c:pt idx="1268">
                  <c:v>0.34800925925925924</c:v>
                </c:pt>
                <c:pt idx="1269">
                  <c:v>0.34802083333333328</c:v>
                </c:pt>
                <c:pt idx="1270">
                  <c:v>0.34803240740740743</c:v>
                </c:pt>
                <c:pt idx="1271">
                  <c:v>0.34804398148148147</c:v>
                </c:pt>
                <c:pt idx="1272">
                  <c:v>0.34805555555555556</c:v>
                </c:pt>
                <c:pt idx="1273">
                  <c:v>0.3480671296296296</c:v>
                </c:pt>
                <c:pt idx="1274">
                  <c:v>0.3480787037037037</c:v>
                </c:pt>
                <c:pt idx="1275">
                  <c:v>0.34809027777777773</c:v>
                </c:pt>
                <c:pt idx="1276">
                  <c:v>0.34810185185185188</c:v>
                </c:pt>
                <c:pt idx="1277">
                  <c:v>0.34811342592592592</c:v>
                </c:pt>
                <c:pt idx="1278">
                  <c:v>0.34812500000000002</c:v>
                </c:pt>
                <c:pt idx="1279">
                  <c:v>0.34813657407407406</c:v>
                </c:pt>
                <c:pt idx="1280">
                  <c:v>0.34814814814814815</c:v>
                </c:pt>
                <c:pt idx="1281">
                  <c:v>0.34815972222222219</c:v>
                </c:pt>
                <c:pt idx="1282">
                  <c:v>0.34817129629629634</c:v>
                </c:pt>
                <c:pt idx="1283">
                  <c:v>0.34818287037037038</c:v>
                </c:pt>
                <c:pt idx="1284">
                  <c:v>0.34819444444444447</c:v>
                </c:pt>
                <c:pt idx="1285">
                  <c:v>0.34820601851851851</c:v>
                </c:pt>
                <c:pt idx="1286">
                  <c:v>0.34821759259259261</c:v>
                </c:pt>
                <c:pt idx="1287">
                  <c:v>0.34822916666666665</c:v>
                </c:pt>
                <c:pt idx="1288">
                  <c:v>0.34824074074074068</c:v>
                </c:pt>
                <c:pt idx="1289">
                  <c:v>0.34825231481481483</c:v>
                </c:pt>
                <c:pt idx="1290">
                  <c:v>0.34826388888888887</c:v>
                </c:pt>
                <c:pt idx="1291">
                  <c:v>0.34827546296296297</c:v>
                </c:pt>
                <c:pt idx="1292">
                  <c:v>0.34828703703703701</c:v>
                </c:pt>
                <c:pt idx="1293">
                  <c:v>0.3482986111111111</c:v>
                </c:pt>
                <c:pt idx="1294">
                  <c:v>0.34831018518518514</c:v>
                </c:pt>
                <c:pt idx="1295">
                  <c:v>0.34832175925925929</c:v>
                </c:pt>
                <c:pt idx="1296">
                  <c:v>0.34833333333333333</c:v>
                </c:pt>
                <c:pt idx="1297">
                  <c:v>0.34834490740740742</c:v>
                </c:pt>
                <c:pt idx="1298">
                  <c:v>0.34835648148148146</c:v>
                </c:pt>
                <c:pt idx="1299">
                  <c:v>0.34836805555555556</c:v>
                </c:pt>
                <c:pt idx="1300">
                  <c:v>0.34837962962962959</c:v>
                </c:pt>
                <c:pt idx="1301">
                  <c:v>0.34839120370370374</c:v>
                </c:pt>
                <c:pt idx="1302">
                  <c:v>0.34840277777777778</c:v>
                </c:pt>
                <c:pt idx="1303">
                  <c:v>0.34841435185185188</c:v>
                </c:pt>
                <c:pt idx="1304">
                  <c:v>0.34842592592592592</c:v>
                </c:pt>
                <c:pt idx="1305">
                  <c:v>0.34843750000000001</c:v>
                </c:pt>
                <c:pt idx="1306">
                  <c:v>0.34844907407407405</c:v>
                </c:pt>
                <c:pt idx="1307">
                  <c:v>0.3484606481481482</c:v>
                </c:pt>
                <c:pt idx="1308">
                  <c:v>0.34847222222222224</c:v>
                </c:pt>
                <c:pt idx="1309">
                  <c:v>0.34848379629629633</c:v>
                </c:pt>
                <c:pt idx="1310">
                  <c:v>0.34849537037037037</c:v>
                </c:pt>
                <c:pt idx="1311">
                  <c:v>0.34850694444444441</c:v>
                </c:pt>
                <c:pt idx="1312">
                  <c:v>0.34851851851851851</c:v>
                </c:pt>
                <c:pt idx="1313">
                  <c:v>0.34853009259259254</c:v>
                </c:pt>
                <c:pt idx="1314">
                  <c:v>0.34854166666666669</c:v>
                </c:pt>
                <c:pt idx="1315">
                  <c:v>0.34855324074074073</c:v>
                </c:pt>
                <c:pt idx="1316">
                  <c:v>0.34856481481481483</c:v>
                </c:pt>
                <c:pt idx="1317">
                  <c:v>0.34857638888888887</c:v>
                </c:pt>
                <c:pt idx="1318">
                  <c:v>0.34858796296296296</c:v>
                </c:pt>
                <c:pt idx="1319">
                  <c:v>0.348599537037037</c:v>
                </c:pt>
                <c:pt idx="1320">
                  <c:v>0.34861111111111115</c:v>
                </c:pt>
                <c:pt idx="1321">
                  <c:v>0.34862268518518519</c:v>
                </c:pt>
                <c:pt idx="1322">
                  <c:v>0.34863425925925928</c:v>
                </c:pt>
                <c:pt idx="1323">
                  <c:v>0.34864583333333332</c:v>
                </c:pt>
                <c:pt idx="1324">
                  <c:v>0.34865740740740742</c:v>
                </c:pt>
                <c:pt idx="1325">
                  <c:v>0.34866898148148145</c:v>
                </c:pt>
                <c:pt idx="1326">
                  <c:v>0.3486805555555556</c:v>
                </c:pt>
                <c:pt idx="1327">
                  <c:v>0.34869212962962964</c:v>
                </c:pt>
                <c:pt idx="1328">
                  <c:v>0.34870370370370374</c:v>
                </c:pt>
                <c:pt idx="1329">
                  <c:v>0.34871527777777778</c:v>
                </c:pt>
                <c:pt idx="1330">
                  <c:v>0.34872685185185182</c:v>
                </c:pt>
                <c:pt idx="1331">
                  <c:v>0.34873842592592591</c:v>
                </c:pt>
                <c:pt idx="1332">
                  <c:v>0.34874999999999995</c:v>
                </c:pt>
                <c:pt idx="1333">
                  <c:v>0.3487615740740741</c:v>
                </c:pt>
                <c:pt idx="1334">
                  <c:v>0.34877314814814814</c:v>
                </c:pt>
                <c:pt idx="1335">
                  <c:v>0.34878472222222223</c:v>
                </c:pt>
                <c:pt idx="1336">
                  <c:v>0.34879629629629627</c:v>
                </c:pt>
                <c:pt idx="1337">
                  <c:v>0.34880787037037037</c:v>
                </c:pt>
                <c:pt idx="1338">
                  <c:v>0.3488194444444444</c:v>
                </c:pt>
                <c:pt idx="1339">
                  <c:v>0.34883101851851855</c:v>
                </c:pt>
                <c:pt idx="1340">
                  <c:v>0.34884259259259259</c:v>
                </c:pt>
                <c:pt idx="1341">
                  <c:v>0.34885416666666669</c:v>
                </c:pt>
                <c:pt idx="1342">
                  <c:v>0.34886574074074073</c:v>
                </c:pt>
                <c:pt idx="1343">
                  <c:v>0.34887731481481482</c:v>
                </c:pt>
                <c:pt idx="1344">
                  <c:v>0.34888888888888886</c:v>
                </c:pt>
                <c:pt idx="1345">
                  <c:v>0.34890046296296301</c:v>
                </c:pt>
                <c:pt idx="1346">
                  <c:v>0.34891203703703705</c:v>
                </c:pt>
                <c:pt idx="1347">
                  <c:v>0.34892361111111114</c:v>
                </c:pt>
                <c:pt idx="1348">
                  <c:v>0.34893518518518518</c:v>
                </c:pt>
                <c:pt idx="1349">
                  <c:v>0.34894675925925928</c:v>
                </c:pt>
                <c:pt idx="1350">
                  <c:v>0.34895833333333331</c:v>
                </c:pt>
                <c:pt idx="1351">
                  <c:v>0.34896990740740735</c:v>
                </c:pt>
                <c:pt idx="1352">
                  <c:v>0.3489814814814815</c:v>
                </c:pt>
                <c:pt idx="1353">
                  <c:v>0.34899305555555554</c:v>
                </c:pt>
                <c:pt idx="1354">
                  <c:v>0.34900462962962964</c:v>
                </c:pt>
                <c:pt idx="1355">
                  <c:v>0.34901620370370368</c:v>
                </c:pt>
                <c:pt idx="1356">
                  <c:v>0.34902777777777777</c:v>
                </c:pt>
                <c:pt idx="1357">
                  <c:v>0.34903935185185181</c:v>
                </c:pt>
                <c:pt idx="1358">
                  <c:v>0.34905092592592596</c:v>
                </c:pt>
                <c:pt idx="1359">
                  <c:v>0.3490625</c:v>
                </c:pt>
                <c:pt idx="1360">
                  <c:v>0.34907407407407409</c:v>
                </c:pt>
                <c:pt idx="1361">
                  <c:v>0.34908564814814813</c:v>
                </c:pt>
                <c:pt idx="1362">
                  <c:v>0.34909722222222223</c:v>
                </c:pt>
                <c:pt idx="1363">
                  <c:v>0.34910879629629626</c:v>
                </c:pt>
                <c:pt idx="1364">
                  <c:v>0.34912037037037041</c:v>
                </c:pt>
                <c:pt idx="1365">
                  <c:v>0.34913194444444445</c:v>
                </c:pt>
                <c:pt idx="1366">
                  <c:v>0.34914351851851855</c:v>
                </c:pt>
                <c:pt idx="1367">
                  <c:v>0.34915509259259259</c:v>
                </c:pt>
                <c:pt idx="1368">
                  <c:v>0.34916666666666668</c:v>
                </c:pt>
                <c:pt idx="1369">
                  <c:v>0.34917824074074072</c:v>
                </c:pt>
                <c:pt idx="1370">
                  <c:v>0.34918981481481487</c:v>
                </c:pt>
                <c:pt idx="1371">
                  <c:v>0.34920138888888891</c:v>
                </c:pt>
                <c:pt idx="1372">
                  <c:v>0.34921296296296295</c:v>
                </c:pt>
                <c:pt idx="1373">
                  <c:v>0.34922453703703704</c:v>
                </c:pt>
                <c:pt idx="1374">
                  <c:v>0.34923611111111108</c:v>
                </c:pt>
                <c:pt idx="1375">
                  <c:v>0.34924768518518517</c:v>
                </c:pt>
                <c:pt idx="1376">
                  <c:v>0.34925925925925921</c:v>
                </c:pt>
                <c:pt idx="1377">
                  <c:v>0.34927083333333336</c:v>
                </c:pt>
                <c:pt idx="1378">
                  <c:v>0.3492824074074074</c:v>
                </c:pt>
                <c:pt idx="1379">
                  <c:v>0.3492939814814815</c:v>
                </c:pt>
                <c:pt idx="1380">
                  <c:v>0.34930555555555554</c:v>
                </c:pt>
                <c:pt idx="1381">
                  <c:v>0.34931712962962963</c:v>
                </c:pt>
                <c:pt idx="1382">
                  <c:v>0.34932870370370367</c:v>
                </c:pt>
                <c:pt idx="1383">
                  <c:v>0.34934027777777782</c:v>
                </c:pt>
                <c:pt idx="1384">
                  <c:v>0.34935185185185186</c:v>
                </c:pt>
                <c:pt idx="1385">
                  <c:v>0.34936342592592595</c:v>
                </c:pt>
                <c:pt idx="1386">
                  <c:v>0.34937499999999999</c:v>
                </c:pt>
                <c:pt idx="1387">
                  <c:v>0.34938657407407409</c:v>
                </c:pt>
                <c:pt idx="1388">
                  <c:v>0.34939814814814812</c:v>
                </c:pt>
                <c:pt idx="1389">
                  <c:v>0.34940972222222227</c:v>
                </c:pt>
                <c:pt idx="1390">
                  <c:v>0.34942129629629631</c:v>
                </c:pt>
                <c:pt idx="1391">
                  <c:v>0.34943287037037035</c:v>
                </c:pt>
                <c:pt idx="1392">
                  <c:v>0.34944444444444445</c:v>
                </c:pt>
                <c:pt idx="1393">
                  <c:v>0.34945601851851849</c:v>
                </c:pt>
                <c:pt idx="1394">
                  <c:v>0.34946759259259258</c:v>
                </c:pt>
                <c:pt idx="1395">
                  <c:v>0.34947916666666662</c:v>
                </c:pt>
                <c:pt idx="1396">
                  <c:v>0.34949074074074077</c:v>
                </c:pt>
                <c:pt idx="1397">
                  <c:v>0.34950231481481481</c:v>
                </c:pt>
                <c:pt idx="1398">
                  <c:v>0.3495138888888889</c:v>
                </c:pt>
                <c:pt idx="1399">
                  <c:v>0.34952546296296294</c:v>
                </c:pt>
                <c:pt idx="1400">
                  <c:v>0.34953703703703703</c:v>
                </c:pt>
                <c:pt idx="1401">
                  <c:v>0.34954861111111107</c:v>
                </c:pt>
                <c:pt idx="1402">
                  <c:v>0.34956018518518522</c:v>
                </c:pt>
                <c:pt idx="1403">
                  <c:v>0.34957175925925926</c:v>
                </c:pt>
                <c:pt idx="1404">
                  <c:v>0.34958333333333336</c:v>
                </c:pt>
                <c:pt idx="1405">
                  <c:v>0.3495949074074074</c:v>
                </c:pt>
                <c:pt idx="1406">
                  <c:v>0.34960648148148149</c:v>
                </c:pt>
                <c:pt idx="1407">
                  <c:v>0.34961805555555553</c:v>
                </c:pt>
                <c:pt idx="1408">
                  <c:v>0.34962962962962968</c:v>
                </c:pt>
                <c:pt idx="1409">
                  <c:v>0.34964120370370372</c:v>
                </c:pt>
                <c:pt idx="1410">
                  <c:v>0.34965277777777781</c:v>
                </c:pt>
                <c:pt idx="1411">
                  <c:v>0.34966435185185185</c:v>
                </c:pt>
                <c:pt idx="1412">
                  <c:v>0.34967592592592595</c:v>
                </c:pt>
                <c:pt idx="1413">
                  <c:v>0.34968749999999998</c:v>
                </c:pt>
                <c:pt idx="1414">
                  <c:v>0.34969907407407402</c:v>
                </c:pt>
                <c:pt idx="1415">
                  <c:v>0.34971064814814817</c:v>
                </c:pt>
                <c:pt idx="1416">
                  <c:v>0.34972222222222221</c:v>
                </c:pt>
                <c:pt idx="1417">
                  <c:v>0.34973379629629631</c:v>
                </c:pt>
                <c:pt idx="1418">
                  <c:v>0.34974537037037035</c:v>
                </c:pt>
                <c:pt idx="1419">
                  <c:v>0.34975694444444444</c:v>
                </c:pt>
                <c:pt idx="1420">
                  <c:v>0.34976851851851848</c:v>
                </c:pt>
                <c:pt idx="1421">
                  <c:v>0.34978009259259263</c:v>
                </c:pt>
                <c:pt idx="1422">
                  <c:v>0.34979166666666667</c:v>
                </c:pt>
                <c:pt idx="1423">
                  <c:v>0.34980324074074076</c:v>
                </c:pt>
                <c:pt idx="1424">
                  <c:v>0.3498148148148148</c:v>
                </c:pt>
                <c:pt idx="1425">
                  <c:v>0.3498263888888889</c:v>
                </c:pt>
                <c:pt idx="1426">
                  <c:v>0.34983796296296293</c:v>
                </c:pt>
                <c:pt idx="1427">
                  <c:v>0.34984953703703708</c:v>
                </c:pt>
                <c:pt idx="1428">
                  <c:v>0.34986111111111112</c:v>
                </c:pt>
                <c:pt idx="1429">
                  <c:v>0.34987268518518522</c:v>
                </c:pt>
                <c:pt idx="1430">
                  <c:v>0.34988425925925926</c:v>
                </c:pt>
                <c:pt idx="1431">
                  <c:v>0.34989583333333335</c:v>
                </c:pt>
                <c:pt idx="1432">
                  <c:v>0.34990740740740739</c:v>
                </c:pt>
                <c:pt idx="1433">
                  <c:v>0.34991898148148143</c:v>
                </c:pt>
                <c:pt idx="1434">
                  <c:v>0.34993055555555558</c:v>
                </c:pt>
                <c:pt idx="1435">
                  <c:v>0.34994212962962962</c:v>
                </c:pt>
                <c:pt idx="1436">
                  <c:v>0.34995370370370371</c:v>
                </c:pt>
                <c:pt idx="1437">
                  <c:v>0.34996527777777775</c:v>
                </c:pt>
                <c:pt idx="1438">
                  <c:v>0.34997685185185184</c:v>
                </c:pt>
                <c:pt idx="1439">
                  <c:v>0.34998842592592588</c:v>
                </c:pt>
                <c:pt idx="1440">
                  <c:v>0.35000000000000003</c:v>
                </c:pt>
                <c:pt idx="1441">
                  <c:v>0.35001157407407407</c:v>
                </c:pt>
                <c:pt idx="1442">
                  <c:v>0.35002314814814817</c:v>
                </c:pt>
                <c:pt idx="1443">
                  <c:v>0.35003472222222221</c:v>
                </c:pt>
                <c:pt idx="1444">
                  <c:v>0.3500462962962963</c:v>
                </c:pt>
                <c:pt idx="1445">
                  <c:v>0.35005787037037034</c:v>
                </c:pt>
                <c:pt idx="1446">
                  <c:v>0.35006944444444449</c:v>
                </c:pt>
                <c:pt idx="1447">
                  <c:v>0.35008101851851853</c:v>
                </c:pt>
                <c:pt idx="1448">
                  <c:v>0.35009259259259262</c:v>
                </c:pt>
                <c:pt idx="1449">
                  <c:v>0.35010416666666666</c:v>
                </c:pt>
                <c:pt idx="1450">
                  <c:v>0.35011574074074076</c:v>
                </c:pt>
                <c:pt idx="1451">
                  <c:v>0.35012731481481479</c:v>
                </c:pt>
                <c:pt idx="1452">
                  <c:v>0.35013888888888883</c:v>
                </c:pt>
                <c:pt idx="1453">
                  <c:v>0.35015046296296298</c:v>
                </c:pt>
                <c:pt idx="1454">
                  <c:v>0.35016203703703702</c:v>
                </c:pt>
                <c:pt idx="1455">
                  <c:v>0.35017361111111112</c:v>
                </c:pt>
                <c:pt idx="1456">
                  <c:v>0.35018518518518515</c:v>
                </c:pt>
                <c:pt idx="1457">
                  <c:v>0.35019675925925925</c:v>
                </c:pt>
                <c:pt idx="1458">
                  <c:v>0.35020833333333329</c:v>
                </c:pt>
                <c:pt idx="1459">
                  <c:v>0.35021990740740744</c:v>
                </c:pt>
                <c:pt idx="1460">
                  <c:v>0.35023148148148148</c:v>
                </c:pt>
                <c:pt idx="1461">
                  <c:v>0.35024305555555557</c:v>
                </c:pt>
                <c:pt idx="1462">
                  <c:v>0.35025462962962961</c:v>
                </c:pt>
                <c:pt idx="1463">
                  <c:v>0.3502662037037037</c:v>
                </c:pt>
                <c:pt idx="1464">
                  <c:v>0.35027777777777774</c:v>
                </c:pt>
                <c:pt idx="1465">
                  <c:v>0.35028935185185189</c:v>
                </c:pt>
                <c:pt idx="1466">
                  <c:v>0.35030092592592593</c:v>
                </c:pt>
                <c:pt idx="1467">
                  <c:v>0.35031250000000003</c:v>
                </c:pt>
                <c:pt idx="1468">
                  <c:v>0.35032407407407407</c:v>
                </c:pt>
                <c:pt idx="1469">
                  <c:v>0.35033564814814816</c:v>
                </c:pt>
                <c:pt idx="1470">
                  <c:v>0.3503472222222222</c:v>
                </c:pt>
                <c:pt idx="1471">
                  <c:v>0.35035879629629635</c:v>
                </c:pt>
                <c:pt idx="1472">
                  <c:v>0.35037037037037039</c:v>
                </c:pt>
                <c:pt idx="1473">
                  <c:v>0.35038194444444448</c:v>
                </c:pt>
                <c:pt idx="1474">
                  <c:v>0.35039351851851852</c:v>
                </c:pt>
                <c:pt idx="1475">
                  <c:v>0.35040509259259256</c:v>
                </c:pt>
                <c:pt idx="1476">
                  <c:v>0.35041666666666665</c:v>
                </c:pt>
                <c:pt idx="1477">
                  <c:v>0.35042824074074069</c:v>
                </c:pt>
                <c:pt idx="1478">
                  <c:v>0.35043981481481484</c:v>
                </c:pt>
                <c:pt idx="1479">
                  <c:v>0.35045138888888888</c:v>
                </c:pt>
                <c:pt idx="1480">
                  <c:v>0.35046296296296298</c:v>
                </c:pt>
                <c:pt idx="1481">
                  <c:v>0.35047453703703701</c:v>
                </c:pt>
                <c:pt idx="1482">
                  <c:v>0.35048611111111111</c:v>
                </c:pt>
                <c:pt idx="1483">
                  <c:v>0.35049768518518515</c:v>
                </c:pt>
                <c:pt idx="1484">
                  <c:v>0.3505092592592593</c:v>
                </c:pt>
                <c:pt idx="1485">
                  <c:v>0.35052083333333334</c:v>
                </c:pt>
                <c:pt idx="1486">
                  <c:v>0.35053240740740743</c:v>
                </c:pt>
                <c:pt idx="1487">
                  <c:v>0.35054398148148147</c:v>
                </c:pt>
                <c:pt idx="1488">
                  <c:v>0.35055555555555556</c:v>
                </c:pt>
                <c:pt idx="1489">
                  <c:v>0.3505671296296296</c:v>
                </c:pt>
                <c:pt idx="1490">
                  <c:v>0.35057870370370375</c:v>
                </c:pt>
                <c:pt idx="1491">
                  <c:v>0.35059027777777779</c:v>
                </c:pt>
                <c:pt idx="1492">
                  <c:v>0.35060185185185189</c:v>
                </c:pt>
                <c:pt idx="1493">
                  <c:v>0.35061342592592593</c:v>
                </c:pt>
                <c:pt idx="1494">
                  <c:v>0.35062499999999996</c:v>
                </c:pt>
                <c:pt idx="1495">
                  <c:v>0.35063657407407406</c:v>
                </c:pt>
                <c:pt idx="1496">
                  <c:v>0.3506481481481481</c:v>
                </c:pt>
                <c:pt idx="1497">
                  <c:v>0.35065972222222225</c:v>
                </c:pt>
                <c:pt idx="1498">
                  <c:v>0.35067129629629629</c:v>
                </c:pt>
                <c:pt idx="1499">
                  <c:v>0.35068287037037038</c:v>
                </c:pt>
                <c:pt idx="1500">
                  <c:v>0.35069444444444442</c:v>
                </c:pt>
                <c:pt idx="1501">
                  <c:v>0.35070601851851851</c:v>
                </c:pt>
                <c:pt idx="1502">
                  <c:v>0.35071759259259255</c:v>
                </c:pt>
                <c:pt idx="1503">
                  <c:v>0.3507291666666667</c:v>
                </c:pt>
                <c:pt idx="1504">
                  <c:v>0.35074074074074074</c:v>
                </c:pt>
                <c:pt idx="1505">
                  <c:v>0.35075231481481484</c:v>
                </c:pt>
                <c:pt idx="1506">
                  <c:v>0.35076388888888888</c:v>
                </c:pt>
                <c:pt idx="1507">
                  <c:v>0.35077546296296297</c:v>
                </c:pt>
                <c:pt idx="1508">
                  <c:v>0.35078703703703701</c:v>
                </c:pt>
                <c:pt idx="1509">
                  <c:v>0.35079861111111116</c:v>
                </c:pt>
                <c:pt idx="1510">
                  <c:v>0.3508101851851852</c:v>
                </c:pt>
                <c:pt idx="1511">
                  <c:v>0.35082175925925929</c:v>
                </c:pt>
                <c:pt idx="1512">
                  <c:v>0.35083333333333333</c:v>
                </c:pt>
                <c:pt idx="1513">
                  <c:v>0.35084490740740737</c:v>
                </c:pt>
                <c:pt idx="1514">
                  <c:v>0.35085648148148146</c:v>
                </c:pt>
                <c:pt idx="1515">
                  <c:v>0.3508680555555555</c:v>
                </c:pt>
                <c:pt idx="1516">
                  <c:v>0.35087962962962965</c:v>
                </c:pt>
                <c:pt idx="1517">
                  <c:v>0.35089120370370369</c:v>
                </c:pt>
                <c:pt idx="1518">
                  <c:v>0.35090277777777779</c:v>
                </c:pt>
                <c:pt idx="1519">
                  <c:v>0.35091435185185182</c:v>
                </c:pt>
                <c:pt idx="1520">
                  <c:v>0.35092592592592592</c:v>
                </c:pt>
                <c:pt idx="1521">
                  <c:v>0.35093749999999996</c:v>
                </c:pt>
                <c:pt idx="1522">
                  <c:v>0.35094907407407411</c:v>
                </c:pt>
                <c:pt idx="1523">
                  <c:v>0.35096064814814815</c:v>
                </c:pt>
                <c:pt idx="1524">
                  <c:v>0.35097222222222224</c:v>
                </c:pt>
                <c:pt idx="1525">
                  <c:v>0.35098379629629628</c:v>
                </c:pt>
                <c:pt idx="1526">
                  <c:v>0.35099537037037037</c:v>
                </c:pt>
                <c:pt idx="1527">
                  <c:v>0.35100694444444441</c:v>
                </c:pt>
                <c:pt idx="1528">
                  <c:v>0.35101851851851856</c:v>
                </c:pt>
                <c:pt idx="1529">
                  <c:v>0.3510300925925926</c:v>
                </c:pt>
                <c:pt idx="1530">
                  <c:v>0.3510416666666667</c:v>
                </c:pt>
                <c:pt idx="1531">
                  <c:v>0.35105324074074074</c:v>
                </c:pt>
                <c:pt idx="1532">
                  <c:v>0.35106481481481483</c:v>
                </c:pt>
                <c:pt idx="1533">
                  <c:v>0.35107638888888887</c:v>
                </c:pt>
                <c:pt idx="1534">
                  <c:v>0.35108796296296302</c:v>
                </c:pt>
                <c:pt idx="1535">
                  <c:v>0.35109953703703706</c:v>
                </c:pt>
                <c:pt idx="1536">
                  <c:v>0.3511111111111111</c:v>
                </c:pt>
                <c:pt idx="1537">
                  <c:v>0.35112268518518519</c:v>
                </c:pt>
                <c:pt idx="1538">
                  <c:v>0.35113425925925923</c:v>
                </c:pt>
                <c:pt idx="1539">
                  <c:v>0.35114583333333332</c:v>
                </c:pt>
                <c:pt idx="1540">
                  <c:v>0.35115740740740736</c:v>
                </c:pt>
                <c:pt idx="1541">
                  <c:v>0.35116898148148151</c:v>
                </c:pt>
                <c:pt idx="1542">
                  <c:v>0.35118055555555555</c:v>
                </c:pt>
                <c:pt idx="1543">
                  <c:v>0.35119212962962965</c:v>
                </c:pt>
                <c:pt idx="1544">
                  <c:v>0.35120370370370368</c:v>
                </c:pt>
                <c:pt idx="1545">
                  <c:v>0.35121527777777778</c:v>
                </c:pt>
                <c:pt idx="1546">
                  <c:v>0.35122685185185182</c:v>
                </c:pt>
                <c:pt idx="1547">
                  <c:v>0.35123842592592597</c:v>
                </c:pt>
                <c:pt idx="1548">
                  <c:v>0.35125000000000001</c:v>
                </c:pt>
                <c:pt idx="1549">
                  <c:v>0.3512615740740741</c:v>
                </c:pt>
                <c:pt idx="1550">
                  <c:v>0.35127314814814814</c:v>
                </c:pt>
                <c:pt idx="1551">
                  <c:v>0.35128472222222223</c:v>
                </c:pt>
                <c:pt idx="1552">
                  <c:v>0.35129629629629627</c:v>
                </c:pt>
                <c:pt idx="1553">
                  <c:v>0.35130787037037042</c:v>
                </c:pt>
                <c:pt idx="1554">
                  <c:v>0.35131944444444446</c:v>
                </c:pt>
                <c:pt idx="1555">
                  <c:v>0.3513310185185185</c:v>
                </c:pt>
                <c:pt idx="1556">
                  <c:v>0.3513425925925926</c:v>
                </c:pt>
                <c:pt idx="1557">
                  <c:v>0.35135416666666663</c:v>
                </c:pt>
                <c:pt idx="1558">
                  <c:v>0.35136574074074073</c:v>
                </c:pt>
                <c:pt idx="1559">
                  <c:v>0.35137731481481477</c:v>
                </c:pt>
                <c:pt idx="1560">
                  <c:v>0.35138888888888892</c:v>
                </c:pt>
                <c:pt idx="1561">
                  <c:v>0.35140046296296296</c:v>
                </c:pt>
                <c:pt idx="1562">
                  <c:v>0.35141203703703705</c:v>
                </c:pt>
                <c:pt idx="1563">
                  <c:v>0.35142361111111109</c:v>
                </c:pt>
                <c:pt idx="1564">
                  <c:v>0.35143518518518518</c:v>
                </c:pt>
                <c:pt idx="1565">
                  <c:v>0.35144675925925922</c:v>
                </c:pt>
                <c:pt idx="1566">
                  <c:v>0.35145833333333337</c:v>
                </c:pt>
                <c:pt idx="1567">
                  <c:v>0.35146990740740741</c:v>
                </c:pt>
                <c:pt idx="1568">
                  <c:v>0.35148148148148151</c:v>
                </c:pt>
                <c:pt idx="1569">
                  <c:v>0.35149305555555554</c:v>
                </c:pt>
                <c:pt idx="1570">
                  <c:v>0.35150462962962964</c:v>
                </c:pt>
                <c:pt idx="1571">
                  <c:v>0.35151620370370368</c:v>
                </c:pt>
                <c:pt idx="1572">
                  <c:v>0.35152777777777783</c:v>
                </c:pt>
                <c:pt idx="1573">
                  <c:v>0.35153935185185187</c:v>
                </c:pt>
                <c:pt idx="1574">
                  <c:v>0.35155092592592596</c:v>
                </c:pt>
                <c:pt idx="1575">
                  <c:v>0.3515625</c:v>
                </c:pt>
                <c:pt idx="1576">
                  <c:v>0.35157407407407404</c:v>
                </c:pt>
                <c:pt idx="1577">
                  <c:v>0.35158564814814813</c:v>
                </c:pt>
                <c:pt idx="1578">
                  <c:v>0.35159722222222217</c:v>
                </c:pt>
                <c:pt idx="1579">
                  <c:v>0.35160879629629632</c:v>
                </c:pt>
                <c:pt idx="1580">
                  <c:v>0.35162037037037036</c:v>
                </c:pt>
                <c:pt idx="1581">
                  <c:v>0.35163194444444446</c:v>
                </c:pt>
                <c:pt idx="1582">
                  <c:v>0.35164351851851849</c:v>
                </c:pt>
                <c:pt idx="1583">
                  <c:v>0.35165509259259259</c:v>
                </c:pt>
                <c:pt idx="1584">
                  <c:v>0.35166666666666663</c:v>
                </c:pt>
                <c:pt idx="1585">
                  <c:v>0.35167824074074078</c:v>
                </c:pt>
                <c:pt idx="1586">
                  <c:v>0.35168981481481482</c:v>
                </c:pt>
                <c:pt idx="1587">
                  <c:v>0.35170138888888891</c:v>
                </c:pt>
                <c:pt idx="1588">
                  <c:v>0.35171296296296295</c:v>
                </c:pt>
                <c:pt idx="1589">
                  <c:v>0.35172453703703704</c:v>
                </c:pt>
                <c:pt idx="1590">
                  <c:v>0.35173611111111108</c:v>
                </c:pt>
                <c:pt idx="1591">
                  <c:v>0.35174768518518523</c:v>
                </c:pt>
                <c:pt idx="1592">
                  <c:v>0.35175925925925927</c:v>
                </c:pt>
                <c:pt idx="1593">
                  <c:v>0.35177083333333337</c:v>
                </c:pt>
                <c:pt idx="1594">
                  <c:v>0.3517824074074074</c:v>
                </c:pt>
                <c:pt idx="1595">
                  <c:v>0.3517939814814815</c:v>
                </c:pt>
                <c:pt idx="1596">
                  <c:v>0.35180555555555554</c:v>
                </c:pt>
                <c:pt idx="1597">
                  <c:v>0.35181712962962958</c:v>
                </c:pt>
                <c:pt idx="1598">
                  <c:v>0.35182870370370373</c:v>
                </c:pt>
                <c:pt idx="1599">
                  <c:v>0.35184027777777777</c:v>
                </c:pt>
                <c:pt idx="1600">
                  <c:v>0.35185185185185186</c:v>
                </c:pt>
                <c:pt idx="1601">
                  <c:v>0.3518634259259259</c:v>
                </c:pt>
                <c:pt idx="1602">
                  <c:v>0.35187499999999999</c:v>
                </c:pt>
                <c:pt idx="1603">
                  <c:v>0.35188657407407403</c:v>
                </c:pt>
                <c:pt idx="1604">
                  <c:v>0.35189814814814818</c:v>
                </c:pt>
                <c:pt idx="1605">
                  <c:v>0.35190972222222222</c:v>
                </c:pt>
                <c:pt idx="1606">
                  <c:v>0.35192129629629632</c:v>
                </c:pt>
                <c:pt idx="1607">
                  <c:v>0.35193287037037035</c:v>
                </c:pt>
                <c:pt idx="1608">
                  <c:v>0.35194444444444445</c:v>
                </c:pt>
                <c:pt idx="1609">
                  <c:v>0.35195601851851849</c:v>
                </c:pt>
                <c:pt idx="1610">
                  <c:v>0.35196759259259264</c:v>
                </c:pt>
                <c:pt idx="1611">
                  <c:v>0.35197916666666668</c:v>
                </c:pt>
                <c:pt idx="1612">
                  <c:v>0.35199074074074077</c:v>
                </c:pt>
                <c:pt idx="1613">
                  <c:v>0.35200231481481481</c:v>
                </c:pt>
                <c:pt idx="1614">
                  <c:v>0.3520138888888889</c:v>
                </c:pt>
                <c:pt idx="1615">
                  <c:v>0.35202546296296294</c:v>
                </c:pt>
                <c:pt idx="1616">
                  <c:v>0.35203703703703698</c:v>
                </c:pt>
                <c:pt idx="1617">
                  <c:v>0.35204861111111113</c:v>
                </c:pt>
                <c:pt idx="1618">
                  <c:v>0.35206018518518517</c:v>
                </c:pt>
                <c:pt idx="1619">
                  <c:v>0.35207175925925926</c:v>
                </c:pt>
                <c:pt idx="1620">
                  <c:v>0.3520833333333333</c:v>
                </c:pt>
                <c:pt idx="1621">
                  <c:v>0.3520949074074074</c:v>
                </c:pt>
                <c:pt idx="1622">
                  <c:v>0.35210648148148144</c:v>
                </c:pt>
                <c:pt idx="1623">
                  <c:v>0.35211805555555559</c:v>
                </c:pt>
                <c:pt idx="1624">
                  <c:v>0.35212962962962963</c:v>
                </c:pt>
                <c:pt idx="1625">
                  <c:v>0.35214120370370372</c:v>
                </c:pt>
                <c:pt idx="1626">
                  <c:v>0.35215277777777776</c:v>
                </c:pt>
                <c:pt idx="1627">
                  <c:v>0.35216435185185185</c:v>
                </c:pt>
                <c:pt idx="1628">
                  <c:v>0.35217592592592589</c:v>
                </c:pt>
                <c:pt idx="1629">
                  <c:v>0.35218750000000004</c:v>
                </c:pt>
                <c:pt idx="1630">
                  <c:v>0.35219907407407408</c:v>
                </c:pt>
                <c:pt idx="1631">
                  <c:v>0.35221064814814818</c:v>
                </c:pt>
                <c:pt idx="1632">
                  <c:v>0.35222222222222221</c:v>
                </c:pt>
                <c:pt idx="1633">
                  <c:v>0.35223379629629631</c:v>
                </c:pt>
                <c:pt idx="1634">
                  <c:v>0.35224537037037035</c:v>
                </c:pt>
                <c:pt idx="1635">
                  <c:v>0.3522569444444445</c:v>
                </c:pt>
                <c:pt idx="1636">
                  <c:v>0.35226851851851854</c:v>
                </c:pt>
                <c:pt idx="1637">
                  <c:v>0.35228009259259263</c:v>
                </c:pt>
                <c:pt idx="1638">
                  <c:v>0.35229166666666667</c:v>
                </c:pt>
                <c:pt idx="1639">
                  <c:v>0.35230324074074071</c:v>
                </c:pt>
                <c:pt idx="1640">
                  <c:v>0.3523148148148148</c:v>
                </c:pt>
                <c:pt idx="1641">
                  <c:v>0.35232638888888884</c:v>
                </c:pt>
                <c:pt idx="1642">
                  <c:v>0.35233796296296299</c:v>
                </c:pt>
                <c:pt idx="1643">
                  <c:v>0.35234953703703703</c:v>
                </c:pt>
                <c:pt idx="1644">
                  <c:v>0.35236111111111112</c:v>
                </c:pt>
                <c:pt idx="1645">
                  <c:v>0.35237268518518516</c:v>
                </c:pt>
                <c:pt idx="1646">
                  <c:v>0.35238425925925926</c:v>
                </c:pt>
                <c:pt idx="1647">
                  <c:v>0.3523958333333333</c:v>
                </c:pt>
                <c:pt idx="1648">
                  <c:v>0.35240740740740745</c:v>
                </c:pt>
                <c:pt idx="1649">
                  <c:v>0.35241898148148149</c:v>
                </c:pt>
                <c:pt idx="1650">
                  <c:v>0.35243055555555558</c:v>
                </c:pt>
                <c:pt idx="1651">
                  <c:v>0.35244212962962962</c:v>
                </c:pt>
                <c:pt idx="1652">
                  <c:v>0.35245370370370371</c:v>
                </c:pt>
                <c:pt idx="1653">
                  <c:v>0.35246527777777775</c:v>
                </c:pt>
                <c:pt idx="1654">
                  <c:v>0.3524768518518519</c:v>
                </c:pt>
                <c:pt idx="1655">
                  <c:v>0.35248842592592594</c:v>
                </c:pt>
                <c:pt idx="1656">
                  <c:v>0.35250000000000004</c:v>
                </c:pt>
                <c:pt idx="1657">
                  <c:v>0.35251157407407407</c:v>
                </c:pt>
                <c:pt idx="1658">
                  <c:v>0.35252314814814811</c:v>
                </c:pt>
                <c:pt idx="1659">
                  <c:v>0.35253472222222221</c:v>
                </c:pt>
                <c:pt idx="1660">
                  <c:v>0.35254629629629625</c:v>
                </c:pt>
                <c:pt idx="1661">
                  <c:v>0.3525578703703704</c:v>
                </c:pt>
                <c:pt idx="1662">
                  <c:v>0.35256944444444444</c:v>
                </c:pt>
                <c:pt idx="1663">
                  <c:v>0.35258101851851853</c:v>
                </c:pt>
                <c:pt idx="1664">
                  <c:v>0.35259259259259257</c:v>
                </c:pt>
                <c:pt idx="1665">
                  <c:v>0.35260416666666666</c:v>
                </c:pt>
                <c:pt idx="1666">
                  <c:v>0.3526157407407407</c:v>
                </c:pt>
                <c:pt idx="1667">
                  <c:v>0.35262731481481485</c:v>
                </c:pt>
                <c:pt idx="1668">
                  <c:v>0.35263888888888889</c:v>
                </c:pt>
                <c:pt idx="1669">
                  <c:v>0.35265046296296299</c:v>
                </c:pt>
                <c:pt idx="1670">
                  <c:v>0.35266203703703702</c:v>
                </c:pt>
                <c:pt idx="1671">
                  <c:v>0.35267361111111112</c:v>
                </c:pt>
                <c:pt idx="1672">
                  <c:v>0.35268518518518516</c:v>
                </c:pt>
                <c:pt idx="1673">
                  <c:v>0.35269675925925931</c:v>
                </c:pt>
                <c:pt idx="1674">
                  <c:v>0.35270833333333335</c:v>
                </c:pt>
                <c:pt idx="1675">
                  <c:v>0.35271990740740744</c:v>
                </c:pt>
                <c:pt idx="1676">
                  <c:v>0.35273148148148148</c:v>
                </c:pt>
                <c:pt idx="1677">
                  <c:v>0.35274305555555552</c:v>
                </c:pt>
                <c:pt idx="1678">
                  <c:v>0.35275462962962961</c:v>
                </c:pt>
                <c:pt idx="1679">
                  <c:v>0.35276620370370365</c:v>
                </c:pt>
                <c:pt idx="1680">
                  <c:v>0.3527777777777778</c:v>
                </c:pt>
                <c:pt idx="1681">
                  <c:v>0.35278935185185184</c:v>
                </c:pt>
                <c:pt idx="1682">
                  <c:v>0.35280092592592593</c:v>
                </c:pt>
                <c:pt idx="1683">
                  <c:v>0.35281249999999997</c:v>
                </c:pt>
                <c:pt idx="1684">
                  <c:v>0.35282407407407407</c:v>
                </c:pt>
                <c:pt idx="1685">
                  <c:v>0.35283564814814811</c:v>
                </c:pt>
                <c:pt idx="1686">
                  <c:v>0.35284722222222226</c:v>
                </c:pt>
                <c:pt idx="1687">
                  <c:v>0.3528587962962963</c:v>
                </c:pt>
                <c:pt idx="1688">
                  <c:v>0.35287037037037039</c:v>
                </c:pt>
                <c:pt idx="1689">
                  <c:v>0.35288194444444443</c:v>
                </c:pt>
                <c:pt idx="1690">
                  <c:v>0.35289351851851852</c:v>
                </c:pt>
                <c:pt idx="1691">
                  <c:v>0.35290509259259256</c:v>
                </c:pt>
                <c:pt idx="1692">
                  <c:v>0.35291666666666671</c:v>
                </c:pt>
                <c:pt idx="1693">
                  <c:v>0.35292824074074075</c:v>
                </c:pt>
                <c:pt idx="1694">
                  <c:v>0.35293981481481485</c:v>
                </c:pt>
                <c:pt idx="1695">
                  <c:v>0.35295138888888888</c:v>
                </c:pt>
                <c:pt idx="1696">
                  <c:v>0.35296296296296298</c:v>
                </c:pt>
                <c:pt idx="1697">
                  <c:v>0.35297453703703702</c:v>
                </c:pt>
                <c:pt idx="1698">
                  <c:v>0.35298611111111117</c:v>
                </c:pt>
                <c:pt idx="1699">
                  <c:v>0.35299768518518521</c:v>
                </c:pt>
                <c:pt idx="1700">
                  <c:v>0.35300925925925924</c:v>
                </c:pt>
                <c:pt idx="1701">
                  <c:v>0.35302083333333334</c:v>
                </c:pt>
                <c:pt idx="1702">
                  <c:v>0.35303240740740738</c:v>
                </c:pt>
                <c:pt idx="1703">
                  <c:v>0.35304398148148147</c:v>
                </c:pt>
                <c:pt idx="1704">
                  <c:v>0.35305555555555551</c:v>
                </c:pt>
                <c:pt idx="1705">
                  <c:v>0.35306712962962966</c:v>
                </c:pt>
                <c:pt idx="1706">
                  <c:v>0.3530787037037037</c:v>
                </c:pt>
                <c:pt idx="1707">
                  <c:v>0.35309027777777779</c:v>
                </c:pt>
                <c:pt idx="1708">
                  <c:v>0.35310185185185183</c:v>
                </c:pt>
                <c:pt idx="1709">
                  <c:v>0.35311342592592593</c:v>
                </c:pt>
                <c:pt idx="1710">
                  <c:v>0.35312499999999997</c:v>
                </c:pt>
                <c:pt idx="1711">
                  <c:v>0.35313657407407412</c:v>
                </c:pt>
                <c:pt idx="1712">
                  <c:v>0.35314814814814816</c:v>
                </c:pt>
                <c:pt idx="1713">
                  <c:v>0.35315972222222225</c:v>
                </c:pt>
                <c:pt idx="1714">
                  <c:v>0.35317129629629629</c:v>
                </c:pt>
                <c:pt idx="1715">
                  <c:v>0.35318287037037038</c:v>
                </c:pt>
                <c:pt idx="1716">
                  <c:v>0.35319444444444442</c:v>
                </c:pt>
                <c:pt idx="1717">
                  <c:v>0.35320601851851857</c:v>
                </c:pt>
                <c:pt idx="1718">
                  <c:v>0.35321759259259261</c:v>
                </c:pt>
                <c:pt idx="1719">
                  <c:v>0.35322916666666665</c:v>
                </c:pt>
                <c:pt idx="1720">
                  <c:v>0.35324074074074074</c:v>
                </c:pt>
                <c:pt idx="1721">
                  <c:v>0.35325231481481478</c:v>
                </c:pt>
                <c:pt idx="1722">
                  <c:v>0.35326388888888888</c:v>
                </c:pt>
                <c:pt idx="1723">
                  <c:v>0.35327546296296292</c:v>
                </c:pt>
                <c:pt idx="1724">
                  <c:v>0.35328703703703707</c:v>
                </c:pt>
                <c:pt idx="1725">
                  <c:v>0.3532986111111111</c:v>
                </c:pt>
                <c:pt idx="1726">
                  <c:v>0.3533101851851852</c:v>
                </c:pt>
                <c:pt idx="1727">
                  <c:v>0.35332175925925924</c:v>
                </c:pt>
                <c:pt idx="1728">
                  <c:v>0.35333333333333333</c:v>
                </c:pt>
                <c:pt idx="1729">
                  <c:v>0.35334490740740737</c:v>
                </c:pt>
                <c:pt idx="1730">
                  <c:v>0.35335648148148152</c:v>
                </c:pt>
                <c:pt idx="1731">
                  <c:v>0.35336805555555556</c:v>
                </c:pt>
                <c:pt idx="1732">
                  <c:v>0.35337962962962965</c:v>
                </c:pt>
                <c:pt idx="1733">
                  <c:v>0.35339120370370369</c:v>
                </c:pt>
                <c:pt idx="1734">
                  <c:v>0.35340277777777779</c:v>
                </c:pt>
                <c:pt idx="1735">
                  <c:v>0.35341435185185183</c:v>
                </c:pt>
                <c:pt idx="1736">
                  <c:v>0.35342592592592598</c:v>
                </c:pt>
                <c:pt idx="1737">
                  <c:v>0.35343750000000002</c:v>
                </c:pt>
                <c:pt idx="1738">
                  <c:v>0.35344907407407405</c:v>
                </c:pt>
                <c:pt idx="1739">
                  <c:v>0.35346064814814815</c:v>
                </c:pt>
                <c:pt idx="1740">
                  <c:v>0.35347222222222219</c:v>
                </c:pt>
                <c:pt idx="1741">
                  <c:v>0.35348379629629628</c:v>
                </c:pt>
                <c:pt idx="1742">
                  <c:v>0.35349537037037032</c:v>
                </c:pt>
                <c:pt idx="1743">
                  <c:v>0.35350694444444447</c:v>
                </c:pt>
                <c:pt idx="1744">
                  <c:v>0.35351851851851851</c:v>
                </c:pt>
                <c:pt idx="1745">
                  <c:v>0.3535300925925926</c:v>
                </c:pt>
                <c:pt idx="1746">
                  <c:v>0.35354166666666664</c:v>
                </c:pt>
                <c:pt idx="1747">
                  <c:v>0.35355324074074074</c:v>
                </c:pt>
                <c:pt idx="1748">
                  <c:v>0.35356481481481478</c:v>
                </c:pt>
                <c:pt idx="1749">
                  <c:v>0.35357638888888893</c:v>
                </c:pt>
                <c:pt idx="1750">
                  <c:v>0.35358796296296297</c:v>
                </c:pt>
                <c:pt idx="1751">
                  <c:v>0.35359953703703706</c:v>
                </c:pt>
                <c:pt idx="1752">
                  <c:v>0.3536111111111111</c:v>
                </c:pt>
                <c:pt idx="1753">
                  <c:v>0.35362268518518519</c:v>
                </c:pt>
                <c:pt idx="1754">
                  <c:v>0.35363425925925923</c:v>
                </c:pt>
                <c:pt idx="1755">
                  <c:v>0.35364583333333338</c:v>
                </c:pt>
                <c:pt idx="1756">
                  <c:v>0.35365740740740742</c:v>
                </c:pt>
                <c:pt idx="1757">
                  <c:v>0.35366898148148151</c:v>
                </c:pt>
                <c:pt idx="1758">
                  <c:v>0.35368055555555555</c:v>
                </c:pt>
                <c:pt idx="1759">
                  <c:v>0.35369212962962965</c:v>
                </c:pt>
                <c:pt idx="1760">
                  <c:v>0.35370370370370369</c:v>
                </c:pt>
                <c:pt idx="1761">
                  <c:v>0.35371527777777773</c:v>
                </c:pt>
                <c:pt idx="1762">
                  <c:v>0.35372685185185188</c:v>
                </c:pt>
                <c:pt idx="1763">
                  <c:v>0.35373842592592591</c:v>
                </c:pt>
                <c:pt idx="1764">
                  <c:v>0.35375000000000001</c:v>
                </c:pt>
                <c:pt idx="1765">
                  <c:v>0.35376157407407405</c:v>
                </c:pt>
                <c:pt idx="1766">
                  <c:v>0.35377314814814814</c:v>
                </c:pt>
                <c:pt idx="1767">
                  <c:v>0.35378472222222218</c:v>
                </c:pt>
                <c:pt idx="1768">
                  <c:v>0.35379629629629633</c:v>
                </c:pt>
                <c:pt idx="1769">
                  <c:v>0.35380787037037037</c:v>
                </c:pt>
                <c:pt idx="1770">
                  <c:v>0.35381944444444446</c:v>
                </c:pt>
                <c:pt idx="1771">
                  <c:v>0.3538310185185185</c:v>
                </c:pt>
                <c:pt idx="1772">
                  <c:v>0.3538425925925926</c:v>
                </c:pt>
                <c:pt idx="1773">
                  <c:v>0.35385416666666664</c:v>
                </c:pt>
                <c:pt idx="1774">
                  <c:v>0.35386574074074079</c:v>
                </c:pt>
                <c:pt idx="1775">
                  <c:v>0.35387731481481483</c:v>
                </c:pt>
                <c:pt idx="1776">
                  <c:v>0.35388888888888892</c:v>
                </c:pt>
                <c:pt idx="1777">
                  <c:v>0.35390046296296296</c:v>
                </c:pt>
                <c:pt idx="1778">
                  <c:v>0.35391203703703705</c:v>
                </c:pt>
                <c:pt idx="1779">
                  <c:v>0.35392361111111109</c:v>
                </c:pt>
                <c:pt idx="1780">
                  <c:v>0.35393518518518513</c:v>
                </c:pt>
                <c:pt idx="1781">
                  <c:v>0.35394675925925928</c:v>
                </c:pt>
                <c:pt idx="1782">
                  <c:v>0.35395833333333332</c:v>
                </c:pt>
                <c:pt idx="1783">
                  <c:v>0.35396990740740741</c:v>
                </c:pt>
                <c:pt idx="1784">
                  <c:v>0.35398148148148145</c:v>
                </c:pt>
                <c:pt idx="1785">
                  <c:v>0.35399305555555555</c:v>
                </c:pt>
                <c:pt idx="1786">
                  <c:v>0.35400462962962959</c:v>
                </c:pt>
                <c:pt idx="1787">
                  <c:v>0.35401620370370374</c:v>
                </c:pt>
                <c:pt idx="1788">
                  <c:v>0.35402777777777777</c:v>
                </c:pt>
                <c:pt idx="1789">
                  <c:v>0.35403935185185187</c:v>
                </c:pt>
                <c:pt idx="1790">
                  <c:v>0.35405092592592591</c:v>
                </c:pt>
                <c:pt idx="1791">
                  <c:v>0.3540625</c:v>
                </c:pt>
                <c:pt idx="1792">
                  <c:v>0.35407407407407404</c:v>
                </c:pt>
                <c:pt idx="1793">
                  <c:v>0.35408564814814819</c:v>
                </c:pt>
                <c:pt idx="1794">
                  <c:v>0.35409722222222223</c:v>
                </c:pt>
                <c:pt idx="1795">
                  <c:v>0.35410879629629632</c:v>
                </c:pt>
                <c:pt idx="1796">
                  <c:v>0.35412037037037036</c:v>
                </c:pt>
                <c:pt idx="1797">
                  <c:v>0.35413194444444446</c:v>
                </c:pt>
                <c:pt idx="1798">
                  <c:v>0.3541435185185185</c:v>
                </c:pt>
                <c:pt idx="1799">
                  <c:v>0.35415509259259265</c:v>
                </c:pt>
                <c:pt idx="1800">
                  <c:v>0.35416666666666669</c:v>
                </c:pt>
                <c:pt idx="1801">
                  <c:v>0.35417824074074072</c:v>
                </c:pt>
                <c:pt idx="1802">
                  <c:v>0.35418981481481482</c:v>
                </c:pt>
                <c:pt idx="1803">
                  <c:v>0.35420138888888886</c:v>
                </c:pt>
                <c:pt idx="1804">
                  <c:v>0.35421296296296295</c:v>
                </c:pt>
                <c:pt idx="1805">
                  <c:v>0.35422453703703699</c:v>
                </c:pt>
                <c:pt idx="1806">
                  <c:v>0.35423611111111114</c:v>
                </c:pt>
                <c:pt idx="1807">
                  <c:v>0.35424768518518518</c:v>
                </c:pt>
                <c:pt idx="1808">
                  <c:v>0.35425925925925927</c:v>
                </c:pt>
                <c:pt idx="1809">
                  <c:v>0.35427083333333331</c:v>
                </c:pt>
                <c:pt idx="1810">
                  <c:v>0.35428240740740741</c:v>
                </c:pt>
                <c:pt idx="1811">
                  <c:v>0.35429398148148145</c:v>
                </c:pt>
                <c:pt idx="1812">
                  <c:v>0.3543055555555556</c:v>
                </c:pt>
                <c:pt idx="1813">
                  <c:v>0.35431712962962963</c:v>
                </c:pt>
                <c:pt idx="1814">
                  <c:v>0.35432870370370373</c:v>
                </c:pt>
                <c:pt idx="1815">
                  <c:v>0.35434027777777777</c:v>
                </c:pt>
                <c:pt idx="1816">
                  <c:v>0.35435185185185186</c:v>
                </c:pt>
                <c:pt idx="1817">
                  <c:v>0.3543634259259259</c:v>
                </c:pt>
                <c:pt idx="1818">
                  <c:v>0.35437500000000005</c:v>
                </c:pt>
                <c:pt idx="1819">
                  <c:v>0.35438657407407409</c:v>
                </c:pt>
                <c:pt idx="1820">
                  <c:v>0.35439814814814818</c:v>
                </c:pt>
                <c:pt idx="1821">
                  <c:v>0.35440972222222222</c:v>
                </c:pt>
                <c:pt idx="1822">
                  <c:v>0.35442129629629626</c:v>
                </c:pt>
                <c:pt idx="1823">
                  <c:v>0.35443287037037036</c:v>
                </c:pt>
                <c:pt idx="1824">
                  <c:v>0.3544444444444444</c:v>
                </c:pt>
                <c:pt idx="1825">
                  <c:v>0.35445601851851855</c:v>
                </c:pt>
                <c:pt idx="1826">
                  <c:v>0.35446759259259258</c:v>
                </c:pt>
                <c:pt idx="1827">
                  <c:v>0.35447916666666668</c:v>
                </c:pt>
                <c:pt idx="1828">
                  <c:v>0.35449074074074072</c:v>
                </c:pt>
                <c:pt idx="1829">
                  <c:v>0.35450231481481481</c:v>
                </c:pt>
                <c:pt idx="1830">
                  <c:v>0.35451388888888885</c:v>
                </c:pt>
                <c:pt idx="1831">
                  <c:v>0.354525462962963</c:v>
                </c:pt>
                <c:pt idx="1832">
                  <c:v>0.35453703703703704</c:v>
                </c:pt>
                <c:pt idx="1833">
                  <c:v>0.35454861111111113</c:v>
                </c:pt>
                <c:pt idx="1834">
                  <c:v>0.35456018518518517</c:v>
                </c:pt>
                <c:pt idx="1835">
                  <c:v>0.35457175925925927</c:v>
                </c:pt>
                <c:pt idx="1836">
                  <c:v>0.35458333333333331</c:v>
                </c:pt>
                <c:pt idx="1837">
                  <c:v>0.35459490740740746</c:v>
                </c:pt>
                <c:pt idx="1838">
                  <c:v>0.35460648148148149</c:v>
                </c:pt>
                <c:pt idx="1839">
                  <c:v>0.35461805555555559</c:v>
                </c:pt>
                <c:pt idx="1840">
                  <c:v>0.35462962962962963</c:v>
                </c:pt>
                <c:pt idx="1841">
                  <c:v>0.35464120370370367</c:v>
                </c:pt>
                <c:pt idx="1842">
                  <c:v>0.35465277777777776</c:v>
                </c:pt>
                <c:pt idx="1843">
                  <c:v>0.3546643518518518</c:v>
                </c:pt>
                <c:pt idx="1844">
                  <c:v>0.35467592592592595</c:v>
                </c:pt>
                <c:pt idx="1845">
                  <c:v>0.35468749999999999</c:v>
                </c:pt>
                <c:pt idx="1846">
                  <c:v>0.35469907407407408</c:v>
                </c:pt>
                <c:pt idx="1847">
                  <c:v>0.35471064814814812</c:v>
                </c:pt>
                <c:pt idx="1848">
                  <c:v>0.35472222222222222</c:v>
                </c:pt>
                <c:pt idx="1849">
                  <c:v>0.35473379629629626</c:v>
                </c:pt>
                <c:pt idx="1850">
                  <c:v>0.35474537037037041</c:v>
                </c:pt>
                <c:pt idx="1851">
                  <c:v>0.35475694444444444</c:v>
                </c:pt>
                <c:pt idx="1852">
                  <c:v>0.35476851851851854</c:v>
                </c:pt>
                <c:pt idx="1853">
                  <c:v>0.35478009259259258</c:v>
                </c:pt>
                <c:pt idx="1854">
                  <c:v>0.35479166666666667</c:v>
                </c:pt>
                <c:pt idx="1855">
                  <c:v>0.35480324074074071</c:v>
                </c:pt>
                <c:pt idx="1856">
                  <c:v>0.35481481481481486</c:v>
                </c:pt>
                <c:pt idx="1857">
                  <c:v>0.3548263888888889</c:v>
                </c:pt>
                <c:pt idx="1858">
                  <c:v>0.35483796296296299</c:v>
                </c:pt>
                <c:pt idx="1859">
                  <c:v>0.35484953703703703</c:v>
                </c:pt>
                <c:pt idx="1860">
                  <c:v>0.35486111111111113</c:v>
                </c:pt>
                <c:pt idx="1861">
                  <c:v>0.35487268518518517</c:v>
                </c:pt>
                <c:pt idx="1862">
                  <c:v>0.35488425925925932</c:v>
                </c:pt>
                <c:pt idx="1863">
                  <c:v>0.35489583333333335</c:v>
                </c:pt>
                <c:pt idx="1864">
                  <c:v>0.35490740740740739</c:v>
                </c:pt>
                <c:pt idx="1865">
                  <c:v>0.35491898148148149</c:v>
                </c:pt>
                <c:pt idx="1866">
                  <c:v>0.35493055555555553</c:v>
                </c:pt>
                <c:pt idx="1867">
                  <c:v>0.35494212962962962</c:v>
                </c:pt>
                <c:pt idx="1868">
                  <c:v>0.35495370370370366</c:v>
                </c:pt>
                <c:pt idx="1869">
                  <c:v>0.35496527777777781</c:v>
                </c:pt>
                <c:pt idx="1870">
                  <c:v>0.35497685185185185</c:v>
                </c:pt>
                <c:pt idx="1871">
                  <c:v>0.35498842592592594</c:v>
                </c:pt>
                <c:pt idx="1872">
                  <c:v>0.35499999999999998</c:v>
                </c:pt>
                <c:pt idx="1873">
                  <c:v>0.35501157407407408</c:v>
                </c:pt>
                <c:pt idx="1874">
                  <c:v>0.35502314814814812</c:v>
                </c:pt>
                <c:pt idx="1875">
                  <c:v>0.35503472222222227</c:v>
                </c:pt>
                <c:pt idx="1876">
                  <c:v>0.3550462962962963</c:v>
                </c:pt>
                <c:pt idx="1877">
                  <c:v>0.3550578703703704</c:v>
                </c:pt>
                <c:pt idx="1878">
                  <c:v>0.35506944444444444</c:v>
                </c:pt>
                <c:pt idx="1879">
                  <c:v>0.35508101851851853</c:v>
                </c:pt>
                <c:pt idx="1880">
                  <c:v>0.35509259259259257</c:v>
                </c:pt>
                <c:pt idx="1881">
                  <c:v>0.35510416666666672</c:v>
                </c:pt>
                <c:pt idx="1882">
                  <c:v>0.35511574074074076</c:v>
                </c:pt>
                <c:pt idx="1883">
                  <c:v>0.3551273148148148</c:v>
                </c:pt>
                <c:pt idx="1884">
                  <c:v>0.35513888888888889</c:v>
                </c:pt>
                <c:pt idx="1885">
                  <c:v>0.35515046296296293</c:v>
                </c:pt>
                <c:pt idx="1886">
                  <c:v>0.35516203703703703</c:v>
                </c:pt>
                <c:pt idx="1887">
                  <c:v>0.35517361111111106</c:v>
                </c:pt>
                <c:pt idx="1888">
                  <c:v>0.35518518518518521</c:v>
                </c:pt>
                <c:pt idx="1889">
                  <c:v>0.35519675925925925</c:v>
                </c:pt>
                <c:pt idx="1890">
                  <c:v>0.35520833333333335</c:v>
                </c:pt>
                <c:pt idx="1891">
                  <c:v>0.35521990740740739</c:v>
                </c:pt>
                <c:pt idx="1892">
                  <c:v>0.35523148148148148</c:v>
                </c:pt>
                <c:pt idx="1893">
                  <c:v>0.35524305555555552</c:v>
                </c:pt>
                <c:pt idx="1894">
                  <c:v>0.35525462962962967</c:v>
                </c:pt>
                <c:pt idx="1895">
                  <c:v>0.35526620370370371</c:v>
                </c:pt>
                <c:pt idx="1896">
                  <c:v>0.3552777777777778</c:v>
                </c:pt>
                <c:pt idx="1897">
                  <c:v>0.35528935185185184</c:v>
                </c:pt>
                <c:pt idx="1898">
                  <c:v>0.35530092592592594</c:v>
                </c:pt>
                <c:pt idx="1899">
                  <c:v>0.35531249999999998</c:v>
                </c:pt>
                <c:pt idx="1900">
                  <c:v>0.35532407407407413</c:v>
                </c:pt>
                <c:pt idx="1901">
                  <c:v>0.35533564814814816</c:v>
                </c:pt>
                <c:pt idx="1902">
                  <c:v>0.3553472222222222</c:v>
                </c:pt>
                <c:pt idx="1903">
                  <c:v>0.3553587962962963</c:v>
                </c:pt>
                <c:pt idx="1904">
                  <c:v>0.35537037037037034</c:v>
                </c:pt>
                <c:pt idx="1905">
                  <c:v>0.35538194444444443</c:v>
                </c:pt>
                <c:pt idx="1906">
                  <c:v>0.35539351851851847</c:v>
                </c:pt>
                <c:pt idx="1907">
                  <c:v>0.35540509259259262</c:v>
                </c:pt>
                <c:pt idx="1908">
                  <c:v>0.35541666666666666</c:v>
                </c:pt>
                <c:pt idx="1909">
                  <c:v>0.35542824074074075</c:v>
                </c:pt>
                <c:pt idx="1910">
                  <c:v>0.35543981481481479</c:v>
                </c:pt>
                <c:pt idx="1911">
                  <c:v>0.35545138888888889</c:v>
                </c:pt>
                <c:pt idx="1912">
                  <c:v>0.35546296296296293</c:v>
                </c:pt>
                <c:pt idx="1913">
                  <c:v>0.35547453703703707</c:v>
                </c:pt>
                <c:pt idx="1914">
                  <c:v>0.35548611111111111</c:v>
                </c:pt>
                <c:pt idx="1915">
                  <c:v>0.35549768518518521</c:v>
                </c:pt>
                <c:pt idx="1916">
                  <c:v>0.35550925925925925</c:v>
                </c:pt>
                <c:pt idx="1917">
                  <c:v>0.35552083333333334</c:v>
                </c:pt>
                <c:pt idx="1918">
                  <c:v>0.35553240740740738</c:v>
                </c:pt>
                <c:pt idx="1919">
                  <c:v>0.35554398148148153</c:v>
                </c:pt>
                <c:pt idx="1920">
                  <c:v>0.35555555555555557</c:v>
                </c:pt>
                <c:pt idx="1921">
                  <c:v>0.35556712962962966</c:v>
                </c:pt>
                <c:pt idx="1922">
                  <c:v>0.3555787037037037</c:v>
                </c:pt>
                <c:pt idx="1923">
                  <c:v>0.35559027777777774</c:v>
                </c:pt>
                <c:pt idx="1924">
                  <c:v>0.35560185185185184</c:v>
                </c:pt>
                <c:pt idx="1925">
                  <c:v>0.35561342592592587</c:v>
                </c:pt>
                <c:pt idx="1926">
                  <c:v>0.35562500000000002</c:v>
                </c:pt>
                <c:pt idx="1927">
                  <c:v>0.35563657407407406</c:v>
                </c:pt>
                <c:pt idx="1928">
                  <c:v>0.35564814814814816</c:v>
                </c:pt>
                <c:pt idx="1929">
                  <c:v>0.3556597222222222</c:v>
                </c:pt>
                <c:pt idx="1930">
                  <c:v>0.35567129629629629</c:v>
                </c:pt>
                <c:pt idx="1931">
                  <c:v>0.35568287037037033</c:v>
                </c:pt>
                <c:pt idx="1932">
                  <c:v>0.35569444444444448</c:v>
                </c:pt>
                <c:pt idx="1933">
                  <c:v>0.35570601851851852</c:v>
                </c:pt>
                <c:pt idx="1934">
                  <c:v>0.35571759259259261</c:v>
                </c:pt>
                <c:pt idx="1935">
                  <c:v>0.35572916666666665</c:v>
                </c:pt>
                <c:pt idx="1936">
                  <c:v>0.35574074074074075</c:v>
                </c:pt>
                <c:pt idx="1937">
                  <c:v>0.35575231481481479</c:v>
                </c:pt>
                <c:pt idx="1938">
                  <c:v>0.35576388888888894</c:v>
                </c:pt>
                <c:pt idx="1939">
                  <c:v>0.35577546296296297</c:v>
                </c:pt>
                <c:pt idx="1940">
                  <c:v>0.35578703703703707</c:v>
                </c:pt>
                <c:pt idx="1941">
                  <c:v>0.35579861111111111</c:v>
                </c:pt>
                <c:pt idx="1942">
                  <c:v>0.3558101851851852</c:v>
                </c:pt>
                <c:pt idx="1943">
                  <c:v>0.35582175925925924</c:v>
                </c:pt>
                <c:pt idx="1944">
                  <c:v>0.35583333333333328</c:v>
                </c:pt>
                <c:pt idx="1945">
                  <c:v>0.35584490740740743</c:v>
                </c:pt>
                <c:pt idx="1946">
                  <c:v>0.35585648148148147</c:v>
                </c:pt>
                <c:pt idx="1947">
                  <c:v>0.35586805555555556</c:v>
                </c:pt>
                <c:pt idx="1948">
                  <c:v>0.3558796296296296</c:v>
                </c:pt>
                <c:pt idx="1949">
                  <c:v>0.3558912037037037</c:v>
                </c:pt>
                <c:pt idx="1950">
                  <c:v>0.35590277777777773</c:v>
                </c:pt>
                <c:pt idx="1951">
                  <c:v>0.35591435185185188</c:v>
                </c:pt>
                <c:pt idx="1952">
                  <c:v>0.35592592592592592</c:v>
                </c:pt>
                <c:pt idx="1953">
                  <c:v>0.35593750000000002</c:v>
                </c:pt>
                <c:pt idx="1954">
                  <c:v>0.35594907407407406</c:v>
                </c:pt>
                <c:pt idx="1955">
                  <c:v>0.35596064814814815</c:v>
                </c:pt>
                <c:pt idx="1956">
                  <c:v>0.35597222222222219</c:v>
                </c:pt>
                <c:pt idx="1957">
                  <c:v>0.35598379629629634</c:v>
                </c:pt>
                <c:pt idx="1958">
                  <c:v>0.35599537037037038</c:v>
                </c:pt>
                <c:pt idx="1959">
                  <c:v>0.35600694444444447</c:v>
                </c:pt>
                <c:pt idx="1960">
                  <c:v>0.35601851851851851</c:v>
                </c:pt>
                <c:pt idx="1961">
                  <c:v>0.35603009259259261</c:v>
                </c:pt>
                <c:pt idx="1962">
                  <c:v>0.35604166666666665</c:v>
                </c:pt>
                <c:pt idx="1963">
                  <c:v>0.3560532407407408</c:v>
                </c:pt>
                <c:pt idx="1964">
                  <c:v>0.35606481481481483</c:v>
                </c:pt>
                <c:pt idx="1965">
                  <c:v>0.35607638888888887</c:v>
                </c:pt>
                <c:pt idx="1966">
                  <c:v>0.35608796296296297</c:v>
                </c:pt>
                <c:pt idx="1967">
                  <c:v>0.35609953703703701</c:v>
                </c:pt>
                <c:pt idx="1968">
                  <c:v>0.3561111111111111</c:v>
                </c:pt>
                <c:pt idx="1969">
                  <c:v>0.35612268518518514</c:v>
                </c:pt>
                <c:pt idx="1970">
                  <c:v>0.35613425925925929</c:v>
                </c:pt>
                <c:pt idx="1971">
                  <c:v>0.35614583333333333</c:v>
                </c:pt>
                <c:pt idx="1972">
                  <c:v>0.35615740740740742</c:v>
                </c:pt>
                <c:pt idx="1973">
                  <c:v>0.35616898148148146</c:v>
                </c:pt>
                <c:pt idx="1974">
                  <c:v>0.35618055555555556</c:v>
                </c:pt>
                <c:pt idx="1975">
                  <c:v>0.35619212962962959</c:v>
                </c:pt>
                <c:pt idx="1976">
                  <c:v>0.35620370370370374</c:v>
                </c:pt>
                <c:pt idx="1977">
                  <c:v>0.35621527777777778</c:v>
                </c:pt>
                <c:pt idx="1978">
                  <c:v>0.35622685185185188</c:v>
                </c:pt>
                <c:pt idx="1979">
                  <c:v>0.35623842592592592</c:v>
                </c:pt>
                <c:pt idx="1980">
                  <c:v>0.35625000000000001</c:v>
                </c:pt>
                <c:pt idx="1981">
                  <c:v>0.35626157407407405</c:v>
                </c:pt>
                <c:pt idx="1982">
                  <c:v>0.3562731481481482</c:v>
                </c:pt>
                <c:pt idx="1983">
                  <c:v>0.35628472222222224</c:v>
                </c:pt>
                <c:pt idx="1984">
                  <c:v>0.35629629629629633</c:v>
                </c:pt>
                <c:pt idx="1985">
                  <c:v>0.35630787037037037</c:v>
                </c:pt>
                <c:pt idx="1986">
                  <c:v>0.35631944444444441</c:v>
                </c:pt>
                <c:pt idx="1987">
                  <c:v>0.35633101851851851</c:v>
                </c:pt>
                <c:pt idx="1988">
                  <c:v>0.35634259259259254</c:v>
                </c:pt>
                <c:pt idx="1989">
                  <c:v>0.35635416666666669</c:v>
                </c:pt>
                <c:pt idx="1990">
                  <c:v>0.35636574074074073</c:v>
                </c:pt>
                <c:pt idx="1991">
                  <c:v>0.35637731481481483</c:v>
                </c:pt>
                <c:pt idx="1992">
                  <c:v>0.35638888888888887</c:v>
                </c:pt>
                <c:pt idx="1993">
                  <c:v>0.35640046296296296</c:v>
                </c:pt>
                <c:pt idx="1994">
                  <c:v>0.356412037037037</c:v>
                </c:pt>
                <c:pt idx="1995">
                  <c:v>0.35642361111111115</c:v>
                </c:pt>
                <c:pt idx="1996">
                  <c:v>0.35643518518518519</c:v>
                </c:pt>
                <c:pt idx="1997">
                  <c:v>0.35644675925925928</c:v>
                </c:pt>
                <c:pt idx="1998">
                  <c:v>0.35645833333333332</c:v>
                </c:pt>
                <c:pt idx="1999">
                  <c:v>0.35646990740740742</c:v>
                </c:pt>
                <c:pt idx="2000">
                  <c:v>0.35648148148148145</c:v>
                </c:pt>
                <c:pt idx="2001">
                  <c:v>0.3564930555555556</c:v>
                </c:pt>
                <c:pt idx="2002">
                  <c:v>0.35650462962962964</c:v>
                </c:pt>
                <c:pt idx="2003">
                  <c:v>0.35651620370370374</c:v>
                </c:pt>
                <c:pt idx="2004">
                  <c:v>0.35652777777777778</c:v>
                </c:pt>
                <c:pt idx="2005">
                  <c:v>0.35653935185185182</c:v>
                </c:pt>
                <c:pt idx="2006">
                  <c:v>0.35655092592592591</c:v>
                </c:pt>
                <c:pt idx="2007">
                  <c:v>0.35656249999999995</c:v>
                </c:pt>
                <c:pt idx="2008">
                  <c:v>0.3565740740740741</c:v>
                </c:pt>
                <c:pt idx="2009">
                  <c:v>0.35658564814814814</c:v>
                </c:pt>
                <c:pt idx="2010">
                  <c:v>0.35659722222222223</c:v>
                </c:pt>
                <c:pt idx="2011">
                  <c:v>0.35660879629629627</c:v>
                </c:pt>
                <c:pt idx="2012">
                  <c:v>0.35662037037037037</c:v>
                </c:pt>
                <c:pt idx="2013">
                  <c:v>0.3566319444444444</c:v>
                </c:pt>
                <c:pt idx="2014">
                  <c:v>0.35664351851851855</c:v>
                </c:pt>
                <c:pt idx="2015">
                  <c:v>0.35665509259259259</c:v>
                </c:pt>
                <c:pt idx="2016">
                  <c:v>0.35666666666666669</c:v>
                </c:pt>
                <c:pt idx="2017">
                  <c:v>0.35667824074074073</c:v>
                </c:pt>
                <c:pt idx="2018">
                  <c:v>0.35668981481481482</c:v>
                </c:pt>
                <c:pt idx="2019">
                  <c:v>0.35670138888888886</c:v>
                </c:pt>
                <c:pt idx="2020">
                  <c:v>0.35671296296296301</c:v>
                </c:pt>
                <c:pt idx="2021">
                  <c:v>0.35672453703703705</c:v>
                </c:pt>
                <c:pt idx="2022">
                  <c:v>0.35673611111111114</c:v>
                </c:pt>
                <c:pt idx="2023">
                  <c:v>0.35674768518518518</c:v>
                </c:pt>
                <c:pt idx="2024">
                  <c:v>0.35675925925925928</c:v>
                </c:pt>
                <c:pt idx="2025">
                  <c:v>0.35677083333333331</c:v>
                </c:pt>
                <c:pt idx="2026">
                  <c:v>0.35678240740740735</c:v>
                </c:pt>
                <c:pt idx="2027">
                  <c:v>0.3567939814814815</c:v>
                </c:pt>
                <c:pt idx="2028">
                  <c:v>0.35680555555555554</c:v>
                </c:pt>
                <c:pt idx="2029">
                  <c:v>0.35681712962962964</c:v>
                </c:pt>
                <c:pt idx="2030">
                  <c:v>0.35682870370370368</c:v>
                </c:pt>
                <c:pt idx="2031">
                  <c:v>0.35684027777777777</c:v>
                </c:pt>
                <c:pt idx="2032">
                  <c:v>0.35685185185185181</c:v>
                </c:pt>
                <c:pt idx="2033">
                  <c:v>0.35686342592592596</c:v>
                </c:pt>
                <c:pt idx="2034">
                  <c:v>0.356875</c:v>
                </c:pt>
                <c:pt idx="2035">
                  <c:v>0.35688657407407409</c:v>
                </c:pt>
                <c:pt idx="2036">
                  <c:v>0.35689814814814813</c:v>
                </c:pt>
                <c:pt idx="2037">
                  <c:v>0.35690972222222223</c:v>
                </c:pt>
                <c:pt idx="2038">
                  <c:v>0.35692129629629626</c:v>
                </c:pt>
                <c:pt idx="2039">
                  <c:v>0.35693287037037041</c:v>
                </c:pt>
                <c:pt idx="2040">
                  <c:v>0.35694444444444445</c:v>
                </c:pt>
                <c:pt idx="2041">
                  <c:v>0.35695601851851855</c:v>
                </c:pt>
                <c:pt idx="2042">
                  <c:v>0.35696759259259259</c:v>
                </c:pt>
                <c:pt idx="2043">
                  <c:v>0.35697916666666668</c:v>
                </c:pt>
                <c:pt idx="2044">
                  <c:v>0.35699074074074072</c:v>
                </c:pt>
                <c:pt idx="2045">
                  <c:v>0.35700231481481487</c:v>
                </c:pt>
                <c:pt idx="2046">
                  <c:v>0.35701388888888891</c:v>
                </c:pt>
                <c:pt idx="2047">
                  <c:v>0.35702546296296295</c:v>
                </c:pt>
                <c:pt idx="2048">
                  <c:v>0.35703703703703704</c:v>
                </c:pt>
                <c:pt idx="2049">
                  <c:v>0.35704861111111108</c:v>
                </c:pt>
                <c:pt idx="2050">
                  <c:v>0.35706018518518517</c:v>
                </c:pt>
                <c:pt idx="2051">
                  <c:v>0.35707175925925921</c:v>
                </c:pt>
                <c:pt idx="2052">
                  <c:v>0.35708333333333336</c:v>
                </c:pt>
                <c:pt idx="2053">
                  <c:v>0.3570949074074074</c:v>
                </c:pt>
                <c:pt idx="2054">
                  <c:v>0.3571064814814815</c:v>
                </c:pt>
                <c:pt idx="2055">
                  <c:v>0.35711805555555554</c:v>
                </c:pt>
                <c:pt idx="2056">
                  <c:v>0.35712962962962963</c:v>
                </c:pt>
                <c:pt idx="2057">
                  <c:v>0.35714120370370367</c:v>
                </c:pt>
                <c:pt idx="2058">
                  <c:v>0.35715277777777782</c:v>
                </c:pt>
                <c:pt idx="2059">
                  <c:v>0.35716435185185186</c:v>
                </c:pt>
                <c:pt idx="2060">
                  <c:v>0.35717592592592595</c:v>
                </c:pt>
                <c:pt idx="2061">
                  <c:v>0.35718749999999999</c:v>
                </c:pt>
                <c:pt idx="2062">
                  <c:v>0.35719907407407409</c:v>
                </c:pt>
                <c:pt idx="2063">
                  <c:v>0.35721064814814812</c:v>
                </c:pt>
                <c:pt idx="2064">
                  <c:v>0.35722222222222227</c:v>
                </c:pt>
                <c:pt idx="2065">
                  <c:v>0.35723379629629631</c:v>
                </c:pt>
                <c:pt idx="2066">
                  <c:v>0.35724537037037035</c:v>
                </c:pt>
                <c:pt idx="2067">
                  <c:v>0.35725694444444445</c:v>
                </c:pt>
                <c:pt idx="2068">
                  <c:v>0.35726851851851849</c:v>
                </c:pt>
                <c:pt idx="2069">
                  <c:v>0.35728009259259258</c:v>
                </c:pt>
                <c:pt idx="2070">
                  <c:v>0.35729166666666662</c:v>
                </c:pt>
                <c:pt idx="2071">
                  <c:v>0.35730324074074077</c:v>
                </c:pt>
                <c:pt idx="2072">
                  <c:v>0.35731481481481481</c:v>
                </c:pt>
                <c:pt idx="2073">
                  <c:v>0.3573263888888889</c:v>
                </c:pt>
                <c:pt idx="2074">
                  <c:v>0.35733796296296294</c:v>
                </c:pt>
                <c:pt idx="2075">
                  <c:v>0.35734953703703703</c:v>
                </c:pt>
                <c:pt idx="2076">
                  <c:v>0.35736111111111107</c:v>
                </c:pt>
                <c:pt idx="2077">
                  <c:v>0.35737268518518522</c:v>
                </c:pt>
                <c:pt idx="2078">
                  <c:v>0.35738425925925926</c:v>
                </c:pt>
                <c:pt idx="2079">
                  <c:v>0.35739583333333336</c:v>
                </c:pt>
                <c:pt idx="2080">
                  <c:v>0.3574074074074074</c:v>
                </c:pt>
                <c:pt idx="2081">
                  <c:v>0.35741898148148149</c:v>
                </c:pt>
                <c:pt idx="2082">
                  <c:v>0.35743055555555553</c:v>
                </c:pt>
                <c:pt idx="2083">
                  <c:v>0.35744212962962968</c:v>
                </c:pt>
                <c:pt idx="2084">
                  <c:v>0.35745370370370372</c:v>
                </c:pt>
                <c:pt idx="2085">
                  <c:v>0.35746527777777781</c:v>
                </c:pt>
                <c:pt idx="2086">
                  <c:v>0.35747685185185185</c:v>
                </c:pt>
                <c:pt idx="2087">
                  <c:v>0.35748842592592589</c:v>
                </c:pt>
                <c:pt idx="2088">
                  <c:v>0.35749999999999998</c:v>
                </c:pt>
                <c:pt idx="2089">
                  <c:v>0.35751157407407402</c:v>
                </c:pt>
                <c:pt idx="2090">
                  <c:v>0.35752314814814817</c:v>
                </c:pt>
                <c:pt idx="2091">
                  <c:v>0.35753472222222221</c:v>
                </c:pt>
                <c:pt idx="2092">
                  <c:v>0.35754629629629631</c:v>
                </c:pt>
                <c:pt idx="2093">
                  <c:v>0.35755787037037035</c:v>
                </c:pt>
                <c:pt idx="2094">
                  <c:v>0.35756944444444444</c:v>
                </c:pt>
                <c:pt idx="2095">
                  <c:v>0.35758101851851848</c:v>
                </c:pt>
                <c:pt idx="2096">
                  <c:v>0.35759259259259263</c:v>
                </c:pt>
                <c:pt idx="2097">
                  <c:v>0.35760416666666667</c:v>
                </c:pt>
                <c:pt idx="2098">
                  <c:v>0.35761574074074076</c:v>
                </c:pt>
                <c:pt idx="2099">
                  <c:v>0.3576273148148148</c:v>
                </c:pt>
                <c:pt idx="2100">
                  <c:v>0.3576388888888889</c:v>
                </c:pt>
                <c:pt idx="2101">
                  <c:v>0.35765046296296293</c:v>
                </c:pt>
                <c:pt idx="2102">
                  <c:v>0.35766203703703708</c:v>
                </c:pt>
                <c:pt idx="2103">
                  <c:v>0.35767361111111112</c:v>
                </c:pt>
                <c:pt idx="2104">
                  <c:v>0.35768518518518522</c:v>
                </c:pt>
                <c:pt idx="2105">
                  <c:v>0.35769675925925926</c:v>
                </c:pt>
                <c:pt idx="2106">
                  <c:v>0.35770833333333335</c:v>
                </c:pt>
                <c:pt idx="2107">
                  <c:v>0.35771990740740739</c:v>
                </c:pt>
                <c:pt idx="2108">
                  <c:v>0.35773148148148143</c:v>
                </c:pt>
                <c:pt idx="2109">
                  <c:v>0.35774305555555558</c:v>
                </c:pt>
                <c:pt idx="2110">
                  <c:v>0.35775462962962962</c:v>
                </c:pt>
                <c:pt idx="2111">
                  <c:v>0.35776620370370371</c:v>
                </c:pt>
                <c:pt idx="2112">
                  <c:v>0.35777777777777775</c:v>
                </c:pt>
                <c:pt idx="2113">
                  <c:v>0.35778935185185184</c:v>
                </c:pt>
                <c:pt idx="2114">
                  <c:v>0.35780092592592588</c:v>
                </c:pt>
                <c:pt idx="2115">
                  <c:v>0.35781250000000003</c:v>
                </c:pt>
                <c:pt idx="2116">
                  <c:v>0.35782407407407407</c:v>
                </c:pt>
                <c:pt idx="2117">
                  <c:v>0.35783564814814817</c:v>
                </c:pt>
                <c:pt idx="2118">
                  <c:v>0.35784722222222221</c:v>
                </c:pt>
                <c:pt idx="2119">
                  <c:v>0.3578587962962963</c:v>
                </c:pt>
                <c:pt idx="2120">
                  <c:v>0.35787037037037034</c:v>
                </c:pt>
                <c:pt idx="2121">
                  <c:v>0.35788194444444449</c:v>
                </c:pt>
                <c:pt idx="2122">
                  <c:v>0.35789351851851853</c:v>
                </c:pt>
                <c:pt idx="2123">
                  <c:v>0.35790509259259262</c:v>
                </c:pt>
                <c:pt idx="2124">
                  <c:v>0.35791666666666666</c:v>
                </c:pt>
                <c:pt idx="2125">
                  <c:v>0.35792824074074076</c:v>
                </c:pt>
                <c:pt idx="2126">
                  <c:v>0.35793981481481479</c:v>
                </c:pt>
                <c:pt idx="2127">
                  <c:v>0.35795138888888894</c:v>
                </c:pt>
                <c:pt idx="2128">
                  <c:v>0.35796296296296298</c:v>
                </c:pt>
                <c:pt idx="2129">
                  <c:v>0.35797453703703702</c:v>
                </c:pt>
                <c:pt idx="2130">
                  <c:v>0.35798611111111112</c:v>
                </c:pt>
                <c:pt idx="2131">
                  <c:v>0.35799768518518515</c:v>
                </c:pt>
                <c:pt idx="2132">
                  <c:v>0.35800925925925925</c:v>
                </c:pt>
                <c:pt idx="2133">
                  <c:v>0.35802083333333329</c:v>
                </c:pt>
                <c:pt idx="2134">
                  <c:v>0.35803240740740744</c:v>
                </c:pt>
                <c:pt idx="2135">
                  <c:v>0.35804398148148148</c:v>
                </c:pt>
                <c:pt idx="2136">
                  <c:v>0.35805555555555557</c:v>
                </c:pt>
                <c:pt idx="2137">
                  <c:v>0.35806712962962961</c:v>
                </c:pt>
                <c:pt idx="2138">
                  <c:v>0.3580787037037037</c:v>
                </c:pt>
                <c:pt idx="2139">
                  <c:v>0.35809027777777774</c:v>
                </c:pt>
                <c:pt idx="2140">
                  <c:v>0.35810185185185189</c:v>
                </c:pt>
                <c:pt idx="2141">
                  <c:v>0.35811342592592593</c:v>
                </c:pt>
                <c:pt idx="2142">
                  <c:v>0.35812500000000003</c:v>
                </c:pt>
                <c:pt idx="2143">
                  <c:v>0.35813657407407407</c:v>
                </c:pt>
                <c:pt idx="2144">
                  <c:v>0.35814814814814816</c:v>
                </c:pt>
                <c:pt idx="2145">
                  <c:v>0.3581597222222222</c:v>
                </c:pt>
                <c:pt idx="2146">
                  <c:v>0.35817129629629635</c:v>
                </c:pt>
                <c:pt idx="2147">
                  <c:v>0.35818287037037039</c:v>
                </c:pt>
                <c:pt idx="2148">
                  <c:v>0.35819444444444443</c:v>
                </c:pt>
                <c:pt idx="2149">
                  <c:v>0.35820601851851852</c:v>
                </c:pt>
                <c:pt idx="2150">
                  <c:v>0.35821759259259256</c:v>
                </c:pt>
                <c:pt idx="2151">
                  <c:v>0.35822916666666665</c:v>
                </c:pt>
                <c:pt idx="2152">
                  <c:v>0.35824074074074069</c:v>
                </c:pt>
                <c:pt idx="2153">
                  <c:v>0.35825231481481484</c:v>
                </c:pt>
                <c:pt idx="2154">
                  <c:v>0.35826388888888888</c:v>
                </c:pt>
                <c:pt idx="2155">
                  <c:v>0.35827546296296298</c:v>
                </c:pt>
                <c:pt idx="2156">
                  <c:v>0.35828703703703701</c:v>
                </c:pt>
                <c:pt idx="2157">
                  <c:v>0.35829861111111111</c:v>
                </c:pt>
                <c:pt idx="2158">
                  <c:v>0.35831018518518515</c:v>
                </c:pt>
                <c:pt idx="2159">
                  <c:v>0.3583217592592593</c:v>
                </c:pt>
                <c:pt idx="2160">
                  <c:v>0.35833333333333334</c:v>
                </c:pt>
                <c:pt idx="2161">
                  <c:v>0.35834490740740743</c:v>
                </c:pt>
                <c:pt idx="2162">
                  <c:v>0.35835648148148147</c:v>
                </c:pt>
                <c:pt idx="2163">
                  <c:v>0.35836805555555556</c:v>
                </c:pt>
                <c:pt idx="2164">
                  <c:v>0.3583796296296296</c:v>
                </c:pt>
                <c:pt idx="2165">
                  <c:v>0.35839120370370375</c:v>
                </c:pt>
                <c:pt idx="2166">
                  <c:v>0.35840277777777779</c:v>
                </c:pt>
                <c:pt idx="2167">
                  <c:v>0.35841435185185189</c:v>
                </c:pt>
                <c:pt idx="2168">
                  <c:v>0.35842592592592593</c:v>
                </c:pt>
                <c:pt idx="2169">
                  <c:v>0.35843749999999996</c:v>
                </c:pt>
                <c:pt idx="2170">
                  <c:v>0.35844907407407406</c:v>
                </c:pt>
                <c:pt idx="2171">
                  <c:v>0.3584606481481481</c:v>
                </c:pt>
                <c:pt idx="2172">
                  <c:v>0.35847222222222225</c:v>
                </c:pt>
                <c:pt idx="2173">
                  <c:v>0.35848379629629629</c:v>
                </c:pt>
                <c:pt idx="2174">
                  <c:v>0.35849537037037038</c:v>
                </c:pt>
                <c:pt idx="2175">
                  <c:v>0.35850694444444442</c:v>
                </c:pt>
                <c:pt idx="2176">
                  <c:v>0.35851851851851851</c:v>
                </c:pt>
                <c:pt idx="2177">
                  <c:v>0.35853009259259255</c:v>
                </c:pt>
                <c:pt idx="2178">
                  <c:v>0.3585416666666667</c:v>
                </c:pt>
                <c:pt idx="2179">
                  <c:v>0.35855324074074074</c:v>
                </c:pt>
                <c:pt idx="2180">
                  <c:v>0.35856481481481484</c:v>
                </c:pt>
                <c:pt idx="2181">
                  <c:v>0.35857638888888888</c:v>
                </c:pt>
                <c:pt idx="2182">
                  <c:v>0.35858796296296297</c:v>
                </c:pt>
                <c:pt idx="2183">
                  <c:v>0.35859953703703701</c:v>
                </c:pt>
                <c:pt idx="2184">
                  <c:v>0.35861111111111116</c:v>
                </c:pt>
                <c:pt idx="2185">
                  <c:v>0.3586226851851852</c:v>
                </c:pt>
                <c:pt idx="2186">
                  <c:v>0.35863425925925929</c:v>
                </c:pt>
                <c:pt idx="2187">
                  <c:v>0.35864583333333333</c:v>
                </c:pt>
                <c:pt idx="2188">
                  <c:v>0.35865740740740742</c:v>
                </c:pt>
                <c:pt idx="2189">
                  <c:v>0.35866898148148146</c:v>
                </c:pt>
                <c:pt idx="2190">
                  <c:v>0.3586805555555555</c:v>
                </c:pt>
                <c:pt idx="2191">
                  <c:v>0.35869212962962965</c:v>
                </c:pt>
                <c:pt idx="2192">
                  <c:v>0.35870370370370369</c:v>
                </c:pt>
                <c:pt idx="2193">
                  <c:v>0.35871527777777779</c:v>
                </c:pt>
                <c:pt idx="2194">
                  <c:v>0.35872685185185182</c:v>
                </c:pt>
                <c:pt idx="2195">
                  <c:v>0.35873842592592592</c:v>
                </c:pt>
                <c:pt idx="2196">
                  <c:v>0.35874999999999996</c:v>
                </c:pt>
                <c:pt idx="2197">
                  <c:v>0.35876157407407411</c:v>
                </c:pt>
                <c:pt idx="2198">
                  <c:v>0.35877314814814815</c:v>
                </c:pt>
                <c:pt idx="2199">
                  <c:v>0.35878472222222224</c:v>
                </c:pt>
                <c:pt idx="2200">
                  <c:v>0.35879629629629628</c:v>
                </c:pt>
                <c:pt idx="2201">
                  <c:v>0.35880787037037037</c:v>
                </c:pt>
                <c:pt idx="2202">
                  <c:v>0.35881944444444441</c:v>
                </c:pt>
                <c:pt idx="2203">
                  <c:v>0.35883101851851856</c:v>
                </c:pt>
                <c:pt idx="2204">
                  <c:v>0.3588425925925926</c:v>
                </c:pt>
                <c:pt idx="2205">
                  <c:v>0.3588541666666667</c:v>
                </c:pt>
                <c:pt idx="2206">
                  <c:v>0.35886574074074074</c:v>
                </c:pt>
                <c:pt idx="2207">
                  <c:v>0.35887731481481483</c:v>
                </c:pt>
                <c:pt idx="2208">
                  <c:v>0.35888888888888887</c:v>
                </c:pt>
                <c:pt idx="2209">
                  <c:v>0.35890046296296302</c:v>
                </c:pt>
                <c:pt idx="2210">
                  <c:v>0.35891203703703706</c:v>
                </c:pt>
                <c:pt idx="2211">
                  <c:v>0.3589236111111111</c:v>
                </c:pt>
                <c:pt idx="2212">
                  <c:v>0.35893518518518519</c:v>
                </c:pt>
                <c:pt idx="2213">
                  <c:v>0.35894675925925923</c:v>
                </c:pt>
                <c:pt idx="2214">
                  <c:v>0.35895833333333332</c:v>
                </c:pt>
                <c:pt idx="2215">
                  <c:v>0.35896990740740736</c:v>
                </c:pt>
                <c:pt idx="2216">
                  <c:v>0.35898148148148151</c:v>
                </c:pt>
                <c:pt idx="2217">
                  <c:v>0.35899305555555555</c:v>
                </c:pt>
                <c:pt idx="2218">
                  <c:v>0.35900462962962965</c:v>
                </c:pt>
                <c:pt idx="2219">
                  <c:v>0.35901620370370368</c:v>
                </c:pt>
                <c:pt idx="2220">
                  <c:v>0.35902777777777778</c:v>
                </c:pt>
                <c:pt idx="2221">
                  <c:v>0.35903935185185182</c:v>
                </c:pt>
                <c:pt idx="2222">
                  <c:v>0.35905092592592597</c:v>
                </c:pt>
                <c:pt idx="2223">
                  <c:v>0.35906250000000001</c:v>
                </c:pt>
                <c:pt idx="2224">
                  <c:v>0.3590740740740741</c:v>
                </c:pt>
                <c:pt idx="2225">
                  <c:v>0.35908564814814814</c:v>
                </c:pt>
                <c:pt idx="2226">
                  <c:v>0.35909722222222223</c:v>
                </c:pt>
                <c:pt idx="2227">
                  <c:v>0.35910879629629627</c:v>
                </c:pt>
                <c:pt idx="2228">
                  <c:v>0.35912037037037042</c:v>
                </c:pt>
                <c:pt idx="2229">
                  <c:v>0.35913194444444446</c:v>
                </c:pt>
                <c:pt idx="2230">
                  <c:v>0.3591435185185185</c:v>
                </c:pt>
                <c:pt idx="2231">
                  <c:v>0.3591550925925926</c:v>
                </c:pt>
                <c:pt idx="2232">
                  <c:v>0.35916666666666663</c:v>
                </c:pt>
                <c:pt idx="2233">
                  <c:v>0.35917824074074073</c:v>
                </c:pt>
                <c:pt idx="2234">
                  <c:v>0.35918981481481477</c:v>
                </c:pt>
                <c:pt idx="2235">
                  <c:v>0.35920138888888892</c:v>
                </c:pt>
                <c:pt idx="2236">
                  <c:v>0.35921296296296296</c:v>
                </c:pt>
                <c:pt idx="2237">
                  <c:v>0.35922453703703705</c:v>
                </c:pt>
                <c:pt idx="2238">
                  <c:v>0.35923611111111109</c:v>
                </c:pt>
                <c:pt idx="2239">
                  <c:v>0.35924768518518518</c:v>
                </c:pt>
                <c:pt idx="2240">
                  <c:v>0.35925925925925922</c:v>
                </c:pt>
                <c:pt idx="2241">
                  <c:v>0.35927083333333337</c:v>
                </c:pt>
                <c:pt idx="2242">
                  <c:v>0.35928240740740741</c:v>
                </c:pt>
                <c:pt idx="2243">
                  <c:v>0.35929398148148151</c:v>
                </c:pt>
                <c:pt idx="2244">
                  <c:v>0.35930555555555554</c:v>
                </c:pt>
                <c:pt idx="2245">
                  <c:v>0.35931712962962964</c:v>
                </c:pt>
                <c:pt idx="2246">
                  <c:v>0.35932870370370368</c:v>
                </c:pt>
                <c:pt idx="2247">
                  <c:v>0.35934027777777783</c:v>
                </c:pt>
                <c:pt idx="2248">
                  <c:v>0.35935185185185187</c:v>
                </c:pt>
                <c:pt idx="2249">
                  <c:v>0.35936342592592596</c:v>
                </c:pt>
                <c:pt idx="2250">
                  <c:v>0.359375</c:v>
                </c:pt>
                <c:pt idx="2251">
                  <c:v>0.35938657407407404</c:v>
                </c:pt>
                <c:pt idx="2252">
                  <c:v>0.35939814814814813</c:v>
                </c:pt>
                <c:pt idx="2253">
                  <c:v>0.35940972222222217</c:v>
                </c:pt>
                <c:pt idx="2254">
                  <c:v>0.35942129629629632</c:v>
                </c:pt>
                <c:pt idx="2255">
                  <c:v>0.35943287037037036</c:v>
                </c:pt>
                <c:pt idx="2256">
                  <c:v>0.35944444444444446</c:v>
                </c:pt>
                <c:pt idx="2257">
                  <c:v>0.35945601851851849</c:v>
                </c:pt>
                <c:pt idx="2258">
                  <c:v>0.35946759259259259</c:v>
                </c:pt>
                <c:pt idx="2259">
                  <c:v>0.35947916666666663</c:v>
                </c:pt>
                <c:pt idx="2260">
                  <c:v>0.35949074074074078</c:v>
                </c:pt>
                <c:pt idx="2261">
                  <c:v>0.35950231481481482</c:v>
                </c:pt>
                <c:pt idx="2262">
                  <c:v>0.35951388888888891</c:v>
                </c:pt>
                <c:pt idx="2263">
                  <c:v>0.35952546296296295</c:v>
                </c:pt>
                <c:pt idx="2264">
                  <c:v>0.35953703703703704</c:v>
                </c:pt>
                <c:pt idx="2265">
                  <c:v>0.35954861111111108</c:v>
                </c:pt>
                <c:pt idx="2266">
                  <c:v>0.35956018518518523</c:v>
                </c:pt>
                <c:pt idx="2267">
                  <c:v>0.35957175925925927</c:v>
                </c:pt>
                <c:pt idx="2268">
                  <c:v>0.35958333333333337</c:v>
                </c:pt>
                <c:pt idx="2269">
                  <c:v>0.3595949074074074</c:v>
                </c:pt>
                <c:pt idx="2270">
                  <c:v>0.3596064814814815</c:v>
                </c:pt>
                <c:pt idx="2271">
                  <c:v>0.35961805555555554</c:v>
                </c:pt>
                <c:pt idx="2272">
                  <c:v>0.35962962962962958</c:v>
                </c:pt>
                <c:pt idx="2273">
                  <c:v>0.35964120370370373</c:v>
                </c:pt>
                <c:pt idx="2274">
                  <c:v>0.35965277777777777</c:v>
                </c:pt>
                <c:pt idx="2275">
                  <c:v>0.35966435185185186</c:v>
                </c:pt>
                <c:pt idx="2276">
                  <c:v>0.3596759259259259</c:v>
                </c:pt>
                <c:pt idx="2277">
                  <c:v>0.35968749999999999</c:v>
                </c:pt>
                <c:pt idx="2278">
                  <c:v>0.35969907407407403</c:v>
                </c:pt>
                <c:pt idx="2279">
                  <c:v>0.35971064814814818</c:v>
                </c:pt>
                <c:pt idx="2280">
                  <c:v>0.35972222222222222</c:v>
                </c:pt>
                <c:pt idx="2281">
                  <c:v>0.35973379629629632</c:v>
                </c:pt>
                <c:pt idx="2282">
                  <c:v>0.35974537037037035</c:v>
                </c:pt>
                <c:pt idx="2283">
                  <c:v>0.35975694444444445</c:v>
                </c:pt>
                <c:pt idx="2284">
                  <c:v>0.35976851851851849</c:v>
                </c:pt>
                <c:pt idx="2285">
                  <c:v>0.35978009259259264</c:v>
                </c:pt>
                <c:pt idx="2286">
                  <c:v>0.35979166666666668</c:v>
                </c:pt>
                <c:pt idx="2287">
                  <c:v>0.35980324074074077</c:v>
                </c:pt>
                <c:pt idx="2288">
                  <c:v>0.35981481481481481</c:v>
                </c:pt>
                <c:pt idx="2289">
                  <c:v>0.3598263888888889</c:v>
                </c:pt>
                <c:pt idx="2290">
                  <c:v>0.35983796296296294</c:v>
                </c:pt>
                <c:pt idx="2291">
                  <c:v>0.35984953703703698</c:v>
                </c:pt>
                <c:pt idx="2292">
                  <c:v>0.35986111111111113</c:v>
                </c:pt>
                <c:pt idx="2293">
                  <c:v>0.35987268518518517</c:v>
                </c:pt>
                <c:pt idx="2294">
                  <c:v>0.35988425925925926</c:v>
                </c:pt>
                <c:pt idx="2295">
                  <c:v>0.3598958333333333</c:v>
                </c:pt>
                <c:pt idx="2296">
                  <c:v>0.3599074074074074</c:v>
                </c:pt>
                <c:pt idx="2297">
                  <c:v>0.35991898148148144</c:v>
                </c:pt>
                <c:pt idx="2298">
                  <c:v>0.35993055555555559</c:v>
                </c:pt>
                <c:pt idx="2299">
                  <c:v>0.35994212962962963</c:v>
                </c:pt>
                <c:pt idx="2300">
                  <c:v>0.35995370370370372</c:v>
                </c:pt>
                <c:pt idx="2301">
                  <c:v>0.35996527777777776</c:v>
                </c:pt>
                <c:pt idx="2302">
                  <c:v>0.35997685185185185</c:v>
                </c:pt>
                <c:pt idx="2303">
                  <c:v>0.35998842592592589</c:v>
                </c:pt>
                <c:pt idx="2304">
                  <c:v>0.36000000000000004</c:v>
                </c:pt>
                <c:pt idx="2305">
                  <c:v>0.36001157407407408</c:v>
                </c:pt>
                <c:pt idx="2306">
                  <c:v>0.36002314814814818</c:v>
                </c:pt>
                <c:pt idx="2307">
                  <c:v>0.36003472222222221</c:v>
                </c:pt>
                <c:pt idx="2308">
                  <c:v>0.36004629629629631</c:v>
                </c:pt>
                <c:pt idx="2309">
                  <c:v>0.36005787037037035</c:v>
                </c:pt>
                <c:pt idx="2310">
                  <c:v>0.3600694444444445</c:v>
                </c:pt>
                <c:pt idx="2311">
                  <c:v>0.36008101851851854</c:v>
                </c:pt>
                <c:pt idx="2312">
                  <c:v>0.36009259259259258</c:v>
                </c:pt>
                <c:pt idx="2313">
                  <c:v>0.36010416666666667</c:v>
                </c:pt>
                <c:pt idx="2314">
                  <c:v>0.36011574074074071</c:v>
                </c:pt>
                <c:pt idx="2315">
                  <c:v>0.3601273148148148</c:v>
                </c:pt>
                <c:pt idx="2316">
                  <c:v>0.36013888888888884</c:v>
                </c:pt>
                <c:pt idx="2317">
                  <c:v>0.36015046296296299</c:v>
                </c:pt>
                <c:pt idx="2318">
                  <c:v>0.36016203703703703</c:v>
                </c:pt>
                <c:pt idx="2319">
                  <c:v>0.36017361111111112</c:v>
                </c:pt>
                <c:pt idx="2320">
                  <c:v>0.36018518518518516</c:v>
                </c:pt>
                <c:pt idx="2321">
                  <c:v>0.36019675925925926</c:v>
                </c:pt>
                <c:pt idx="2322">
                  <c:v>0.3602083333333333</c:v>
                </c:pt>
                <c:pt idx="2323">
                  <c:v>0.36021990740740745</c:v>
                </c:pt>
                <c:pt idx="2324">
                  <c:v>0.36023148148148149</c:v>
                </c:pt>
                <c:pt idx="2325">
                  <c:v>0.36024305555555558</c:v>
                </c:pt>
                <c:pt idx="2326">
                  <c:v>0.36025462962962962</c:v>
                </c:pt>
                <c:pt idx="2327">
                  <c:v>0.36026620370370371</c:v>
                </c:pt>
                <c:pt idx="2328">
                  <c:v>0.36027777777777775</c:v>
                </c:pt>
                <c:pt idx="2329">
                  <c:v>0.3602893518518519</c:v>
                </c:pt>
                <c:pt idx="2330">
                  <c:v>0.36030092592592594</c:v>
                </c:pt>
                <c:pt idx="2331">
                  <c:v>0.36031250000000004</c:v>
                </c:pt>
                <c:pt idx="2332">
                  <c:v>0.36031250000000004</c:v>
                </c:pt>
                <c:pt idx="2333">
                  <c:v>0.36032407407407407</c:v>
                </c:pt>
                <c:pt idx="2334">
                  <c:v>0.36033564814814811</c:v>
                </c:pt>
                <c:pt idx="2335">
                  <c:v>0.36034722222222221</c:v>
                </c:pt>
                <c:pt idx="2336">
                  <c:v>0.36035879629629625</c:v>
                </c:pt>
                <c:pt idx="2337">
                  <c:v>0.3603703703703704</c:v>
                </c:pt>
                <c:pt idx="2338">
                  <c:v>0.36038194444444444</c:v>
                </c:pt>
                <c:pt idx="2339">
                  <c:v>0.36039351851851853</c:v>
                </c:pt>
                <c:pt idx="2340">
                  <c:v>0.36040509259259257</c:v>
                </c:pt>
                <c:pt idx="2341">
                  <c:v>0.36041666666666666</c:v>
                </c:pt>
                <c:pt idx="2342">
                  <c:v>0.3604282407407407</c:v>
                </c:pt>
                <c:pt idx="2343">
                  <c:v>0.36043981481481485</c:v>
                </c:pt>
                <c:pt idx="2344">
                  <c:v>0.36045138888888889</c:v>
                </c:pt>
                <c:pt idx="2345">
                  <c:v>0.36046296296296299</c:v>
                </c:pt>
                <c:pt idx="2346">
                  <c:v>0.36047453703703702</c:v>
                </c:pt>
                <c:pt idx="2347">
                  <c:v>0.36048611111111112</c:v>
                </c:pt>
                <c:pt idx="2348">
                  <c:v>0.36049768518518516</c:v>
                </c:pt>
                <c:pt idx="2349">
                  <c:v>0.36050925925925931</c:v>
                </c:pt>
                <c:pt idx="2350">
                  <c:v>0.36052083333333335</c:v>
                </c:pt>
                <c:pt idx="2351">
                  <c:v>0.36053240740740744</c:v>
                </c:pt>
                <c:pt idx="2352">
                  <c:v>0.36054398148148148</c:v>
                </c:pt>
                <c:pt idx="2353">
                  <c:v>0.36055555555555557</c:v>
                </c:pt>
                <c:pt idx="2354">
                  <c:v>0.36056712962962961</c:v>
                </c:pt>
                <c:pt idx="2355">
                  <c:v>0.36057870370370365</c:v>
                </c:pt>
                <c:pt idx="2356">
                  <c:v>0.3605902777777778</c:v>
                </c:pt>
                <c:pt idx="2357">
                  <c:v>0.36060185185185184</c:v>
                </c:pt>
                <c:pt idx="2358">
                  <c:v>0.36061342592592593</c:v>
                </c:pt>
                <c:pt idx="2359">
                  <c:v>0.36062499999999997</c:v>
                </c:pt>
                <c:pt idx="2360">
                  <c:v>0.36063657407407407</c:v>
                </c:pt>
                <c:pt idx="2361">
                  <c:v>0.36064814814814811</c:v>
                </c:pt>
                <c:pt idx="2362">
                  <c:v>0.36065972222222226</c:v>
                </c:pt>
                <c:pt idx="2363">
                  <c:v>0.3606712962962963</c:v>
                </c:pt>
                <c:pt idx="2364">
                  <c:v>0.36068287037037039</c:v>
                </c:pt>
                <c:pt idx="2365">
                  <c:v>0.36069444444444443</c:v>
                </c:pt>
                <c:pt idx="2366">
                  <c:v>0.36070601851851852</c:v>
                </c:pt>
                <c:pt idx="2367">
                  <c:v>0.36071759259259256</c:v>
                </c:pt>
                <c:pt idx="2368">
                  <c:v>0.36072916666666671</c:v>
                </c:pt>
                <c:pt idx="2369">
                  <c:v>0.36074074074074075</c:v>
                </c:pt>
                <c:pt idx="2370">
                  <c:v>0.36075231481481485</c:v>
                </c:pt>
                <c:pt idx="2371">
                  <c:v>0.36076388888888888</c:v>
                </c:pt>
                <c:pt idx="2372">
                  <c:v>0.36077546296296298</c:v>
                </c:pt>
                <c:pt idx="2373">
                  <c:v>0.36078703703703702</c:v>
                </c:pt>
                <c:pt idx="2374">
                  <c:v>0.36079861111111106</c:v>
                </c:pt>
                <c:pt idx="2375">
                  <c:v>0.36081018518518521</c:v>
                </c:pt>
                <c:pt idx="2376">
                  <c:v>0.36082175925925924</c:v>
                </c:pt>
                <c:pt idx="2377">
                  <c:v>0.36083333333333334</c:v>
                </c:pt>
                <c:pt idx="2378">
                  <c:v>0.36084490740740738</c:v>
                </c:pt>
                <c:pt idx="2379">
                  <c:v>0.36085648148148147</c:v>
                </c:pt>
                <c:pt idx="2380">
                  <c:v>0.36086805555555551</c:v>
                </c:pt>
                <c:pt idx="2381">
                  <c:v>0.36087962962962966</c:v>
                </c:pt>
                <c:pt idx="2382">
                  <c:v>0.3608912037037037</c:v>
                </c:pt>
                <c:pt idx="2383">
                  <c:v>0.36090277777777779</c:v>
                </c:pt>
                <c:pt idx="2384">
                  <c:v>0.36091435185185183</c:v>
                </c:pt>
                <c:pt idx="2385">
                  <c:v>0.36092592592592593</c:v>
                </c:pt>
                <c:pt idx="2386">
                  <c:v>0.36093749999999997</c:v>
                </c:pt>
                <c:pt idx="2387">
                  <c:v>0.36094907407407412</c:v>
                </c:pt>
                <c:pt idx="2388">
                  <c:v>0.36096064814814816</c:v>
                </c:pt>
                <c:pt idx="2389">
                  <c:v>0.36097222222222225</c:v>
                </c:pt>
                <c:pt idx="2390">
                  <c:v>0.36098379629629629</c:v>
                </c:pt>
                <c:pt idx="2391">
                  <c:v>0.36099537037037038</c:v>
                </c:pt>
                <c:pt idx="2392">
                  <c:v>0.36100694444444442</c:v>
                </c:pt>
                <c:pt idx="2393">
                  <c:v>0.36101851851851857</c:v>
                </c:pt>
                <c:pt idx="2394">
                  <c:v>0.36103009259259261</c:v>
                </c:pt>
                <c:pt idx="2395">
                  <c:v>0.36104166666666665</c:v>
                </c:pt>
                <c:pt idx="2396">
                  <c:v>0.36105324074074074</c:v>
                </c:pt>
                <c:pt idx="2397">
                  <c:v>0.36106481481481478</c:v>
                </c:pt>
                <c:pt idx="2398">
                  <c:v>0.36107638888888888</c:v>
                </c:pt>
                <c:pt idx="2399">
                  <c:v>0.36108796296296292</c:v>
                </c:pt>
                <c:pt idx="2400">
                  <c:v>0.36109953703703707</c:v>
                </c:pt>
                <c:pt idx="2401">
                  <c:v>0.3611111111111111</c:v>
                </c:pt>
                <c:pt idx="2402">
                  <c:v>0.3611226851851852</c:v>
                </c:pt>
                <c:pt idx="2403">
                  <c:v>0.36113425925925924</c:v>
                </c:pt>
                <c:pt idx="2404">
                  <c:v>0.36114583333333333</c:v>
                </c:pt>
                <c:pt idx="2405">
                  <c:v>0.36115740740740737</c:v>
                </c:pt>
                <c:pt idx="2406">
                  <c:v>0.36116898148148152</c:v>
                </c:pt>
                <c:pt idx="2407">
                  <c:v>0.36118055555555556</c:v>
                </c:pt>
                <c:pt idx="2408">
                  <c:v>0.36119212962962965</c:v>
                </c:pt>
                <c:pt idx="2409">
                  <c:v>0.36120370370370369</c:v>
                </c:pt>
                <c:pt idx="2410">
                  <c:v>0.36121527777777779</c:v>
                </c:pt>
                <c:pt idx="2411">
                  <c:v>0.36122685185185183</c:v>
                </c:pt>
                <c:pt idx="2412">
                  <c:v>0.36123842592592598</c:v>
                </c:pt>
                <c:pt idx="2413">
                  <c:v>0.36125000000000002</c:v>
                </c:pt>
                <c:pt idx="2414">
                  <c:v>0.36126157407407411</c:v>
                </c:pt>
                <c:pt idx="2415">
                  <c:v>0.36127314814814815</c:v>
                </c:pt>
                <c:pt idx="2416">
                  <c:v>0.36128472222222219</c:v>
                </c:pt>
                <c:pt idx="2417">
                  <c:v>0.36129629629629628</c:v>
                </c:pt>
                <c:pt idx="2418">
                  <c:v>0.36130787037037032</c:v>
                </c:pt>
                <c:pt idx="2419">
                  <c:v>0.36131944444444447</c:v>
                </c:pt>
                <c:pt idx="2420">
                  <c:v>0.36133101851851851</c:v>
                </c:pt>
                <c:pt idx="2421">
                  <c:v>0.3613425925925926</c:v>
                </c:pt>
                <c:pt idx="2422">
                  <c:v>0.36135416666666664</c:v>
                </c:pt>
                <c:pt idx="2423">
                  <c:v>0.36136574074074074</c:v>
                </c:pt>
                <c:pt idx="2424">
                  <c:v>0.36137731481481478</c:v>
                </c:pt>
                <c:pt idx="2425">
                  <c:v>0.36138888888888893</c:v>
                </c:pt>
                <c:pt idx="2426">
                  <c:v>0.36140046296296297</c:v>
                </c:pt>
                <c:pt idx="2427">
                  <c:v>0.36141203703703706</c:v>
                </c:pt>
                <c:pt idx="2428">
                  <c:v>0.3614236111111111</c:v>
                </c:pt>
                <c:pt idx="2429">
                  <c:v>0.36143518518518519</c:v>
                </c:pt>
                <c:pt idx="2430">
                  <c:v>0.36144675925925923</c:v>
                </c:pt>
                <c:pt idx="2431">
                  <c:v>0.36145833333333338</c:v>
                </c:pt>
                <c:pt idx="2432">
                  <c:v>0.36146990740740742</c:v>
                </c:pt>
                <c:pt idx="2433">
                  <c:v>0.36148148148148151</c:v>
                </c:pt>
                <c:pt idx="2434">
                  <c:v>0.36149305555555555</c:v>
                </c:pt>
                <c:pt idx="2435">
                  <c:v>0.36150462962962965</c:v>
                </c:pt>
                <c:pt idx="2436">
                  <c:v>0.36151620370370369</c:v>
                </c:pt>
                <c:pt idx="2437">
                  <c:v>0.36152777777777773</c:v>
                </c:pt>
                <c:pt idx="2438">
                  <c:v>0.36153935185185188</c:v>
                </c:pt>
                <c:pt idx="2439">
                  <c:v>0.36155092592592591</c:v>
                </c:pt>
                <c:pt idx="2440">
                  <c:v>0.36156250000000001</c:v>
                </c:pt>
                <c:pt idx="2441">
                  <c:v>0.36157407407407405</c:v>
                </c:pt>
                <c:pt idx="2442">
                  <c:v>0.36158564814814814</c:v>
                </c:pt>
                <c:pt idx="2443">
                  <c:v>0.36159722222222218</c:v>
                </c:pt>
                <c:pt idx="2444">
                  <c:v>0.36160879629629633</c:v>
                </c:pt>
                <c:pt idx="2445">
                  <c:v>0.36162037037037037</c:v>
                </c:pt>
                <c:pt idx="2446">
                  <c:v>0.36163194444444446</c:v>
                </c:pt>
                <c:pt idx="2447">
                  <c:v>0.3616435185185185</c:v>
                </c:pt>
                <c:pt idx="2448">
                  <c:v>0.3616550925925926</c:v>
                </c:pt>
                <c:pt idx="2449">
                  <c:v>0.36166666666666664</c:v>
                </c:pt>
                <c:pt idx="2450">
                  <c:v>0.36167824074074079</c:v>
                </c:pt>
                <c:pt idx="2451">
                  <c:v>0.36168981481481483</c:v>
                </c:pt>
                <c:pt idx="2452">
                  <c:v>0.36170138888888892</c:v>
                </c:pt>
                <c:pt idx="2453">
                  <c:v>0.36171296296296296</c:v>
                </c:pt>
                <c:pt idx="2454">
                  <c:v>0.36172453703703705</c:v>
                </c:pt>
                <c:pt idx="2455">
                  <c:v>0.36173611111111109</c:v>
                </c:pt>
                <c:pt idx="2456">
                  <c:v>0.36174768518518513</c:v>
                </c:pt>
                <c:pt idx="2457">
                  <c:v>0.36175925925925928</c:v>
                </c:pt>
                <c:pt idx="2458">
                  <c:v>0.36177083333333332</c:v>
                </c:pt>
                <c:pt idx="2459">
                  <c:v>0.36178240740740741</c:v>
                </c:pt>
                <c:pt idx="2460">
                  <c:v>0.36179398148148145</c:v>
                </c:pt>
                <c:pt idx="2461">
                  <c:v>0.36180555555555555</c:v>
                </c:pt>
                <c:pt idx="2462">
                  <c:v>0.36181712962962959</c:v>
                </c:pt>
                <c:pt idx="2463">
                  <c:v>0.36182870370370374</c:v>
                </c:pt>
                <c:pt idx="2464">
                  <c:v>0.36184027777777777</c:v>
                </c:pt>
                <c:pt idx="2465">
                  <c:v>0.36185185185185187</c:v>
                </c:pt>
                <c:pt idx="2466">
                  <c:v>0.36186342592592591</c:v>
                </c:pt>
                <c:pt idx="2467">
                  <c:v>0.361875</c:v>
                </c:pt>
                <c:pt idx="2468">
                  <c:v>0.36188657407407404</c:v>
                </c:pt>
                <c:pt idx="2469">
                  <c:v>0.36189814814814819</c:v>
                </c:pt>
                <c:pt idx="2470">
                  <c:v>0.36190972222222223</c:v>
                </c:pt>
                <c:pt idx="2471">
                  <c:v>0.36192129629629632</c:v>
                </c:pt>
                <c:pt idx="2472">
                  <c:v>0.36193287037037036</c:v>
                </c:pt>
                <c:pt idx="2473">
                  <c:v>0.36194444444444446</c:v>
                </c:pt>
                <c:pt idx="2474">
                  <c:v>0.3619560185185185</c:v>
                </c:pt>
                <c:pt idx="2475">
                  <c:v>0.36196759259259265</c:v>
                </c:pt>
                <c:pt idx="2476">
                  <c:v>0.36197916666666669</c:v>
                </c:pt>
                <c:pt idx="2477">
                  <c:v>0.36199074074074072</c:v>
                </c:pt>
                <c:pt idx="2478">
                  <c:v>0.36200231481481482</c:v>
                </c:pt>
                <c:pt idx="2479">
                  <c:v>0.36201388888888886</c:v>
                </c:pt>
                <c:pt idx="2480">
                  <c:v>0.36202546296296295</c:v>
                </c:pt>
                <c:pt idx="2481">
                  <c:v>0.36203703703703699</c:v>
                </c:pt>
                <c:pt idx="2482">
                  <c:v>0.36204861111111114</c:v>
                </c:pt>
                <c:pt idx="2483">
                  <c:v>0.36206018518518518</c:v>
                </c:pt>
                <c:pt idx="2484">
                  <c:v>0.36207175925925927</c:v>
                </c:pt>
                <c:pt idx="2485">
                  <c:v>0.36208333333333331</c:v>
                </c:pt>
                <c:pt idx="2486">
                  <c:v>0.36209490740740741</c:v>
                </c:pt>
                <c:pt idx="2487">
                  <c:v>0.36210648148148145</c:v>
                </c:pt>
                <c:pt idx="2488">
                  <c:v>0.3621180555555556</c:v>
                </c:pt>
                <c:pt idx="2489">
                  <c:v>0.36212962962962963</c:v>
                </c:pt>
                <c:pt idx="2490">
                  <c:v>0.36214120370370373</c:v>
                </c:pt>
                <c:pt idx="2491">
                  <c:v>0.36215277777777777</c:v>
                </c:pt>
                <c:pt idx="2492">
                  <c:v>0.36216435185185186</c:v>
                </c:pt>
                <c:pt idx="2493">
                  <c:v>0.3621759259259259</c:v>
                </c:pt>
                <c:pt idx="2494">
                  <c:v>0.36218750000000005</c:v>
                </c:pt>
                <c:pt idx="2495">
                  <c:v>0.36219907407407409</c:v>
                </c:pt>
                <c:pt idx="2496">
                  <c:v>0.36221064814814818</c:v>
                </c:pt>
                <c:pt idx="2497">
                  <c:v>0.36222222222222222</c:v>
                </c:pt>
                <c:pt idx="2498">
                  <c:v>0.36223379629629626</c:v>
                </c:pt>
                <c:pt idx="2499">
                  <c:v>0.36224537037037036</c:v>
                </c:pt>
                <c:pt idx="2500">
                  <c:v>0.3622569444444444</c:v>
                </c:pt>
                <c:pt idx="2501">
                  <c:v>0.36226851851851855</c:v>
                </c:pt>
                <c:pt idx="2502">
                  <c:v>0.36228009259259258</c:v>
                </c:pt>
                <c:pt idx="2503">
                  <c:v>0.36229166666666668</c:v>
                </c:pt>
                <c:pt idx="2504">
                  <c:v>0.36230324074074072</c:v>
                </c:pt>
                <c:pt idx="2505">
                  <c:v>0.36231481481481481</c:v>
                </c:pt>
                <c:pt idx="2506">
                  <c:v>0.36232638888888885</c:v>
                </c:pt>
                <c:pt idx="2507">
                  <c:v>0.362337962962963</c:v>
                </c:pt>
                <c:pt idx="2508">
                  <c:v>0.36234953703703704</c:v>
                </c:pt>
                <c:pt idx="2509">
                  <c:v>0.36236111111111113</c:v>
                </c:pt>
                <c:pt idx="2510">
                  <c:v>0.36237268518518517</c:v>
                </c:pt>
                <c:pt idx="2511">
                  <c:v>0.36238425925925927</c:v>
                </c:pt>
                <c:pt idx="2512">
                  <c:v>0.36239583333333331</c:v>
                </c:pt>
                <c:pt idx="2513">
                  <c:v>0.36240740740740746</c:v>
                </c:pt>
                <c:pt idx="2514">
                  <c:v>0.36241898148148149</c:v>
                </c:pt>
                <c:pt idx="2515">
                  <c:v>0.36243055555555559</c:v>
                </c:pt>
                <c:pt idx="2516">
                  <c:v>0.36244212962962963</c:v>
                </c:pt>
                <c:pt idx="2517">
                  <c:v>0.36245370370370367</c:v>
                </c:pt>
                <c:pt idx="2518">
                  <c:v>0.36246527777777776</c:v>
                </c:pt>
                <c:pt idx="2519">
                  <c:v>0.3624768518518518</c:v>
                </c:pt>
                <c:pt idx="2520">
                  <c:v>0.36248842592592595</c:v>
                </c:pt>
                <c:pt idx="2521">
                  <c:v>0.36249999999999999</c:v>
                </c:pt>
                <c:pt idx="2522">
                  <c:v>0.36251157407407408</c:v>
                </c:pt>
                <c:pt idx="2523">
                  <c:v>0.36252314814814812</c:v>
                </c:pt>
                <c:pt idx="2524">
                  <c:v>0.36253472222222222</c:v>
                </c:pt>
                <c:pt idx="2525">
                  <c:v>0.36254629629629626</c:v>
                </c:pt>
                <c:pt idx="2526">
                  <c:v>0.36255787037037041</c:v>
                </c:pt>
                <c:pt idx="2527">
                  <c:v>0.36256944444444444</c:v>
                </c:pt>
                <c:pt idx="2528">
                  <c:v>0.36258101851851854</c:v>
                </c:pt>
                <c:pt idx="2529">
                  <c:v>0.36259259259259258</c:v>
                </c:pt>
                <c:pt idx="2530">
                  <c:v>0.36260416666666667</c:v>
                </c:pt>
                <c:pt idx="2531">
                  <c:v>0.36261574074074071</c:v>
                </c:pt>
                <c:pt idx="2532">
                  <c:v>0.36262731481481486</c:v>
                </c:pt>
                <c:pt idx="2533">
                  <c:v>0.3626388888888889</c:v>
                </c:pt>
                <c:pt idx="2534">
                  <c:v>0.36265046296296299</c:v>
                </c:pt>
                <c:pt idx="2535">
                  <c:v>0.36266203703703703</c:v>
                </c:pt>
                <c:pt idx="2536">
                  <c:v>0.36267361111111113</c:v>
                </c:pt>
                <c:pt idx="2537">
                  <c:v>0.36268518518518517</c:v>
                </c:pt>
                <c:pt idx="2538">
                  <c:v>0.3626967592592592</c:v>
                </c:pt>
                <c:pt idx="2539">
                  <c:v>0.36270833333333335</c:v>
                </c:pt>
                <c:pt idx="2540">
                  <c:v>0.36271990740740739</c:v>
                </c:pt>
                <c:pt idx="2541">
                  <c:v>0.36273148148148149</c:v>
                </c:pt>
                <c:pt idx="2542">
                  <c:v>0.36274305555555553</c:v>
                </c:pt>
                <c:pt idx="2543">
                  <c:v>0.36275462962962962</c:v>
                </c:pt>
                <c:pt idx="2544">
                  <c:v>0.36276620370370366</c:v>
                </c:pt>
                <c:pt idx="2545">
                  <c:v>0.36277777777777781</c:v>
                </c:pt>
                <c:pt idx="2546">
                  <c:v>0.36278935185185185</c:v>
                </c:pt>
                <c:pt idx="2547">
                  <c:v>0.36280092592592594</c:v>
                </c:pt>
                <c:pt idx="2548">
                  <c:v>0.36281249999999998</c:v>
                </c:pt>
                <c:pt idx="2549">
                  <c:v>0.36282407407407408</c:v>
                </c:pt>
                <c:pt idx="2550">
                  <c:v>0.36283564814814812</c:v>
                </c:pt>
                <c:pt idx="2551">
                  <c:v>0.36284722222222227</c:v>
                </c:pt>
                <c:pt idx="2552">
                  <c:v>0.3628587962962963</c:v>
                </c:pt>
                <c:pt idx="2553">
                  <c:v>0.3628703703703704</c:v>
                </c:pt>
                <c:pt idx="2554">
                  <c:v>0.36288194444444444</c:v>
                </c:pt>
                <c:pt idx="2555">
                  <c:v>0.36289351851851853</c:v>
                </c:pt>
                <c:pt idx="2556">
                  <c:v>0.36290509259259257</c:v>
                </c:pt>
                <c:pt idx="2557">
                  <c:v>0.36291666666666672</c:v>
                </c:pt>
                <c:pt idx="2558">
                  <c:v>0.36292824074074076</c:v>
                </c:pt>
                <c:pt idx="2559">
                  <c:v>0.3629398148148148</c:v>
                </c:pt>
                <c:pt idx="2560">
                  <c:v>0.36295138888888889</c:v>
                </c:pt>
                <c:pt idx="2561">
                  <c:v>0.36296296296296293</c:v>
                </c:pt>
                <c:pt idx="2562">
                  <c:v>0.36297453703703703</c:v>
                </c:pt>
                <c:pt idx="2563">
                  <c:v>0.36298611111111106</c:v>
                </c:pt>
                <c:pt idx="2564">
                  <c:v>0.36299768518518521</c:v>
                </c:pt>
                <c:pt idx="2565">
                  <c:v>0.36300925925925925</c:v>
                </c:pt>
                <c:pt idx="2566">
                  <c:v>0.36302083333333335</c:v>
                </c:pt>
                <c:pt idx="2567">
                  <c:v>0.36303240740740739</c:v>
                </c:pt>
                <c:pt idx="2568">
                  <c:v>0.36304398148148148</c:v>
                </c:pt>
                <c:pt idx="2569">
                  <c:v>0.36305555555555552</c:v>
                </c:pt>
                <c:pt idx="2570">
                  <c:v>0.36306712962962967</c:v>
                </c:pt>
                <c:pt idx="2571">
                  <c:v>0.36307870370370371</c:v>
                </c:pt>
                <c:pt idx="2572">
                  <c:v>0.3630902777777778</c:v>
                </c:pt>
                <c:pt idx="2573">
                  <c:v>0.36310185185185184</c:v>
                </c:pt>
                <c:pt idx="2574">
                  <c:v>0.36311342592592594</c:v>
                </c:pt>
                <c:pt idx="2575">
                  <c:v>0.36312499999999998</c:v>
                </c:pt>
                <c:pt idx="2576">
                  <c:v>0.36313657407407413</c:v>
                </c:pt>
                <c:pt idx="2577">
                  <c:v>0.36314814814814816</c:v>
                </c:pt>
                <c:pt idx="2578">
                  <c:v>0.36315972222222226</c:v>
                </c:pt>
                <c:pt idx="2579">
                  <c:v>0.3631712962962963</c:v>
                </c:pt>
                <c:pt idx="2580">
                  <c:v>0.36318287037037034</c:v>
                </c:pt>
                <c:pt idx="2581">
                  <c:v>0.36319444444444443</c:v>
                </c:pt>
                <c:pt idx="2582">
                  <c:v>0.36320601851851847</c:v>
                </c:pt>
                <c:pt idx="2583">
                  <c:v>0.36321759259259262</c:v>
                </c:pt>
                <c:pt idx="2584">
                  <c:v>0.36322916666666666</c:v>
                </c:pt>
                <c:pt idx="2585">
                  <c:v>0.36324074074074075</c:v>
                </c:pt>
                <c:pt idx="2586">
                  <c:v>0.36325231481481479</c:v>
                </c:pt>
                <c:pt idx="2587">
                  <c:v>0.36326388888888889</c:v>
                </c:pt>
                <c:pt idx="2588">
                  <c:v>0.36327546296296293</c:v>
                </c:pt>
                <c:pt idx="2589">
                  <c:v>0.36328703703703707</c:v>
                </c:pt>
                <c:pt idx="2590">
                  <c:v>0.36329861111111111</c:v>
                </c:pt>
                <c:pt idx="2591">
                  <c:v>0.36331018518518521</c:v>
                </c:pt>
                <c:pt idx="2592">
                  <c:v>0.36332175925925925</c:v>
                </c:pt>
                <c:pt idx="2593">
                  <c:v>0.36333333333333334</c:v>
                </c:pt>
                <c:pt idx="2594">
                  <c:v>0.36334490740740738</c:v>
                </c:pt>
                <c:pt idx="2595">
                  <c:v>0.36335648148148153</c:v>
                </c:pt>
                <c:pt idx="2596">
                  <c:v>0.36336805555555557</c:v>
                </c:pt>
                <c:pt idx="2597">
                  <c:v>0.36337962962962966</c:v>
                </c:pt>
                <c:pt idx="2598">
                  <c:v>0.3633912037037037</c:v>
                </c:pt>
                <c:pt idx="2599">
                  <c:v>0.36340277777777774</c:v>
                </c:pt>
                <c:pt idx="2600">
                  <c:v>0.36341435185185184</c:v>
                </c:pt>
                <c:pt idx="2601">
                  <c:v>0.36342592592592587</c:v>
                </c:pt>
                <c:pt idx="2602">
                  <c:v>0.36343750000000002</c:v>
                </c:pt>
                <c:pt idx="2603">
                  <c:v>0.36344907407407406</c:v>
                </c:pt>
                <c:pt idx="2604">
                  <c:v>0.36346064814814816</c:v>
                </c:pt>
                <c:pt idx="2605">
                  <c:v>0.3634722222222222</c:v>
                </c:pt>
                <c:pt idx="2606">
                  <c:v>0.36348379629629629</c:v>
                </c:pt>
                <c:pt idx="2607">
                  <c:v>0.36349537037037033</c:v>
                </c:pt>
                <c:pt idx="2608">
                  <c:v>0.36350694444444448</c:v>
                </c:pt>
                <c:pt idx="2609">
                  <c:v>0.36351851851851852</c:v>
                </c:pt>
                <c:pt idx="2610">
                  <c:v>0.36353009259259261</c:v>
                </c:pt>
                <c:pt idx="2611">
                  <c:v>0.36354166666666665</c:v>
                </c:pt>
                <c:pt idx="2612">
                  <c:v>0.36355324074074075</c:v>
                </c:pt>
                <c:pt idx="2613">
                  <c:v>0.36356481481481479</c:v>
                </c:pt>
                <c:pt idx="2614">
                  <c:v>0.36357638888888894</c:v>
                </c:pt>
                <c:pt idx="2615">
                  <c:v>0.36358796296296297</c:v>
                </c:pt>
                <c:pt idx="2616">
                  <c:v>0.36359953703703707</c:v>
                </c:pt>
                <c:pt idx="2617">
                  <c:v>0.36361111111111111</c:v>
                </c:pt>
                <c:pt idx="2618">
                  <c:v>0.3636226851851852</c:v>
                </c:pt>
                <c:pt idx="2619">
                  <c:v>0.36363425925925924</c:v>
                </c:pt>
                <c:pt idx="2620">
                  <c:v>0.36364583333333328</c:v>
                </c:pt>
                <c:pt idx="2621">
                  <c:v>0.36365740740740743</c:v>
                </c:pt>
                <c:pt idx="2622">
                  <c:v>0.36366898148148147</c:v>
                </c:pt>
                <c:pt idx="2623">
                  <c:v>0.36368055555555556</c:v>
                </c:pt>
                <c:pt idx="2624">
                  <c:v>0.3636921296296296</c:v>
                </c:pt>
                <c:pt idx="2625">
                  <c:v>0.3637037037037037</c:v>
                </c:pt>
                <c:pt idx="2626">
                  <c:v>0.36371527777777773</c:v>
                </c:pt>
                <c:pt idx="2627">
                  <c:v>0.36372685185185188</c:v>
                </c:pt>
                <c:pt idx="2628">
                  <c:v>0.36373842592592592</c:v>
                </c:pt>
                <c:pt idx="2629">
                  <c:v>0.36375000000000002</c:v>
                </c:pt>
                <c:pt idx="2630">
                  <c:v>0.36376157407407406</c:v>
                </c:pt>
                <c:pt idx="2631">
                  <c:v>0.36377314814814815</c:v>
                </c:pt>
                <c:pt idx="2632">
                  <c:v>0.36378472222222219</c:v>
                </c:pt>
                <c:pt idx="2633">
                  <c:v>0.36379629629629634</c:v>
                </c:pt>
                <c:pt idx="2634">
                  <c:v>0.36380787037037038</c:v>
                </c:pt>
                <c:pt idx="2635">
                  <c:v>0.36381944444444447</c:v>
                </c:pt>
                <c:pt idx="2636">
                  <c:v>0.36383101851851851</c:v>
                </c:pt>
                <c:pt idx="2637">
                  <c:v>0.36384259259259261</c:v>
                </c:pt>
                <c:pt idx="2638">
                  <c:v>0.36385416666666665</c:v>
                </c:pt>
                <c:pt idx="2639">
                  <c:v>0.3638657407407408</c:v>
                </c:pt>
                <c:pt idx="2640">
                  <c:v>0.36387731481481483</c:v>
                </c:pt>
                <c:pt idx="2641">
                  <c:v>0.36388888888888887</c:v>
                </c:pt>
                <c:pt idx="2642">
                  <c:v>0.36390046296296297</c:v>
                </c:pt>
                <c:pt idx="2643">
                  <c:v>0.36391203703703701</c:v>
                </c:pt>
                <c:pt idx="2644">
                  <c:v>0.3639236111111111</c:v>
                </c:pt>
                <c:pt idx="2645">
                  <c:v>0.36393518518518514</c:v>
                </c:pt>
                <c:pt idx="2646">
                  <c:v>0.36394675925925929</c:v>
                </c:pt>
                <c:pt idx="2647">
                  <c:v>0.36395833333333333</c:v>
                </c:pt>
                <c:pt idx="2648">
                  <c:v>0.36396990740740742</c:v>
                </c:pt>
                <c:pt idx="2649">
                  <c:v>0.36398148148148146</c:v>
                </c:pt>
                <c:pt idx="2650">
                  <c:v>0.36399305555555556</c:v>
                </c:pt>
                <c:pt idx="2651">
                  <c:v>0.36400462962962959</c:v>
                </c:pt>
                <c:pt idx="2652">
                  <c:v>0.36401620370370374</c:v>
                </c:pt>
                <c:pt idx="2653">
                  <c:v>0.36402777777777778</c:v>
                </c:pt>
                <c:pt idx="2654">
                  <c:v>0.36403935185185188</c:v>
                </c:pt>
                <c:pt idx="2655">
                  <c:v>0.36405092592592592</c:v>
                </c:pt>
                <c:pt idx="2656">
                  <c:v>0.36406250000000001</c:v>
                </c:pt>
                <c:pt idx="2657">
                  <c:v>0.36407407407407405</c:v>
                </c:pt>
                <c:pt idx="2658">
                  <c:v>0.3640856481481482</c:v>
                </c:pt>
                <c:pt idx="2659">
                  <c:v>0.36409722222222224</c:v>
                </c:pt>
                <c:pt idx="2660">
                  <c:v>0.36410879629629633</c:v>
                </c:pt>
                <c:pt idx="2661">
                  <c:v>0.36412037037037037</c:v>
                </c:pt>
                <c:pt idx="2662">
                  <c:v>0.36413194444444441</c:v>
                </c:pt>
                <c:pt idx="2663">
                  <c:v>0.36414351851851851</c:v>
                </c:pt>
                <c:pt idx="2664">
                  <c:v>0.36415509259259254</c:v>
                </c:pt>
                <c:pt idx="2665">
                  <c:v>0.36416666666666669</c:v>
                </c:pt>
                <c:pt idx="2666">
                  <c:v>0.36417824074074073</c:v>
                </c:pt>
                <c:pt idx="2667">
                  <c:v>0.36418981481481483</c:v>
                </c:pt>
                <c:pt idx="2668">
                  <c:v>0.36420138888888887</c:v>
                </c:pt>
                <c:pt idx="2669">
                  <c:v>0.36421296296296296</c:v>
                </c:pt>
                <c:pt idx="2670">
                  <c:v>0.364224537037037</c:v>
                </c:pt>
                <c:pt idx="2671">
                  <c:v>0.36423611111111115</c:v>
                </c:pt>
                <c:pt idx="2672">
                  <c:v>0.36424768518518519</c:v>
                </c:pt>
                <c:pt idx="2673">
                  <c:v>0.36425925925925928</c:v>
                </c:pt>
                <c:pt idx="2674">
                  <c:v>0.36427083333333332</c:v>
                </c:pt>
                <c:pt idx="2675">
                  <c:v>0.36428240740740742</c:v>
                </c:pt>
                <c:pt idx="2676">
                  <c:v>0.36429398148148145</c:v>
                </c:pt>
                <c:pt idx="2677">
                  <c:v>0.3643055555555556</c:v>
                </c:pt>
                <c:pt idx="2678">
                  <c:v>0.36431712962962964</c:v>
                </c:pt>
                <c:pt idx="2679">
                  <c:v>0.36432870370370374</c:v>
                </c:pt>
                <c:pt idx="2680">
                  <c:v>0.36434027777777778</c:v>
                </c:pt>
                <c:pt idx="2681">
                  <c:v>0.36435185185185182</c:v>
                </c:pt>
                <c:pt idx="2682">
                  <c:v>0.36436342592592591</c:v>
                </c:pt>
                <c:pt idx="2683">
                  <c:v>0.36437499999999995</c:v>
                </c:pt>
                <c:pt idx="2684">
                  <c:v>0.3643865740740741</c:v>
                </c:pt>
                <c:pt idx="2685">
                  <c:v>0.36439814814814814</c:v>
                </c:pt>
                <c:pt idx="2686">
                  <c:v>0.36440972222222223</c:v>
                </c:pt>
                <c:pt idx="2687">
                  <c:v>0.36442129629629627</c:v>
                </c:pt>
                <c:pt idx="2688">
                  <c:v>0.36443287037037037</c:v>
                </c:pt>
                <c:pt idx="2689">
                  <c:v>0.3644444444444444</c:v>
                </c:pt>
                <c:pt idx="2690">
                  <c:v>0.36445601851851855</c:v>
                </c:pt>
                <c:pt idx="2691">
                  <c:v>0.36446759259259259</c:v>
                </c:pt>
                <c:pt idx="2692">
                  <c:v>0.36447916666666669</c:v>
                </c:pt>
                <c:pt idx="2693">
                  <c:v>0.36449074074074073</c:v>
                </c:pt>
                <c:pt idx="2694">
                  <c:v>0.36450231481481482</c:v>
                </c:pt>
                <c:pt idx="2695">
                  <c:v>0.36451388888888886</c:v>
                </c:pt>
                <c:pt idx="2696">
                  <c:v>0.36452546296296301</c:v>
                </c:pt>
                <c:pt idx="2697">
                  <c:v>0.36453703703703705</c:v>
                </c:pt>
                <c:pt idx="2698">
                  <c:v>0.36454861111111114</c:v>
                </c:pt>
                <c:pt idx="2699">
                  <c:v>0.36456018518518518</c:v>
                </c:pt>
                <c:pt idx="2700">
                  <c:v>0.36457175925925928</c:v>
                </c:pt>
                <c:pt idx="2701">
                  <c:v>0.36458333333333331</c:v>
                </c:pt>
                <c:pt idx="2702">
                  <c:v>0.36459490740740735</c:v>
                </c:pt>
                <c:pt idx="2703">
                  <c:v>0.3646064814814815</c:v>
                </c:pt>
                <c:pt idx="2704">
                  <c:v>0.36461805555555554</c:v>
                </c:pt>
                <c:pt idx="2705">
                  <c:v>0.36462962962962964</c:v>
                </c:pt>
                <c:pt idx="2706">
                  <c:v>0.36464120370370368</c:v>
                </c:pt>
                <c:pt idx="2707">
                  <c:v>0.36465277777777777</c:v>
                </c:pt>
                <c:pt idx="2708">
                  <c:v>0.36466435185185181</c:v>
                </c:pt>
                <c:pt idx="2709">
                  <c:v>0.36467592592592596</c:v>
                </c:pt>
                <c:pt idx="2710">
                  <c:v>0.3646875</c:v>
                </c:pt>
                <c:pt idx="2711">
                  <c:v>0.36469907407407409</c:v>
                </c:pt>
                <c:pt idx="2712">
                  <c:v>0.36471064814814813</c:v>
                </c:pt>
                <c:pt idx="2713">
                  <c:v>0.36472222222222223</c:v>
                </c:pt>
                <c:pt idx="2714">
                  <c:v>0.36473379629629626</c:v>
                </c:pt>
                <c:pt idx="2715">
                  <c:v>0.36474537037037041</c:v>
                </c:pt>
                <c:pt idx="2716">
                  <c:v>0.36475694444444445</c:v>
                </c:pt>
                <c:pt idx="2717">
                  <c:v>0.36476851851851855</c:v>
                </c:pt>
                <c:pt idx="2718">
                  <c:v>0.36478009259259259</c:v>
                </c:pt>
                <c:pt idx="2719">
                  <c:v>0.36479166666666668</c:v>
                </c:pt>
                <c:pt idx="2720">
                  <c:v>0.36480324074074072</c:v>
                </c:pt>
                <c:pt idx="2721">
                  <c:v>0.36481481481481487</c:v>
                </c:pt>
                <c:pt idx="2722">
                  <c:v>0.36482638888888891</c:v>
                </c:pt>
                <c:pt idx="2723">
                  <c:v>0.36483796296296295</c:v>
                </c:pt>
                <c:pt idx="2724">
                  <c:v>0.36484953703703704</c:v>
                </c:pt>
                <c:pt idx="2725">
                  <c:v>0.36486111111111108</c:v>
                </c:pt>
                <c:pt idx="2726">
                  <c:v>0.36487268518518517</c:v>
                </c:pt>
                <c:pt idx="2727">
                  <c:v>0.36488425925925921</c:v>
                </c:pt>
                <c:pt idx="2728">
                  <c:v>0.36489583333333336</c:v>
                </c:pt>
                <c:pt idx="2729">
                  <c:v>0.3649074074074074</c:v>
                </c:pt>
                <c:pt idx="2730">
                  <c:v>0.3649189814814815</c:v>
                </c:pt>
                <c:pt idx="2731">
                  <c:v>0.36493055555555554</c:v>
                </c:pt>
                <c:pt idx="2732">
                  <c:v>0.36494212962962963</c:v>
                </c:pt>
                <c:pt idx="2733">
                  <c:v>0.36495370370370367</c:v>
                </c:pt>
                <c:pt idx="2734">
                  <c:v>0.36496527777777782</c:v>
                </c:pt>
                <c:pt idx="2735">
                  <c:v>0.36497685185185186</c:v>
                </c:pt>
                <c:pt idx="2736">
                  <c:v>0.36498842592592595</c:v>
                </c:pt>
                <c:pt idx="2737">
                  <c:v>0.36499999999999999</c:v>
                </c:pt>
                <c:pt idx="2738">
                  <c:v>0.36501157407407409</c:v>
                </c:pt>
                <c:pt idx="2739">
                  <c:v>0.36502314814814812</c:v>
                </c:pt>
                <c:pt idx="2740">
                  <c:v>0.36503472222222227</c:v>
                </c:pt>
                <c:pt idx="2741">
                  <c:v>0.36504629629629631</c:v>
                </c:pt>
                <c:pt idx="2742">
                  <c:v>0.36505787037037035</c:v>
                </c:pt>
                <c:pt idx="2743">
                  <c:v>0.36506944444444445</c:v>
                </c:pt>
                <c:pt idx="2744">
                  <c:v>0.36508101851851849</c:v>
                </c:pt>
                <c:pt idx="2745">
                  <c:v>0.36509259259259258</c:v>
                </c:pt>
                <c:pt idx="2746">
                  <c:v>0.36510416666666662</c:v>
                </c:pt>
                <c:pt idx="2747">
                  <c:v>0.36511574074074077</c:v>
                </c:pt>
                <c:pt idx="2748">
                  <c:v>0.36512731481481481</c:v>
                </c:pt>
                <c:pt idx="2749">
                  <c:v>0.3651388888888889</c:v>
                </c:pt>
                <c:pt idx="2750">
                  <c:v>0.36515046296296294</c:v>
                </c:pt>
                <c:pt idx="2751">
                  <c:v>0.36516203703703703</c:v>
                </c:pt>
                <c:pt idx="2752">
                  <c:v>0.36517361111111107</c:v>
                </c:pt>
                <c:pt idx="2753">
                  <c:v>0.36518518518518522</c:v>
                </c:pt>
                <c:pt idx="2754">
                  <c:v>0.36519675925925926</c:v>
                </c:pt>
                <c:pt idx="2755">
                  <c:v>0.36520833333333336</c:v>
                </c:pt>
                <c:pt idx="2756">
                  <c:v>0.3652199074074074</c:v>
                </c:pt>
                <c:pt idx="2757">
                  <c:v>0.36523148148148149</c:v>
                </c:pt>
                <c:pt idx="2758">
                  <c:v>0.36524305555555553</c:v>
                </c:pt>
                <c:pt idx="2759">
                  <c:v>0.36525462962962968</c:v>
                </c:pt>
                <c:pt idx="2760">
                  <c:v>0.36526620370370372</c:v>
                </c:pt>
                <c:pt idx="2761">
                  <c:v>0.36527777777777781</c:v>
                </c:pt>
                <c:pt idx="2762">
                  <c:v>0.36528935185185185</c:v>
                </c:pt>
                <c:pt idx="2763">
                  <c:v>0.36530092592592589</c:v>
                </c:pt>
                <c:pt idx="2764">
                  <c:v>0.36531249999999998</c:v>
                </c:pt>
                <c:pt idx="2765">
                  <c:v>0.36532407407407402</c:v>
                </c:pt>
                <c:pt idx="2766">
                  <c:v>0.36533564814814817</c:v>
                </c:pt>
                <c:pt idx="2767">
                  <c:v>0.36534722222222221</c:v>
                </c:pt>
                <c:pt idx="2768">
                  <c:v>0.36535879629629631</c:v>
                </c:pt>
                <c:pt idx="2769">
                  <c:v>0.36537037037037035</c:v>
                </c:pt>
                <c:pt idx="2770">
                  <c:v>0.36538194444444444</c:v>
                </c:pt>
                <c:pt idx="2771">
                  <c:v>0.36539351851851848</c:v>
                </c:pt>
                <c:pt idx="2772">
                  <c:v>0.36540509259259263</c:v>
                </c:pt>
                <c:pt idx="2773">
                  <c:v>0.36541666666666667</c:v>
                </c:pt>
                <c:pt idx="2774">
                  <c:v>0.36542824074074076</c:v>
                </c:pt>
                <c:pt idx="2775">
                  <c:v>0.3654398148148148</c:v>
                </c:pt>
                <c:pt idx="2776">
                  <c:v>0.3654513888888889</c:v>
                </c:pt>
                <c:pt idx="2777">
                  <c:v>0.36546296296296293</c:v>
                </c:pt>
                <c:pt idx="2778">
                  <c:v>0.36547453703703708</c:v>
                </c:pt>
                <c:pt idx="2779">
                  <c:v>0.36548611111111112</c:v>
                </c:pt>
                <c:pt idx="2780">
                  <c:v>0.36549768518518522</c:v>
                </c:pt>
                <c:pt idx="2781">
                  <c:v>0.36550925925925926</c:v>
                </c:pt>
                <c:pt idx="2782">
                  <c:v>0.36552083333333335</c:v>
                </c:pt>
                <c:pt idx="2783">
                  <c:v>0.36553240740740739</c:v>
                </c:pt>
                <c:pt idx="2784">
                  <c:v>0.36554398148148143</c:v>
                </c:pt>
                <c:pt idx="2785">
                  <c:v>0.36555555555555558</c:v>
                </c:pt>
                <c:pt idx="2786">
                  <c:v>0.36556712962962962</c:v>
                </c:pt>
                <c:pt idx="2787">
                  <c:v>0.36557870370370371</c:v>
                </c:pt>
                <c:pt idx="2788">
                  <c:v>0.36559027777777775</c:v>
                </c:pt>
                <c:pt idx="2789">
                  <c:v>0.36560185185185184</c:v>
                </c:pt>
                <c:pt idx="2790">
                  <c:v>0.36561342592592588</c:v>
                </c:pt>
                <c:pt idx="2791">
                  <c:v>0.36562500000000003</c:v>
                </c:pt>
                <c:pt idx="2792">
                  <c:v>0.36563657407407407</c:v>
                </c:pt>
                <c:pt idx="2793">
                  <c:v>0.36564814814814817</c:v>
                </c:pt>
                <c:pt idx="2794">
                  <c:v>0.36565972222222221</c:v>
                </c:pt>
                <c:pt idx="2795">
                  <c:v>0.3656712962962963</c:v>
                </c:pt>
                <c:pt idx="2796">
                  <c:v>0.36568287037037034</c:v>
                </c:pt>
                <c:pt idx="2797">
                  <c:v>0.36569444444444449</c:v>
                </c:pt>
                <c:pt idx="2798">
                  <c:v>0.36570601851851853</c:v>
                </c:pt>
                <c:pt idx="2799">
                  <c:v>0.36571759259259262</c:v>
                </c:pt>
                <c:pt idx="2800">
                  <c:v>0.36572916666666666</c:v>
                </c:pt>
                <c:pt idx="2801">
                  <c:v>0.36574074074074076</c:v>
                </c:pt>
                <c:pt idx="2802">
                  <c:v>0.36575231481481479</c:v>
                </c:pt>
                <c:pt idx="2803">
                  <c:v>0.36576388888888894</c:v>
                </c:pt>
                <c:pt idx="2804">
                  <c:v>0.36577546296296298</c:v>
                </c:pt>
                <c:pt idx="2805">
                  <c:v>0.36578703703703702</c:v>
                </c:pt>
                <c:pt idx="2806">
                  <c:v>0.36579861111111112</c:v>
                </c:pt>
                <c:pt idx="2807">
                  <c:v>0.36581018518518515</c:v>
                </c:pt>
                <c:pt idx="2808">
                  <c:v>0.36582175925925925</c:v>
                </c:pt>
                <c:pt idx="2809">
                  <c:v>0.36583333333333329</c:v>
                </c:pt>
                <c:pt idx="2810">
                  <c:v>0.36584490740740744</c:v>
                </c:pt>
                <c:pt idx="2811">
                  <c:v>0.36585648148148148</c:v>
                </c:pt>
                <c:pt idx="2812">
                  <c:v>0.36586805555555557</c:v>
                </c:pt>
                <c:pt idx="2813">
                  <c:v>0.36587962962962961</c:v>
                </c:pt>
                <c:pt idx="2814">
                  <c:v>0.3658912037037037</c:v>
                </c:pt>
                <c:pt idx="2815">
                  <c:v>0.36590277777777774</c:v>
                </c:pt>
                <c:pt idx="2816">
                  <c:v>0.36591435185185189</c:v>
                </c:pt>
                <c:pt idx="2817">
                  <c:v>0.36592592592592593</c:v>
                </c:pt>
                <c:pt idx="2818">
                  <c:v>0.36593750000000003</c:v>
                </c:pt>
                <c:pt idx="2819">
                  <c:v>0.36594907407407407</c:v>
                </c:pt>
                <c:pt idx="2820">
                  <c:v>0.36596064814814816</c:v>
                </c:pt>
                <c:pt idx="2821">
                  <c:v>0.3659722222222222</c:v>
                </c:pt>
                <c:pt idx="2822">
                  <c:v>0.36598379629629635</c:v>
                </c:pt>
                <c:pt idx="2823">
                  <c:v>0.36599537037037039</c:v>
                </c:pt>
                <c:pt idx="2824">
                  <c:v>0.36600694444444443</c:v>
                </c:pt>
                <c:pt idx="2825">
                  <c:v>0.36601851851851852</c:v>
                </c:pt>
                <c:pt idx="2826">
                  <c:v>0.36603009259259256</c:v>
                </c:pt>
                <c:pt idx="2827">
                  <c:v>0.36604166666666665</c:v>
                </c:pt>
                <c:pt idx="2828">
                  <c:v>0.36605324074074069</c:v>
                </c:pt>
                <c:pt idx="2829">
                  <c:v>0.36606481481481484</c:v>
                </c:pt>
                <c:pt idx="2830">
                  <c:v>0.36607638888888888</c:v>
                </c:pt>
                <c:pt idx="2831">
                  <c:v>0.36608796296296298</c:v>
                </c:pt>
                <c:pt idx="2832">
                  <c:v>0.36609953703703701</c:v>
                </c:pt>
                <c:pt idx="2833">
                  <c:v>0.36611111111111111</c:v>
                </c:pt>
                <c:pt idx="2834">
                  <c:v>0.36612268518518515</c:v>
                </c:pt>
                <c:pt idx="2835">
                  <c:v>0.3661342592592593</c:v>
                </c:pt>
                <c:pt idx="2836">
                  <c:v>0.36614583333333334</c:v>
                </c:pt>
                <c:pt idx="2837">
                  <c:v>0.36615740740740743</c:v>
                </c:pt>
                <c:pt idx="2838">
                  <c:v>0.36616898148148147</c:v>
                </c:pt>
                <c:pt idx="2839">
                  <c:v>0.36618055555555556</c:v>
                </c:pt>
                <c:pt idx="2840">
                  <c:v>0.3661921296296296</c:v>
                </c:pt>
                <c:pt idx="2841">
                  <c:v>0.36620370370370375</c:v>
                </c:pt>
                <c:pt idx="2842">
                  <c:v>0.36621527777777779</c:v>
                </c:pt>
                <c:pt idx="2843">
                  <c:v>0.36622685185185189</c:v>
                </c:pt>
                <c:pt idx="2844">
                  <c:v>0.36623842592592593</c:v>
                </c:pt>
                <c:pt idx="2845">
                  <c:v>0.36624999999999996</c:v>
                </c:pt>
                <c:pt idx="2846">
                  <c:v>0.36626157407407406</c:v>
                </c:pt>
                <c:pt idx="2847">
                  <c:v>0.3662731481481481</c:v>
                </c:pt>
                <c:pt idx="2848">
                  <c:v>0.36628472222222225</c:v>
                </c:pt>
                <c:pt idx="2849">
                  <c:v>0.36629629629629629</c:v>
                </c:pt>
                <c:pt idx="2850">
                  <c:v>0.36630787037037038</c:v>
                </c:pt>
                <c:pt idx="2851">
                  <c:v>0.36631944444444442</c:v>
                </c:pt>
                <c:pt idx="2852">
                  <c:v>0.36633101851851851</c:v>
                </c:pt>
                <c:pt idx="2853">
                  <c:v>0.36634259259259255</c:v>
                </c:pt>
                <c:pt idx="2854">
                  <c:v>0.3663541666666667</c:v>
                </c:pt>
                <c:pt idx="2855">
                  <c:v>0.36636574074074074</c:v>
                </c:pt>
                <c:pt idx="2856">
                  <c:v>0.36637731481481484</c:v>
                </c:pt>
                <c:pt idx="2857">
                  <c:v>0.36638888888888888</c:v>
                </c:pt>
                <c:pt idx="2858">
                  <c:v>0.36640046296296297</c:v>
                </c:pt>
                <c:pt idx="2859">
                  <c:v>0.36641203703703701</c:v>
                </c:pt>
                <c:pt idx="2860">
                  <c:v>0.36642361111111116</c:v>
                </c:pt>
                <c:pt idx="2861">
                  <c:v>0.3664351851851852</c:v>
                </c:pt>
                <c:pt idx="2862">
                  <c:v>0.36644675925925929</c:v>
                </c:pt>
                <c:pt idx="2863">
                  <c:v>0.36645833333333333</c:v>
                </c:pt>
                <c:pt idx="2864">
                  <c:v>0.36646990740740742</c:v>
                </c:pt>
                <c:pt idx="2865">
                  <c:v>0.36648148148148146</c:v>
                </c:pt>
                <c:pt idx="2866">
                  <c:v>0.3664930555555555</c:v>
                </c:pt>
                <c:pt idx="2867">
                  <c:v>0.36650462962962965</c:v>
                </c:pt>
                <c:pt idx="2868">
                  <c:v>0.36651620370370369</c:v>
                </c:pt>
                <c:pt idx="2869">
                  <c:v>0.36652777777777779</c:v>
                </c:pt>
                <c:pt idx="2870">
                  <c:v>0.36653935185185182</c:v>
                </c:pt>
                <c:pt idx="2871">
                  <c:v>0.36655092592592592</c:v>
                </c:pt>
                <c:pt idx="2872">
                  <c:v>0.36656249999999996</c:v>
                </c:pt>
                <c:pt idx="2873">
                  <c:v>0.36657407407407411</c:v>
                </c:pt>
                <c:pt idx="2874">
                  <c:v>0.36658564814814815</c:v>
                </c:pt>
                <c:pt idx="2875">
                  <c:v>0.36659722222222224</c:v>
                </c:pt>
                <c:pt idx="2876">
                  <c:v>0.36660879629629628</c:v>
                </c:pt>
                <c:pt idx="2877">
                  <c:v>0.36662037037037037</c:v>
                </c:pt>
                <c:pt idx="2878">
                  <c:v>0.36663194444444441</c:v>
                </c:pt>
                <c:pt idx="2879">
                  <c:v>0.36664351851851856</c:v>
                </c:pt>
                <c:pt idx="2880">
                  <c:v>0.3666550925925926</c:v>
                </c:pt>
                <c:pt idx="2881">
                  <c:v>0.3666666666666667</c:v>
                </c:pt>
                <c:pt idx="2882">
                  <c:v>0.36667824074074074</c:v>
                </c:pt>
                <c:pt idx="2883">
                  <c:v>0.36668981481481483</c:v>
                </c:pt>
                <c:pt idx="2884">
                  <c:v>0.36670138888888887</c:v>
                </c:pt>
                <c:pt idx="2885">
                  <c:v>0.36671296296296302</c:v>
                </c:pt>
                <c:pt idx="2886">
                  <c:v>0.36672453703703706</c:v>
                </c:pt>
                <c:pt idx="2887">
                  <c:v>0.3667361111111111</c:v>
                </c:pt>
                <c:pt idx="2888">
                  <c:v>0.36674768518518519</c:v>
                </c:pt>
                <c:pt idx="2889">
                  <c:v>0.36675925925925923</c:v>
                </c:pt>
                <c:pt idx="2890">
                  <c:v>0.36677083333333332</c:v>
                </c:pt>
                <c:pt idx="2891">
                  <c:v>0.36678240740740736</c:v>
                </c:pt>
                <c:pt idx="2892">
                  <c:v>0.36679398148148151</c:v>
                </c:pt>
                <c:pt idx="2893">
                  <c:v>0.36680555555555555</c:v>
                </c:pt>
                <c:pt idx="2894">
                  <c:v>0.36681712962962965</c:v>
                </c:pt>
                <c:pt idx="2895">
                  <c:v>0.36682870370370368</c:v>
                </c:pt>
                <c:pt idx="2896">
                  <c:v>0.36684027777777778</c:v>
                </c:pt>
                <c:pt idx="2897">
                  <c:v>0.36685185185185182</c:v>
                </c:pt>
                <c:pt idx="2898">
                  <c:v>0.36686342592592597</c:v>
                </c:pt>
                <c:pt idx="2899">
                  <c:v>0.36687500000000001</c:v>
                </c:pt>
                <c:pt idx="2900">
                  <c:v>0.3668865740740741</c:v>
                </c:pt>
                <c:pt idx="2901">
                  <c:v>0.36689814814814814</c:v>
                </c:pt>
                <c:pt idx="2902">
                  <c:v>0.36690972222222223</c:v>
                </c:pt>
                <c:pt idx="2903">
                  <c:v>0.36692129629629627</c:v>
                </c:pt>
                <c:pt idx="2904">
                  <c:v>0.36693287037037042</c:v>
                </c:pt>
                <c:pt idx="2905">
                  <c:v>0.36694444444444446</c:v>
                </c:pt>
                <c:pt idx="2906">
                  <c:v>0.3669560185185185</c:v>
                </c:pt>
                <c:pt idx="2907">
                  <c:v>0.3669675925925926</c:v>
                </c:pt>
                <c:pt idx="2908">
                  <c:v>0.36697916666666663</c:v>
                </c:pt>
                <c:pt idx="2909">
                  <c:v>0.36699074074074073</c:v>
                </c:pt>
                <c:pt idx="2910">
                  <c:v>0.36700231481481477</c:v>
                </c:pt>
                <c:pt idx="2911">
                  <c:v>0.36701388888888892</c:v>
                </c:pt>
                <c:pt idx="2912">
                  <c:v>0.36702546296296296</c:v>
                </c:pt>
                <c:pt idx="2913">
                  <c:v>0.36703703703703705</c:v>
                </c:pt>
                <c:pt idx="2914">
                  <c:v>0.36704861111111109</c:v>
                </c:pt>
                <c:pt idx="2915">
                  <c:v>0.36706018518518518</c:v>
                </c:pt>
                <c:pt idx="2916">
                  <c:v>0.36707175925925922</c:v>
                </c:pt>
                <c:pt idx="2917">
                  <c:v>0.36708333333333337</c:v>
                </c:pt>
                <c:pt idx="2918">
                  <c:v>0.36709490740740741</c:v>
                </c:pt>
                <c:pt idx="2919">
                  <c:v>0.36710648148148151</c:v>
                </c:pt>
                <c:pt idx="2920">
                  <c:v>0.36711805555555554</c:v>
                </c:pt>
                <c:pt idx="2921">
                  <c:v>0.36712962962962964</c:v>
                </c:pt>
                <c:pt idx="2922">
                  <c:v>0.36714120370370368</c:v>
                </c:pt>
                <c:pt idx="2923">
                  <c:v>0.36715277777777783</c:v>
                </c:pt>
                <c:pt idx="2924">
                  <c:v>0.36716435185185187</c:v>
                </c:pt>
                <c:pt idx="2925">
                  <c:v>0.36717592592592596</c:v>
                </c:pt>
                <c:pt idx="2926">
                  <c:v>0.3671875</c:v>
                </c:pt>
                <c:pt idx="2927">
                  <c:v>0.36719907407407404</c:v>
                </c:pt>
                <c:pt idx="2928">
                  <c:v>0.36721064814814813</c:v>
                </c:pt>
                <c:pt idx="2929">
                  <c:v>0.36722222222222217</c:v>
                </c:pt>
                <c:pt idx="2930">
                  <c:v>0.36723379629629632</c:v>
                </c:pt>
                <c:pt idx="2931">
                  <c:v>0.36724537037037036</c:v>
                </c:pt>
                <c:pt idx="2932">
                  <c:v>0.36725694444444446</c:v>
                </c:pt>
                <c:pt idx="2933">
                  <c:v>0.36726851851851849</c:v>
                </c:pt>
                <c:pt idx="2934">
                  <c:v>0.36728009259259259</c:v>
                </c:pt>
                <c:pt idx="2935">
                  <c:v>0.36729166666666663</c:v>
                </c:pt>
                <c:pt idx="2936">
                  <c:v>0.36730324074074078</c:v>
                </c:pt>
                <c:pt idx="2937">
                  <c:v>0.36731481481481482</c:v>
                </c:pt>
                <c:pt idx="2938">
                  <c:v>0.36732638888888891</c:v>
                </c:pt>
                <c:pt idx="2939">
                  <c:v>0.36733796296296295</c:v>
                </c:pt>
                <c:pt idx="2940">
                  <c:v>0.36734953703703704</c:v>
                </c:pt>
                <c:pt idx="2941">
                  <c:v>0.36736111111111108</c:v>
                </c:pt>
                <c:pt idx="2942">
                  <c:v>0.36737268518518523</c:v>
                </c:pt>
                <c:pt idx="2943">
                  <c:v>0.36738425925925927</c:v>
                </c:pt>
                <c:pt idx="2944">
                  <c:v>0.36739583333333337</c:v>
                </c:pt>
                <c:pt idx="2945">
                  <c:v>0.3674074074074074</c:v>
                </c:pt>
                <c:pt idx="2946">
                  <c:v>0.3674189814814815</c:v>
                </c:pt>
                <c:pt idx="2947">
                  <c:v>0.36743055555555554</c:v>
                </c:pt>
                <c:pt idx="2948">
                  <c:v>0.36744212962962958</c:v>
                </c:pt>
                <c:pt idx="2949">
                  <c:v>0.36745370370370373</c:v>
                </c:pt>
                <c:pt idx="2950">
                  <c:v>0.36746527777777777</c:v>
                </c:pt>
                <c:pt idx="2951">
                  <c:v>0.36747685185185186</c:v>
                </c:pt>
                <c:pt idx="2952">
                  <c:v>0.3674884259259259</c:v>
                </c:pt>
                <c:pt idx="2953">
                  <c:v>0.36749999999999999</c:v>
                </c:pt>
                <c:pt idx="2954">
                  <c:v>0.36751157407407403</c:v>
                </c:pt>
                <c:pt idx="2955">
                  <c:v>0.36752314814814818</c:v>
                </c:pt>
                <c:pt idx="2956">
                  <c:v>0.36753472222222222</c:v>
                </c:pt>
                <c:pt idx="2957">
                  <c:v>0.36754629629629632</c:v>
                </c:pt>
                <c:pt idx="2958">
                  <c:v>0.36755787037037035</c:v>
                </c:pt>
                <c:pt idx="2959">
                  <c:v>0.36756944444444445</c:v>
                </c:pt>
                <c:pt idx="2960">
                  <c:v>0.36758101851851849</c:v>
                </c:pt>
                <c:pt idx="2961">
                  <c:v>0.36759259259259264</c:v>
                </c:pt>
                <c:pt idx="2962">
                  <c:v>0.36760416666666668</c:v>
                </c:pt>
                <c:pt idx="2963">
                  <c:v>0.36761574074074077</c:v>
                </c:pt>
                <c:pt idx="2964">
                  <c:v>0.36762731481481481</c:v>
                </c:pt>
                <c:pt idx="2965">
                  <c:v>0.3676388888888889</c:v>
                </c:pt>
                <c:pt idx="2966">
                  <c:v>0.36765046296296294</c:v>
                </c:pt>
                <c:pt idx="2967">
                  <c:v>0.36766203703703698</c:v>
                </c:pt>
                <c:pt idx="2968">
                  <c:v>0.36767361111111113</c:v>
                </c:pt>
                <c:pt idx="2969">
                  <c:v>0.36768518518518517</c:v>
                </c:pt>
                <c:pt idx="2970">
                  <c:v>0.36769675925925926</c:v>
                </c:pt>
                <c:pt idx="2971">
                  <c:v>0.3677083333333333</c:v>
                </c:pt>
                <c:pt idx="2972">
                  <c:v>0.3677199074074074</c:v>
                </c:pt>
                <c:pt idx="2973">
                  <c:v>0.36773148148148144</c:v>
                </c:pt>
                <c:pt idx="2974">
                  <c:v>0.36774305555555559</c:v>
                </c:pt>
                <c:pt idx="2975">
                  <c:v>0.36775462962962963</c:v>
                </c:pt>
                <c:pt idx="2976">
                  <c:v>0.36776620370370372</c:v>
                </c:pt>
                <c:pt idx="2977">
                  <c:v>0.36777777777777776</c:v>
                </c:pt>
                <c:pt idx="2978">
                  <c:v>0.36778935185185185</c:v>
                </c:pt>
                <c:pt idx="2979">
                  <c:v>0.36780092592592589</c:v>
                </c:pt>
                <c:pt idx="2980">
                  <c:v>0.36781250000000004</c:v>
                </c:pt>
                <c:pt idx="2981">
                  <c:v>0.36782407407407408</c:v>
                </c:pt>
                <c:pt idx="2982">
                  <c:v>0.36783564814814818</c:v>
                </c:pt>
                <c:pt idx="2983">
                  <c:v>0.36784722222222221</c:v>
                </c:pt>
                <c:pt idx="2984">
                  <c:v>0.36785879629629631</c:v>
                </c:pt>
                <c:pt idx="2985">
                  <c:v>0.36787037037037035</c:v>
                </c:pt>
                <c:pt idx="2986">
                  <c:v>0.3678819444444445</c:v>
                </c:pt>
                <c:pt idx="2987">
                  <c:v>0.36789351851851854</c:v>
                </c:pt>
                <c:pt idx="2988">
                  <c:v>0.36790509259259258</c:v>
                </c:pt>
                <c:pt idx="2989">
                  <c:v>0.36791666666666667</c:v>
                </c:pt>
                <c:pt idx="2990">
                  <c:v>0.36792824074074071</c:v>
                </c:pt>
                <c:pt idx="2991">
                  <c:v>0.3679398148148148</c:v>
                </c:pt>
                <c:pt idx="2992">
                  <c:v>0.36795138888888884</c:v>
                </c:pt>
                <c:pt idx="2993">
                  <c:v>0.36796296296296299</c:v>
                </c:pt>
                <c:pt idx="2994">
                  <c:v>0.36797453703703703</c:v>
                </c:pt>
                <c:pt idx="2995">
                  <c:v>0.36798611111111112</c:v>
                </c:pt>
                <c:pt idx="2996">
                  <c:v>0.36799768518518516</c:v>
                </c:pt>
                <c:pt idx="2997">
                  <c:v>0.36800925925925926</c:v>
                </c:pt>
                <c:pt idx="2998">
                  <c:v>0.3680208333333333</c:v>
                </c:pt>
                <c:pt idx="2999">
                  <c:v>0.36803240740740745</c:v>
                </c:pt>
                <c:pt idx="3000">
                  <c:v>0.36804398148148149</c:v>
                </c:pt>
                <c:pt idx="3001">
                  <c:v>0.36805555555555558</c:v>
                </c:pt>
                <c:pt idx="3002">
                  <c:v>0.36806712962962962</c:v>
                </c:pt>
                <c:pt idx="3003">
                  <c:v>0.36807870370370371</c:v>
                </c:pt>
                <c:pt idx="3004">
                  <c:v>0.36809027777777775</c:v>
                </c:pt>
                <c:pt idx="3005">
                  <c:v>0.3681018518518519</c:v>
                </c:pt>
                <c:pt idx="3006">
                  <c:v>0.36811342592592594</c:v>
                </c:pt>
                <c:pt idx="3007">
                  <c:v>0.36812500000000004</c:v>
                </c:pt>
                <c:pt idx="3008">
                  <c:v>0.36813657407407407</c:v>
                </c:pt>
                <c:pt idx="3009">
                  <c:v>0.36814814814814811</c:v>
                </c:pt>
                <c:pt idx="3010">
                  <c:v>0.36815972222222221</c:v>
                </c:pt>
                <c:pt idx="3011">
                  <c:v>0.36817129629629625</c:v>
                </c:pt>
                <c:pt idx="3012">
                  <c:v>0.3681828703703704</c:v>
                </c:pt>
                <c:pt idx="3013">
                  <c:v>0.36819444444444444</c:v>
                </c:pt>
                <c:pt idx="3014">
                  <c:v>0.36820601851851853</c:v>
                </c:pt>
                <c:pt idx="3015">
                  <c:v>0.36821759259259257</c:v>
                </c:pt>
                <c:pt idx="3016">
                  <c:v>0.36822916666666666</c:v>
                </c:pt>
                <c:pt idx="3017">
                  <c:v>0.3682407407407407</c:v>
                </c:pt>
                <c:pt idx="3018">
                  <c:v>0.36825231481481485</c:v>
                </c:pt>
                <c:pt idx="3019">
                  <c:v>0.36826388888888889</c:v>
                </c:pt>
                <c:pt idx="3020">
                  <c:v>0.36827546296296299</c:v>
                </c:pt>
                <c:pt idx="3021">
                  <c:v>0.36828703703703702</c:v>
                </c:pt>
                <c:pt idx="3022">
                  <c:v>0.36829861111111112</c:v>
                </c:pt>
                <c:pt idx="3023">
                  <c:v>0.36831018518518516</c:v>
                </c:pt>
                <c:pt idx="3024">
                  <c:v>0.36832175925925931</c:v>
                </c:pt>
                <c:pt idx="3025">
                  <c:v>0.36833333333333335</c:v>
                </c:pt>
                <c:pt idx="3026">
                  <c:v>0.36834490740740744</c:v>
                </c:pt>
                <c:pt idx="3027">
                  <c:v>0.36835648148148148</c:v>
                </c:pt>
                <c:pt idx="3028">
                  <c:v>0.36836805555555557</c:v>
                </c:pt>
                <c:pt idx="3029">
                  <c:v>0.36837962962962961</c:v>
                </c:pt>
                <c:pt idx="3030">
                  <c:v>0.36839120370370365</c:v>
                </c:pt>
                <c:pt idx="3031">
                  <c:v>0.3684027777777778</c:v>
                </c:pt>
                <c:pt idx="3032">
                  <c:v>0.36841435185185184</c:v>
                </c:pt>
                <c:pt idx="3033">
                  <c:v>0.36842592592592593</c:v>
                </c:pt>
                <c:pt idx="3034">
                  <c:v>0.36843749999999997</c:v>
                </c:pt>
                <c:pt idx="3035">
                  <c:v>0.36844907407407407</c:v>
                </c:pt>
                <c:pt idx="3036">
                  <c:v>0.36846064814814811</c:v>
                </c:pt>
                <c:pt idx="3037">
                  <c:v>0.36847222222222226</c:v>
                </c:pt>
                <c:pt idx="3038">
                  <c:v>0.3684837962962963</c:v>
                </c:pt>
                <c:pt idx="3039">
                  <c:v>0.36849537037037039</c:v>
                </c:pt>
                <c:pt idx="3040">
                  <c:v>0.36850694444444443</c:v>
                </c:pt>
                <c:pt idx="3041">
                  <c:v>0.36851851851851852</c:v>
                </c:pt>
                <c:pt idx="3042">
                  <c:v>0.36853009259259256</c:v>
                </c:pt>
                <c:pt idx="3043">
                  <c:v>0.36854166666666671</c:v>
                </c:pt>
                <c:pt idx="3044">
                  <c:v>0.36855324074074075</c:v>
                </c:pt>
                <c:pt idx="3045">
                  <c:v>0.36856481481481485</c:v>
                </c:pt>
                <c:pt idx="3046">
                  <c:v>0.36857638888888888</c:v>
                </c:pt>
                <c:pt idx="3047">
                  <c:v>0.36858796296296298</c:v>
                </c:pt>
                <c:pt idx="3048">
                  <c:v>0.36859953703703702</c:v>
                </c:pt>
                <c:pt idx="3049">
                  <c:v>0.36861111111111106</c:v>
                </c:pt>
                <c:pt idx="3050">
                  <c:v>0.36862268518518521</c:v>
                </c:pt>
                <c:pt idx="3051">
                  <c:v>0.36863425925925924</c:v>
                </c:pt>
                <c:pt idx="3052">
                  <c:v>0.36864583333333334</c:v>
                </c:pt>
                <c:pt idx="3053">
                  <c:v>0.36865740740740738</c:v>
                </c:pt>
                <c:pt idx="3054">
                  <c:v>0.36866898148148147</c:v>
                </c:pt>
                <c:pt idx="3055">
                  <c:v>0.36868055555555551</c:v>
                </c:pt>
                <c:pt idx="3056">
                  <c:v>0.36869212962962966</c:v>
                </c:pt>
                <c:pt idx="3057">
                  <c:v>0.3687037037037037</c:v>
                </c:pt>
                <c:pt idx="3058">
                  <c:v>0.36871527777777779</c:v>
                </c:pt>
                <c:pt idx="3059">
                  <c:v>0.36872685185185183</c:v>
                </c:pt>
                <c:pt idx="3060">
                  <c:v>0.36873842592592593</c:v>
                </c:pt>
                <c:pt idx="3061">
                  <c:v>0.36874999999999997</c:v>
                </c:pt>
                <c:pt idx="3062">
                  <c:v>0.36876157407407412</c:v>
                </c:pt>
                <c:pt idx="3063">
                  <c:v>0.36877314814814816</c:v>
                </c:pt>
                <c:pt idx="3064">
                  <c:v>0.36878472222222225</c:v>
                </c:pt>
                <c:pt idx="3065">
                  <c:v>0.36879629629629629</c:v>
                </c:pt>
                <c:pt idx="3066">
                  <c:v>0.36880787037037038</c:v>
                </c:pt>
                <c:pt idx="3067">
                  <c:v>0.36881944444444442</c:v>
                </c:pt>
                <c:pt idx="3068">
                  <c:v>0.36883101851851857</c:v>
                </c:pt>
                <c:pt idx="3069">
                  <c:v>0.36884259259259261</c:v>
                </c:pt>
                <c:pt idx="3070">
                  <c:v>0.36885416666666665</c:v>
                </c:pt>
                <c:pt idx="3071">
                  <c:v>0.36886574074074074</c:v>
                </c:pt>
                <c:pt idx="3072">
                  <c:v>0.36887731481481478</c:v>
                </c:pt>
                <c:pt idx="3073">
                  <c:v>0.36888888888888888</c:v>
                </c:pt>
                <c:pt idx="3074">
                  <c:v>0.36890046296296292</c:v>
                </c:pt>
                <c:pt idx="3075">
                  <c:v>0.36891203703703707</c:v>
                </c:pt>
                <c:pt idx="3076">
                  <c:v>0.3689236111111111</c:v>
                </c:pt>
                <c:pt idx="3077">
                  <c:v>0.3689351851851852</c:v>
                </c:pt>
                <c:pt idx="3078">
                  <c:v>0.36894675925925924</c:v>
                </c:pt>
                <c:pt idx="3079">
                  <c:v>0.36895833333333333</c:v>
                </c:pt>
                <c:pt idx="3080">
                  <c:v>0.36896990740740737</c:v>
                </c:pt>
                <c:pt idx="3081">
                  <c:v>0.36898148148148152</c:v>
                </c:pt>
                <c:pt idx="3082">
                  <c:v>0.36899305555555556</c:v>
                </c:pt>
                <c:pt idx="3083">
                  <c:v>0.36900462962962965</c:v>
                </c:pt>
                <c:pt idx="3084">
                  <c:v>0.36901620370370369</c:v>
                </c:pt>
                <c:pt idx="3085">
                  <c:v>0.36902777777777779</c:v>
                </c:pt>
                <c:pt idx="3086">
                  <c:v>0.36903935185185183</c:v>
                </c:pt>
                <c:pt idx="3087">
                  <c:v>0.36905092592592598</c:v>
                </c:pt>
                <c:pt idx="3088">
                  <c:v>0.36906250000000002</c:v>
                </c:pt>
                <c:pt idx="3089">
                  <c:v>0.36907407407407411</c:v>
                </c:pt>
                <c:pt idx="3090">
                  <c:v>0.36908564814814815</c:v>
                </c:pt>
                <c:pt idx="3091">
                  <c:v>0.36909722222222219</c:v>
                </c:pt>
                <c:pt idx="3092">
                  <c:v>0.36910879629629628</c:v>
                </c:pt>
                <c:pt idx="3093">
                  <c:v>0.36912037037037032</c:v>
                </c:pt>
                <c:pt idx="3094">
                  <c:v>0.36913194444444447</c:v>
                </c:pt>
                <c:pt idx="3095">
                  <c:v>0.36914351851851851</c:v>
                </c:pt>
                <c:pt idx="3096">
                  <c:v>0.3691550925925926</c:v>
                </c:pt>
                <c:pt idx="3097">
                  <c:v>0.36916666666666664</c:v>
                </c:pt>
                <c:pt idx="3098">
                  <c:v>0.36917824074074074</c:v>
                </c:pt>
                <c:pt idx="3099">
                  <c:v>0.36918981481481478</c:v>
                </c:pt>
                <c:pt idx="3100">
                  <c:v>0.36920138888888893</c:v>
                </c:pt>
                <c:pt idx="3101">
                  <c:v>0.36921296296296297</c:v>
                </c:pt>
                <c:pt idx="3102">
                  <c:v>0.36922453703703706</c:v>
                </c:pt>
                <c:pt idx="3103">
                  <c:v>0.3692361111111111</c:v>
                </c:pt>
                <c:pt idx="3104">
                  <c:v>0.36924768518518519</c:v>
                </c:pt>
                <c:pt idx="3105">
                  <c:v>0.36925925925925923</c:v>
                </c:pt>
                <c:pt idx="3106">
                  <c:v>0.36927083333333338</c:v>
                </c:pt>
                <c:pt idx="3107">
                  <c:v>0.36928240740740742</c:v>
                </c:pt>
                <c:pt idx="3108">
                  <c:v>0.36929398148148151</c:v>
                </c:pt>
                <c:pt idx="3109">
                  <c:v>0.36930555555555555</c:v>
                </c:pt>
                <c:pt idx="3110">
                  <c:v>0.36931712962962965</c:v>
                </c:pt>
                <c:pt idx="3111">
                  <c:v>0.36932870370370369</c:v>
                </c:pt>
                <c:pt idx="3112">
                  <c:v>0.36934027777777773</c:v>
                </c:pt>
                <c:pt idx="3113">
                  <c:v>0.36935185185185188</c:v>
                </c:pt>
                <c:pt idx="3114">
                  <c:v>0.36936342592592591</c:v>
                </c:pt>
                <c:pt idx="3115">
                  <c:v>0.36937500000000001</c:v>
                </c:pt>
                <c:pt idx="3116">
                  <c:v>0.36938657407407405</c:v>
                </c:pt>
                <c:pt idx="3117">
                  <c:v>0.36939814814814814</c:v>
                </c:pt>
                <c:pt idx="3118">
                  <c:v>0.36940972222222218</c:v>
                </c:pt>
                <c:pt idx="3119">
                  <c:v>0.36942129629629633</c:v>
                </c:pt>
                <c:pt idx="3120">
                  <c:v>0.36943287037037037</c:v>
                </c:pt>
                <c:pt idx="3121">
                  <c:v>0.36944444444444446</c:v>
                </c:pt>
                <c:pt idx="3122">
                  <c:v>0.3694560185185185</c:v>
                </c:pt>
                <c:pt idx="3123">
                  <c:v>0.3694675925925926</c:v>
                </c:pt>
                <c:pt idx="3124">
                  <c:v>0.36947916666666664</c:v>
                </c:pt>
                <c:pt idx="3125">
                  <c:v>0.36949074074074079</c:v>
                </c:pt>
                <c:pt idx="3126">
                  <c:v>0.36950231481481483</c:v>
                </c:pt>
                <c:pt idx="3127">
                  <c:v>0.36951388888888892</c:v>
                </c:pt>
                <c:pt idx="3128">
                  <c:v>0.36952546296296296</c:v>
                </c:pt>
                <c:pt idx="3129">
                  <c:v>0.36953703703703705</c:v>
                </c:pt>
                <c:pt idx="3130">
                  <c:v>0.36954861111111109</c:v>
                </c:pt>
                <c:pt idx="3131">
                  <c:v>0.36956018518518513</c:v>
                </c:pt>
                <c:pt idx="3132">
                  <c:v>0.36957175925925928</c:v>
                </c:pt>
                <c:pt idx="3133">
                  <c:v>0.36958333333333332</c:v>
                </c:pt>
                <c:pt idx="3134">
                  <c:v>0.36959490740740741</c:v>
                </c:pt>
                <c:pt idx="3135">
                  <c:v>0.36960648148148145</c:v>
                </c:pt>
                <c:pt idx="3136">
                  <c:v>0.36961805555555555</c:v>
                </c:pt>
                <c:pt idx="3137">
                  <c:v>0.36962962962962959</c:v>
                </c:pt>
                <c:pt idx="3138">
                  <c:v>0.36964120370370374</c:v>
                </c:pt>
                <c:pt idx="3139">
                  <c:v>0.36965277777777777</c:v>
                </c:pt>
                <c:pt idx="3140">
                  <c:v>0.36966435185185187</c:v>
                </c:pt>
                <c:pt idx="3141">
                  <c:v>0.36967592592592591</c:v>
                </c:pt>
                <c:pt idx="3142">
                  <c:v>0.3696875</c:v>
                </c:pt>
                <c:pt idx="3143">
                  <c:v>0.36969907407407404</c:v>
                </c:pt>
                <c:pt idx="3144">
                  <c:v>0.36971064814814819</c:v>
                </c:pt>
                <c:pt idx="3145">
                  <c:v>0.36972222222222223</c:v>
                </c:pt>
                <c:pt idx="3146">
                  <c:v>0.36973379629629632</c:v>
                </c:pt>
                <c:pt idx="3147">
                  <c:v>0.36974537037037036</c:v>
                </c:pt>
                <c:pt idx="3148">
                  <c:v>0.36975694444444446</c:v>
                </c:pt>
                <c:pt idx="3149">
                  <c:v>0.3697685185185185</c:v>
                </c:pt>
                <c:pt idx="3150">
                  <c:v>0.36978009259259265</c:v>
                </c:pt>
                <c:pt idx="3151">
                  <c:v>0.36979166666666669</c:v>
                </c:pt>
                <c:pt idx="3152">
                  <c:v>0.36980324074074072</c:v>
                </c:pt>
                <c:pt idx="3153">
                  <c:v>0.36981481481481482</c:v>
                </c:pt>
                <c:pt idx="3154">
                  <c:v>0.36982638888888886</c:v>
                </c:pt>
                <c:pt idx="3155">
                  <c:v>0.36983796296296295</c:v>
                </c:pt>
                <c:pt idx="3156">
                  <c:v>0.36984953703703699</c:v>
                </c:pt>
                <c:pt idx="3157">
                  <c:v>0.36986111111111114</c:v>
                </c:pt>
                <c:pt idx="3158">
                  <c:v>0.36987268518518518</c:v>
                </c:pt>
                <c:pt idx="3159">
                  <c:v>0.36988425925925927</c:v>
                </c:pt>
                <c:pt idx="3160">
                  <c:v>0.36989583333333331</c:v>
                </c:pt>
                <c:pt idx="3161">
                  <c:v>0.36990740740740741</c:v>
                </c:pt>
                <c:pt idx="3162">
                  <c:v>0.36991898148148145</c:v>
                </c:pt>
                <c:pt idx="3163">
                  <c:v>0.3699305555555556</c:v>
                </c:pt>
                <c:pt idx="3164">
                  <c:v>0.36994212962962963</c:v>
                </c:pt>
                <c:pt idx="3165">
                  <c:v>0.36995370370370373</c:v>
                </c:pt>
                <c:pt idx="3166">
                  <c:v>0.36996527777777777</c:v>
                </c:pt>
                <c:pt idx="3167">
                  <c:v>0.36997685185185186</c:v>
                </c:pt>
                <c:pt idx="3168">
                  <c:v>0.3699884259259259</c:v>
                </c:pt>
                <c:pt idx="3169">
                  <c:v>0.37000000000000005</c:v>
                </c:pt>
                <c:pt idx="3170">
                  <c:v>0.37001157407407409</c:v>
                </c:pt>
                <c:pt idx="3171">
                  <c:v>0.37002314814814818</c:v>
                </c:pt>
                <c:pt idx="3172">
                  <c:v>0.37003472222222222</c:v>
                </c:pt>
                <c:pt idx="3173">
                  <c:v>0.37004629629629626</c:v>
                </c:pt>
                <c:pt idx="3174">
                  <c:v>0.37005787037037036</c:v>
                </c:pt>
                <c:pt idx="3175">
                  <c:v>0.3700694444444444</c:v>
                </c:pt>
                <c:pt idx="3176">
                  <c:v>0.37008101851851855</c:v>
                </c:pt>
                <c:pt idx="3177">
                  <c:v>0.37009259259259258</c:v>
                </c:pt>
                <c:pt idx="3178">
                  <c:v>0.37010416666666668</c:v>
                </c:pt>
                <c:pt idx="3179">
                  <c:v>0.37011574074074072</c:v>
                </c:pt>
                <c:pt idx="3180">
                  <c:v>0.37012731481481481</c:v>
                </c:pt>
                <c:pt idx="3181">
                  <c:v>0.37013888888888885</c:v>
                </c:pt>
                <c:pt idx="3182">
                  <c:v>0.370150462962963</c:v>
                </c:pt>
                <c:pt idx="3183">
                  <c:v>0.37016203703703704</c:v>
                </c:pt>
                <c:pt idx="3184">
                  <c:v>0.37017361111111113</c:v>
                </c:pt>
                <c:pt idx="3185">
                  <c:v>0.37018518518518517</c:v>
                </c:pt>
                <c:pt idx="3186">
                  <c:v>0.37019675925925927</c:v>
                </c:pt>
                <c:pt idx="3187">
                  <c:v>0.37020833333333331</c:v>
                </c:pt>
                <c:pt idx="3188">
                  <c:v>0.37021990740740746</c:v>
                </c:pt>
                <c:pt idx="3189">
                  <c:v>0.37023148148148149</c:v>
                </c:pt>
                <c:pt idx="3190">
                  <c:v>0.37024305555555559</c:v>
                </c:pt>
                <c:pt idx="3191">
                  <c:v>0.37025462962962963</c:v>
                </c:pt>
                <c:pt idx="3192">
                  <c:v>0.37026620370370367</c:v>
                </c:pt>
                <c:pt idx="3193">
                  <c:v>0.37027777777777776</c:v>
                </c:pt>
                <c:pt idx="3194">
                  <c:v>0.3702893518518518</c:v>
                </c:pt>
                <c:pt idx="3195">
                  <c:v>0.37030092592592595</c:v>
                </c:pt>
                <c:pt idx="3196">
                  <c:v>0.37031249999999999</c:v>
                </c:pt>
                <c:pt idx="3197">
                  <c:v>0.37032407407407408</c:v>
                </c:pt>
                <c:pt idx="3198">
                  <c:v>0.37033564814814812</c:v>
                </c:pt>
                <c:pt idx="3199">
                  <c:v>0.37034722222222222</c:v>
                </c:pt>
                <c:pt idx="3200">
                  <c:v>0.37035879629629626</c:v>
                </c:pt>
                <c:pt idx="3201">
                  <c:v>0.37037037037037041</c:v>
                </c:pt>
                <c:pt idx="3202">
                  <c:v>0.37038194444444444</c:v>
                </c:pt>
                <c:pt idx="3203">
                  <c:v>0.37039351851851854</c:v>
                </c:pt>
                <c:pt idx="3204">
                  <c:v>0.37040509259259258</c:v>
                </c:pt>
                <c:pt idx="3205">
                  <c:v>0.37041666666666667</c:v>
                </c:pt>
                <c:pt idx="3206">
                  <c:v>0.37042824074074071</c:v>
                </c:pt>
                <c:pt idx="3207">
                  <c:v>0.37043981481481486</c:v>
                </c:pt>
                <c:pt idx="3208">
                  <c:v>0.3704513888888889</c:v>
                </c:pt>
                <c:pt idx="3209">
                  <c:v>0.37046296296296299</c:v>
                </c:pt>
                <c:pt idx="3210">
                  <c:v>0.37047453703703703</c:v>
                </c:pt>
                <c:pt idx="3211">
                  <c:v>0.37048611111111113</c:v>
                </c:pt>
                <c:pt idx="3212">
                  <c:v>0.37049768518518517</c:v>
                </c:pt>
                <c:pt idx="3213">
                  <c:v>0.3705092592592592</c:v>
                </c:pt>
                <c:pt idx="3214">
                  <c:v>0.37052083333333335</c:v>
                </c:pt>
                <c:pt idx="3215">
                  <c:v>0.37053240740740739</c:v>
                </c:pt>
                <c:pt idx="3216">
                  <c:v>0.37054398148148149</c:v>
                </c:pt>
                <c:pt idx="3217">
                  <c:v>0.37055555555555553</c:v>
                </c:pt>
                <c:pt idx="3218">
                  <c:v>0.37056712962962962</c:v>
                </c:pt>
                <c:pt idx="3219">
                  <c:v>0.37057870370370366</c:v>
                </c:pt>
                <c:pt idx="3220">
                  <c:v>0.37059027777777781</c:v>
                </c:pt>
                <c:pt idx="3221">
                  <c:v>0.37060185185185185</c:v>
                </c:pt>
                <c:pt idx="3222">
                  <c:v>0.37061342592592594</c:v>
                </c:pt>
                <c:pt idx="3223">
                  <c:v>0.37062499999999998</c:v>
                </c:pt>
                <c:pt idx="3224">
                  <c:v>0.37063657407407408</c:v>
                </c:pt>
                <c:pt idx="3225">
                  <c:v>0.37064814814814812</c:v>
                </c:pt>
                <c:pt idx="3226">
                  <c:v>0.37065972222222227</c:v>
                </c:pt>
                <c:pt idx="3227">
                  <c:v>0.3706712962962963</c:v>
                </c:pt>
                <c:pt idx="3228">
                  <c:v>0.3706828703703704</c:v>
                </c:pt>
                <c:pt idx="3229">
                  <c:v>0.37069444444444444</c:v>
                </c:pt>
                <c:pt idx="3230">
                  <c:v>0.37070601851851853</c:v>
                </c:pt>
                <c:pt idx="3231">
                  <c:v>0.37071759259259257</c:v>
                </c:pt>
                <c:pt idx="3232">
                  <c:v>0.37072916666666672</c:v>
                </c:pt>
                <c:pt idx="3233">
                  <c:v>0.37074074074074076</c:v>
                </c:pt>
                <c:pt idx="3234">
                  <c:v>0.3707523148148148</c:v>
                </c:pt>
                <c:pt idx="3235">
                  <c:v>0.37076388888888889</c:v>
                </c:pt>
                <c:pt idx="3236">
                  <c:v>0.37077546296296293</c:v>
                </c:pt>
                <c:pt idx="3237">
                  <c:v>0.37078703703703703</c:v>
                </c:pt>
                <c:pt idx="3238">
                  <c:v>0.37079861111111106</c:v>
                </c:pt>
                <c:pt idx="3239">
                  <c:v>0.37081018518518521</c:v>
                </c:pt>
                <c:pt idx="3240">
                  <c:v>0.37082175925925925</c:v>
                </c:pt>
                <c:pt idx="3241">
                  <c:v>0.37083333333333335</c:v>
                </c:pt>
                <c:pt idx="3242">
                  <c:v>0.37084490740740739</c:v>
                </c:pt>
                <c:pt idx="3243">
                  <c:v>0.37085648148148148</c:v>
                </c:pt>
                <c:pt idx="3244">
                  <c:v>0.37086805555555552</c:v>
                </c:pt>
                <c:pt idx="3245">
                  <c:v>0.37087962962962967</c:v>
                </c:pt>
                <c:pt idx="3246">
                  <c:v>0.37089120370370371</c:v>
                </c:pt>
                <c:pt idx="3247">
                  <c:v>0.3709027777777778</c:v>
                </c:pt>
                <c:pt idx="3248">
                  <c:v>0.37091435185185184</c:v>
                </c:pt>
                <c:pt idx="3249">
                  <c:v>0.37092592592592594</c:v>
                </c:pt>
                <c:pt idx="3250">
                  <c:v>0.37093749999999998</c:v>
                </c:pt>
                <c:pt idx="3251">
                  <c:v>0.37094907407407413</c:v>
                </c:pt>
                <c:pt idx="3252">
                  <c:v>0.37096064814814816</c:v>
                </c:pt>
                <c:pt idx="3253">
                  <c:v>0.37097222222222226</c:v>
                </c:pt>
                <c:pt idx="3254">
                  <c:v>0.3709837962962963</c:v>
                </c:pt>
                <c:pt idx="3255">
                  <c:v>0.37099537037037034</c:v>
                </c:pt>
                <c:pt idx="3256">
                  <c:v>0.37100694444444443</c:v>
                </c:pt>
                <c:pt idx="3257">
                  <c:v>0.37101851851851847</c:v>
                </c:pt>
                <c:pt idx="3258">
                  <c:v>0.37103009259259262</c:v>
                </c:pt>
                <c:pt idx="3259">
                  <c:v>0.37104166666666666</c:v>
                </c:pt>
                <c:pt idx="3260">
                  <c:v>0.37105324074074075</c:v>
                </c:pt>
                <c:pt idx="3261">
                  <c:v>0.37106481481481479</c:v>
                </c:pt>
                <c:pt idx="3262">
                  <c:v>0.37107638888888889</c:v>
                </c:pt>
                <c:pt idx="3263">
                  <c:v>0.37108796296296293</c:v>
                </c:pt>
                <c:pt idx="3264">
                  <c:v>0.37109953703703707</c:v>
                </c:pt>
                <c:pt idx="3265">
                  <c:v>0.37111111111111111</c:v>
                </c:pt>
                <c:pt idx="3266">
                  <c:v>0.37112268518518521</c:v>
                </c:pt>
                <c:pt idx="3267">
                  <c:v>0.37113425925925925</c:v>
                </c:pt>
                <c:pt idx="3268">
                  <c:v>0.37114583333333334</c:v>
                </c:pt>
                <c:pt idx="3269">
                  <c:v>0.37115740740740738</c:v>
                </c:pt>
                <c:pt idx="3270">
                  <c:v>0.37116898148148153</c:v>
                </c:pt>
                <c:pt idx="3271">
                  <c:v>0.37118055555555557</c:v>
                </c:pt>
                <c:pt idx="3272">
                  <c:v>0.37119212962962966</c:v>
                </c:pt>
                <c:pt idx="3273">
                  <c:v>0.3712037037037037</c:v>
                </c:pt>
                <c:pt idx="3274">
                  <c:v>0.37121527777777774</c:v>
                </c:pt>
                <c:pt idx="3275">
                  <c:v>0.37122685185185184</c:v>
                </c:pt>
                <c:pt idx="3276">
                  <c:v>0.37123842592592587</c:v>
                </c:pt>
                <c:pt idx="3277">
                  <c:v>0.37125000000000002</c:v>
                </c:pt>
                <c:pt idx="3278">
                  <c:v>0.37126157407407406</c:v>
                </c:pt>
                <c:pt idx="3279">
                  <c:v>0.37127314814814816</c:v>
                </c:pt>
                <c:pt idx="3280">
                  <c:v>0.3712847222222222</c:v>
                </c:pt>
                <c:pt idx="3281">
                  <c:v>0.37129629629629629</c:v>
                </c:pt>
                <c:pt idx="3282">
                  <c:v>0.37130787037037033</c:v>
                </c:pt>
                <c:pt idx="3283">
                  <c:v>0.37131944444444448</c:v>
                </c:pt>
                <c:pt idx="3284">
                  <c:v>0.37133101851851852</c:v>
                </c:pt>
                <c:pt idx="3285">
                  <c:v>0.37134259259259261</c:v>
                </c:pt>
                <c:pt idx="3286">
                  <c:v>0.37135416666666665</c:v>
                </c:pt>
                <c:pt idx="3287">
                  <c:v>0.37136574074074075</c:v>
                </c:pt>
                <c:pt idx="3288">
                  <c:v>0.37137731481481479</c:v>
                </c:pt>
                <c:pt idx="3289">
                  <c:v>0.37138888888888894</c:v>
                </c:pt>
                <c:pt idx="3290">
                  <c:v>0.37140046296296297</c:v>
                </c:pt>
                <c:pt idx="3291">
                  <c:v>0.37141203703703707</c:v>
                </c:pt>
                <c:pt idx="3292">
                  <c:v>0.37142361111111111</c:v>
                </c:pt>
                <c:pt idx="3293">
                  <c:v>0.3714351851851852</c:v>
                </c:pt>
                <c:pt idx="3294">
                  <c:v>0.37144675925925924</c:v>
                </c:pt>
                <c:pt idx="3295">
                  <c:v>0.37145833333333328</c:v>
                </c:pt>
                <c:pt idx="3296">
                  <c:v>0.37146990740740743</c:v>
                </c:pt>
                <c:pt idx="3297">
                  <c:v>0.37148148148148147</c:v>
                </c:pt>
                <c:pt idx="3298">
                  <c:v>0.37149305555555556</c:v>
                </c:pt>
                <c:pt idx="3299">
                  <c:v>0.3715046296296296</c:v>
                </c:pt>
                <c:pt idx="3300">
                  <c:v>0.3715162037037037</c:v>
                </c:pt>
                <c:pt idx="3301">
                  <c:v>0.37152777777777773</c:v>
                </c:pt>
                <c:pt idx="3302">
                  <c:v>0.37153935185185188</c:v>
                </c:pt>
                <c:pt idx="3303">
                  <c:v>0.37155092592592592</c:v>
                </c:pt>
                <c:pt idx="3304">
                  <c:v>0.37156250000000002</c:v>
                </c:pt>
                <c:pt idx="3305">
                  <c:v>0.37157407407407406</c:v>
                </c:pt>
                <c:pt idx="3306">
                  <c:v>0.37158564814814815</c:v>
                </c:pt>
                <c:pt idx="3307">
                  <c:v>0.37159722222222219</c:v>
                </c:pt>
                <c:pt idx="3308">
                  <c:v>0.37160879629629634</c:v>
                </c:pt>
                <c:pt idx="3309">
                  <c:v>0.37162037037037038</c:v>
                </c:pt>
                <c:pt idx="3310">
                  <c:v>0.37163194444444447</c:v>
                </c:pt>
                <c:pt idx="3311">
                  <c:v>0.37164351851851851</c:v>
                </c:pt>
                <c:pt idx="3312">
                  <c:v>0.37165509259259261</c:v>
                </c:pt>
                <c:pt idx="3313">
                  <c:v>0.37166666666666665</c:v>
                </c:pt>
                <c:pt idx="3314">
                  <c:v>0.3716782407407408</c:v>
                </c:pt>
                <c:pt idx="3315">
                  <c:v>0.37168981481481483</c:v>
                </c:pt>
                <c:pt idx="3316">
                  <c:v>0.37170138888888887</c:v>
                </c:pt>
                <c:pt idx="3317">
                  <c:v>0.37171296296296297</c:v>
                </c:pt>
                <c:pt idx="3318">
                  <c:v>0.37172453703703701</c:v>
                </c:pt>
                <c:pt idx="3319">
                  <c:v>0.3717361111111111</c:v>
                </c:pt>
                <c:pt idx="3320">
                  <c:v>0.37174768518518514</c:v>
                </c:pt>
                <c:pt idx="3321">
                  <c:v>0.37175925925925929</c:v>
                </c:pt>
                <c:pt idx="3322">
                  <c:v>0.37177083333333333</c:v>
                </c:pt>
                <c:pt idx="3323">
                  <c:v>0.37178240740740742</c:v>
                </c:pt>
                <c:pt idx="3324">
                  <c:v>0.37179398148148146</c:v>
                </c:pt>
                <c:pt idx="3325">
                  <c:v>0.37180555555555556</c:v>
                </c:pt>
                <c:pt idx="3326">
                  <c:v>0.37181712962962959</c:v>
                </c:pt>
                <c:pt idx="3327">
                  <c:v>0.37182870370370374</c:v>
                </c:pt>
                <c:pt idx="3328">
                  <c:v>0.37184027777777778</c:v>
                </c:pt>
                <c:pt idx="3329">
                  <c:v>0.37185185185185188</c:v>
                </c:pt>
                <c:pt idx="3330">
                  <c:v>0.37186342592592592</c:v>
                </c:pt>
                <c:pt idx="3331">
                  <c:v>0.37187500000000001</c:v>
                </c:pt>
                <c:pt idx="3332">
                  <c:v>0.37188657407407405</c:v>
                </c:pt>
                <c:pt idx="3333">
                  <c:v>0.3718981481481482</c:v>
                </c:pt>
                <c:pt idx="3334">
                  <c:v>0.37190972222222224</c:v>
                </c:pt>
                <c:pt idx="3335">
                  <c:v>0.37192129629629633</c:v>
                </c:pt>
                <c:pt idx="3336">
                  <c:v>0.37193287037037037</c:v>
                </c:pt>
                <c:pt idx="3337">
                  <c:v>0.37194444444444441</c:v>
                </c:pt>
                <c:pt idx="3338">
                  <c:v>0.37195601851851851</c:v>
                </c:pt>
                <c:pt idx="3339">
                  <c:v>0.37196759259259254</c:v>
                </c:pt>
                <c:pt idx="3340">
                  <c:v>0.37197916666666669</c:v>
                </c:pt>
                <c:pt idx="3341">
                  <c:v>0.37199074074074073</c:v>
                </c:pt>
                <c:pt idx="3342">
                  <c:v>0.37200231481481483</c:v>
                </c:pt>
                <c:pt idx="3343">
                  <c:v>0.37201388888888887</c:v>
                </c:pt>
                <c:pt idx="3344">
                  <c:v>0.37202546296296296</c:v>
                </c:pt>
                <c:pt idx="3345">
                  <c:v>0.372037037037037</c:v>
                </c:pt>
                <c:pt idx="3346">
                  <c:v>0.37204861111111115</c:v>
                </c:pt>
                <c:pt idx="3347">
                  <c:v>0.37206018518518519</c:v>
                </c:pt>
                <c:pt idx="3348">
                  <c:v>0.37207175925925928</c:v>
                </c:pt>
                <c:pt idx="3349">
                  <c:v>0.37208333333333332</c:v>
                </c:pt>
                <c:pt idx="3350">
                  <c:v>0.37209490740740742</c:v>
                </c:pt>
                <c:pt idx="3351">
                  <c:v>0.37210648148148145</c:v>
                </c:pt>
                <c:pt idx="3352">
                  <c:v>0.3721180555555556</c:v>
                </c:pt>
                <c:pt idx="3353">
                  <c:v>0.37212962962962964</c:v>
                </c:pt>
                <c:pt idx="3354">
                  <c:v>0.37214120370370374</c:v>
                </c:pt>
                <c:pt idx="3355">
                  <c:v>0.37215277777777778</c:v>
                </c:pt>
                <c:pt idx="3356">
                  <c:v>0.37216435185185182</c:v>
                </c:pt>
                <c:pt idx="3357">
                  <c:v>0.37217592592592591</c:v>
                </c:pt>
                <c:pt idx="3358">
                  <c:v>0.37218749999999995</c:v>
                </c:pt>
                <c:pt idx="3359">
                  <c:v>0.3721990740740741</c:v>
                </c:pt>
                <c:pt idx="3360">
                  <c:v>0.37221064814814814</c:v>
                </c:pt>
                <c:pt idx="3361">
                  <c:v>0.37222222222222223</c:v>
                </c:pt>
                <c:pt idx="3362">
                  <c:v>0.37223379629629627</c:v>
                </c:pt>
                <c:pt idx="3363">
                  <c:v>0.37224537037037037</c:v>
                </c:pt>
                <c:pt idx="3364">
                  <c:v>0.3722569444444444</c:v>
                </c:pt>
                <c:pt idx="3365">
                  <c:v>0.37226851851851855</c:v>
                </c:pt>
                <c:pt idx="3366">
                  <c:v>0.37228009259259259</c:v>
                </c:pt>
                <c:pt idx="3367">
                  <c:v>0.37229166666666669</c:v>
                </c:pt>
                <c:pt idx="3368">
                  <c:v>0.37230324074074073</c:v>
                </c:pt>
                <c:pt idx="3369">
                  <c:v>0.37231481481481482</c:v>
                </c:pt>
                <c:pt idx="3370">
                  <c:v>0.37232638888888886</c:v>
                </c:pt>
                <c:pt idx="3371">
                  <c:v>0.37233796296296301</c:v>
                </c:pt>
                <c:pt idx="3372">
                  <c:v>0.37234953703703705</c:v>
                </c:pt>
                <c:pt idx="3373">
                  <c:v>0.37236111111111114</c:v>
                </c:pt>
                <c:pt idx="3374">
                  <c:v>0.37237268518518518</c:v>
                </c:pt>
                <c:pt idx="3375">
                  <c:v>0.37238425925925928</c:v>
                </c:pt>
                <c:pt idx="3376">
                  <c:v>0.37239583333333331</c:v>
                </c:pt>
                <c:pt idx="3377">
                  <c:v>0.37240740740740735</c:v>
                </c:pt>
                <c:pt idx="3378">
                  <c:v>0.3724189814814815</c:v>
                </c:pt>
                <c:pt idx="3379">
                  <c:v>0.37243055555555554</c:v>
                </c:pt>
                <c:pt idx="3380">
                  <c:v>0.37244212962962964</c:v>
                </c:pt>
                <c:pt idx="3381">
                  <c:v>0.37245370370370368</c:v>
                </c:pt>
                <c:pt idx="3382">
                  <c:v>0.37246527777777777</c:v>
                </c:pt>
                <c:pt idx="3383">
                  <c:v>0.37247685185185181</c:v>
                </c:pt>
                <c:pt idx="3384">
                  <c:v>0.37248842592592596</c:v>
                </c:pt>
                <c:pt idx="3385">
                  <c:v>0.3725</c:v>
                </c:pt>
                <c:pt idx="3386">
                  <c:v>0.37251157407407409</c:v>
                </c:pt>
                <c:pt idx="3387">
                  <c:v>0.37252314814814813</c:v>
                </c:pt>
                <c:pt idx="3388">
                  <c:v>0.37253472222222223</c:v>
                </c:pt>
                <c:pt idx="3389">
                  <c:v>0.37254629629629626</c:v>
                </c:pt>
                <c:pt idx="3390">
                  <c:v>0.37255787037037041</c:v>
                </c:pt>
                <c:pt idx="3391">
                  <c:v>0.37256944444444445</c:v>
                </c:pt>
                <c:pt idx="3392">
                  <c:v>0.37258101851851855</c:v>
                </c:pt>
                <c:pt idx="3393">
                  <c:v>0.37259259259259259</c:v>
                </c:pt>
                <c:pt idx="3394">
                  <c:v>0.37260416666666668</c:v>
                </c:pt>
                <c:pt idx="3395">
                  <c:v>0.37261574074074072</c:v>
                </c:pt>
                <c:pt idx="3396">
                  <c:v>0.37262731481481487</c:v>
                </c:pt>
                <c:pt idx="3397">
                  <c:v>0.37263888888888891</c:v>
                </c:pt>
                <c:pt idx="3398">
                  <c:v>0.37265046296296295</c:v>
                </c:pt>
                <c:pt idx="3399">
                  <c:v>0.37266203703703704</c:v>
                </c:pt>
                <c:pt idx="3400">
                  <c:v>0.37267361111111108</c:v>
                </c:pt>
                <c:pt idx="3401">
                  <c:v>0.37268518518518517</c:v>
                </c:pt>
                <c:pt idx="3402">
                  <c:v>0.37269675925925921</c:v>
                </c:pt>
                <c:pt idx="3403">
                  <c:v>0.37270833333333336</c:v>
                </c:pt>
                <c:pt idx="3404">
                  <c:v>0.3727199074074074</c:v>
                </c:pt>
                <c:pt idx="3405">
                  <c:v>0.3727314814814815</c:v>
                </c:pt>
                <c:pt idx="3406">
                  <c:v>0.37274305555555554</c:v>
                </c:pt>
                <c:pt idx="3407">
                  <c:v>0.37275462962962963</c:v>
                </c:pt>
                <c:pt idx="3408">
                  <c:v>0.37276620370370367</c:v>
                </c:pt>
                <c:pt idx="3409">
                  <c:v>0.37277777777777782</c:v>
                </c:pt>
                <c:pt idx="3410">
                  <c:v>0.37278935185185186</c:v>
                </c:pt>
                <c:pt idx="3411">
                  <c:v>0.37280092592592595</c:v>
                </c:pt>
                <c:pt idx="3412">
                  <c:v>0.37281249999999999</c:v>
                </c:pt>
                <c:pt idx="3413">
                  <c:v>0.37282407407407409</c:v>
                </c:pt>
                <c:pt idx="3414">
                  <c:v>0.37283564814814812</c:v>
                </c:pt>
                <c:pt idx="3415">
                  <c:v>0.37284722222222227</c:v>
                </c:pt>
                <c:pt idx="3416">
                  <c:v>0.37285879629629631</c:v>
                </c:pt>
                <c:pt idx="3417">
                  <c:v>0.37287037037037035</c:v>
                </c:pt>
                <c:pt idx="3418">
                  <c:v>0.37288194444444445</c:v>
                </c:pt>
                <c:pt idx="3419">
                  <c:v>0.37289351851851849</c:v>
                </c:pt>
                <c:pt idx="3420">
                  <c:v>0.37290509259259258</c:v>
                </c:pt>
                <c:pt idx="3421">
                  <c:v>0.37291666666666662</c:v>
                </c:pt>
                <c:pt idx="3422">
                  <c:v>0.37292824074074077</c:v>
                </c:pt>
                <c:pt idx="3423">
                  <c:v>0.37293981481481481</c:v>
                </c:pt>
                <c:pt idx="3424">
                  <c:v>0.3729513888888889</c:v>
                </c:pt>
                <c:pt idx="3425">
                  <c:v>0.37296296296296294</c:v>
                </c:pt>
                <c:pt idx="3426">
                  <c:v>0.37297453703703703</c:v>
                </c:pt>
                <c:pt idx="3427">
                  <c:v>0.37298611111111107</c:v>
                </c:pt>
                <c:pt idx="3428">
                  <c:v>0.37299768518518522</c:v>
                </c:pt>
                <c:pt idx="3429">
                  <c:v>0.37300925925925926</c:v>
                </c:pt>
                <c:pt idx="3430">
                  <c:v>0.37302083333333336</c:v>
                </c:pt>
                <c:pt idx="3431">
                  <c:v>0.3730324074074074</c:v>
                </c:pt>
                <c:pt idx="3432">
                  <c:v>0.37304398148148149</c:v>
                </c:pt>
                <c:pt idx="3433">
                  <c:v>0.37305555555555553</c:v>
                </c:pt>
                <c:pt idx="3434">
                  <c:v>0.37306712962962968</c:v>
                </c:pt>
                <c:pt idx="3435">
                  <c:v>0.37307870370370372</c:v>
                </c:pt>
                <c:pt idx="3436">
                  <c:v>0.37309027777777781</c:v>
                </c:pt>
                <c:pt idx="3437">
                  <c:v>0.37310185185185185</c:v>
                </c:pt>
                <c:pt idx="3438">
                  <c:v>0.37311342592592589</c:v>
                </c:pt>
                <c:pt idx="3439">
                  <c:v>0.37312499999999998</c:v>
                </c:pt>
                <c:pt idx="3440">
                  <c:v>0.37313657407407402</c:v>
                </c:pt>
                <c:pt idx="3441">
                  <c:v>0.37314814814814817</c:v>
                </c:pt>
                <c:pt idx="3442">
                  <c:v>0.37315972222222221</c:v>
                </c:pt>
                <c:pt idx="3443">
                  <c:v>0.37317129629629631</c:v>
                </c:pt>
                <c:pt idx="3444">
                  <c:v>0.37318287037037035</c:v>
                </c:pt>
                <c:pt idx="3445">
                  <c:v>0.37319444444444444</c:v>
                </c:pt>
                <c:pt idx="3446">
                  <c:v>0.37320601851851848</c:v>
                </c:pt>
                <c:pt idx="3447">
                  <c:v>0.37321759259259263</c:v>
                </c:pt>
                <c:pt idx="3448">
                  <c:v>0.37322916666666667</c:v>
                </c:pt>
                <c:pt idx="3449">
                  <c:v>0.37324074074074076</c:v>
                </c:pt>
                <c:pt idx="3450">
                  <c:v>0.3732523148148148</c:v>
                </c:pt>
                <c:pt idx="3451">
                  <c:v>0.3732638888888889</c:v>
                </c:pt>
                <c:pt idx="3452">
                  <c:v>0.37327546296296293</c:v>
                </c:pt>
                <c:pt idx="3453">
                  <c:v>0.37328703703703708</c:v>
                </c:pt>
                <c:pt idx="3454">
                  <c:v>0.37329861111111112</c:v>
                </c:pt>
                <c:pt idx="3455">
                  <c:v>0.37331018518518522</c:v>
                </c:pt>
                <c:pt idx="3456">
                  <c:v>0.37332175925925926</c:v>
                </c:pt>
                <c:pt idx="3457">
                  <c:v>0.37333333333333335</c:v>
                </c:pt>
                <c:pt idx="3458">
                  <c:v>0.37334490740740739</c:v>
                </c:pt>
                <c:pt idx="3459">
                  <c:v>0.37335648148148143</c:v>
                </c:pt>
                <c:pt idx="3460">
                  <c:v>0.37336805555555558</c:v>
                </c:pt>
                <c:pt idx="3461">
                  <c:v>0.37337962962962962</c:v>
                </c:pt>
                <c:pt idx="3462">
                  <c:v>0.37339120370370371</c:v>
                </c:pt>
                <c:pt idx="3463">
                  <c:v>0.37340277777777775</c:v>
                </c:pt>
                <c:pt idx="3464">
                  <c:v>0.37341435185185184</c:v>
                </c:pt>
                <c:pt idx="3465">
                  <c:v>0.37342592592592588</c:v>
                </c:pt>
                <c:pt idx="3466">
                  <c:v>0.37343750000000003</c:v>
                </c:pt>
                <c:pt idx="3467">
                  <c:v>0.37344907407407407</c:v>
                </c:pt>
                <c:pt idx="3468">
                  <c:v>0.37346064814814817</c:v>
                </c:pt>
                <c:pt idx="3469">
                  <c:v>0.37347222222222221</c:v>
                </c:pt>
                <c:pt idx="3470">
                  <c:v>0.3734837962962963</c:v>
                </c:pt>
                <c:pt idx="3471">
                  <c:v>0.37349537037037034</c:v>
                </c:pt>
                <c:pt idx="3472">
                  <c:v>0.37350694444444449</c:v>
                </c:pt>
                <c:pt idx="3473">
                  <c:v>0.37351851851851853</c:v>
                </c:pt>
                <c:pt idx="3474">
                  <c:v>0.37353009259259262</c:v>
                </c:pt>
                <c:pt idx="3475">
                  <c:v>0.37354166666666666</c:v>
                </c:pt>
                <c:pt idx="3476">
                  <c:v>0.37355324074074076</c:v>
                </c:pt>
                <c:pt idx="3477">
                  <c:v>0.37356481481481479</c:v>
                </c:pt>
                <c:pt idx="3478">
                  <c:v>0.37357638888888894</c:v>
                </c:pt>
                <c:pt idx="3479">
                  <c:v>0.37358796296296298</c:v>
                </c:pt>
                <c:pt idx="3480">
                  <c:v>0.37359953703703702</c:v>
                </c:pt>
                <c:pt idx="3481">
                  <c:v>0.37361111111111112</c:v>
                </c:pt>
                <c:pt idx="3482">
                  <c:v>0.37362268518518515</c:v>
                </c:pt>
                <c:pt idx="3483">
                  <c:v>0.37363425925925925</c:v>
                </c:pt>
                <c:pt idx="3484">
                  <c:v>0.37364583333333329</c:v>
                </c:pt>
                <c:pt idx="3485">
                  <c:v>0.37365740740740744</c:v>
                </c:pt>
                <c:pt idx="3486">
                  <c:v>0.37366898148148148</c:v>
                </c:pt>
                <c:pt idx="3487">
                  <c:v>0.37368055555555557</c:v>
                </c:pt>
                <c:pt idx="3488">
                  <c:v>0.37369212962962961</c:v>
                </c:pt>
                <c:pt idx="3489">
                  <c:v>0.3737037037037037</c:v>
                </c:pt>
                <c:pt idx="3490">
                  <c:v>0.37371527777777774</c:v>
                </c:pt>
                <c:pt idx="3491">
                  <c:v>0.37372685185185189</c:v>
                </c:pt>
                <c:pt idx="3492">
                  <c:v>0.37373842592592593</c:v>
                </c:pt>
                <c:pt idx="3493">
                  <c:v>0.37375000000000003</c:v>
                </c:pt>
                <c:pt idx="3494">
                  <c:v>0.37376157407407407</c:v>
                </c:pt>
                <c:pt idx="3495">
                  <c:v>0.37377314814814816</c:v>
                </c:pt>
                <c:pt idx="3496">
                  <c:v>0.3737847222222222</c:v>
                </c:pt>
                <c:pt idx="3497">
                  <c:v>0.37379629629629635</c:v>
                </c:pt>
                <c:pt idx="3498">
                  <c:v>0.37380787037037039</c:v>
                </c:pt>
                <c:pt idx="3499">
                  <c:v>0.37381944444444443</c:v>
                </c:pt>
                <c:pt idx="3500">
                  <c:v>0.37383101851851852</c:v>
                </c:pt>
                <c:pt idx="3501">
                  <c:v>0.37384259259259256</c:v>
                </c:pt>
                <c:pt idx="3502">
                  <c:v>0.37385416666666665</c:v>
                </c:pt>
                <c:pt idx="3503">
                  <c:v>0.37386574074074069</c:v>
                </c:pt>
                <c:pt idx="3504">
                  <c:v>0.37387731481481484</c:v>
                </c:pt>
                <c:pt idx="3505">
                  <c:v>0.37388888888888888</c:v>
                </c:pt>
                <c:pt idx="3506">
                  <c:v>0.37390046296296298</c:v>
                </c:pt>
                <c:pt idx="3507">
                  <c:v>0.37391203703703701</c:v>
                </c:pt>
                <c:pt idx="3508">
                  <c:v>0.37392361111111111</c:v>
                </c:pt>
                <c:pt idx="3509">
                  <c:v>0.37393518518518515</c:v>
                </c:pt>
                <c:pt idx="3510">
                  <c:v>0.3739467592592593</c:v>
                </c:pt>
                <c:pt idx="3511">
                  <c:v>0.37395833333333334</c:v>
                </c:pt>
                <c:pt idx="3512">
                  <c:v>0.37396990740740743</c:v>
                </c:pt>
                <c:pt idx="3513">
                  <c:v>0.37398148148148147</c:v>
                </c:pt>
                <c:pt idx="3514">
                  <c:v>0.37399305555555556</c:v>
                </c:pt>
                <c:pt idx="3515">
                  <c:v>0.3740046296296296</c:v>
                </c:pt>
                <c:pt idx="3516">
                  <c:v>0.37401620370370375</c:v>
                </c:pt>
                <c:pt idx="3517">
                  <c:v>0.37402777777777779</c:v>
                </c:pt>
                <c:pt idx="3518">
                  <c:v>0.37403935185185189</c:v>
                </c:pt>
                <c:pt idx="3519">
                  <c:v>0.37405092592592593</c:v>
                </c:pt>
                <c:pt idx="3520">
                  <c:v>0.37406249999999996</c:v>
                </c:pt>
                <c:pt idx="3521">
                  <c:v>0.37407407407407406</c:v>
                </c:pt>
                <c:pt idx="3522">
                  <c:v>0.3740856481481481</c:v>
                </c:pt>
                <c:pt idx="3523">
                  <c:v>0.37409722222222225</c:v>
                </c:pt>
                <c:pt idx="3524">
                  <c:v>0.37410879629629629</c:v>
                </c:pt>
                <c:pt idx="3525">
                  <c:v>0.37412037037037038</c:v>
                </c:pt>
                <c:pt idx="3526">
                  <c:v>0.37413194444444442</c:v>
                </c:pt>
                <c:pt idx="3527">
                  <c:v>0.37414351851851851</c:v>
                </c:pt>
                <c:pt idx="3528">
                  <c:v>0.37415509259259255</c:v>
                </c:pt>
                <c:pt idx="3529">
                  <c:v>0.3741666666666667</c:v>
                </c:pt>
                <c:pt idx="3530">
                  <c:v>0.37417824074074074</c:v>
                </c:pt>
                <c:pt idx="3531">
                  <c:v>0.37418981481481484</c:v>
                </c:pt>
                <c:pt idx="3532">
                  <c:v>0.37420138888888888</c:v>
                </c:pt>
                <c:pt idx="3533">
                  <c:v>0.37421296296296297</c:v>
                </c:pt>
                <c:pt idx="3534">
                  <c:v>0.37422453703703701</c:v>
                </c:pt>
                <c:pt idx="3535">
                  <c:v>0.37423611111111116</c:v>
                </c:pt>
                <c:pt idx="3536">
                  <c:v>0.3742476851851852</c:v>
                </c:pt>
                <c:pt idx="3537">
                  <c:v>0.37425925925925929</c:v>
                </c:pt>
                <c:pt idx="3538">
                  <c:v>0.37427083333333333</c:v>
                </c:pt>
                <c:pt idx="3539">
                  <c:v>0.37428240740740742</c:v>
                </c:pt>
                <c:pt idx="3540">
                  <c:v>0.37429398148148146</c:v>
                </c:pt>
                <c:pt idx="3541">
                  <c:v>0.3743055555555555</c:v>
                </c:pt>
                <c:pt idx="3542">
                  <c:v>0.37431712962962965</c:v>
                </c:pt>
                <c:pt idx="3543">
                  <c:v>0.37432870370370369</c:v>
                </c:pt>
                <c:pt idx="3544">
                  <c:v>0.37434027777777779</c:v>
                </c:pt>
                <c:pt idx="3545">
                  <c:v>0.37435185185185182</c:v>
                </c:pt>
                <c:pt idx="3546">
                  <c:v>0.37436342592592592</c:v>
                </c:pt>
                <c:pt idx="3547">
                  <c:v>0.37437499999999996</c:v>
                </c:pt>
                <c:pt idx="3548">
                  <c:v>0.37438657407407411</c:v>
                </c:pt>
                <c:pt idx="3549">
                  <c:v>0.37439814814814815</c:v>
                </c:pt>
                <c:pt idx="3550">
                  <c:v>0.37440972222222224</c:v>
                </c:pt>
                <c:pt idx="3551">
                  <c:v>0.37442129629629628</c:v>
                </c:pt>
                <c:pt idx="3552">
                  <c:v>0.37443287037037037</c:v>
                </c:pt>
                <c:pt idx="3553">
                  <c:v>0.37444444444444441</c:v>
                </c:pt>
                <c:pt idx="3554">
                  <c:v>0.37445601851851856</c:v>
                </c:pt>
                <c:pt idx="3555">
                  <c:v>0.3744675925925926</c:v>
                </c:pt>
                <c:pt idx="3556">
                  <c:v>0.3744791666666667</c:v>
                </c:pt>
                <c:pt idx="3557">
                  <c:v>0.37449074074074074</c:v>
                </c:pt>
                <c:pt idx="3558">
                  <c:v>0.37450231481481483</c:v>
                </c:pt>
                <c:pt idx="3559">
                  <c:v>0.37451388888888887</c:v>
                </c:pt>
                <c:pt idx="3560">
                  <c:v>0.37452546296296302</c:v>
                </c:pt>
                <c:pt idx="3561">
                  <c:v>0.37453703703703706</c:v>
                </c:pt>
                <c:pt idx="3562">
                  <c:v>0.3745486111111111</c:v>
                </c:pt>
                <c:pt idx="3563">
                  <c:v>0.37456018518518519</c:v>
                </c:pt>
                <c:pt idx="3564">
                  <c:v>0.37457175925925923</c:v>
                </c:pt>
                <c:pt idx="3565">
                  <c:v>0.37458333333333332</c:v>
                </c:pt>
                <c:pt idx="3566">
                  <c:v>0.37459490740740736</c:v>
                </c:pt>
                <c:pt idx="3567">
                  <c:v>0.37460648148148151</c:v>
                </c:pt>
                <c:pt idx="3568">
                  <c:v>0.37461805555555555</c:v>
                </c:pt>
                <c:pt idx="3569">
                  <c:v>0.37462962962962965</c:v>
                </c:pt>
                <c:pt idx="3570">
                  <c:v>0.37464120370370368</c:v>
                </c:pt>
                <c:pt idx="3571">
                  <c:v>0.37465277777777778</c:v>
                </c:pt>
                <c:pt idx="3572">
                  <c:v>0.37466435185185182</c:v>
                </c:pt>
                <c:pt idx="3573">
                  <c:v>0.37467592592592597</c:v>
                </c:pt>
                <c:pt idx="3574">
                  <c:v>0.37468750000000001</c:v>
                </c:pt>
                <c:pt idx="3575">
                  <c:v>0.3746990740740741</c:v>
                </c:pt>
                <c:pt idx="3576">
                  <c:v>0.37471064814814814</c:v>
                </c:pt>
                <c:pt idx="3577">
                  <c:v>0.37472222222222223</c:v>
                </c:pt>
                <c:pt idx="3578">
                  <c:v>0.37473379629629627</c:v>
                </c:pt>
                <c:pt idx="3579">
                  <c:v>0.37474537037037042</c:v>
                </c:pt>
                <c:pt idx="3580">
                  <c:v>0.37475694444444446</c:v>
                </c:pt>
                <c:pt idx="3581">
                  <c:v>0.3747685185185185</c:v>
                </c:pt>
                <c:pt idx="3582">
                  <c:v>0.3747800925925926</c:v>
                </c:pt>
                <c:pt idx="3583">
                  <c:v>0.37479166666666663</c:v>
                </c:pt>
                <c:pt idx="3584">
                  <c:v>0.37480324074074073</c:v>
                </c:pt>
                <c:pt idx="3585">
                  <c:v>0.37481481481481477</c:v>
                </c:pt>
                <c:pt idx="3586">
                  <c:v>0.37482638888888892</c:v>
                </c:pt>
                <c:pt idx="3587">
                  <c:v>0.37483796296296296</c:v>
                </c:pt>
                <c:pt idx="3588">
                  <c:v>0.37484953703703705</c:v>
                </c:pt>
                <c:pt idx="3589">
                  <c:v>0.37486111111111109</c:v>
                </c:pt>
                <c:pt idx="3590">
                  <c:v>0.37487268518518518</c:v>
                </c:pt>
                <c:pt idx="3591">
                  <c:v>0.37488425925925922</c:v>
                </c:pt>
                <c:pt idx="3592">
                  <c:v>0.37489583333333337</c:v>
                </c:pt>
                <c:pt idx="3593">
                  <c:v>0.37490740740740741</c:v>
                </c:pt>
                <c:pt idx="3594">
                  <c:v>0.37491898148148151</c:v>
                </c:pt>
                <c:pt idx="3595">
                  <c:v>0.37493055555555554</c:v>
                </c:pt>
                <c:pt idx="3596">
                  <c:v>0.37494212962962964</c:v>
                </c:pt>
                <c:pt idx="3597">
                  <c:v>0.37495370370370368</c:v>
                </c:pt>
                <c:pt idx="3598">
                  <c:v>0.37496527777777783</c:v>
                </c:pt>
                <c:pt idx="3599">
                  <c:v>0.37497685185185187</c:v>
                </c:pt>
                <c:pt idx="3600">
                  <c:v>0.37498842592592596</c:v>
                </c:pt>
                <c:pt idx="3601">
                  <c:v>0.375</c:v>
                </c:pt>
                <c:pt idx="3602">
                  <c:v>0.37501157407407404</c:v>
                </c:pt>
                <c:pt idx="3603">
                  <c:v>0.37502314814814813</c:v>
                </c:pt>
                <c:pt idx="3604">
                  <c:v>0.37503472222222217</c:v>
                </c:pt>
                <c:pt idx="3605">
                  <c:v>0.37504629629629632</c:v>
                </c:pt>
                <c:pt idx="3606">
                  <c:v>0.37505787037037036</c:v>
                </c:pt>
                <c:pt idx="3607">
                  <c:v>0.37506944444444446</c:v>
                </c:pt>
                <c:pt idx="3608">
                  <c:v>0.37508101851851849</c:v>
                </c:pt>
                <c:pt idx="3609">
                  <c:v>0.37509259259259259</c:v>
                </c:pt>
                <c:pt idx="3610">
                  <c:v>0.37510416666666663</c:v>
                </c:pt>
                <c:pt idx="3611">
                  <c:v>0.37511574074074078</c:v>
                </c:pt>
                <c:pt idx="3612">
                  <c:v>0.37512731481481482</c:v>
                </c:pt>
                <c:pt idx="3613">
                  <c:v>0.37513888888888891</c:v>
                </c:pt>
                <c:pt idx="3614">
                  <c:v>0.37515046296296295</c:v>
                </c:pt>
                <c:pt idx="3615">
                  <c:v>0.37516203703703704</c:v>
                </c:pt>
                <c:pt idx="3616">
                  <c:v>0.37517361111111108</c:v>
                </c:pt>
                <c:pt idx="3617">
                  <c:v>0.37518518518518523</c:v>
                </c:pt>
                <c:pt idx="3618">
                  <c:v>0.37519675925925927</c:v>
                </c:pt>
                <c:pt idx="3619">
                  <c:v>0.37520833333333337</c:v>
                </c:pt>
                <c:pt idx="3620">
                  <c:v>0.3752199074074074</c:v>
                </c:pt>
                <c:pt idx="3621">
                  <c:v>0.3752314814814815</c:v>
                </c:pt>
                <c:pt idx="3622">
                  <c:v>0.37524305555555554</c:v>
                </c:pt>
                <c:pt idx="3623">
                  <c:v>0.37525462962962958</c:v>
                </c:pt>
                <c:pt idx="3624">
                  <c:v>0.37526620370370373</c:v>
                </c:pt>
                <c:pt idx="3625">
                  <c:v>0.37527777777777777</c:v>
                </c:pt>
                <c:pt idx="3626">
                  <c:v>0.37528935185185186</c:v>
                </c:pt>
                <c:pt idx="3627">
                  <c:v>0.3753009259259259</c:v>
                </c:pt>
                <c:pt idx="3628">
                  <c:v>0.37531249999999999</c:v>
                </c:pt>
                <c:pt idx="3629">
                  <c:v>0.37532407407407403</c:v>
                </c:pt>
                <c:pt idx="3630">
                  <c:v>0.37533564814814818</c:v>
                </c:pt>
                <c:pt idx="3631">
                  <c:v>0.37534722222222222</c:v>
                </c:pt>
                <c:pt idx="3632">
                  <c:v>0.37535879629629632</c:v>
                </c:pt>
                <c:pt idx="3633">
                  <c:v>0.37537037037037035</c:v>
                </c:pt>
                <c:pt idx="3634">
                  <c:v>0.37538194444444445</c:v>
                </c:pt>
                <c:pt idx="3635">
                  <c:v>0.37539351851851849</c:v>
                </c:pt>
                <c:pt idx="3636">
                  <c:v>0.37540509259259264</c:v>
                </c:pt>
                <c:pt idx="3637">
                  <c:v>0.37541666666666668</c:v>
                </c:pt>
                <c:pt idx="3638">
                  <c:v>0.37542824074074077</c:v>
                </c:pt>
                <c:pt idx="3639">
                  <c:v>0.37543981481481481</c:v>
                </c:pt>
                <c:pt idx="3640">
                  <c:v>0.3754513888888889</c:v>
                </c:pt>
                <c:pt idx="3641">
                  <c:v>0.37546296296296294</c:v>
                </c:pt>
                <c:pt idx="3642">
                  <c:v>0.37547453703703698</c:v>
                </c:pt>
                <c:pt idx="3643">
                  <c:v>0.37548611111111113</c:v>
                </c:pt>
                <c:pt idx="3644">
                  <c:v>0.37549768518518517</c:v>
                </c:pt>
                <c:pt idx="3645">
                  <c:v>0.37550925925925926</c:v>
                </c:pt>
                <c:pt idx="3646">
                  <c:v>0.3755208333333333</c:v>
                </c:pt>
                <c:pt idx="3647">
                  <c:v>0.3755324074074074</c:v>
                </c:pt>
                <c:pt idx="3648">
                  <c:v>0.37554398148148144</c:v>
                </c:pt>
                <c:pt idx="3649">
                  <c:v>0.37555555555555559</c:v>
                </c:pt>
                <c:pt idx="3650">
                  <c:v>0.37556712962962963</c:v>
                </c:pt>
                <c:pt idx="3651">
                  <c:v>0.37557870370370372</c:v>
                </c:pt>
                <c:pt idx="3652">
                  <c:v>0.37559027777777776</c:v>
                </c:pt>
                <c:pt idx="3653">
                  <c:v>0.37560185185185185</c:v>
                </c:pt>
                <c:pt idx="3654">
                  <c:v>0.37561342592592589</c:v>
                </c:pt>
                <c:pt idx="3655">
                  <c:v>0.37562500000000004</c:v>
                </c:pt>
                <c:pt idx="3656">
                  <c:v>0.37563657407407408</c:v>
                </c:pt>
                <c:pt idx="3657">
                  <c:v>0.37564814814814818</c:v>
                </c:pt>
                <c:pt idx="3658">
                  <c:v>0.37565972222222221</c:v>
                </c:pt>
                <c:pt idx="3659">
                  <c:v>0.37567129629629631</c:v>
                </c:pt>
                <c:pt idx="3660">
                  <c:v>0.37568287037037035</c:v>
                </c:pt>
                <c:pt idx="3661">
                  <c:v>0.3756944444444445</c:v>
                </c:pt>
                <c:pt idx="3662">
                  <c:v>0.37570601851851854</c:v>
                </c:pt>
                <c:pt idx="3663">
                  <c:v>0.37571759259259258</c:v>
                </c:pt>
                <c:pt idx="3664">
                  <c:v>0.37572916666666667</c:v>
                </c:pt>
                <c:pt idx="3665">
                  <c:v>0.37574074074074071</c:v>
                </c:pt>
                <c:pt idx="3666">
                  <c:v>0.3757523148148148</c:v>
                </c:pt>
                <c:pt idx="3667">
                  <c:v>0.37576388888888884</c:v>
                </c:pt>
                <c:pt idx="3668">
                  <c:v>0.37577546296296299</c:v>
                </c:pt>
                <c:pt idx="3669">
                  <c:v>0.37578703703703703</c:v>
                </c:pt>
                <c:pt idx="3670">
                  <c:v>0.37579861111111112</c:v>
                </c:pt>
                <c:pt idx="3671">
                  <c:v>0.37581018518518516</c:v>
                </c:pt>
                <c:pt idx="3672">
                  <c:v>0.37582175925925926</c:v>
                </c:pt>
                <c:pt idx="3673">
                  <c:v>0.3758333333333333</c:v>
                </c:pt>
                <c:pt idx="3674">
                  <c:v>0.37584490740740745</c:v>
                </c:pt>
                <c:pt idx="3675">
                  <c:v>0.37585648148148149</c:v>
                </c:pt>
                <c:pt idx="3676">
                  <c:v>0.37586805555555558</c:v>
                </c:pt>
                <c:pt idx="3677">
                  <c:v>0.37587962962962962</c:v>
                </c:pt>
                <c:pt idx="3678">
                  <c:v>0.37589120370370371</c:v>
                </c:pt>
                <c:pt idx="3679">
                  <c:v>0.37590277777777775</c:v>
                </c:pt>
                <c:pt idx="3680">
                  <c:v>0.3759143518518519</c:v>
                </c:pt>
                <c:pt idx="3681">
                  <c:v>0.37592592592592594</c:v>
                </c:pt>
                <c:pt idx="3682">
                  <c:v>0.37593750000000004</c:v>
                </c:pt>
                <c:pt idx="3683">
                  <c:v>0.37594907407407407</c:v>
                </c:pt>
                <c:pt idx="3684">
                  <c:v>0.37596064814814811</c:v>
                </c:pt>
                <c:pt idx="3685">
                  <c:v>0.37597222222222221</c:v>
                </c:pt>
                <c:pt idx="3686">
                  <c:v>0.37598379629629625</c:v>
                </c:pt>
                <c:pt idx="3687">
                  <c:v>0.3759953703703704</c:v>
                </c:pt>
                <c:pt idx="3688">
                  <c:v>0.37600694444444444</c:v>
                </c:pt>
                <c:pt idx="3689">
                  <c:v>0.37601851851851853</c:v>
                </c:pt>
                <c:pt idx="3690">
                  <c:v>0.37603009259259257</c:v>
                </c:pt>
                <c:pt idx="3691">
                  <c:v>0.37604166666666666</c:v>
                </c:pt>
                <c:pt idx="3692">
                  <c:v>0.3760532407407407</c:v>
                </c:pt>
                <c:pt idx="3693">
                  <c:v>0.37606481481481485</c:v>
                </c:pt>
                <c:pt idx="3694">
                  <c:v>0.37607638888888889</c:v>
                </c:pt>
                <c:pt idx="3695">
                  <c:v>0.37608796296296299</c:v>
                </c:pt>
                <c:pt idx="3696">
                  <c:v>0.37609953703703702</c:v>
                </c:pt>
                <c:pt idx="3697">
                  <c:v>0.37611111111111112</c:v>
                </c:pt>
                <c:pt idx="3698">
                  <c:v>0.37612268518518516</c:v>
                </c:pt>
                <c:pt idx="3699">
                  <c:v>0.37613425925925931</c:v>
                </c:pt>
                <c:pt idx="3700">
                  <c:v>0.37614583333333335</c:v>
                </c:pt>
                <c:pt idx="3701">
                  <c:v>0.37615740740740744</c:v>
                </c:pt>
                <c:pt idx="3702">
                  <c:v>0.37616898148148148</c:v>
                </c:pt>
                <c:pt idx="3703">
                  <c:v>0.37618055555555557</c:v>
                </c:pt>
                <c:pt idx="3704">
                  <c:v>0.37619212962962961</c:v>
                </c:pt>
                <c:pt idx="3705">
                  <c:v>0.37620370370370365</c:v>
                </c:pt>
                <c:pt idx="3706">
                  <c:v>0.3762152777777778</c:v>
                </c:pt>
                <c:pt idx="3707">
                  <c:v>0.37622685185185184</c:v>
                </c:pt>
                <c:pt idx="3708">
                  <c:v>0.37623842592592593</c:v>
                </c:pt>
                <c:pt idx="3709">
                  <c:v>0.37624999999999997</c:v>
                </c:pt>
                <c:pt idx="3710">
                  <c:v>0.37626157407407407</c:v>
                </c:pt>
                <c:pt idx="3711">
                  <c:v>0.37627314814814811</c:v>
                </c:pt>
                <c:pt idx="3712">
                  <c:v>0.37628472222222226</c:v>
                </c:pt>
                <c:pt idx="3713">
                  <c:v>0.3762962962962963</c:v>
                </c:pt>
                <c:pt idx="3714">
                  <c:v>0.37630787037037039</c:v>
                </c:pt>
                <c:pt idx="3715">
                  <c:v>0.37631944444444443</c:v>
                </c:pt>
                <c:pt idx="3716">
                  <c:v>0.37633101851851852</c:v>
                </c:pt>
                <c:pt idx="3717">
                  <c:v>0.37634259259259256</c:v>
                </c:pt>
                <c:pt idx="3718">
                  <c:v>0.37635416666666671</c:v>
                </c:pt>
                <c:pt idx="3719">
                  <c:v>0.37636574074074075</c:v>
                </c:pt>
                <c:pt idx="3720">
                  <c:v>0.37637731481481485</c:v>
                </c:pt>
                <c:pt idx="3721">
                  <c:v>0.37638888888888888</c:v>
                </c:pt>
                <c:pt idx="3722">
                  <c:v>0.37640046296296298</c:v>
                </c:pt>
                <c:pt idx="3723">
                  <c:v>0.37641203703703702</c:v>
                </c:pt>
                <c:pt idx="3724">
                  <c:v>0.37642361111111106</c:v>
                </c:pt>
                <c:pt idx="3725">
                  <c:v>0.37643518518518521</c:v>
                </c:pt>
                <c:pt idx="3726">
                  <c:v>0.37644675925925924</c:v>
                </c:pt>
                <c:pt idx="3727">
                  <c:v>0.37645833333333334</c:v>
                </c:pt>
                <c:pt idx="3728">
                  <c:v>0.37646990740740738</c:v>
                </c:pt>
                <c:pt idx="3729">
                  <c:v>0.37648148148148147</c:v>
                </c:pt>
                <c:pt idx="3730">
                  <c:v>0.37649305555555551</c:v>
                </c:pt>
                <c:pt idx="3731">
                  <c:v>0.37650462962962966</c:v>
                </c:pt>
                <c:pt idx="3732">
                  <c:v>0.3765162037037037</c:v>
                </c:pt>
                <c:pt idx="3733">
                  <c:v>0.37652777777777779</c:v>
                </c:pt>
                <c:pt idx="3734">
                  <c:v>0.37653935185185183</c:v>
                </c:pt>
                <c:pt idx="3735">
                  <c:v>0.37655092592592593</c:v>
                </c:pt>
                <c:pt idx="3736">
                  <c:v>0.37656249999999997</c:v>
                </c:pt>
                <c:pt idx="3737">
                  <c:v>0.37657407407407412</c:v>
                </c:pt>
                <c:pt idx="3738">
                  <c:v>0.37658564814814816</c:v>
                </c:pt>
                <c:pt idx="3739">
                  <c:v>0.37659722222222225</c:v>
                </c:pt>
                <c:pt idx="3740">
                  <c:v>0.37660879629629629</c:v>
                </c:pt>
                <c:pt idx="3741">
                  <c:v>0.37662037037037038</c:v>
                </c:pt>
                <c:pt idx="3742">
                  <c:v>0.37663194444444442</c:v>
                </c:pt>
                <c:pt idx="3743">
                  <c:v>0.37664351851851857</c:v>
                </c:pt>
                <c:pt idx="3744">
                  <c:v>0.37665509259259261</c:v>
                </c:pt>
                <c:pt idx="3745">
                  <c:v>0.37666666666666665</c:v>
                </c:pt>
                <c:pt idx="3746">
                  <c:v>0.37667824074074074</c:v>
                </c:pt>
                <c:pt idx="3747">
                  <c:v>0.37668981481481478</c:v>
                </c:pt>
                <c:pt idx="3748">
                  <c:v>0.37670138888888888</c:v>
                </c:pt>
                <c:pt idx="3749">
                  <c:v>0.37671296296296292</c:v>
                </c:pt>
                <c:pt idx="3750">
                  <c:v>0.37672453703703707</c:v>
                </c:pt>
                <c:pt idx="3751">
                  <c:v>0.3767361111111111</c:v>
                </c:pt>
                <c:pt idx="3752">
                  <c:v>0.3767476851851852</c:v>
                </c:pt>
                <c:pt idx="3753">
                  <c:v>0.37675925925925924</c:v>
                </c:pt>
                <c:pt idx="3754">
                  <c:v>0.37677083333333333</c:v>
                </c:pt>
                <c:pt idx="3755">
                  <c:v>0.37678240740740737</c:v>
                </c:pt>
                <c:pt idx="3756">
                  <c:v>0.37679398148148152</c:v>
                </c:pt>
                <c:pt idx="3757">
                  <c:v>0.37680555555555556</c:v>
                </c:pt>
                <c:pt idx="3758">
                  <c:v>0.37681712962962965</c:v>
                </c:pt>
                <c:pt idx="3759">
                  <c:v>0.37682870370370369</c:v>
                </c:pt>
                <c:pt idx="3760">
                  <c:v>0.37684027777777779</c:v>
                </c:pt>
                <c:pt idx="3761">
                  <c:v>0.37685185185185183</c:v>
                </c:pt>
                <c:pt idx="3762">
                  <c:v>0.37686342592592598</c:v>
                </c:pt>
                <c:pt idx="3763">
                  <c:v>0.37687500000000002</c:v>
                </c:pt>
                <c:pt idx="3764">
                  <c:v>0.37688657407407411</c:v>
                </c:pt>
                <c:pt idx="3765">
                  <c:v>0.37689814814814815</c:v>
                </c:pt>
                <c:pt idx="3766">
                  <c:v>0.37690972222222219</c:v>
                </c:pt>
                <c:pt idx="3767">
                  <c:v>0.37692129629629628</c:v>
                </c:pt>
                <c:pt idx="3768">
                  <c:v>0.37693287037037032</c:v>
                </c:pt>
                <c:pt idx="3769">
                  <c:v>0.37694444444444447</c:v>
                </c:pt>
                <c:pt idx="3770">
                  <c:v>0.37695601851851851</c:v>
                </c:pt>
                <c:pt idx="3771">
                  <c:v>0.3769675925925926</c:v>
                </c:pt>
                <c:pt idx="3772">
                  <c:v>0.37697916666666664</c:v>
                </c:pt>
                <c:pt idx="3773">
                  <c:v>0.37699074074074074</c:v>
                </c:pt>
                <c:pt idx="3774">
                  <c:v>0.37700231481481478</c:v>
                </c:pt>
                <c:pt idx="3775">
                  <c:v>0.37701388888888893</c:v>
                </c:pt>
                <c:pt idx="3776">
                  <c:v>0.37702546296296297</c:v>
                </c:pt>
                <c:pt idx="3777">
                  <c:v>0.37703703703703706</c:v>
                </c:pt>
                <c:pt idx="3778">
                  <c:v>0.3770486111111111</c:v>
                </c:pt>
                <c:pt idx="3779">
                  <c:v>0.37706018518518519</c:v>
                </c:pt>
                <c:pt idx="3780">
                  <c:v>0.37707175925925923</c:v>
                </c:pt>
                <c:pt idx="3781">
                  <c:v>0.37708333333333338</c:v>
                </c:pt>
                <c:pt idx="3782">
                  <c:v>0.37709490740740742</c:v>
                </c:pt>
                <c:pt idx="3783">
                  <c:v>0.37710648148148151</c:v>
                </c:pt>
                <c:pt idx="3784">
                  <c:v>0.37711805555555555</c:v>
                </c:pt>
                <c:pt idx="3785">
                  <c:v>0.37712962962962965</c:v>
                </c:pt>
                <c:pt idx="3786">
                  <c:v>0.37714120370370369</c:v>
                </c:pt>
                <c:pt idx="3787">
                  <c:v>0.37715277777777773</c:v>
                </c:pt>
                <c:pt idx="3788">
                  <c:v>0.37716435185185188</c:v>
                </c:pt>
                <c:pt idx="3789">
                  <c:v>0.37717592592592591</c:v>
                </c:pt>
                <c:pt idx="3790">
                  <c:v>0.37718750000000001</c:v>
                </c:pt>
                <c:pt idx="3791">
                  <c:v>0.37719907407407405</c:v>
                </c:pt>
                <c:pt idx="3792">
                  <c:v>0.37721064814814814</c:v>
                </c:pt>
                <c:pt idx="3793">
                  <c:v>0.37722222222222218</c:v>
                </c:pt>
                <c:pt idx="3794">
                  <c:v>0.37723379629629633</c:v>
                </c:pt>
                <c:pt idx="3795">
                  <c:v>0.37724537037037037</c:v>
                </c:pt>
                <c:pt idx="3796">
                  <c:v>0.37725694444444446</c:v>
                </c:pt>
                <c:pt idx="3797">
                  <c:v>0.3772685185185185</c:v>
                </c:pt>
                <c:pt idx="3798">
                  <c:v>0.3772800925925926</c:v>
                </c:pt>
                <c:pt idx="3799">
                  <c:v>0.37729166666666664</c:v>
                </c:pt>
                <c:pt idx="3800">
                  <c:v>0.37730324074074079</c:v>
                </c:pt>
                <c:pt idx="3801">
                  <c:v>0.37731481481481483</c:v>
                </c:pt>
                <c:pt idx="3802">
                  <c:v>0.37732638888888892</c:v>
                </c:pt>
                <c:pt idx="3803">
                  <c:v>0.37733796296296296</c:v>
                </c:pt>
                <c:pt idx="3804">
                  <c:v>0.37734953703703705</c:v>
                </c:pt>
                <c:pt idx="3805">
                  <c:v>0.37736111111111109</c:v>
                </c:pt>
                <c:pt idx="3806">
                  <c:v>0.37737268518518513</c:v>
                </c:pt>
                <c:pt idx="3807">
                  <c:v>0.37738425925925928</c:v>
                </c:pt>
                <c:pt idx="3808">
                  <c:v>0.37739583333333332</c:v>
                </c:pt>
                <c:pt idx="3809">
                  <c:v>0.37740740740740741</c:v>
                </c:pt>
                <c:pt idx="3810">
                  <c:v>0.37741898148148145</c:v>
                </c:pt>
                <c:pt idx="3811">
                  <c:v>0.37743055555555555</c:v>
                </c:pt>
                <c:pt idx="3812">
                  <c:v>0.37744212962962959</c:v>
                </c:pt>
                <c:pt idx="3813">
                  <c:v>0.37745370370370374</c:v>
                </c:pt>
                <c:pt idx="3814">
                  <c:v>0.37746527777777777</c:v>
                </c:pt>
                <c:pt idx="3815">
                  <c:v>0.37747685185185187</c:v>
                </c:pt>
                <c:pt idx="3816">
                  <c:v>0.37748842592592591</c:v>
                </c:pt>
                <c:pt idx="3817">
                  <c:v>0.3775</c:v>
                </c:pt>
                <c:pt idx="3818">
                  <c:v>0.37751157407407404</c:v>
                </c:pt>
                <c:pt idx="3819">
                  <c:v>0.37752314814814819</c:v>
                </c:pt>
                <c:pt idx="3820">
                  <c:v>0.37753472222222223</c:v>
                </c:pt>
                <c:pt idx="3821">
                  <c:v>0.37754629629629632</c:v>
                </c:pt>
                <c:pt idx="3822">
                  <c:v>0.37755787037037036</c:v>
                </c:pt>
                <c:pt idx="3823">
                  <c:v>0.37756944444444446</c:v>
                </c:pt>
                <c:pt idx="3824">
                  <c:v>0.3775810185185185</c:v>
                </c:pt>
                <c:pt idx="3825">
                  <c:v>0.37759259259259265</c:v>
                </c:pt>
                <c:pt idx="3826">
                  <c:v>0.37760416666666669</c:v>
                </c:pt>
                <c:pt idx="3827">
                  <c:v>0.37761574074074072</c:v>
                </c:pt>
                <c:pt idx="3828">
                  <c:v>0.37762731481481482</c:v>
                </c:pt>
                <c:pt idx="3829">
                  <c:v>0.37763888888888886</c:v>
                </c:pt>
                <c:pt idx="3830">
                  <c:v>0.37765046296296295</c:v>
                </c:pt>
                <c:pt idx="3831">
                  <c:v>0.37766203703703699</c:v>
                </c:pt>
                <c:pt idx="3832">
                  <c:v>0.37767361111111114</c:v>
                </c:pt>
                <c:pt idx="3833">
                  <c:v>0.37768518518518518</c:v>
                </c:pt>
                <c:pt idx="3834">
                  <c:v>0.37769675925925927</c:v>
                </c:pt>
                <c:pt idx="3835">
                  <c:v>0.37770833333333331</c:v>
                </c:pt>
                <c:pt idx="3836">
                  <c:v>0.37771990740740741</c:v>
                </c:pt>
                <c:pt idx="3837">
                  <c:v>0.37773148148148145</c:v>
                </c:pt>
                <c:pt idx="3838">
                  <c:v>0.3777430555555556</c:v>
                </c:pt>
                <c:pt idx="3839">
                  <c:v>0.37775462962962963</c:v>
                </c:pt>
                <c:pt idx="3840">
                  <c:v>0.37776620370370373</c:v>
                </c:pt>
                <c:pt idx="3841">
                  <c:v>0.37777777777777777</c:v>
                </c:pt>
                <c:pt idx="3842">
                  <c:v>0.37778935185185186</c:v>
                </c:pt>
                <c:pt idx="3843">
                  <c:v>0.3778009259259259</c:v>
                </c:pt>
                <c:pt idx="3844">
                  <c:v>0.37781250000000005</c:v>
                </c:pt>
                <c:pt idx="3845">
                  <c:v>0.37782407407407409</c:v>
                </c:pt>
                <c:pt idx="3846">
                  <c:v>0.37783564814814818</c:v>
                </c:pt>
                <c:pt idx="3847">
                  <c:v>0.37784722222222222</c:v>
                </c:pt>
                <c:pt idx="3848">
                  <c:v>0.37785879629629626</c:v>
                </c:pt>
                <c:pt idx="3849">
                  <c:v>0.37787037037037036</c:v>
                </c:pt>
                <c:pt idx="3850">
                  <c:v>0.3778819444444444</c:v>
                </c:pt>
                <c:pt idx="3851">
                  <c:v>0.37789351851851855</c:v>
                </c:pt>
                <c:pt idx="3852">
                  <c:v>0.37790509259259258</c:v>
                </c:pt>
                <c:pt idx="3853">
                  <c:v>0.37791666666666668</c:v>
                </c:pt>
                <c:pt idx="3854">
                  <c:v>0.37792824074074072</c:v>
                </c:pt>
                <c:pt idx="3855">
                  <c:v>0.37793981481481481</c:v>
                </c:pt>
                <c:pt idx="3856">
                  <c:v>0.37795138888888885</c:v>
                </c:pt>
                <c:pt idx="3857">
                  <c:v>0.377962962962963</c:v>
                </c:pt>
                <c:pt idx="3858">
                  <c:v>0.37797453703703704</c:v>
                </c:pt>
                <c:pt idx="3859">
                  <c:v>0.37798611111111113</c:v>
                </c:pt>
                <c:pt idx="3860">
                  <c:v>0.37799768518518517</c:v>
                </c:pt>
                <c:pt idx="3861">
                  <c:v>0.37800925925925927</c:v>
                </c:pt>
                <c:pt idx="3862">
                  <c:v>0.37802083333333331</c:v>
                </c:pt>
                <c:pt idx="3863">
                  <c:v>0.37803240740740746</c:v>
                </c:pt>
                <c:pt idx="3864">
                  <c:v>0.37804398148148149</c:v>
                </c:pt>
                <c:pt idx="3865">
                  <c:v>0.37805555555555559</c:v>
                </c:pt>
                <c:pt idx="3866">
                  <c:v>0.37806712962962963</c:v>
                </c:pt>
                <c:pt idx="3867">
                  <c:v>0.37807870370370367</c:v>
                </c:pt>
                <c:pt idx="3868">
                  <c:v>0.37809027777777776</c:v>
                </c:pt>
                <c:pt idx="3869">
                  <c:v>0.3781018518518518</c:v>
                </c:pt>
                <c:pt idx="3870">
                  <c:v>0.37811342592592595</c:v>
                </c:pt>
                <c:pt idx="3871">
                  <c:v>0.37812499999999999</c:v>
                </c:pt>
                <c:pt idx="3872">
                  <c:v>0.37813657407407408</c:v>
                </c:pt>
                <c:pt idx="3873">
                  <c:v>0.37814814814814812</c:v>
                </c:pt>
                <c:pt idx="3874">
                  <c:v>0.37815972222222222</c:v>
                </c:pt>
                <c:pt idx="3875">
                  <c:v>0.37817129629629626</c:v>
                </c:pt>
                <c:pt idx="3876">
                  <c:v>0.37818287037037041</c:v>
                </c:pt>
                <c:pt idx="3877">
                  <c:v>0.37819444444444444</c:v>
                </c:pt>
                <c:pt idx="3878">
                  <c:v>0.37820601851851854</c:v>
                </c:pt>
                <c:pt idx="3879">
                  <c:v>0.37821759259259258</c:v>
                </c:pt>
                <c:pt idx="3880">
                  <c:v>0.37822916666666667</c:v>
                </c:pt>
                <c:pt idx="3881">
                  <c:v>0.37824074074074071</c:v>
                </c:pt>
                <c:pt idx="3882">
                  <c:v>0.37825231481481486</c:v>
                </c:pt>
                <c:pt idx="3883">
                  <c:v>0.3782638888888889</c:v>
                </c:pt>
                <c:pt idx="3884">
                  <c:v>0.37827546296296299</c:v>
                </c:pt>
                <c:pt idx="3885">
                  <c:v>0.37828703703703703</c:v>
                </c:pt>
                <c:pt idx="3886">
                  <c:v>0.37829861111111113</c:v>
                </c:pt>
                <c:pt idx="3887">
                  <c:v>0.37831018518518517</c:v>
                </c:pt>
                <c:pt idx="3888">
                  <c:v>0.3783217592592592</c:v>
                </c:pt>
                <c:pt idx="3889">
                  <c:v>0.37833333333333335</c:v>
                </c:pt>
                <c:pt idx="3890">
                  <c:v>0.37834490740740739</c:v>
                </c:pt>
                <c:pt idx="3891">
                  <c:v>0.37835648148148149</c:v>
                </c:pt>
                <c:pt idx="3892">
                  <c:v>0.37836805555555553</c:v>
                </c:pt>
                <c:pt idx="3893">
                  <c:v>0.37837962962962962</c:v>
                </c:pt>
                <c:pt idx="3894">
                  <c:v>0.37839120370370366</c:v>
                </c:pt>
                <c:pt idx="3895">
                  <c:v>0.37840277777777781</c:v>
                </c:pt>
                <c:pt idx="3896">
                  <c:v>0.37841435185185185</c:v>
                </c:pt>
                <c:pt idx="3897">
                  <c:v>0.37842592592592594</c:v>
                </c:pt>
                <c:pt idx="3898">
                  <c:v>0.37843749999999998</c:v>
                </c:pt>
                <c:pt idx="3899">
                  <c:v>0.37844907407407408</c:v>
                </c:pt>
                <c:pt idx="3900">
                  <c:v>0.37846064814814812</c:v>
                </c:pt>
                <c:pt idx="3901">
                  <c:v>0.37847222222222227</c:v>
                </c:pt>
                <c:pt idx="3902">
                  <c:v>0.3784837962962963</c:v>
                </c:pt>
                <c:pt idx="3903">
                  <c:v>0.3784953703703704</c:v>
                </c:pt>
                <c:pt idx="3904">
                  <c:v>0.37850694444444444</c:v>
                </c:pt>
                <c:pt idx="3905">
                  <c:v>0.37851851851851853</c:v>
                </c:pt>
                <c:pt idx="3906">
                  <c:v>0.37853009259259257</c:v>
                </c:pt>
                <c:pt idx="3907">
                  <c:v>0.37854166666666672</c:v>
                </c:pt>
                <c:pt idx="3908">
                  <c:v>0.37855324074074076</c:v>
                </c:pt>
                <c:pt idx="3909">
                  <c:v>0.3785648148148148</c:v>
                </c:pt>
                <c:pt idx="3910">
                  <c:v>0.37857638888888889</c:v>
                </c:pt>
                <c:pt idx="3911">
                  <c:v>0.37858796296296293</c:v>
                </c:pt>
                <c:pt idx="3912">
                  <c:v>0.37859953703703703</c:v>
                </c:pt>
                <c:pt idx="3913">
                  <c:v>0.37861111111111106</c:v>
                </c:pt>
                <c:pt idx="3914">
                  <c:v>0.37862268518518521</c:v>
                </c:pt>
                <c:pt idx="3915">
                  <c:v>0.37863425925925925</c:v>
                </c:pt>
                <c:pt idx="3916">
                  <c:v>0.37864583333333335</c:v>
                </c:pt>
                <c:pt idx="3917">
                  <c:v>0.37865740740740739</c:v>
                </c:pt>
                <c:pt idx="3918">
                  <c:v>0.37866898148148148</c:v>
                </c:pt>
                <c:pt idx="3919">
                  <c:v>0.37868055555555552</c:v>
                </c:pt>
                <c:pt idx="3920">
                  <c:v>0.37869212962962967</c:v>
                </c:pt>
                <c:pt idx="3921">
                  <c:v>0.37870370370370371</c:v>
                </c:pt>
                <c:pt idx="3922">
                  <c:v>0.3787152777777778</c:v>
                </c:pt>
                <c:pt idx="3923">
                  <c:v>0.37872685185185184</c:v>
                </c:pt>
                <c:pt idx="3924">
                  <c:v>0.37873842592592594</c:v>
                </c:pt>
                <c:pt idx="3925">
                  <c:v>0.37874999999999998</c:v>
                </c:pt>
                <c:pt idx="3926">
                  <c:v>0.37876157407407413</c:v>
                </c:pt>
                <c:pt idx="3927">
                  <c:v>0.37877314814814816</c:v>
                </c:pt>
                <c:pt idx="3928">
                  <c:v>0.37878472222222226</c:v>
                </c:pt>
                <c:pt idx="3929">
                  <c:v>0.3787962962962963</c:v>
                </c:pt>
                <c:pt idx="3930">
                  <c:v>0.37880787037037034</c:v>
                </c:pt>
                <c:pt idx="3931">
                  <c:v>0.37881944444444443</c:v>
                </c:pt>
                <c:pt idx="3932">
                  <c:v>0.37883101851851847</c:v>
                </c:pt>
                <c:pt idx="3933">
                  <c:v>0.37884259259259262</c:v>
                </c:pt>
                <c:pt idx="3934">
                  <c:v>0.37885416666666666</c:v>
                </c:pt>
                <c:pt idx="3935">
                  <c:v>0.37886574074074075</c:v>
                </c:pt>
                <c:pt idx="3936">
                  <c:v>0.37887731481481479</c:v>
                </c:pt>
                <c:pt idx="3937">
                  <c:v>0.37888888888888889</c:v>
                </c:pt>
                <c:pt idx="3938">
                  <c:v>0.37890046296296293</c:v>
                </c:pt>
                <c:pt idx="3939">
                  <c:v>0.37891203703703707</c:v>
                </c:pt>
                <c:pt idx="3940">
                  <c:v>0.37892361111111111</c:v>
                </c:pt>
                <c:pt idx="3941">
                  <c:v>0.37893518518518521</c:v>
                </c:pt>
                <c:pt idx="3942">
                  <c:v>0.37894675925925925</c:v>
                </c:pt>
                <c:pt idx="3943">
                  <c:v>0.37895833333333334</c:v>
                </c:pt>
                <c:pt idx="3944">
                  <c:v>0.37896990740740738</c:v>
                </c:pt>
                <c:pt idx="3945">
                  <c:v>0.37898148148148153</c:v>
                </c:pt>
                <c:pt idx="3946">
                  <c:v>0.37899305555555557</c:v>
                </c:pt>
                <c:pt idx="3947">
                  <c:v>0.37900462962962966</c:v>
                </c:pt>
                <c:pt idx="3948">
                  <c:v>0.3790162037037037</c:v>
                </c:pt>
                <c:pt idx="3949">
                  <c:v>0.37902777777777774</c:v>
                </c:pt>
                <c:pt idx="3950">
                  <c:v>0.37903935185185184</c:v>
                </c:pt>
                <c:pt idx="3951">
                  <c:v>0.37905092592592587</c:v>
                </c:pt>
                <c:pt idx="3952">
                  <c:v>0.37906250000000002</c:v>
                </c:pt>
                <c:pt idx="3953">
                  <c:v>0.37907407407407406</c:v>
                </c:pt>
                <c:pt idx="3954">
                  <c:v>0.37908564814814816</c:v>
                </c:pt>
                <c:pt idx="3955">
                  <c:v>0.3790972222222222</c:v>
                </c:pt>
                <c:pt idx="3956">
                  <c:v>0.37910879629629629</c:v>
                </c:pt>
                <c:pt idx="3957">
                  <c:v>0.37912037037037033</c:v>
                </c:pt>
                <c:pt idx="3958">
                  <c:v>0.37913194444444448</c:v>
                </c:pt>
                <c:pt idx="3959">
                  <c:v>0.37914351851851852</c:v>
                </c:pt>
                <c:pt idx="3960">
                  <c:v>0.37915509259259261</c:v>
                </c:pt>
                <c:pt idx="3961">
                  <c:v>0.37916666666666665</c:v>
                </c:pt>
                <c:pt idx="3962">
                  <c:v>0.37917824074074075</c:v>
                </c:pt>
                <c:pt idx="3963">
                  <c:v>0.37918981481481479</c:v>
                </c:pt>
                <c:pt idx="3964">
                  <c:v>0.37920138888888894</c:v>
                </c:pt>
                <c:pt idx="3965">
                  <c:v>0.37921296296296297</c:v>
                </c:pt>
                <c:pt idx="3966">
                  <c:v>0.37922453703703707</c:v>
                </c:pt>
                <c:pt idx="3967">
                  <c:v>0.37923611111111111</c:v>
                </c:pt>
                <c:pt idx="3968">
                  <c:v>0.3792476851851852</c:v>
                </c:pt>
                <c:pt idx="3969">
                  <c:v>0.37925925925925924</c:v>
                </c:pt>
                <c:pt idx="3970">
                  <c:v>0.37927083333333328</c:v>
                </c:pt>
                <c:pt idx="3971">
                  <c:v>0.37928240740740743</c:v>
                </c:pt>
                <c:pt idx="3972">
                  <c:v>0.37929398148148147</c:v>
                </c:pt>
                <c:pt idx="3973">
                  <c:v>0.37930555555555556</c:v>
                </c:pt>
                <c:pt idx="3974">
                  <c:v>0.3793171296296296</c:v>
                </c:pt>
                <c:pt idx="3975">
                  <c:v>0.3793287037037037</c:v>
                </c:pt>
                <c:pt idx="3976">
                  <c:v>0.37934027777777773</c:v>
                </c:pt>
                <c:pt idx="3977">
                  <c:v>0.37935185185185188</c:v>
                </c:pt>
                <c:pt idx="3978">
                  <c:v>0.37936342592592592</c:v>
                </c:pt>
                <c:pt idx="3979">
                  <c:v>0.37937500000000002</c:v>
                </c:pt>
                <c:pt idx="3980">
                  <c:v>0.37938657407407406</c:v>
                </c:pt>
                <c:pt idx="3981">
                  <c:v>0.37939814814814815</c:v>
                </c:pt>
                <c:pt idx="3982">
                  <c:v>0.37940972222222219</c:v>
                </c:pt>
                <c:pt idx="3983">
                  <c:v>0.37942129629629634</c:v>
                </c:pt>
                <c:pt idx="3984">
                  <c:v>0.37943287037037038</c:v>
                </c:pt>
                <c:pt idx="3985">
                  <c:v>0.37944444444444447</c:v>
                </c:pt>
                <c:pt idx="3986">
                  <c:v>0.37945601851851851</c:v>
                </c:pt>
                <c:pt idx="3987">
                  <c:v>0.37946759259259261</c:v>
                </c:pt>
                <c:pt idx="3988">
                  <c:v>0.37947916666666665</c:v>
                </c:pt>
                <c:pt idx="3989">
                  <c:v>0.3794907407407408</c:v>
                </c:pt>
                <c:pt idx="3990">
                  <c:v>0.37950231481481483</c:v>
                </c:pt>
                <c:pt idx="3991">
                  <c:v>0.37951388888888887</c:v>
                </c:pt>
                <c:pt idx="3992">
                  <c:v>0.37952546296296297</c:v>
                </c:pt>
                <c:pt idx="3993">
                  <c:v>0.37953703703703701</c:v>
                </c:pt>
                <c:pt idx="3994">
                  <c:v>0.3795486111111111</c:v>
                </c:pt>
                <c:pt idx="3995">
                  <c:v>0.37956018518518514</c:v>
                </c:pt>
                <c:pt idx="3996">
                  <c:v>0.37957175925925929</c:v>
                </c:pt>
                <c:pt idx="3997">
                  <c:v>0.37958333333333333</c:v>
                </c:pt>
                <c:pt idx="3998">
                  <c:v>0.37959490740740742</c:v>
                </c:pt>
                <c:pt idx="3999">
                  <c:v>0.37960648148148146</c:v>
                </c:pt>
                <c:pt idx="4000">
                  <c:v>0.37961805555555556</c:v>
                </c:pt>
                <c:pt idx="4001">
                  <c:v>0.37962962962962959</c:v>
                </c:pt>
                <c:pt idx="4002">
                  <c:v>0.37964120370370374</c:v>
                </c:pt>
                <c:pt idx="4003">
                  <c:v>0.37965277777777778</c:v>
                </c:pt>
                <c:pt idx="4004">
                  <c:v>0.37966435185185188</c:v>
                </c:pt>
                <c:pt idx="4005">
                  <c:v>0.37967592592592592</c:v>
                </c:pt>
                <c:pt idx="4006">
                  <c:v>0.37968750000000001</c:v>
                </c:pt>
                <c:pt idx="4007">
                  <c:v>0.37969907407407405</c:v>
                </c:pt>
                <c:pt idx="4008">
                  <c:v>0.3797106481481482</c:v>
                </c:pt>
                <c:pt idx="4009">
                  <c:v>0.37972222222222224</c:v>
                </c:pt>
                <c:pt idx="4010">
                  <c:v>0.37973379629629633</c:v>
                </c:pt>
                <c:pt idx="4011">
                  <c:v>0.37974537037037037</c:v>
                </c:pt>
                <c:pt idx="4012">
                  <c:v>0.37975694444444441</c:v>
                </c:pt>
                <c:pt idx="4013">
                  <c:v>0.37976851851851851</c:v>
                </c:pt>
                <c:pt idx="4014">
                  <c:v>0.37978009259259254</c:v>
                </c:pt>
                <c:pt idx="4015">
                  <c:v>0.37979166666666669</c:v>
                </c:pt>
                <c:pt idx="4016">
                  <c:v>0.37980324074074073</c:v>
                </c:pt>
                <c:pt idx="4017">
                  <c:v>0.37981481481481483</c:v>
                </c:pt>
                <c:pt idx="4018">
                  <c:v>0.37982638888888887</c:v>
                </c:pt>
                <c:pt idx="4019">
                  <c:v>0.37983796296296296</c:v>
                </c:pt>
                <c:pt idx="4020">
                  <c:v>0.379849537037037</c:v>
                </c:pt>
                <c:pt idx="4021">
                  <c:v>0.37986111111111115</c:v>
                </c:pt>
                <c:pt idx="4022">
                  <c:v>0.37987268518518519</c:v>
                </c:pt>
                <c:pt idx="4023">
                  <c:v>0.37988425925925928</c:v>
                </c:pt>
                <c:pt idx="4024">
                  <c:v>0.37989583333333332</c:v>
                </c:pt>
                <c:pt idx="4025">
                  <c:v>0.37990740740740742</c:v>
                </c:pt>
                <c:pt idx="4026">
                  <c:v>0.37991898148148145</c:v>
                </c:pt>
                <c:pt idx="4027">
                  <c:v>0.3799305555555556</c:v>
                </c:pt>
                <c:pt idx="4028">
                  <c:v>0.37994212962962964</c:v>
                </c:pt>
                <c:pt idx="4029">
                  <c:v>0.37995370370370374</c:v>
                </c:pt>
                <c:pt idx="4030">
                  <c:v>0.37996527777777778</c:v>
                </c:pt>
                <c:pt idx="4031">
                  <c:v>0.37997685185185182</c:v>
                </c:pt>
                <c:pt idx="4032">
                  <c:v>0.37998842592592591</c:v>
                </c:pt>
                <c:pt idx="4033">
                  <c:v>0.37999999999999995</c:v>
                </c:pt>
                <c:pt idx="4034">
                  <c:v>0.3800115740740741</c:v>
                </c:pt>
                <c:pt idx="4035">
                  <c:v>0.38002314814814814</c:v>
                </c:pt>
                <c:pt idx="4036">
                  <c:v>0.38003472222222223</c:v>
                </c:pt>
                <c:pt idx="4037">
                  <c:v>0.38004629629629627</c:v>
                </c:pt>
                <c:pt idx="4038">
                  <c:v>0.38005787037037037</c:v>
                </c:pt>
                <c:pt idx="4039">
                  <c:v>0.3800694444444444</c:v>
                </c:pt>
                <c:pt idx="4040">
                  <c:v>0.38008101851851855</c:v>
                </c:pt>
                <c:pt idx="4041">
                  <c:v>0.38009259259259259</c:v>
                </c:pt>
                <c:pt idx="4042">
                  <c:v>0.38010416666666669</c:v>
                </c:pt>
                <c:pt idx="4043">
                  <c:v>0.38011574074074073</c:v>
                </c:pt>
                <c:pt idx="4044">
                  <c:v>0.38012731481481482</c:v>
                </c:pt>
                <c:pt idx="4045">
                  <c:v>0.38013888888888886</c:v>
                </c:pt>
                <c:pt idx="4046">
                  <c:v>0.38015046296296301</c:v>
                </c:pt>
                <c:pt idx="4047">
                  <c:v>0.38016203703703705</c:v>
                </c:pt>
                <c:pt idx="4048">
                  <c:v>0.38017361111111114</c:v>
                </c:pt>
                <c:pt idx="4049">
                  <c:v>0.38018518518518518</c:v>
                </c:pt>
                <c:pt idx="4050">
                  <c:v>0.38019675925925928</c:v>
                </c:pt>
                <c:pt idx="4051">
                  <c:v>0.38020833333333331</c:v>
                </c:pt>
                <c:pt idx="4052">
                  <c:v>0.38021990740740735</c:v>
                </c:pt>
                <c:pt idx="4053">
                  <c:v>0.3802314814814815</c:v>
                </c:pt>
                <c:pt idx="4054">
                  <c:v>0.38024305555555554</c:v>
                </c:pt>
                <c:pt idx="4055">
                  <c:v>0.38025462962962964</c:v>
                </c:pt>
                <c:pt idx="4056">
                  <c:v>0.38026620370370368</c:v>
                </c:pt>
                <c:pt idx="4057">
                  <c:v>0.38027777777777777</c:v>
                </c:pt>
                <c:pt idx="4058">
                  <c:v>0.38028935185185181</c:v>
                </c:pt>
                <c:pt idx="4059">
                  <c:v>0.38030092592592596</c:v>
                </c:pt>
                <c:pt idx="4060">
                  <c:v>0.3803125</c:v>
                </c:pt>
                <c:pt idx="4061">
                  <c:v>0.38032407407407409</c:v>
                </c:pt>
                <c:pt idx="4062">
                  <c:v>0.38033564814814813</c:v>
                </c:pt>
                <c:pt idx="4063">
                  <c:v>0.38034722222222223</c:v>
                </c:pt>
                <c:pt idx="4064">
                  <c:v>0.38035879629629626</c:v>
                </c:pt>
                <c:pt idx="4065">
                  <c:v>0.38037037037037041</c:v>
                </c:pt>
                <c:pt idx="4066">
                  <c:v>0.38038194444444445</c:v>
                </c:pt>
                <c:pt idx="4067">
                  <c:v>0.38039351851851855</c:v>
                </c:pt>
                <c:pt idx="4068">
                  <c:v>0.38040509259259259</c:v>
                </c:pt>
                <c:pt idx="4069">
                  <c:v>0.38041666666666668</c:v>
                </c:pt>
                <c:pt idx="4070">
                  <c:v>0.38042824074074072</c:v>
                </c:pt>
                <c:pt idx="4071">
                  <c:v>0.38043981481481487</c:v>
                </c:pt>
                <c:pt idx="4072">
                  <c:v>0.38045138888888891</c:v>
                </c:pt>
                <c:pt idx="4073">
                  <c:v>0.38046296296296295</c:v>
                </c:pt>
                <c:pt idx="4074">
                  <c:v>0.38047453703703704</c:v>
                </c:pt>
                <c:pt idx="4075">
                  <c:v>0.38048611111111108</c:v>
                </c:pt>
                <c:pt idx="4076">
                  <c:v>0.38049768518518517</c:v>
                </c:pt>
                <c:pt idx="4077">
                  <c:v>0.38050925925925921</c:v>
                </c:pt>
                <c:pt idx="4078">
                  <c:v>0.38052083333333336</c:v>
                </c:pt>
                <c:pt idx="4079">
                  <c:v>0.3805324074074074</c:v>
                </c:pt>
                <c:pt idx="4080">
                  <c:v>0.3805439814814815</c:v>
                </c:pt>
                <c:pt idx="4081">
                  <c:v>0.38055555555555554</c:v>
                </c:pt>
                <c:pt idx="4082">
                  <c:v>0.38056712962962963</c:v>
                </c:pt>
                <c:pt idx="4083">
                  <c:v>0.38057870370370367</c:v>
                </c:pt>
                <c:pt idx="4084">
                  <c:v>0.38059027777777782</c:v>
                </c:pt>
                <c:pt idx="4085">
                  <c:v>0.38060185185185186</c:v>
                </c:pt>
                <c:pt idx="4086">
                  <c:v>0.38061342592592595</c:v>
                </c:pt>
                <c:pt idx="4087">
                  <c:v>0.38062499999999999</c:v>
                </c:pt>
                <c:pt idx="4088">
                  <c:v>0.38063657407407409</c:v>
                </c:pt>
                <c:pt idx="4089">
                  <c:v>0.38064814814814812</c:v>
                </c:pt>
                <c:pt idx="4090">
                  <c:v>0.38065972222222227</c:v>
                </c:pt>
                <c:pt idx="4091">
                  <c:v>0.38067129629629631</c:v>
                </c:pt>
                <c:pt idx="4092">
                  <c:v>0.38068287037037035</c:v>
                </c:pt>
                <c:pt idx="4093">
                  <c:v>0.38069444444444445</c:v>
                </c:pt>
                <c:pt idx="4094">
                  <c:v>0.38070601851851849</c:v>
                </c:pt>
                <c:pt idx="4095">
                  <c:v>0.38071759259259258</c:v>
                </c:pt>
                <c:pt idx="4096">
                  <c:v>0.38072916666666662</c:v>
                </c:pt>
                <c:pt idx="4097">
                  <c:v>0.38074074074074077</c:v>
                </c:pt>
                <c:pt idx="4098">
                  <c:v>0.38075231481481481</c:v>
                </c:pt>
                <c:pt idx="4099">
                  <c:v>0.3807638888888889</c:v>
                </c:pt>
                <c:pt idx="4100">
                  <c:v>0.38077546296296294</c:v>
                </c:pt>
                <c:pt idx="4101">
                  <c:v>0.38078703703703703</c:v>
                </c:pt>
                <c:pt idx="4102">
                  <c:v>0.38079861111111107</c:v>
                </c:pt>
                <c:pt idx="4103">
                  <c:v>0.38081018518518522</c:v>
                </c:pt>
                <c:pt idx="4104">
                  <c:v>0.38082175925925926</c:v>
                </c:pt>
                <c:pt idx="4105">
                  <c:v>0.38083333333333336</c:v>
                </c:pt>
                <c:pt idx="4106">
                  <c:v>0.3808449074074074</c:v>
                </c:pt>
                <c:pt idx="4107">
                  <c:v>0.38085648148148149</c:v>
                </c:pt>
                <c:pt idx="4108">
                  <c:v>0.38086805555555553</c:v>
                </c:pt>
                <c:pt idx="4109">
                  <c:v>0.38087962962962968</c:v>
                </c:pt>
                <c:pt idx="4110">
                  <c:v>0.38089120370370372</c:v>
                </c:pt>
                <c:pt idx="4111">
                  <c:v>0.38090277777777781</c:v>
                </c:pt>
                <c:pt idx="4112">
                  <c:v>0.38091435185185185</c:v>
                </c:pt>
                <c:pt idx="4113">
                  <c:v>0.38092592592592589</c:v>
                </c:pt>
                <c:pt idx="4114">
                  <c:v>0.38093749999999998</c:v>
                </c:pt>
                <c:pt idx="4115">
                  <c:v>0.38094907407407402</c:v>
                </c:pt>
                <c:pt idx="4116">
                  <c:v>0.38096064814814817</c:v>
                </c:pt>
                <c:pt idx="4117">
                  <c:v>0.38097222222222221</c:v>
                </c:pt>
                <c:pt idx="4118">
                  <c:v>0.38098379629629631</c:v>
                </c:pt>
                <c:pt idx="4119">
                  <c:v>0.38099537037037035</c:v>
                </c:pt>
                <c:pt idx="4120">
                  <c:v>0.38100694444444444</c:v>
                </c:pt>
                <c:pt idx="4121">
                  <c:v>0.38101851851851848</c:v>
                </c:pt>
                <c:pt idx="4122">
                  <c:v>0.38103009259259263</c:v>
                </c:pt>
                <c:pt idx="4123">
                  <c:v>0.38104166666666667</c:v>
                </c:pt>
                <c:pt idx="4124">
                  <c:v>0.38105324074074076</c:v>
                </c:pt>
                <c:pt idx="4125">
                  <c:v>0.3810648148148148</c:v>
                </c:pt>
                <c:pt idx="4126">
                  <c:v>0.3810763888888889</c:v>
                </c:pt>
                <c:pt idx="4127">
                  <c:v>0.38108796296296293</c:v>
                </c:pt>
                <c:pt idx="4128">
                  <c:v>0.38109953703703708</c:v>
                </c:pt>
                <c:pt idx="4129">
                  <c:v>0.38111111111111112</c:v>
                </c:pt>
                <c:pt idx="4130">
                  <c:v>0.38112268518518522</c:v>
                </c:pt>
                <c:pt idx="4131">
                  <c:v>0.38113425925925926</c:v>
                </c:pt>
                <c:pt idx="4132">
                  <c:v>0.38114583333333335</c:v>
                </c:pt>
                <c:pt idx="4133">
                  <c:v>0.38115740740740739</c:v>
                </c:pt>
                <c:pt idx="4134">
                  <c:v>0.38116898148148143</c:v>
                </c:pt>
                <c:pt idx="4135">
                  <c:v>0.38118055555555558</c:v>
                </c:pt>
                <c:pt idx="4136">
                  <c:v>0.38119212962962962</c:v>
                </c:pt>
                <c:pt idx="4137">
                  <c:v>0.38120370370370371</c:v>
                </c:pt>
                <c:pt idx="4138">
                  <c:v>0.38121527777777775</c:v>
                </c:pt>
                <c:pt idx="4139">
                  <c:v>0.38122685185185184</c:v>
                </c:pt>
                <c:pt idx="4140">
                  <c:v>0.38123842592592588</c:v>
                </c:pt>
                <c:pt idx="4141">
                  <c:v>0.38125000000000003</c:v>
                </c:pt>
                <c:pt idx="4142">
                  <c:v>0.38126157407407407</c:v>
                </c:pt>
                <c:pt idx="4143">
                  <c:v>0.38127314814814817</c:v>
                </c:pt>
                <c:pt idx="4144">
                  <c:v>0.38128472222222221</c:v>
                </c:pt>
                <c:pt idx="4145">
                  <c:v>0.3812962962962963</c:v>
                </c:pt>
                <c:pt idx="4146">
                  <c:v>0.38130787037037034</c:v>
                </c:pt>
                <c:pt idx="4147">
                  <c:v>0.38131944444444449</c:v>
                </c:pt>
                <c:pt idx="4148">
                  <c:v>0.38133101851851853</c:v>
                </c:pt>
                <c:pt idx="4149">
                  <c:v>0.38134259259259262</c:v>
                </c:pt>
                <c:pt idx="4150">
                  <c:v>0.38135416666666666</c:v>
                </c:pt>
                <c:pt idx="4151">
                  <c:v>0.38136574074074076</c:v>
                </c:pt>
                <c:pt idx="4152">
                  <c:v>0.38137731481481479</c:v>
                </c:pt>
                <c:pt idx="4153">
                  <c:v>0.38138888888888883</c:v>
                </c:pt>
                <c:pt idx="4154">
                  <c:v>0.38140046296296298</c:v>
                </c:pt>
                <c:pt idx="4155">
                  <c:v>0.38141203703703702</c:v>
                </c:pt>
                <c:pt idx="4156">
                  <c:v>0.38142361111111112</c:v>
                </c:pt>
                <c:pt idx="4157">
                  <c:v>0.38143518518518515</c:v>
                </c:pt>
                <c:pt idx="4158">
                  <c:v>0.38144675925925925</c:v>
                </c:pt>
                <c:pt idx="4159">
                  <c:v>0.38145833333333329</c:v>
                </c:pt>
                <c:pt idx="4160">
                  <c:v>0.38146990740740744</c:v>
                </c:pt>
                <c:pt idx="4161">
                  <c:v>0.38148148148148148</c:v>
                </c:pt>
                <c:pt idx="4162">
                  <c:v>0.38149305555555557</c:v>
                </c:pt>
                <c:pt idx="4163">
                  <c:v>0.38150462962962961</c:v>
                </c:pt>
                <c:pt idx="4164">
                  <c:v>0.3815162037037037</c:v>
                </c:pt>
                <c:pt idx="4165">
                  <c:v>0.38152777777777774</c:v>
                </c:pt>
                <c:pt idx="4166">
                  <c:v>0.38153935185185189</c:v>
                </c:pt>
                <c:pt idx="4167">
                  <c:v>0.38155092592592593</c:v>
                </c:pt>
                <c:pt idx="4168">
                  <c:v>0.38156250000000003</c:v>
                </c:pt>
                <c:pt idx="4169">
                  <c:v>0.38157407407407407</c:v>
                </c:pt>
                <c:pt idx="4170">
                  <c:v>0.38158564814814816</c:v>
                </c:pt>
                <c:pt idx="4171">
                  <c:v>0.3815972222222222</c:v>
                </c:pt>
                <c:pt idx="4172">
                  <c:v>0.38160879629629635</c:v>
                </c:pt>
                <c:pt idx="4173">
                  <c:v>0.38162037037037039</c:v>
                </c:pt>
                <c:pt idx="4174">
                  <c:v>0.38163194444444448</c:v>
                </c:pt>
                <c:pt idx="4175">
                  <c:v>0.38164351851851852</c:v>
                </c:pt>
                <c:pt idx="4176">
                  <c:v>0.38165509259259256</c:v>
                </c:pt>
                <c:pt idx="4177">
                  <c:v>0.38166666666666665</c:v>
                </c:pt>
                <c:pt idx="4178">
                  <c:v>0.38167824074074069</c:v>
                </c:pt>
                <c:pt idx="4179">
                  <c:v>0.38168981481481484</c:v>
                </c:pt>
                <c:pt idx="4180">
                  <c:v>0.38170138888888888</c:v>
                </c:pt>
                <c:pt idx="4181">
                  <c:v>0.38171296296296298</c:v>
                </c:pt>
                <c:pt idx="4182">
                  <c:v>0.38172453703703701</c:v>
                </c:pt>
                <c:pt idx="4183">
                  <c:v>0.38173611111111111</c:v>
                </c:pt>
                <c:pt idx="4184">
                  <c:v>0.38174768518518515</c:v>
                </c:pt>
                <c:pt idx="4185">
                  <c:v>0.3817592592592593</c:v>
                </c:pt>
                <c:pt idx="4186">
                  <c:v>0.38177083333333334</c:v>
                </c:pt>
                <c:pt idx="4187">
                  <c:v>0.38178240740740743</c:v>
                </c:pt>
                <c:pt idx="4188">
                  <c:v>0.38179398148148147</c:v>
                </c:pt>
                <c:pt idx="4189">
                  <c:v>0.38180555555555556</c:v>
                </c:pt>
                <c:pt idx="4190">
                  <c:v>0.3818171296296296</c:v>
                </c:pt>
                <c:pt idx="4191">
                  <c:v>0.38182870370370375</c:v>
                </c:pt>
                <c:pt idx="4192">
                  <c:v>0.38184027777777779</c:v>
                </c:pt>
                <c:pt idx="4193">
                  <c:v>0.38185185185185189</c:v>
                </c:pt>
                <c:pt idx="4194">
                  <c:v>0.38186342592592593</c:v>
                </c:pt>
                <c:pt idx="4195">
                  <c:v>0.38187499999999996</c:v>
                </c:pt>
                <c:pt idx="4196">
                  <c:v>0.38188657407407406</c:v>
                </c:pt>
                <c:pt idx="4197">
                  <c:v>0.3818981481481481</c:v>
                </c:pt>
                <c:pt idx="4198">
                  <c:v>0.38190972222222225</c:v>
                </c:pt>
                <c:pt idx="4199">
                  <c:v>0.38192129629629629</c:v>
                </c:pt>
                <c:pt idx="4200">
                  <c:v>0.38193287037037038</c:v>
                </c:pt>
                <c:pt idx="4201">
                  <c:v>0.38194444444444442</c:v>
                </c:pt>
                <c:pt idx="4202">
                  <c:v>0.38195601851851851</c:v>
                </c:pt>
                <c:pt idx="4203">
                  <c:v>0.38196759259259255</c:v>
                </c:pt>
                <c:pt idx="4204">
                  <c:v>0.3819791666666667</c:v>
                </c:pt>
                <c:pt idx="4205">
                  <c:v>0.38199074074074074</c:v>
                </c:pt>
                <c:pt idx="4206">
                  <c:v>0.38200231481481484</c:v>
                </c:pt>
                <c:pt idx="4207">
                  <c:v>0.38201388888888888</c:v>
                </c:pt>
                <c:pt idx="4208">
                  <c:v>0.38202546296296297</c:v>
                </c:pt>
                <c:pt idx="4209">
                  <c:v>0.38203703703703701</c:v>
                </c:pt>
                <c:pt idx="4210">
                  <c:v>0.38204861111111116</c:v>
                </c:pt>
                <c:pt idx="4211">
                  <c:v>0.3820601851851852</c:v>
                </c:pt>
                <c:pt idx="4212">
                  <c:v>0.38207175925925929</c:v>
                </c:pt>
                <c:pt idx="4213">
                  <c:v>0.38208333333333333</c:v>
                </c:pt>
                <c:pt idx="4214">
                  <c:v>0.38209490740740742</c:v>
                </c:pt>
                <c:pt idx="4215">
                  <c:v>0.38210648148148146</c:v>
                </c:pt>
                <c:pt idx="4216">
                  <c:v>0.3821180555555555</c:v>
                </c:pt>
                <c:pt idx="4217">
                  <c:v>0.38212962962962965</c:v>
                </c:pt>
                <c:pt idx="4218">
                  <c:v>0.38214120370370369</c:v>
                </c:pt>
                <c:pt idx="4219">
                  <c:v>0.38215277777777779</c:v>
                </c:pt>
                <c:pt idx="4220">
                  <c:v>0.38216435185185182</c:v>
                </c:pt>
                <c:pt idx="4221">
                  <c:v>0.38217592592592592</c:v>
                </c:pt>
                <c:pt idx="4222">
                  <c:v>0.38218749999999996</c:v>
                </c:pt>
                <c:pt idx="4223">
                  <c:v>0.38219907407407411</c:v>
                </c:pt>
                <c:pt idx="4224">
                  <c:v>0.38221064814814815</c:v>
                </c:pt>
                <c:pt idx="4225">
                  <c:v>0.38222222222222224</c:v>
                </c:pt>
                <c:pt idx="4226">
                  <c:v>0.38223379629629628</c:v>
                </c:pt>
                <c:pt idx="4227">
                  <c:v>0.38224537037037037</c:v>
                </c:pt>
                <c:pt idx="4228">
                  <c:v>0.38225694444444441</c:v>
                </c:pt>
                <c:pt idx="4229">
                  <c:v>0.38226851851851856</c:v>
                </c:pt>
                <c:pt idx="4230">
                  <c:v>0.3822800925925926</c:v>
                </c:pt>
                <c:pt idx="4231">
                  <c:v>0.3822916666666667</c:v>
                </c:pt>
                <c:pt idx="4232">
                  <c:v>0.38230324074074074</c:v>
                </c:pt>
                <c:pt idx="4233">
                  <c:v>0.38231481481481483</c:v>
                </c:pt>
                <c:pt idx="4234">
                  <c:v>0.38232638888888887</c:v>
                </c:pt>
                <c:pt idx="4235">
                  <c:v>0.38233796296296302</c:v>
                </c:pt>
                <c:pt idx="4236">
                  <c:v>0.38234953703703706</c:v>
                </c:pt>
                <c:pt idx="4237">
                  <c:v>0.3823611111111111</c:v>
                </c:pt>
                <c:pt idx="4238">
                  <c:v>0.38237268518518519</c:v>
                </c:pt>
                <c:pt idx="4239">
                  <c:v>0.38238425925925923</c:v>
                </c:pt>
                <c:pt idx="4240">
                  <c:v>0.38239583333333332</c:v>
                </c:pt>
                <c:pt idx="4241">
                  <c:v>0.38240740740740736</c:v>
                </c:pt>
                <c:pt idx="4242">
                  <c:v>0.38241898148148151</c:v>
                </c:pt>
                <c:pt idx="4243">
                  <c:v>0.38243055555555555</c:v>
                </c:pt>
                <c:pt idx="4244">
                  <c:v>0.38244212962962965</c:v>
                </c:pt>
                <c:pt idx="4245">
                  <c:v>0.38245370370370368</c:v>
                </c:pt>
                <c:pt idx="4246">
                  <c:v>0.38246527777777778</c:v>
                </c:pt>
                <c:pt idx="4247">
                  <c:v>0.38247685185185182</c:v>
                </c:pt>
                <c:pt idx="4248">
                  <c:v>0.38248842592592597</c:v>
                </c:pt>
                <c:pt idx="4249">
                  <c:v>0.38250000000000001</c:v>
                </c:pt>
                <c:pt idx="4250">
                  <c:v>0.3825115740740741</c:v>
                </c:pt>
                <c:pt idx="4251">
                  <c:v>0.38252314814814814</c:v>
                </c:pt>
                <c:pt idx="4252">
                  <c:v>0.38253472222222223</c:v>
                </c:pt>
                <c:pt idx="4253">
                  <c:v>0.38254629629629627</c:v>
                </c:pt>
                <c:pt idx="4254">
                  <c:v>0.38255787037037042</c:v>
                </c:pt>
                <c:pt idx="4255">
                  <c:v>0.38256944444444446</c:v>
                </c:pt>
                <c:pt idx="4256">
                  <c:v>0.3825810185185185</c:v>
                </c:pt>
                <c:pt idx="4257">
                  <c:v>0.3825925925925926</c:v>
                </c:pt>
                <c:pt idx="4258">
                  <c:v>0.38260416666666663</c:v>
                </c:pt>
                <c:pt idx="4259">
                  <c:v>0.38261574074074073</c:v>
                </c:pt>
                <c:pt idx="4260">
                  <c:v>0.38262731481481477</c:v>
                </c:pt>
                <c:pt idx="4261">
                  <c:v>0.38263888888888892</c:v>
                </c:pt>
                <c:pt idx="4262">
                  <c:v>0.38265046296296296</c:v>
                </c:pt>
                <c:pt idx="4263">
                  <c:v>0.38266203703703705</c:v>
                </c:pt>
                <c:pt idx="4264">
                  <c:v>0.38267361111111109</c:v>
                </c:pt>
                <c:pt idx="4265">
                  <c:v>0.38268518518518518</c:v>
                </c:pt>
                <c:pt idx="4266">
                  <c:v>0.38269675925925922</c:v>
                </c:pt>
                <c:pt idx="4267">
                  <c:v>0.38270833333333337</c:v>
                </c:pt>
                <c:pt idx="4268">
                  <c:v>0.38271990740740741</c:v>
                </c:pt>
                <c:pt idx="4269">
                  <c:v>0.38273148148148151</c:v>
                </c:pt>
                <c:pt idx="4270">
                  <c:v>0.38274305555555554</c:v>
                </c:pt>
                <c:pt idx="4271">
                  <c:v>0.38275462962962964</c:v>
                </c:pt>
                <c:pt idx="4272">
                  <c:v>0.38276620370370368</c:v>
                </c:pt>
                <c:pt idx="4273">
                  <c:v>0.38277777777777783</c:v>
                </c:pt>
                <c:pt idx="4274">
                  <c:v>0.38278935185185187</c:v>
                </c:pt>
                <c:pt idx="4275">
                  <c:v>0.38280092592592596</c:v>
                </c:pt>
                <c:pt idx="4276">
                  <c:v>0.3828125</c:v>
                </c:pt>
                <c:pt idx="4277">
                  <c:v>0.38282407407407404</c:v>
                </c:pt>
                <c:pt idx="4278">
                  <c:v>0.38283564814814813</c:v>
                </c:pt>
                <c:pt idx="4279">
                  <c:v>0.38284722222222217</c:v>
                </c:pt>
                <c:pt idx="4280">
                  <c:v>0.38285879629629632</c:v>
                </c:pt>
                <c:pt idx="4281">
                  <c:v>0.38287037037037036</c:v>
                </c:pt>
                <c:pt idx="4282">
                  <c:v>0.38288194444444446</c:v>
                </c:pt>
                <c:pt idx="4283">
                  <c:v>0.38289351851851849</c:v>
                </c:pt>
                <c:pt idx="4284">
                  <c:v>0.38290509259259259</c:v>
                </c:pt>
                <c:pt idx="4285">
                  <c:v>0.38291666666666663</c:v>
                </c:pt>
                <c:pt idx="4286">
                  <c:v>0.38292824074074078</c:v>
                </c:pt>
                <c:pt idx="4287">
                  <c:v>0.38293981481481482</c:v>
                </c:pt>
                <c:pt idx="4288">
                  <c:v>0.38295138888888891</c:v>
                </c:pt>
                <c:pt idx="4289">
                  <c:v>0.38296296296296295</c:v>
                </c:pt>
                <c:pt idx="4290">
                  <c:v>0.38297453703703704</c:v>
                </c:pt>
                <c:pt idx="4291">
                  <c:v>0.38298611111111108</c:v>
                </c:pt>
                <c:pt idx="4292">
                  <c:v>0.38299768518518523</c:v>
                </c:pt>
                <c:pt idx="4293">
                  <c:v>0.38300925925925927</c:v>
                </c:pt>
                <c:pt idx="4294">
                  <c:v>0.38302083333333337</c:v>
                </c:pt>
                <c:pt idx="4295">
                  <c:v>0.3830324074074074</c:v>
                </c:pt>
                <c:pt idx="4296">
                  <c:v>0.3830439814814815</c:v>
                </c:pt>
                <c:pt idx="4297">
                  <c:v>0.38305555555555554</c:v>
                </c:pt>
                <c:pt idx="4298">
                  <c:v>0.38306712962962958</c:v>
                </c:pt>
                <c:pt idx="4299">
                  <c:v>0.38307870370370373</c:v>
                </c:pt>
                <c:pt idx="4300">
                  <c:v>0.38309027777777777</c:v>
                </c:pt>
                <c:pt idx="4301">
                  <c:v>0.38310185185185186</c:v>
                </c:pt>
                <c:pt idx="4302">
                  <c:v>0.3831134259259259</c:v>
                </c:pt>
                <c:pt idx="4303">
                  <c:v>0.38312499999999999</c:v>
                </c:pt>
                <c:pt idx="4304">
                  <c:v>0.38313657407407403</c:v>
                </c:pt>
                <c:pt idx="4305">
                  <c:v>0.38314814814814818</c:v>
                </c:pt>
                <c:pt idx="4306">
                  <c:v>0.38315972222222222</c:v>
                </c:pt>
                <c:pt idx="4307">
                  <c:v>0.38317129629629632</c:v>
                </c:pt>
                <c:pt idx="4308">
                  <c:v>0.38318287037037035</c:v>
                </c:pt>
                <c:pt idx="4309">
                  <c:v>0.38319444444444445</c:v>
                </c:pt>
                <c:pt idx="4310">
                  <c:v>0.38320601851851849</c:v>
                </c:pt>
                <c:pt idx="4311">
                  <c:v>0.38321759259259264</c:v>
                </c:pt>
                <c:pt idx="4312">
                  <c:v>0.38322916666666668</c:v>
                </c:pt>
                <c:pt idx="4313">
                  <c:v>0.38324074074074077</c:v>
                </c:pt>
                <c:pt idx="4314">
                  <c:v>0.38325231481481481</c:v>
                </c:pt>
                <c:pt idx="4315">
                  <c:v>0.3832638888888889</c:v>
                </c:pt>
                <c:pt idx="4316">
                  <c:v>0.38327546296296294</c:v>
                </c:pt>
                <c:pt idx="4317">
                  <c:v>0.38328703703703698</c:v>
                </c:pt>
                <c:pt idx="4318">
                  <c:v>0.38329861111111113</c:v>
                </c:pt>
                <c:pt idx="4319">
                  <c:v>0.38331018518518517</c:v>
                </c:pt>
                <c:pt idx="4320">
                  <c:v>0.38332175925925926</c:v>
                </c:pt>
                <c:pt idx="4321">
                  <c:v>0.3833333333333333</c:v>
                </c:pt>
                <c:pt idx="4322">
                  <c:v>0.3833449074074074</c:v>
                </c:pt>
                <c:pt idx="4323">
                  <c:v>0.38335648148148144</c:v>
                </c:pt>
                <c:pt idx="4324">
                  <c:v>0.38336805555555559</c:v>
                </c:pt>
                <c:pt idx="4325">
                  <c:v>0.38337962962962963</c:v>
                </c:pt>
                <c:pt idx="4326">
                  <c:v>0.38339120370370372</c:v>
                </c:pt>
                <c:pt idx="4327">
                  <c:v>0.38340277777777776</c:v>
                </c:pt>
                <c:pt idx="4328">
                  <c:v>0.38341435185185185</c:v>
                </c:pt>
                <c:pt idx="4329">
                  <c:v>0.38342592592592589</c:v>
                </c:pt>
                <c:pt idx="4330">
                  <c:v>0.38343750000000004</c:v>
                </c:pt>
                <c:pt idx="4331">
                  <c:v>0.38344907407407408</c:v>
                </c:pt>
                <c:pt idx="4332">
                  <c:v>0.38346064814814818</c:v>
                </c:pt>
                <c:pt idx="4333">
                  <c:v>0.38347222222222221</c:v>
                </c:pt>
                <c:pt idx="4334">
                  <c:v>0.38348379629629631</c:v>
                </c:pt>
                <c:pt idx="4335">
                  <c:v>0.38349537037037035</c:v>
                </c:pt>
                <c:pt idx="4336">
                  <c:v>0.3835069444444445</c:v>
                </c:pt>
                <c:pt idx="4337">
                  <c:v>0.38351851851851854</c:v>
                </c:pt>
                <c:pt idx="4338">
                  <c:v>0.38353009259259258</c:v>
                </c:pt>
                <c:pt idx="4339">
                  <c:v>0.38354166666666667</c:v>
                </c:pt>
                <c:pt idx="4340">
                  <c:v>0.38355324074074071</c:v>
                </c:pt>
                <c:pt idx="4341">
                  <c:v>0.3835648148148148</c:v>
                </c:pt>
                <c:pt idx="4342">
                  <c:v>0.38357638888888884</c:v>
                </c:pt>
                <c:pt idx="4343">
                  <c:v>0.38358796296296299</c:v>
                </c:pt>
                <c:pt idx="4344">
                  <c:v>0.38359953703703703</c:v>
                </c:pt>
                <c:pt idx="4345">
                  <c:v>0.38361111111111112</c:v>
                </c:pt>
                <c:pt idx="4346">
                  <c:v>0.38362268518518516</c:v>
                </c:pt>
                <c:pt idx="4347">
                  <c:v>0.38363425925925926</c:v>
                </c:pt>
                <c:pt idx="4348">
                  <c:v>0.3836458333333333</c:v>
                </c:pt>
                <c:pt idx="4349">
                  <c:v>0.38365740740740745</c:v>
                </c:pt>
                <c:pt idx="4350">
                  <c:v>0.38366898148148149</c:v>
                </c:pt>
                <c:pt idx="4351">
                  <c:v>0.38368055555555558</c:v>
                </c:pt>
                <c:pt idx="4352">
                  <c:v>0.38369212962962962</c:v>
                </c:pt>
                <c:pt idx="4353">
                  <c:v>0.38370370370370371</c:v>
                </c:pt>
                <c:pt idx="4354">
                  <c:v>0.38371527777777775</c:v>
                </c:pt>
                <c:pt idx="4355">
                  <c:v>0.3837268518518519</c:v>
                </c:pt>
                <c:pt idx="4356">
                  <c:v>0.38373842592592594</c:v>
                </c:pt>
                <c:pt idx="4357">
                  <c:v>0.38375000000000004</c:v>
                </c:pt>
                <c:pt idx="4358">
                  <c:v>0.38376157407407407</c:v>
                </c:pt>
                <c:pt idx="4359">
                  <c:v>0.38377314814814811</c:v>
                </c:pt>
                <c:pt idx="4360">
                  <c:v>0.38378472222222221</c:v>
                </c:pt>
                <c:pt idx="4361">
                  <c:v>0.38379629629629625</c:v>
                </c:pt>
                <c:pt idx="4362">
                  <c:v>0.3838078703703704</c:v>
                </c:pt>
                <c:pt idx="4363">
                  <c:v>0.38381944444444444</c:v>
                </c:pt>
                <c:pt idx="4364">
                  <c:v>0.38383101851851853</c:v>
                </c:pt>
                <c:pt idx="4365">
                  <c:v>0.38384259259259257</c:v>
                </c:pt>
                <c:pt idx="4366">
                  <c:v>0.38385416666666666</c:v>
                </c:pt>
                <c:pt idx="4367">
                  <c:v>0.3838657407407407</c:v>
                </c:pt>
                <c:pt idx="4368">
                  <c:v>0.38387731481481485</c:v>
                </c:pt>
                <c:pt idx="4369">
                  <c:v>0.38388888888888889</c:v>
                </c:pt>
                <c:pt idx="4370">
                  <c:v>0.38390046296296299</c:v>
                </c:pt>
                <c:pt idx="4371">
                  <c:v>0.38391203703703702</c:v>
                </c:pt>
                <c:pt idx="4372">
                  <c:v>0.38392361111111112</c:v>
                </c:pt>
                <c:pt idx="4373">
                  <c:v>0.38393518518518516</c:v>
                </c:pt>
                <c:pt idx="4374">
                  <c:v>0.38394675925925931</c:v>
                </c:pt>
                <c:pt idx="4375">
                  <c:v>0.38395833333333335</c:v>
                </c:pt>
                <c:pt idx="4376">
                  <c:v>0.38396990740740744</c:v>
                </c:pt>
                <c:pt idx="4377">
                  <c:v>0.38398148148148148</c:v>
                </c:pt>
                <c:pt idx="4378">
                  <c:v>0.38399305555555552</c:v>
                </c:pt>
                <c:pt idx="4379">
                  <c:v>0.38400462962962961</c:v>
                </c:pt>
                <c:pt idx="4380">
                  <c:v>0.38401620370370365</c:v>
                </c:pt>
                <c:pt idx="4381">
                  <c:v>0.3840277777777778</c:v>
                </c:pt>
                <c:pt idx="4382">
                  <c:v>0.38403935185185184</c:v>
                </c:pt>
                <c:pt idx="4383">
                  <c:v>0.38405092592592593</c:v>
                </c:pt>
                <c:pt idx="4384">
                  <c:v>0.38406249999999997</c:v>
                </c:pt>
                <c:pt idx="4385">
                  <c:v>0.38407407407407407</c:v>
                </c:pt>
                <c:pt idx="4386">
                  <c:v>0.38408564814814811</c:v>
                </c:pt>
                <c:pt idx="4387">
                  <c:v>0.38409722222222226</c:v>
                </c:pt>
                <c:pt idx="4388">
                  <c:v>0.3841087962962963</c:v>
                </c:pt>
                <c:pt idx="4389">
                  <c:v>0.38412037037037039</c:v>
                </c:pt>
                <c:pt idx="4390">
                  <c:v>0.38413194444444443</c:v>
                </c:pt>
                <c:pt idx="4391">
                  <c:v>0.38414351851851852</c:v>
                </c:pt>
                <c:pt idx="4392">
                  <c:v>0.38415509259259256</c:v>
                </c:pt>
                <c:pt idx="4393">
                  <c:v>0.38416666666666671</c:v>
                </c:pt>
                <c:pt idx="4394">
                  <c:v>0.38417824074074075</c:v>
                </c:pt>
                <c:pt idx="4395">
                  <c:v>0.38418981481481485</c:v>
                </c:pt>
                <c:pt idx="4396">
                  <c:v>0.38420138888888888</c:v>
                </c:pt>
                <c:pt idx="4397">
                  <c:v>0.38421296296296298</c:v>
                </c:pt>
                <c:pt idx="4398">
                  <c:v>0.38422453703703702</c:v>
                </c:pt>
                <c:pt idx="4399">
                  <c:v>0.38423611111111117</c:v>
                </c:pt>
                <c:pt idx="4400">
                  <c:v>0.38424768518518521</c:v>
                </c:pt>
                <c:pt idx="4401">
                  <c:v>0.38425925925925924</c:v>
                </c:pt>
                <c:pt idx="4402">
                  <c:v>0.38427083333333334</c:v>
                </c:pt>
                <c:pt idx="4403">
                  <c:v>0.38428240740740738</c:v>
                </c:pt>
                <c:pt idx="4404">
                  <c:v>0.38429398148148147</c:v>
                </c:pt>
                <c:pt idx="4405">
                  <c:v>0.38430555555555551</c:v>
                </c:pt>
                <c:pt idx="4406">
                  <c:v>0.38431712962962966</c:v>
                </c:pt>
                <c:pt idx="4407">
                  <c:v>0.3843287037037037</c:v>
                </c:pt>
                <c:pt idx="4408">
                  <c:v>0.38434027777777779</c:v>
                </c:pt>
                <c:pt idx="4409">
                  <c:v>0.38435185185185183</c:v>
                </c:pt>
                <c:pt idx="4410">
                  <c:v>0.38436342592592593</c:v>
                </c:pt>
                <c:pt idx="4411">
                  <c:v>0.38437499999999997</c:v>
                </c:pt>
                <c:pt idx="4412">
                  <c:v>0.38438657407407412</c:v>
                </c:pt>
                <c:pt idx="4413">
                  <c:v>0.38439814814814816</c:v>
                </c:pt>
                <c:pt idx="4414">
                  <c:v>0.38440972222222225</c:v>
                </c:pt>
                <c:pt idx="4415">
                  <c:v>0.38442129629629629</c:v>
                </c:pt>
                <c:pt idx="4416">
                  <c:v>0.38443287037037038</c:v>
                </c:pt>
                <c:pt idx="4417">
                  <c:v>0.38444444444444442</c:v>
                </c:pt>
                <c:pt idx="4418">
                  <c:v>0.38445601851851857</c:v>
                </c:pt>
                <c:pt idx="4419">
                  <c:v>0.38446759259259261</c:v>
                </c:pt>
                <c:pt idx="4420">
                  <c:v>0.38447916666666665</c:v>
                </c:pt>
                <c:pt idx="4421">
                  <c:v>0.38449074074074074</c:v>
                </c:pt>
                <c:pt idx="4422">
                  <c:v>0.38450231481481478</c:v>
                </c:pt>
                <c:pt idx="4423">
                  <c:v>0.38451388888888888</c:v>
                </c:pt>
                <c:pt idx="4424">
                  <c:v>0.38452546296296292</c:v>
                </c:pt>
                <c:pt idx="4425">
                  <c:v>0.38453703703703707</c:v>
                </c:pt>
                <c:pt idx="4426">
                  <c:v>0.3845486111111111</c:v>
                </c:pt>
                <c:pt idx="4427">
                  <c:v>0.3845601851851852</c:v>
                </c:pt>
                <c:pt idx="4428">
                  <c:v>0.38457175925925924</c:v>
                </c:pt>
                <c:pt idx="4429">
                  <c:v>0.38458333333333333</c:v>
                </c:pt>
                <c:pt idx="4430">
                  <c:v>0.38459490740740737</c:v>
                </c:pt>
                <c:pt idx="4431">
                  <c:v>0.38460648148148152</c:v>
                </c:pt>
                <c:pt idx="4432">
                  <c:v>0.38461805555555556</c:v>
                </c:pt>
                <c:pt idx="4433">
                  <c:v>0.38462962962962965</c:v>
                </c:pt>
                <c:pt idx="4434">
                  <c:v>0.38464120370370369</c:v>
                </c:pt>
                <c:pt idx="4435">
                  <c:v>0.38465277777777779</c:v>
                </c:pt>
                <c:pt idx="4436">
                  <c:v>0.38466435185185183</c:v>
                </c:pt>
                <c:pt idx="4437">
                  <c:v>0.38467592592592598</c:v>
                </c:pt>
                <c:pt idx="4438">
                  <c:v>0.38468750000000002</c:v>
                </c:pt>
                <c:pt idx="4439">
                  <c:v>0.38469907407407411</c:v>
                </c:pt>
                <c:pt idx="4440">
                  <c:v>0.38471064814814815</c:v>
                </c:pt>
                <c:pt idx="4441">
                  <c:v>0.38472222222222219</c:v>
                </c:pt>
                <c:pt idx="4442">
                  <c:v>0.38473379629629628</c:v>
                </c:pt>
                <c:pt idx="4443">
                  <c:v>0.38474537037037032</c:v>
                </c:pt>
                <c:pt idx="4444">
                  <c:v>0.38475694444444447</c:v>
                </c:pt>
                <c:pt idx="4445">
                  <c:v>0.38476851851851851</c:v>
                </c:pt>
                <c:pt idx="4446">
                  <c:v>0.3847800925925926</c:v>
                </c:pt>
                <c:pt idx="4447">
                  <c:v>0.38479166666666664</c:v>
                </c:pt>
                <c:pt idx="4448">
                  <c:v>0.38480324074074074</c:v>
                </c:pt>
                <c:pt idx="4449">
                  <c:v>0.38481481481481478</c:v>
                </c:pt>
                <c:pt idx="4450">
                  <c:v>0.38482638888888893</c:v>
                </c:pt>
                <c:pt idx="4451">
                  <c:v>0.38483796296296297</c:v>
                </c:pt>
                <c:pt idx="4452">
                  <c:v>0.38484953703703706</c:v>
                </c:pt>
                <c:pt idx="4453">
                  <c:v>0.3848611111111111</c:v>
                </c:pt>
                <c:pt idx="4454">
                  <c:v>0.38487268518518519</c:v>
                </c:pt>
                <c:pt idx="4455">
                  <c:v>0.38488425925925923</c:v>
                </c:pt>
                <c:pt idx="4456">
                  <c:v>0.38489583333333338</c:v>
                </c:pt>
                <c:pt idx="4457">
                  <c:v>0.38490740740740742</c:v>
                </c:pt>
                <c:pt idx="4458">
                  <c:v>0.38491898148148151</c:v>
                </c:pt>
                <c:pt idx="4459">
                  <c:v>0.38493055555555555</c:v>
                </c:pt>
                <c:pt idx="4460">
                  <c:v>0.38494212962962965</c:v>
                </c:pt>
                <c:pt idx="4461">
                  <c:v>0.38495370370370369</c:v>
                </c:pt>
                <c:pt idx="4462">
                  <c:v>0.38496527777777773</c:v>
                </c:pt>
                <c:pt idx="4463">
                  <c:v>0.38497685185185188</c:v>
                </c:pt>
                <c:pt idx="4464">
                  <c:v>0.38498842592592591</c:v>
                </c:pt>
                <c:pt idx="4465">
                  <c:v>0.38500000000000001</c:v>
                </c:pt>
                <c:pt idx="4466">
                  <c:v>0.38501157407407405</c:v>
                </c:pt>
                <c:pt idx="4467">
                  <c:v>0.38502314814814814</c:v>
                </c:pt>
                <c:pt idx="4468">
                  <c:v>0.38503472222222218</c:v>
                </c:pt>
                <c:pt idx="4469">
                  <c:v>0.38504629629629633</c:v>
                </c:pt>
                <c:pt idx="4470">
                  <c:v>0.38505787037037037</c:v>
                </c:pt>
                <c:pt idx="4471">
                  <c:v>0.38506944444444446</c:v>
                </c:pt>
                <c:pt idx="4472">
                  <c:v>0.3850810185185185</c:v>
                </c:pt>
                <c:pt idx="4473">
                  <c:v>0.3850925925925926</c:v>
                </c:pt>
                <c:pt idx="4474">
                  <c:v>0.38510416666666664</c:v>
                </c:pt>
                <c:pt idx="4475">
                  <c:v>0.38511574074074079</c:v>
                </c:pt>
                <c:pt idx="4476">
                  <c:v>0.38512731481481483</c:v>
                </c:pt>
                <c:pt idx="4477">
                  <c:v>0.38513888888888892</c:v>
                </c:pt>
                <c:pt idx="4478">
                  <c:v>0.38515046296296296</c:v>
                </c:pt>
                <c:pt idx="4479">
                  <c:v>0.38516203703703705</c:v>
                </c:pt>
                <c:pt idx="4480">
                  <c:v>0.38517361111111109</c:v>
                </c:pt>
                <c:pt idx="4481">
                  <c:v>0.38518518518518513</c:v>
                </c:pt>
                <c:pt idx="4482">
                  <c:v>0.38519675925925928</c:v>
                </c:pt>
                <c:pt idx="4483">
                  <c:v>0.38520833333333332</c:v>
                </c:pt>
                <c:pt idx="4484">
                  <c:v>0.38521990740740741</c:v>
                </c:pt>
                <c:pt idx="4485">
                  <c:v>0.38523148148148145</c:v>
                </c:pt>
                <c:pt idx="4486">
                  <c:v>0.38524305555555555</c:v>
                </c:pt>
                <c:pt idx="4487">
                  <c:v>0.38525462962962959</c:v>
                </c:pt>
                <c:pt idx="4488">
                  <c:v>0.38526620370370374</c:v>
                </c:pt>
                <c:pt idx="4489">
                  <c:v>0.38527777777777777</c:v>
                </c:pt>
                <c:pt idx="4490">
                  <c:v>0.38528935185185187</c:v>
                </c:pt>
                <c:pt idx="4491">
                  <c:v>0.38530092592592591</c:v>
                </c:pt>
                <c:pt idx="4492">
                  <c:v>0.3853125</c:v>
                </c:pt>
                <c:pt idx="4493">
                  <c:v>0.38532407407407404</c:v>
                </c:pt>
                <c:pt idx="4494">
                  <c:v>0.38533564814814819</c:v>
                </c:pt>
                <c:pt idx="4495">
                  <c:v>0.38534722222222223</c:v>
                </c:pt>
                <c:pt idx="4496">
                  <c:v>0.38535879629629632</c:v>
                </c:pt>
                <c:pt idx="4497">
                  <c:v>0.38537037037037036</c:v>
                </c:pt>
                <c:pt idx="4498">
                  <c:v>0.38538194444444446</c:v>
                </c:pt>
                <c:pt idx="4499">
                  <c:v>0.3853935185185185</c:v>
                </c:pt>
                <c:pt idx="4500">
                  <c:v>0.38540509259259265</c:v>
                </c:pt>
                <c:pt idx="4501">
                  <c:v>0.38541666666666669</c:v>
                </c:pt>
                <c:pt idx="4502">
                  <c:v>0.38542824074074072</c:v>
                </c:pt>
                <c:pt idx="4503">
                  <c:v>0.38543981481481482</c:v>
                </c:pt>
                <c:pt idx="4504">
                  <c:v>0.38545138888888886</c:v>
                </c:pt>
                <c:pt idx="4505">
                  <c:v>0.38546296296296295</c:v>
                </c:pt>
                <c:pt idx="4506">
                  <c:v>0.38547453703703699</c:v>
                </c:pt>
                <c:pt idx="4507">
                  <c:v>0.38548611111111114</c:v>
                </c:pt>
                <c:pt idx="4508">
                  <c:v>0.38549768518518518</c:v>
                </c:pt>
                <c:pt idx="4509">
                  <c:v>0.38550925925925927</c:v>
                </c:pt>
                <c:pt idx="4510">
                  <c:v>0.38552083333333331</c:v>
                </c:pt>
                <c:pt idx="4511">
                  <c:v>0.38553240740740741</c:v>
                </c:pt>
                <c:pt idx="4512">
                  <c:v>0.38554398148148145</c:v>
                </c:pt>
                <c:pt idx="4513">
                  <c:v>0.3855555555555556</c:v>
                </c:pt>
                <c:pt idx="4514">
                  <c:v>0.38556712962962963</c:v>
                </c:pt>
                <c:pt idx="4515">
                  <c:v>0.38557870370370373</c:v>
                </c:pt>
                <c:pt idx="4516">
                  <c:v>0.38559027777777777</c:v>
                </c:pt>
                <c:pt idx="4517">
                  <c:v>0.38560185185185186</c:v>
                </c:pt>
                <c:pt idx="4518">
                  <c:v>0.3856134259259259</c:v>
                </c:pt>
                <c:pt idx="4519">
                  <c:v>0.38562500000000005</c:v>
                </c:pt>
                <c:pt idx="4520">
                  <c:v>0.38563657407407409</c:v>
                </c:pt>
                <c:pt idx="4521">
                  <c:v>0.38564814814814818</c:v>
                </c:pt>
                <c:pt idx="4522">
                  <c:v>0.38565972222222222</c:v>
                </c:pt>
                <c:pt idx="4523">
                  <c:v>0.38567129629629626</c:v>
                </c:pt>
                <c:pt idx="4524">
                  <c:v>0.38568287037037036</c:v>
                </c:pt>
                <c:pt idx="4525">
                  <c:v>0.3856944444444444</c:v>
                </c:pt>
                <c:pt idx="4526">
                  <c:v>0.38570601851851855</c:v>
                </c:pt>
                <c:pt idx="4527">
                  <c:v>0.38571759259259258</c:v>
                </c:pt>
                <c:pt idx="4528">
                  <c:v>0.38572916666666668</c:v>
                </c:pt>
                <c:pt idx="4529">
                  <c:v>0.38574074074074072</c:v>
                </c:pt>
                <c:pt idx="4530">
                  <c:v>0.38575231481481481</c:v>
                </c:pt>
                <c:pt idx="4531">
                  <c:v>0.38576388888888885</c:v>
                </c:pt>
                <c:pt idx="4532">
                  <c:v>0.385775462962963</c:v>
                </c:pt>
                <c:pt idx="4533">
                  <c:v>0.38578703703703704</c:v>
                </c:pt>
                <c:pt idx="4534">
                  <c:v>0.38579861111111113</c:v>
                </c:pt>
                <c:pt idx="4535">
                  <c:v>0.38581018518518517</c:v>
                </c:pt>
                <c:pt idx="4536">
                  <c:v>0.38582175925925927</c:v>
                </c:pt>
                <c:pt idx="4537">
                  <c:v>0.38583333333333331</c:v>
                </c:pt>
                <c:pt idx="4538">
                  <c:v>0.38584490740740746</c:v>
                </c:pt>
                <c:pt idx="4539">
                  <c:v>0.38585648148148149</c:v>
                </c:pt>
                <c:pt idx="4540">
                  <c:v>0.38586805555555559</c:v>
                </c:pt>
                <c:pt idx="4541">
                  <c:v>0.38587962962962963</c:v>
                </c:pt>
                <c:pt idx="4542">
                  <c:v>0.38589120370370367</c:v>
                </c:pt>
                <c:pt idx="4543">
                  <c:v>0.38590277777777776</c:v>
                </c:pt>
                <c:pt idx="4544">
                  <c:v>0.3859143518518518</c:v>
                </c:pt>
                <c:pt idx="4545">
                  <c:v>0.38592592592592595</c:v>
                </c:pt>
                <c:pt idx="4546">
                  <c:v>0.38593749999999999</c:v>
                </c:pt>
                <c:pt idx="4547">
                  <c:v>0.38594907407407408</c:v>
                </c:pt>
                <c:pt idx="4548">
                  <c:v>0.38596064814814812</c:v>
                </c:pt>
                <c:pt idx="4549">
                  <c:v>0.38597222222222222</c:v>
                </c:pt>
                <c:pt idx="4550">
                  <c:v>0.38598379629629626</c:v>
                </c:pt>
                <c:pt idx="4551">
                  <c:v>0.38599537037037041</c:v>
                </c:pt>
                <c:pt idx="4552">
                  <c:v>0.38600694444444444</c:v>
                </c:pt>
                <c:pt idx="4553">
                  <c:v>0.38601851851851854</c:v>
                </c:pt>
                <c:pt idx="4554">
                  <c:v>0.38603009259259258</c:v>
                </c:pt>
                <c:pt idx="4555">
                  <c:v>0.38604166666666667</c:v>
                </c:pt>
                <c:pt idx="4556">
                  <c:v>0.38605324074074071</c:v>
                </c:pt>
                <c:pt idx="4557">
                  <c:v>0.38606481481481486</c:v>
                </c:pt>
                <c:pt idx="4558">
                  <c:v>0.3860763888888889</c:v>
                </c:pt>
                <c:pt idx="4559">
                  <c:v>0.38608796296296299</c:v>
                </c:pt>
                <c:pt idx="4560">
                  <c:v>0.38609953703703703</c:v>
                </c:pt>
                <c:pt idx="4561">
                  <c:v>0.38611111111111113</c:v>
                </c:pt>
                <c:pt idx="4562">
                  <c:v>0.38612268518518517</c:v>
                </c:pt>
                <c:pt idx="4563">
                  <c:v>0.38613425925925932</c:v>
                </c:pt>
                <c:pt idx="4564">
                  <c:v>0.38614583333333335</c:v>
                </c:pt>
                <c:pt idx="4565">
                  <c:v>0.38615740740740739</c:v>
                </c:pt>
                <c:pt idx="4566">
                  <c:v>0.38616898148148149</c:v>
                </c:pt>
                <c:pt idx="4567">
                  <c:v>0.38618055555555553</c:v>
                </c:pt>
                <c:pt idx="4568">
                  <c:v>0.38619212962962962</c:v>
                </c:pt>
                <c:pt idx="4569">
                  <c:v>0.38620370370370366</c:v>
                </c:pt>
                <c:pt idx="4570">
                  <c:v>0.38621527777777781</c:v>
                </c:pt>
                <c:pt idx="4571">
                  <c:v>0.38622685185185185</c:v>
                </c:pt>
                <c:pt idx="4572">
                  <c:v>0.38623842592592594</c:v>
                </c:pt>
                <c:pt idx="4573">
                  <c:v>0.38624999999999998</c:v>
                </c:pt>
                <c:pt idx="4574">
                  <c:v>0.38626157407407408</c:v>
                </c:pt>
                <c:pt idx="4575">
                  <c:v>0.38627314814814812</c:v>
                </c:pt>
                <c:pt idx="4576">
                  <c:v>0.38628472222222227</c:v>
                </c:pt>
                <c:pt idx="4577">
                  <c:v>0.3862962962962963</c:v>
                </c:pt>
                <c:pt idx="4578">
                  <c:v>0.3863078703703704</c:v>
                </c:pt>
                <c:pt idx="4579">
                  <c:v>0.38631944444444444</c:v>
                </c:pt>
                <c:pt idx="4580">
                  <c:v>0.38633101851851853</c:v>
                </c:pt>
                <c:pt idx="4581">
                  <c:v>0.38634259259259257</c:v>
                </c:pt>
                <c:pt idx="4582">
                  <c:v>0.38635416666666672</c:v>
                </c:pt>
                <c:pt idx="4583">
                  <c:v>0.38636574074074076</c:v>
                </c:pt>
                <c:pt idx="4584">
                  <c:v>0.3863773148148148</c:v>
                </c:pt>
                <c:pt idx="4585">
                  <c:v>0.38638888888888889</c:v>
                </c:pt>
                <c:pt idx="4586">
                  <c:v>0.38640046296296293</c:v>
                </c:pt>
                <c:pt idx="4587">
                  <c:v>0.38641203703703703</c:v>
                </c:pt>
                <c:pt idx="4588">
                  <c:v>0.38642361111111106</c:v>
                </c:pt>
                <c:pt idx="4589">
                  <c:v>0.38643518518518521</c:v>
                </c:pt>
                <c:pt idx="4590">
                  <c:v>0.38644675925925925</c:v>
                </c:pt>
                <c:pt idx="4591">
                  <c:v>0.38645833333333335</c:v>
                </c:pt>
                <c:pt idx="4592">
                  <c:v>0.38646990740740739</c:v>
                </c:pt>
                <c:pt idx="4593">
                  <c:v>0.38648148148148148</c:v>
                </c:pt>
                <c:pt idx="4594">
                  <c:v>0.38649305555555552</c:v>
                </c:pt>
                <c:pt idx="4595">
                  <c:v>0.38650462962962967</c:v>
                </c:pt>
                <c:pt idx="4596">
                  <c:v>0.38651620370370371</c:v>
                </c:pt>
                <c:pt idx="4597">
                  <c:v>0.3865277777777778</c:v>
                </c:pt>
                <c:pt idx="4598">
                  <c:v>0.38653935185185184</c:v>
                </c:pt>
                <c:pt idx="4599">
                  <c:v>0.38655092592592594</c:v>
                </c:pt>
                <c:pt idx="4600">
                  <c:v>0.38656249999999998</c:v>
                </c:pt>
                <c:pt idx="4601">
                  <c:v>0.38657407407407413</c:v>
                </c:pt>
                <c:pt idx="4602">
                  <c:v>0.38658564814814816</c:v>
                </c:pt>
                <c:pt idx="4603">
                  <c:v>0.3865972222222222</c:v>
                </c:pt>
                <c:pt idx="4604">
                  <c:v>0.3866087962962963</c:v>
                </c:pt>
                <c:pt idx="4605">
                  <c:v>0.38662037037037034</c:v>
                </c:pt>
                <c:pt idx="4606">
                  <c:v>0.38663194444444443</c:v>
                </c:pt>
                <c:pt idx="4607">
                  <c:v>0.38664351851851847</c:v>
                </c:pt>
                <c:pt idx="4608">
                  <c:v>0.38665509259259262</c:v>
                </c:pt>
                <c:pt idx="4609">
                  <c:v>0.38666666666666666</c:v>
                </c:pt>
                <c:pt idx="4610">
                  <c:v>0.38667824074074075</c:v>
                </c:pt>
                <c:pt idx="4611">
                  <c:v>0.38668981481481479</c:v>
                </c:pt>
                <c:pt idx="4612">
                  <c:v>0.38670138888888889</c:v>
                </c:pt>
                <c:pt idx="4613">
                  <c:v>0.38671296296296293</c:v>
                </c:pt>
                <c:pt idx="4614">
                  <c:v>0.38672453703703707</c:v>
                </c:pt>
                <c:pt idx="4615">
                  <c:v>0.38673611111111111</c:v>
                </c:pt>
                <c:pt idx="4616">
                  <c:v>0.38674768518518521</c:v>
                </c:pt>
                <c:pt idx="4617">
                  <c:v>0.38675925925925925</c:v>
                </c:pt>
                <c:pt idx="4618">
                  <c:v>0.38677083333333334</c:v>
                </c:pt>
                <c:pt idx="4619">
                  <c:v>0.38678240740740738</c:v>
                </c:pt>
                <c:pt idx="4620">
                  <c:v>0.38679398148148153</c:v>
                </c:pt>
                <c:pt idx="4621">
                  <c:v>0.38680555555555557</c:v>
                </c:pt>
                <c:pt idx="4622">
                  <c:v>0.38681712962962966</c:v>
                </c:pt>
                <c:pt idx="4623">
                  <c:v>0.3868287037037037</c:v>
                </c:pt>
                <c:pt idx="4624">
                  <c:v>0.3868402777777778</c:v>
                </c:pt>
                <c:pt idx="4625">
                  <c:v>0.38685185185185184</c:v>
                </c:pt>
                <c:pt idx="4626">
                  <c:v>0.38686342592592587</c:v>
                </c:pt>
                <c:pt idx="4627">
                  <c:v>0.38687500000000002</c:v>
                </c:pt>
                <c:pt idx="4628">
                  <c:v>0.38688657407407406</c:v>
                </c:pt>
                <c:pt idx="4629">
                  <c:v>0.38689814814814816</c:v>
                </c:pt>
                <c:pt idx="4630">
                  <c:v>0.3869097222222222</c:v>
                </c:pt>
                <c:pt idx="4631">
                  <c:v>0.38692129629629629</c:v>
                </c:pt>
                <c:pt idx="4632">
                  <c:v>0.38693287037037033</c:v>
                </c:pt>
                <c:pt idx="4633">
                  <c:v>0.38694444444444448</c:v>
                </c:pt>
                <c:pt idx="4634">
                  <c:v>0.38695601851851852</c:v>
                </c:pt>
                <c:pt idx="4635">
                  <c:v>0.38696759259259261</c:v>
                </c:pt>
                <c:pt idx="4636">
                  <c:v>0.38697916666666665</c:v>
                </c:pt>
                <c:pt idx="4637">
                  <c:v>0.38699074074074075</c:v>
                </c:pt>
                <c:pt idx="4638">
                  <c:v>0.38700231481481479</c:v>
                </c:pt>
                <c:pt idx="4639">
                  <c:v>0.38701388888888894</c:v>
                </c:pt>
                <c:pt idx="4640">
                  <c:v>0.38702546296296297</c:v>
                </c:pt>
                <c:pt idx="4641">
                  <c:v>0.38703703703703707</c:v>
                </c:pt>
                <c:pt idx="4642">
                  <c:v>0.38704861111111111</c:v>
                </c:pt>
                <c:pt idx="4643">
                  <c:v>0.3870601851851852</c:v>
                </c:pt>
                <c:pt idx="4644">
                  <c:v>0.38707175925925924</c:v>
                </c:pt>
                <c:pt idx="4645">
                  <c:v>0.38708333333333328</c:v>
                </c:pt>
                <c:pt idx="4646">
                  <c:v>0.38709490740740743</c:v>
                </c:pt>
                <c:pt idx="4647">
                  <c:v>0.38710648148148147</c:v>
                </c:pt>
                <c:pt idx="4648">
                  <c:v>0.38711805555555556</c:v>
                </c:pt>
                <c:pt idx="4649">
                  <c:v>0.3871296296296296</c:v>
                </c:pt>
                <c:pt idx="4650">
                  <c:v>0.3871412037037037</c:v>
                </c:pt>
                <c:pt idx="4651">
                  <c:v>0.38715277777777773</c:v>
                </c:pt>
                <c:pt idx="4652">
                  <c:v>0.38716435185185188</c:v>
                </c:pt>
                <c:pt idx="4653">
                  <c:v>0.38717592592592592</c:v>
                </c:pt>
                <c:pt idx="4654">
                  <c:v>0.38718750000000002</c:v>
                </c:pt>
                <c:pt idx="4655">
                  <c:v>0.38719907407407406</c:v>
                </c:pt>
                <c:pt idx="4656">
                  <c:v>0.38721064814814815</c:v>
                </c:pt>
                <c:pt idx="4657">
                  <c:v>0.38722222222222219</c:v>
                </c:pt>
                <c:pt idx="4658">
                  <c:v>0.38723379629629634</c:v>
                </c:pt>
                <c:pt idx="4659">
                  <c:v>0.38724537037037038</c:v>
                </c:pt>
                <c:pt idx="4660">
                  <c:v>0.38725694444444447</c:v>
                </c:pt>
                <c:pt idx="4661">
                  <c:v>0.38726851851851851</c:v>
                </c:pt>
                <c:pt idx="4662">
                  <c:v>0.38728009259259261</c:v>
                </c:pt>
                <c:pt idx="4663">
                  <c:v>0.38729166666666665</c:v>
                </c:pt>
                <c:pt idx="4664">
                  <c:v>0.38730324074074068</c:v>
                </c:pt>
                <c:pt idx="4665">
                  <c:v>0.38731481481481483</c:v>
                </c:pt>
                <c:pt idx="4666">
                  <c:v>0.38732638888888887</c:v>
                </c:pt>
                <c:pt idx="4667">
                  <c:v>0.38733796296296297</c:v>
                </c:pt>
                <c:pt idx="4668">
                  <c:v>0.38734953703703701</c:v>
                </c:pt>
                <c:pt idx="4669">
                  <c:v>0.3873611111111111</c:v>
                </c:pt>
                <c:pt idx="4670">
                  <c:v>0.38737268518518514</c:v>
                </c:pt>
                <c:pt idx="4671">
                  <c:v>0.38738425925925929</c:v>
                </c:pt>
                <c:pt idx="4672">
                  <c:v>0.38739583333333333</c:v>
                </c:pt>
                <c:pt idx="4673">
                  <c:v>0.38740740740740742</c:v>
                </c:pt>
                <c:pt idx="4674">
                  <c:v>0.38741898148148146</c:v>
                </c:pt>
                <c:pt idx="4675">
                  <c:v>0.38743055555555556</c:v>
                </c:pt>
                <c:pt idx="4676">
                  <c:v>0.38744212962962959</c:v>
                </c:pt>
                <c:pt idx="4677">
                  <c:v>0.38745370370370374</c:v>
                </c:pt>
                <c:pt idx="4678">
                  <c:v>0.38746527777777778</c:v>
                </c:pt>
                <c:pt idx="4679">
                  <c:v>0.38747685185185188</c:v>
                </c:pt>
                <c:pt idx="4680">
                  <c:v>0.38748842592592592</c:v>
                </c:pt>
                <c:pt idx="4681">
                  <c:v>0.38750000000000001</c:v>
                </c:pt>
                <c:pt idx="4682">
                  <c:v>0.38751157407407405</c:v>
                </c:pt>
                <c:pt idx="4683">
                  <c:v>0.3875231481481482</c:v>
                </c:pt>
                <c:pt idx="4684">
                  <c:v>0.38753472222222224</c:v>
                </c:pt>
                <c:pt idx="4685">
                  <c:v>0.38754629629629633</c:v>
                </c:pt>
                <c:pt idx="4686">
                  <c:v>0.38755787037037037</c:v>
                </c:pt>
                <c:pt idx="4687">
                  <c:v>0.38756944444444441</c:v>
                </c:pt>
                <c:pt idx="4688">
                  <c:v>0.38758101851851851</c:v>
                </c:pt>
                <c:pt idx="4689">
                  <c:v>0.38759259259259254</c:v>
                </c:pt>
                <c:pt idx="4690">
                  <c:v>0.38760416666666669</c:v>
                </c:pt>
                <c:pt idx="4691">
                  <c:v>0.38761574074074073</c:v>
                </c:pt>
                <c:pt idx="4692">
                  <c:v>0.38762731481481483</c:v>
                </c:pt>
                <c:pt idx="4693">
                  <c:v>0.38763888888888887</c:v>
                </c:pt>
                <c:pt idx="4694">
                  <c:v>0.38765046296296296</c:v>
                </c:pt>
                <c:pt idx="4695">
                  <c:v>0.387662037037037</c:v>
                </c:pt>
                <c:pt idx="4696">
                  <c:v>0.38767361111111115</c:v>
                </c:pt>
                <c:pt idx="4697">
                  <c:v>0.38768518518518519</c:v>
                </c:pt>
                <c:pt idx="4698">
                  <c:v>0.38769675925925928</c:v>
                </c:pt>
                <c:pt idx="4699">
                  <c:v>0.38770833333333332</c:v>
                </c:pt>
                <c:pt idx="4700">
                  <c:v>0.38771990740740742</c:v>
                </c:pt>
                <c:pt idx="4701">
                  <c:v>0.38773148148148145</c:v>
                </c:pt>
                <c:pt idx="4702">
                  <c:v>0.3877430555555556</c:v>
                </c:pt>
                <c:pt idx="4703">
                  <c:v>0.38775462962962964</c:v>
                </c:pt>
                <c:pt idx="4704">
                  <c:v>0.38776620370370374</c:v>
                </c:pt>
                <c:pt idx="4705">
                  <c:v>0.38777777777777778</c:v>
                </c:pt>
                <c:pt idx="4706">
                  <c:v>0.38778935185185182</c:v>
                </c:pt>
                <c:pt idx="4707">
                  <c:v>0.38780092592592591</c:v>
                </c:pt>
                <c:pt idx="4708">
                  <c:v>0.38781249999999995</c:v>
                </c:pt>
                <c:pt idx="4709">
                  <c:v>0.3878240740740741</c:v>
                </c:pt>
                <c:pt idx="4710">
                  <c:v>0.38783564814814814</c:v>
                </c:pt>
                <c:pt idx="4711">
                  <c:v>0.38784722222222223</c:v>
                </c:pt>
                <c:pt idx="4712">
                  <c:v>0.38785879629629627</c:v>
                </c:pt>
                <c:pt idx="4713">
                  <c:v>0.38787037037037037</c:v>
                </c:pt>
                <c:pt idx="4714">
                  <c:v>0.3878819444444444</c:v>
                </c:pt>
                <c:pt idx="4715">
                  <c:v>0.38789351851851855</c:v>
                </c:pt>
                <c:pt idx="4716">
                  <c:v>0.38790509259259259</c:v>
                </c:pt>
                <c:pt idx="4717">
                  <c:v>0.38791666666666669</c:v>
                </c:pt>
                <c:pt idx="4718">
                  <c:v>0.38792824074074073</c:v>
                </c:pt>
                <c:pt idx="4719">
                  <c:v>0.38793981481481482</c:v>
                </c:pt>
                <c:pt idx="4720">
                  <c:v>0.38795138888888886</c:v>
                </c:pt>
                <c:pt idx="4721">
                  <c:v>0.38796296296296301</c:v>
                </c:pt>
                <c:pt idx="4722">
                  <c:v>0.38797453703703705</c:v>
                </c:pt>
                <c:pt idx="4723">
                  <c:v>0.38798611111111114</c:v>
                </c:pt>
                <c:pt idx="4724">
                  <c:v>0.38799768518518518</c:v>
                </c:pt>
                <c:pt idx="4725">
                  <c:v>0.38800925925925928</c:v>
                </c:pt>
                <c:pt idx="4726">
                  <c:v>0.38802083333333331</c:v>
                </c:pt>
                <c:pt idx="4727">
                  <c:v>0.38803240740740735</c:v>
                </c:pt>
                <c:pt idx="4728">
                  <c:v>0.3880439814814815</c:v>
                </c:pt>
                <c:pt idx="4729">
                  <c:v>0.38805555555555554</c:v>
                </c:pt>
                <c:pt idx="4730">
                  <c:v>0.38806712962962964</c:v>
                </c:pt>
                <c:pt idx="4731">
                  <c:v>0.38807870370370368</c:v>
                </c:pt>
                <c:pt idx="4732">
                  <c:v>0.38809027777777777</c:v>
                </c:pt>
                <c:pt idx="4733">
                  <c:v>0.38810185185185181</c:v>
                </c:pt>
                <c:pt idx="4734">
                  <c:v>0.38811342592592596</c:v>
                </c:pt>
                <c:pt idx="4735">
                  <c:v>0.388125</c:v>
                </c:pt>
                <c:pt idx="4736">
                  <c:v>0.38813657407407409</c:v>
                </c:pt>
                <c:pt idx="4737">
                  <c:v>0.38814814814814813</c:v>
                </c:pt>
                <c:pt idx="4738">
                  <c:v>0.38815972222222223</c:v>
                </c:pt>
                <c:pt idx="4739">
                  <c:v>0.38817129629629626</c:v>
                </c:pt>
                <c:pt idx="4740">
                  <c:v>0.38818287037037041</c:v>
                </c:pt>
                <c:pt idx="4741">
                  <c:v>0.38819444444444445</c:v>
                </c:pt>
                <c:pt idx="4742">
                  <c:v>0.38820601851851855</c:v>
                </c:pt>
                <c:pt idx="4743">
                  <c:v>0.38821759259259259</c:v>
                </c:pt>
                <c:pt idx="4744">
                  <c:v>0.38822916666666668</c:v>
                </c:pt>
                <c:pt idx="4745">
                  <c:v>0.38824074074074072</c:v>
                </c:pt>
                <c:pt idx="4746">
                  <c:v>0.38825231481481487</c:v>
                </c:pt>
                <c:pt idx="4747">
                  <c:v>0.38826388888888891</c:v>
                </c:pt>
                <c:pt idx="4748">
                  <c:v>0.38827546296296295</c:v>
                </c:pt>
                <c:pt idx="4749">
                  <c:v>0.38828703703703704</c:v>
                </c:pt>
                <c:pt idx="4750">
                  <c:v>0.38829861111111108</c:v>
                </c:pt>
                <c:pt idx="4751">
                  <c:v>0.38831018518518517</c:v>
                </c:pt>
                <c:pt idx="4752">
                  <c:v>0.38832175925925921</c:v>
                </c:pt>
                <c:pt idx="4753">
                  <c:v>0.38833333333333336</c:v>
                </c:pt>
                <c:pt idx="4754">
                  <c:v>0.3883449074074074</c:v>
                </c:pt>
                <c:pt idx="4755">
                  <c:v>0.3883564814814815</c:v>
                </c:pt>
                <c:pt idx="4756">
                  <c:v>0.38836805555555554</c:v>
                </c:pt>
                <c:pt idx="4757">
                  <c:v>0.38837962962962963</c:v>
                </c:pt>
                <c:pt idx="4758">
                  <c:v>0.38839120370370367</c:v>
                </c:pt>
                <c:pt idx="4759">
                  <c:v>0.38840277777777782</c:v>
                </c:pt>
                <c:pt idx="4760">
                  <c:v>0.38841435185185186</c:v>
                </c:pt>
                <c:pt idx="4761">
                  <c:v>0.38842592592592595</c:v>
                </c:pt>
                <c:pt idx="4762">
                  <c:v>0.38843749999999999</c:v>
                </c:pt>
                <c:pt idx="4763">
                  <c:v>0.38844907407407409</c:v>
                </c:pt>
                <c:pt idx="4764">
                  <c:v>0.38846064814814812</c:v>
                </c:pt>
                <c:pt idx="4765">
                  <c:v>0.38847222222222227</c:v>
                </c:pt>
                <c:pt idx="4766">
                  <c:v>0.38848379629629631</c:v>
                </c:pt>
                <c:pt idx="4767">
                  <c:v>0.38849537037037035</c:v>
                </c:pt>
                <c:pt idx="4768">
                  <c:v>0.38850694444444445</c:v>
                </c:pt>
                <c:pt idx="4769">
                  <c:v>0.38851851851851849</c:v>
                </c:pt>
                <c:pt idx="4770">
                  <c:v>0.38853009259259258</c:v>
                </c:pt>
                <c:pt idx="4771">
                  <c:v>0.38854166666666662</c:v>
                </c:pt>
                <c:pt idx="4772">
                  <c:v>0.38855324074074077</c:v>
                </c:pt>
                <c:pt idx="4773">
                  <c:v>0.38856481481481481</c:v>
                </c:pt>
                <c:pt idx="4774">
                  <c:v>0.3885763888888889</c:v>
                </c:pt>
                <c:pt idx="4775">
                  <c:v>0.38858796296296294</c:v>
                </c:pt>
                <c:pt idx="4776">
                  <c:v>0.38859953703703703</c:v>
                </c:pt>
                <c:pt idx="4777">
                  <c:v>0.38861111111111107</c:v>
                </c:pt>
                <c:pt idx="4778">
                  <c:v>0.38862268518518522</c:v>
                </c:pt>
                <c:pt idx="4779">
                  <c:v>0.38863425925925926</c:v>
                </c:pt>
                <c:pt idx="4780">
                  <c:v>0.38864583333333336</c:v>
                </c:pt>
                <c:pt idx="4781">
                  <c:v>0.3886574074074074</c:v>
                </c:pt>
                <c:pt idx="4782">
                  <c:v>0.38866898148148149</c:v>
                </c:pt>
                <c:pt idx="4783">
                  <c:v>0.38868055555555553</c:v>
                </c:pt>
                <c:pt idx="4784">
                  <c:v>0.38869212962962968</c:v>
                </c:pt>
                <c:pt idx="4785">
                  <c:v>0.38870370370370372</c:v>
                </c:pt>
                <c:pt idx="4786">
                  <c:v>0.38871527777777781</c:v>
                </c:pt>
                <c:pt idx="4787">
                  <c:v>0.38872685185185185</c:v>
                </c:pt>
                <c:pt idx="4788">
                  <c:v>0.38873842592592595</c:v>
                </c:pt>
                <c:pt idx="4789">
                  <c:v>0.38874999999999998</c:v>
                </c:pt>
                <c:pt idx="4790">
                  <c:v>0.38876157407407402</c:v>
                </c:pt>
                <c:pt idx="4791">
                  <c:v>0.38877314814814817</c:v>
                </c:pt>
                <c:pt idx="4792">
                  <c:v>0.38878472222222221</c:v>
                </c:pt>
                <c:pt idx="4793">
                  <c:v>0.38879629629629631</c:v>
                </c:pt>
                <c:pt idx="4794">
                  <c:v>0.38880787037037035</c:v>
                </c:pt>
                <c:pt idx="4795">
                  <c:v>0.38881944444444444</c:v>
                </c:pt>
                <c:pt idx="4796">
                  <c:v>0.38883101851851848</c:v>
                </c:pt>
                <c:pt idx="4797">
                  <c:v>0.38884259259259263</c:v>
                </c:pt>
                <c:pt idx="4798">
                  <c:v>0.38885416666666667</c:v>
                </c:pt>
                <c:pt idx="4799">
                  <c:v>0.38886574074074076</c:v>
                </c:pt>
                <c:pt idx="4800">
                  <c:v>0.3888773148148148</c:v>
                </c:pt>
                <c:pt idx="4801">
                  <c:v>0.3888888888888889</c:v>
                </c:pt>
                <c:pt idx="4802">
                  <c:v>0.38890046296296293</c:v>
                </c:pt>
                <c:pt idx="4803">
                  <c:v>0.38891203703703708</c:v>
                </c:pt>
                <c:pt idx="4804">
                  <c:v>0.38892361111111112</c:v>
                </c:pt>
                <c:pt idx="4805">
                  <c:v>0.38893518518518522</c:v>
                </c:pt>
                <c:pt idx="4806">
                  <c:v>0.38894675925925926</c:v>
                </c:pt>
                <c:pt idx="4807">
                  <c:v>0.38895833333333335</c:v>
                </c:pt>
                <c:pt idx="4808">
                  <c:v>0.38896990740740739</c:v>
                </c:pt>
                <c:pt idx="4809">
                  <c:v>0.38898148148148143</c:v>
                </c:pt>
                <c:pt idx="4810">
                  <c:v>0.38899305555555558</c:v>
                </c:pt>
                <c:pt idx="4811">
                  <c:v>0.38900462962962962</c:v>
                </c:pt>
                <c:pt idx="4812">
                  <c:v>0.38901620370370371</c:v>
                </c:pt>
                <c:pt idx="4813">
                  <c:v>0.38902777777777775</c:v>
                </c:pt>
                <c:pt idx="4814">
                  <c:v>0.38903935185185184</c:v>
                </c:pt>
                <c:pt idx="4815">
                  <c:v>0.38905092592592588</c:v>
                </c:pt>
                <c:pt idx="4816">
                  <c:v>0.38906250000000003</c:v>
                </c:pt>
                <c:pt idx="4817">
                  <c:v>0.38907407407407407</c:v>
                </c:pt>
                <c:pt idx="4818">
                  <c:v>0.38908564814814817</c:v>
                </c:pt>
                <c:pt idx="4819">
                  <c:v>0.38909722222222221</c:v>
                </c:pt>
                <c:pt idx="4820">
                  <c:v>0.3891087962962963</c:v>
                </c:pt>
                <c:pt idx="4821">
                  <c:v>0.38912037037037034</c:v>
                </c:pt>
                <c:pt idx="4822">
                  <c:v>0.38913194444444449</c:v>
                </c:pt>
                <c:pt idx="4823">
                  <c:v>0.38914351851851853</c:v>
                </c:pt>
                <c:pt idx="4824">
                  <c:v>0.38915509259259262</c:v>
                </c:pt>
                <c:pt idx="4825">
                  <c:v>0.38916666666666666</c:v>
                </c:pt>
                <c:pt idx="4826">
                  <c:v>0.38917824074074076</c:v>
                </c:pt>
                <c:pt idx="4827">
                  <c:v>0.38918981481481479</c:v>
                </c:pt>
                <c:pt idx="4828">
                  <c:v>0.38920138888888883</c:v>
                </c:pt>
                <c:pt idx="4829">
                  <c:v>0.38921296296296298</c:v>
                </c:pt>
                <c:pt idx="4830">
                  <c:v>0.38922453703703702</c:v>
                </c:pt>
                <c:pt idx="4831">
                  <c:v>0.38923611111111112</c:v>
                </c:pt>
                <c:pt idx="4832">
                  <c:v>0.38924768518518515</c:v>
                </c:pt>
                <c:pt idx="4833">
                  <c:v>0.38925925925925925</c:v>
                </c:pt>
                <c:pt idx="4834">
                  <c:v>0.38927083333333329</c:v>
                </c:pt>
                <c:pt idx="4835">
                  <c:v>0.38928240740740744</c:v>
                </c:pt>
                <c:pt idx="4836">
                  <c:v>0.38929398148148148</c:v>
                </c:pt>
                <c:pt idx="4837">
                  <c:v>0.38930555555555557</c:v>
                </c:pt>
                <c:pt idx="4838">
                  <c:v>0.38931712962962961</c:v>
                </c:pt>
                <c:pt idx="4839">
                  <c:v>0.3893287037037037</c:v>
                </c:pt>
                <c:pt idx="4840">
                  <c:v>0.38934027777777774</c:v>
                </c:pt>
                <c:pt idx="4841">
                  <c:v>0.38935185185185189</c:v>
                </c:pt>
                <c:pt idx="4842">
                  <c:v>0.38936342592592593</c:v>
                </c:pt>
                <c:pt idx="4843">
                  <c:v>0.38937500000000003</c:v>
                </c:pt>
                <c:pt idx="4844">
                  <c:v>0.38938657407407407</c:v>
                </c:pt>
                <c:pt idx="4845">
                  <c:v>0.38939814814814816</c:v>
                </c:pt>
                <c:pt idx="4846">
                  <c:v>0.3894097222222222</c:v>
                </c:pt>
                <c:pt idx="4847">
                  <c:v>0.38942129629629635</c:v>
                </c:pt>
                <c:pt idx="4848">
                  <c:v>0.38943287037037039</c:v>
                </c:pt>
                <c:pt idx="4849">
                  <c:v>0.38944444444444448</c:v>
                </c:pt>
                <c:pt idx="4850">
                  <c:v>0.38945601851851852</c:v>
                </c:pt>
                <c:pt idx="4851">
                  <c:v>0.38946759259259256</c:v>
                </c:pt>
                <c:pt idx="4852">
                  <c:v>0.38947916666666665</c:v>
                </c:pt>
                <c:pt idx="4853">
                  <c:v>0.38949074074074069</c:v>
                </c:pt>
                <c:pt idx="4854">
                  <c:v>0.38950231481481484</c:v>
                </c:pt>
                <c:pt idx="4855">
                  <c:v>0.38951388888888888</c:v>
                </c:pt>
                <c:pt idx="4856">
                  <c:v>0.38952546296296298</c:v>
                </c:pt>
                <c:pt idx="4857">
                  <c:v>0.38953703703703701</c:v>
                </c:pt>
                <c:pt idx="4858">
                  <c:v>0.38954861111111111</c:v>
                </c:pt>
                <c:pt idx="4859">
                  <c:v>0.38956018518518515</c:v>
                </c:pt>
                <c:pt idx="4860">
                  <c:v>0.3895717592592593</c:v>
                </c:pt>
                <c:pt idx="4861">
                  <c:v>0.38958333333333334</c:v>
                </c:pt>
                <c:pt idx="4862">
                  <c:v>0.38959490740740743</c:v>
                </c:pt>
                <c:pt idx="4863">
                  <c:v>0.38960648148148147</c:v>
                </c:pt>
                <c:pt idx="4864">
                  <c:v>0.38961805555555556</c:v>
                </c:pt>
                <c:pt idx="4865">
                  <c:v>0.3896296296296296</c:v>
                </c:pt>
                <c:pt idx="4866">
                  <c:v>0.38964120370370375</c:v>
                </c:pt>
                <c:pt idx="4867">
                  <c:v>0.38965277777777779</c:v>
                </c:pt>
                <c:pt idx="4868">
                  <c:v>0.38966435185185189</c:v>
                </c:pt>
                <c:pt idx="4869">
                  <c:v>0.38967592592592593</c:v>
                </c:pt>
                <c:pt idx="4870">
                  <c:v>0.38968749999999996</c:v>
                </c:pt>
                <c:pt idx="4871">
                  <c:v>0.38969907407407406</c:v>
                </c:pt>
                <c:pt idx="4872">
                  <c:v>0.3897106481481481</c:v>
                </c:pt>
                <c:pt idx="4873">
                  <c:v>0.38972222222222225</c:v>
                </c:pt>
                <c:pt idx="4874">
                  <c:v>0.38973379629629629</c:v>
                </c:pt>
                <c:pt idx="4875">
                  <c:v>0.38974537037037038</c:v>
                </c:pt>
                <c:pt idx="4876">
                  <c:v>0.38975694444444442</c:v>
                </c:pt>
                <c:pt idx="4877">
                  <c:v>0.38976851851851851</c:v>
                </c:pt>
                <c:pt idx="4878">
                  <c:v>0.38978009259259255</c:v>
                </c:pt>
                <c:pt idx="4879">
                  <c:v>0.3897916666666667</c:v>
                </c:pt>
                <c:pt idx="4880">
                  <c:v>0.38980324074074074</c:v>
                </c:pt>
                <c:pt idx="4881">
                  <c:v>0.38981481481481484</c:v>
                </c:pt>
                <c:pt idx="4882">
                  <c:v>0.38982638888888888</c:v>
                </c:pt>
                <c:pt idx="4883">
                  <c:v>0.38983796296296297</c:v>
                </c:pt>
                <c:pt idx="4884">
                  <c:v>0.38984953703703701</c:v>
                </c:pt>
                <c:pt idx="4885">
                  <c:v>0.38986111111111116</c:v>
                </c:pt>
                <c:pt idx="4886">
                  <c:v>0.3898726851851852</c:v>
                </c:pt>
                <c:pt idx="4887">
                  <c:v>0.38988425925925929</c:v>
                </c:pt>
                <c:pt idx="4888">
                  <c:v>0.38989583333333333</c:v>
                </c:pt>
                <c:pt idx="4889">
                  <c:v>0.38990740740740737</c:v>
                </c:pt>
                <c:pt idx="4890">
                  <c:v>0.38991898148148146</c:v>
                </c:pt>
                <c:pt idx="4891">
                  <c:v>0.3899305555555555</c:v>
                </c:pt>
                <c:pt idx="4892">
                  <c:v>0.38994212962962965</c:v>
                </c:pt>
                <c:pt idx="4893">
                  <c:v>0.38995370370370369</c:v>
                </c:pt>
                <c:pt idx="4894">
                  <c:v>0.38996527777777779</c:v>
                </c:pt>
                <c:pt idx="4895">
                  <c:v>0.38997685185185182</c:v>
                </c:pt>
                <c:pt idx="4896">
                  <c:v>0.38998842592592592</c:v>
                </c:pt>
                <c:pt idx="4897">
                  <c:v>0.38999999999999996</c:v>
                </c:pt>
                <c:pt idx="4898">
                  <c:v>0.39001157407407411</c:v>
                </c:pt>
                <c:pt idx="4899">
                  <c:v>0.39002314814814815</c:v>
                </c:pt>
                <c:pt idx="4900">
                  <c:v>0.39003472222222224</c:v>
                </c:pt>
                <c:pt idx="4901">
                  <c:v>0.39004629629629628</c:v>
                </c:pt>
                <c:pt idx="4902">
                  <c:v>0.39005787037037037</c:v>
                </c:pt>
                <c:pt idx="4903">
                  <c:v>0.39006944444444441</c:v>
                </c:pt>
                <c:pt idx="4904">
                  <c:v>0.39008101851851856</c:v>
                </c:pt>
                <c:pt idx="4905">
                  <c:v>0.3900925925925926</c:v>
                </c:pt>
                <c:pt idx="4906">
                  <c:v>0.3901041666666667</c:v>
                </c:pt>
                <c:pt idx="4907">
                  <c:v>0.39011574074074074</c:v>
                </c:pt>
                <c:pt idx="4908">
                  <c:v>0.39012731481481483</c:v>
                </c:pt>
                <c:pt idx="4909">
                  <c:v>0.39013888888888887</c:v>
                </c:pt>
                <c:pt idx="4910">
                  <c:v>0.39015046296296302</c:v>
                </c:pt>
                <c:pt idx="4911">
                  <c:v>0.39016203703703706</c:v>
                </c:pt>
                <c:pt idx="4912">
                  <c:v>0.3901736111111111</c:v>
                </c:pt>
                <c:pt idx="4913">
                  <c:v>0.39018518518518519</c:v>
                </c:pt>
                <c:pt idx="4914">
                  <c:v>0.39019675925925923</c:v>
                </c:pt>
                <c:pt idx="4915">
                  <c:v>0.39020833333333332</c:v>
                </c:pt>
                <c:pt idx="4916">
                  <c:v>0.39021990740740736</c:v>
                </c:pt>
                <c:pt idx="4917">
                  <c:v>0.39023148148148151</c:v>
                </c:pt>
                <c:pt idx="4918">
                  <c:v>0.39024305555555555</c:v>
                </c:pt>
                <c:pt idx="4919">
                  <c:v>0.39025462962962965</c:v>
                </c:pt>
                <c:pt idx="4920">
                  <c:v>0.39026620370370368</c:v>
                </c:pt>
                <c:pt idx="4921">
                  <c:v>0.39027777777777778</c:v>
                </c:pt>
                <c:pt idx="4922">
                  <c:v>0.39028935185185182</c:v>
                </c:pt>
                <c:pt idx="4923">
                  <c:v>0.39030092592592597</c:v>
                </c:pt>
                <c:pt idx="4924">
                  <c:v>0.39031250000000001</c:v>
                </c:pt>
                <c:pt idx="4925">
                  <c:v>0.3903240740740741</c:v>
                </c:pt>
                <c:pt idx="4926">
                  <c:v>0.39033564814814814</c:v>
                </c:pt>
                <c:pt idx="4927">
                  <c:v>0.39034722222222223</c:v>
                </c:pt>
                <c:pt idx="4928">
                  <c:v>0.39035879629629627</c:v>
                </c:pt>
                <c:pt idx="4929">
                  <c:v>0.39037037037037042</c:v>
                </c:pt>
                <c:pt idx="4930">
                  <c:v>0.39038194444444446</c:v>
                </c:pt>
                <c:pt idx="4931">
                  <c:v>0.3903935185185185</c:v>
                </c:pt>
                <c:pt idx="4932">
                  <c:v>0.3904050925925926</c:v>
                </c:pt>
                <c:pt idx="4933">
                  <c:v>0.39041666666666663</c:v>
                </c:pt>
                <c:pt idx="4934">
                  <c:v>0.39042824074074073</c:v>
                </c:pt>
                <c:pt idx="4935">
                  <c:v>0.39043981481481477</c:v>
                </c:pt>
                <c:pt idx="4936">
                  <c:v>0.39045138888888892</c:v>
                </c:pt>
                <c:pt idx="4937">
                  <c:v>0.39046296296296296</c:v>
                </c:pt>
                <c:pt idx="4938">
                  <c:v>0.39047453703703705</c:v>
                </c:pt>
                <c:pt idx="4939">
                  <c:v>0.39048611111111109</c:v>
                </c:pt>
                <c:pt idx="4940">
                  <c:v>0.39049768518518518</c:v>
                </c:pt>
                <c:pt idx="4941">
                  <c:v>0.39050925925925922</c:v>
                </c:pt>
                <c:pt idx="4942">
                  <c:v>0.39052083333333337</c:v>
                </c:pt>
                <c:pt idx="4943">
                  <c:v>0.39053240740740741</c:v>
                </c:pt>
                <c:pt idx="4944">
                  <c:v>0.39054398148148151</c:v>
                </c:pt>
                <c:pt idx="4945">
                  <c:v>0.39055555555555554</c:v>
                </c:pt>
                <c:pt idx="4946">
                  <c:v>0.39056712962962964</c:v>
                </c:pt>
                <c:pt idx="4947">
                  <c:v>0.39057870370370368</c:v>
                </c:pt>
                <c:pt idx="4948">
                  <c:v>0.39059027777777783</c:v>
                </c:pt>
                <c:pt idx="4949">
                  <c:v>0.39060185185185187</c:v>
                </c:pt>
                <c:pt idx="4950">
                  <c:v>0.39061342592592596</c:v>
                </c:pt>
                <c:pt idx="4951">
                  <c:v>0.390625</c:v>
                </c:pt>
                <c:pt idx="4952">
                  <c:v>0.39063657407407404</c:v>
                </c:pt>
                <c:pt idx="4953">
                  <c:v>0.39064814814814813</c:v>
                </c:pt>
                <c:pt idx="4954">
                  <c:v>0.39065972222222217</c:v>
                </c:pt>
                <c:pt idx="4955">
                  <c:v>0.39067129629629632</c:v>
                </c:pt>
                <c:pt idx="4956">
                  <c:v>0.39068287037037036</c:v>
                </c:pt>
                <c:pt idx="4957">
                  <c:v>0.39069444444444446</c:v>
                </c:pt>
                <c:pt idx="4958">
                  <c:v>0.39070601851851849</c:v>
                </c:pt>
                <c:pt idx="4959">
                  <c:v>0.39071759259259259</c:v>
                </c:pt>
                <c:pt idx="4960">
                  <c:v>0.39072916666666663</c:v>
                </c:pt>
                <c:pt idx="4961">
                  <c:v>0.39074074074074078</c:v>
                </c:pt>
                <c:pt idx="4962">
                  <c:v>0.39075231481481482</c:v>
                </c:pt>
                <c:pt idx="4963">
                  <c:v>0.39076388888888891</c:v>
                </c:pt>
                <c:pt idx="4964">
                  <c:v>0.39077546296296295</c:v>
                </c:pt>
                <c:pt idx="4965">
                  <c:v>0.39078703703703704</c:v>
                </c:pt>
                <c:pt idx="4966">
                  <c:v>0.39079861111111108</c:v>
                </c:pt>
                <c:pt idx="4967">
                  <c:v>0.39081018518518523</c:v>
                </c:pt>
                <c:pt idx="4968">
                  <c:v>0.39082175925925927</c:v>
                </c:pt>
                <c:pt idx="4969">
                  <c:v>0.39083333333333337</c:v>
                </c:pt>
                <c:pt idx="4970">
                  <c:v>0.3908449074074074</c:v>
                </c:pt>
                <c:pt idx="4971">
                  <c:v>0.3908564814814815</c:v>
                </c:pt>
                <c:pt idx="4972">
                  <c:v>0.39086805555555554</c:v>
                </c:pt>
                <c:pt idx="4973">
                  <c:v>0.39087962962962958</c:v>
                </c:pt>
                <c:pt idx="4974">
                  <c:v>0.39089120370370373</c:v>
                </c:pt>
                <c:pt idx="4975">
                  <c:v>0.39090277777777777</c:v>
                </c:pt>
                <c:pt idx="4976">
                  <c:v>0.39091435185185186</c:v>
                </c:pt>
                <c:pt idx="4977">
                  <c:v>0.3909259259259259</c:v>
                </c:pt>
                <c:pt idx="4978">
                  <c:v>0.39093749999999999</c:v>
                </c:pt>
                <c:pt idx="4979">
                  <c:v>0.39094907407407403</c:v>
                </c:pt>
                <c:pt idx="4980">
                  <c:v>0.39096064814814818</c:v>
                </c:pt>
                <c:pt idx="4981">
                  <c:v>0.39097222222222222</c:v>
                </c:pt>
                <c:pt idx="4982">
                  <c:v>0.39098379629629632</c:v>
                </c:pt>
                <c:pt idx="4983">
                  <c:v>0.39099537037037035</c:v>
                </c:pt>
                <c:pt idx="4984">
                  <c:v>0.39100694444444445</c:v>
                </c:pt>
                <c:pt idx="4985">
                  <c:v>0.39101851851851849</c:v>
                </c:pt>
                <c:pt idx="4986">
                  <c:v>0.39103009259259264</c:v>
                </c:pt>
                <c:pt idx="4987">
                  <c:v>0.39104166666666668</c:v>
                </c:pt>
                <c:pt idx="4988">
                  <c:v>0.39105324074074077</c:v>
                </c:pt>
                <c:pt idx="4989">
                  <c:v>0.39106481481481481</c:v>
                </c:pt>
                <c:pt idx="4990">
                  <c:v>0.3910763888888889</c:v>
                </c:pt>
                <c:pt idx="4991">
                  <c:v>0.39108796296296294</c:v>
                </c:pt>
                <c:pt idx="4992">
                  <c:v>0.39109953703703698</c:v>
                </c:pt>
                <c:pt idx="4993">
                  <c:v>0.39111111111111113</c:v>
                </c:pt>
                <c:pt idx="4994">
                  <c:v>0.39112268518518517</c:v>
                </c:pt>
                <c:pt idx="4995">
                  <c:v>0.39113425925925926</c:v>
                </c:pt>
                <c:pt idx="4996">
                  <c:v>0.3911458333333333</c:v>
                </c:pt>
                <c:pt idx="4997">
                  <c:v>0.3911574074074074</c:v>
                </c:pt>
                <c:pt idx="4998">
                  <c:v>0.39116898148148144</c:v>
                </c:pt>
                <c:pt idx="4999">
                  <c:v>0.39118055555555559</c:v>
                </c:pt>
                <c:pt idx="5000">
                  <c:v>0.39119212962962963</c:v>
                </c:pt>
                <c:pt idx="5001">
                  <c:v>0.39120370370370372</c:v>
                </c:pt>
                <c:pt idx="5002">
                  <c:v>0.39121527777777776</c:v>
                </c:pt>
                <c:pt idx="5003">
                  <c:v>0.39122685185185185</c:v>
                </c:pt>
                <c:pt idx="5004">
                  <c:v>0.39123842592592589</c:v>
                </c:pt>
                <c:pt idx="5005">
                  <c:v>0.39125000000000004</c:v>
                </c:pt>
                <c:pt idx="5006">
                  <c:v>0.39126157407407408</c:v>
                </c:pt>
                <c:pt idx="5007">
                  <c:v>0.39127314814814818</c:v>
                </c:pt>
                <c:pt idx="5008">
                  <c:v>0.39128472222222221</c:v>
                </c:pt>
                <c:pt idx="5009">
                  <c:v>0.39129629629629631</c:v>
                </c:pt>
                <c:pt idx="5010">
                  <c:v>0.39130787037037035</c:v>
                </c:pt>
                <c:pt idx="5011">
                  <c:v>0.3913194444444445</c:v>
                </c:pt>
                <c:pt idx="5012">
                  <c:v>0.39133101851851854</c:v>
                </c:pt>
                <c:pt idx="5013">
                  <c:v>0.39134259259259263</c:v>
                </c:pt>
                <c:pt idx="5014">
                  <c:v>0.39135416666666667</c:v>
                </c:pt>
                <c:pt idx="5015">
                  <c:v>0.39136574074074071</c:v>
                </c:pt>
                <c:pt idx="5016">
                  <c:v>0.3913773148148148</c:v>
                </c:pt>
                <c:pt idx="5017">
                  <c:v>0.39138888888888884</c:v>
                </c:pt>
                <c:pt idx="5018">
                  <c:v>0.39140046296296299</c:v>
                </c:pt>
                <c:pt idx="5019">
                  <c:v>0.39141203703703703</c:v>
                </c:pt>
                <c:pt idx="5020">
                  <c:v>0.39142361111111112</c:v>
                </c:pt>
                <c:pt idx="5021">
                  <c:v>0.39143518518518516</c:v>
                </c:pt>
                <c:pt idx="5022">
                  <c:v>0.39144675925925926</c:v>
                </c:pt>
                <c:pt idx="5023">
                  <c:v>0.3914583333333333</c:v>
                </c:pt>
                <c:pt idx="5024">
                  <c:v>0.39146990740740745</c:v>
                </c:pt>
                <c:pt idx="5025">
                  <c:v>0.39148148148148149</c:v>
                </c:pt>
                <c:pt idx="5026">
                  <c:v>0.39149305555555558</c:v>
                </c:pt>
                <c:pt idx="5027">
                  <c:v>0.39150462962962962</c:v>
                </c:pt>
                <c:pt idx="5028">
                  <c:v>0.39151620370370371</c:v>
                </c:pt>
                <c:pt idx="5029">
                  <c:v>0.39152777777777775</c:v>
                </c:pt>
                <c:pt idx="5030">
                  <c:v>0.3915393518518519</c:v>
                </c:pt>
                <c:pt idx="5031">
                  <c:v>0.39155092592592594</c:v>
                </c:pt>
                <c:pt idx="5032">
                  <c:v>0.39156250000000004</c:v>
                </c:pt>
                <c:pt idx="5033">
                  <c:v>0.39157407407407407</c:v>
                </c:pt>
                <c:pt idx="5034">
                  <c:v>0.39158564814814811</c:v>
                </c:pt>
                <c:pt idx="5035">
                  <c:v>0.39159722222222221</c:v>
                </c:pt>
                <c:pt idx="5036">
                  <c:v>0.39160879629629625</c:v>
                </c:pt>
                <c:pt idx="5037">
                  <c:v>0.3916203703703704</c:v>
                </c:pt>
                <c:pt idx="5038">
                  <c:v>0.39163194444444444</c:v>
                </c:pt>
                <c:pt idx="5039">
                  <c:v>0.39164351851851853</c:v>
                </c:pt>
                <c:pt idx="5040">
                  <c:v>0.39165509259259257</c:v>
                </c:pt>
                <c:pt idx="5041">
                  <c:v>0.39166666666666666</c:v>
                </c:pt>
                <c:pt idx="5042">
                  <c:v>0.3916782407407407</c:v>
                </c:pt>
                <c:pt idx="5043">
                  <c:v>0.39168981481481485</c:v>
                </c:pt>
                <c:pt idx="5044">
                  <c:v>0.39170138888888889</c:v>
                </c:pt>
                <c:pt idx="5045">
                  <c:v>0.39171296296296299</c:v>
                </c:pt>
                <c:pt idx="5046">
                  <c:v>0.39172453703703702</c:v>
                </c:pt>
                <c:pt idx="5047">
                  <c:v>0.39173611111111112</c:v>
                </c:pt>
                <c:pt idx="5048">
                  <c:v>0.39174768518518516</c:v>
                </c:pt>
                <c:pt idx="5049">
                  <c:v>0.39175925925925931</c:v>
                </c:pt>
                <c:pt idx="5050">
                  <c:v>0.39177083333333335</c:v>
                </c:pt>
                <c:pt idx="5051">
                  <c:v>0.39178240740740744</c:v>
                </c:pt>
                <c:pt idx="5052">
                  <c:v>0.39179398148148148</c:v>
                </c:pt>
                <c:pt idx="5053">
                  <c:v>0.39180555555555552</c:v>
                </c:pt>
                <c:pt idx="5054">
                  <c:v>0.39181712962962961</c:v>
                </c:pt>
                <c:pt idx="5055">
                  <c:v>0.39182870370370365</c:v>
                </c:pt>
                <c:pt idx="5056">
                  <c:v>0.3918402777777778</c:v>
                </c:pt>
                <c:pt idx="5057">
                  <c:v>0.39185185185185184</c:v>
                </c:pt>
                <c:pt idx="5058">
                  <c:v>0.39186342592592593</c:v>
                </c:pt>
                <c:pt idx="5059">
                  <c:v>0.39187499999999997</c:v>
                </c:pt>
                <c:pt idx="5060">
                  <c:v>0.39188657407407407</c:v>
                </c:pt>
                <c:pt idx="5061">
                  <c:v>0.39189814814814811</c:v>
                </c:pt>
                <c:pt idx="5062">
                  <c:v>0.39190972222222226</c:v>
                </c:pt>
                <c:pt idx="5063">
                  <c:v>0.3919212962962963</c:v>
                </c:pt>
                <c:pt idx="5064">
                  <c:v>0.39193287037037039</c:v>
                </c:pt>
                <c:pt idx="5065">
                  <c:v>0.39194444444444443</c:v>
                </c:pt>
                <c:pt idx="5066">
                  <c:v>0.39195601851851852</c:v>
                </c:pt>
                <c:pt idx="5067">
                  <c:v>0.39196759259259256</c:v>
                </c:pt>
                <c:pt idx="5068">
                  <c:v>0.39197916666666671</c:v>
                </c:pt>
                <c:pt idx="5069">
                  <c:v>0.39199074074074075</c:v>
                </c:pt>
                <c:pt idx="5070">
                  <c:v>0.39200231481481485</c:v>
                </c:pt>
                <c:pt idx="5071">
                  <c:v>0.39201388888888888</c:v>
                </c:pt>
                <c:pt idx="5072">
                  <c:v>0.39202546296296298</c:v>
                </c:pt>
                <c:pt idx="5073">
                  <c:v>0.39203703703703702</c:v>
                </c:pt>
                <c:pt idx="5074">
                  <c:v>0.39204861111111117</c:v>
                </c:pt>
                <c:pt idx="5075">
                  <c:v>0.39206018518518521</c:v>
                </c:pt>
                <c:pt idx="5076">
                  <c:v>0.39207175925925924</c:v>
                </c:pt>
                <c:pt idx="5077">
                  <c:v>0.39208333333333334</c:v>
                </c:pt>
                <c:pt idx="5078">
                  <c:v>0.39209490740740738</c:v>
                </c:pt>
                <c:pt idx="5079">
                  <c:v>0.39210648148148147</c:v>
                </c:pt>
                <c:pt idx="5080">
                  <c:v>0.39211805555555551</c:v>
                </c:pt>
                <c:pt idx="5081">
                  <c:v>0.39212962962962966</c:v>
                </c:pt>
                <c:pt idx="5082">
                  <c:v>0.3921412037037037</c:v>
                </c:pt>
                <c:pt idx="5083">
                  <c:v>0.39215277777777779</c:v>
                </c:pt>
                <c:pt idx="5084">
                  <c:v>0.39216435185185183</c:v>
                </c:pt>
                <c:pt idx="5085">
                  <c:v>0.39217592592592593</c:v>
                </c:pt>
                <c:pt idx="5086">
                  <c:v>0.39218749999999997</c:v>
                </c:pt>
                <c:pt idx="5087">
                  <c:v>0.39219907407407412</c:v>
                </c:pt>
                <c:pt idx="5088">
                  <c:v>0.39221064814814816</c:v>
                </c:pt>
                <c:pt idx="5089">
                  <c:v>0.39222222222222225</c:v>
                </c:pt>
                <c:pt idx="5090">
                  <c:v>0.39223379629629629</c:v>
                </c:pt>
                <c:pt idx="5091">
                  <c:v>0.39224537037037038</c:v>
                </c:pt>
                <c:pt idx="5092">
                  <c:v>0.39225694444444442</c:v>
                </c:pt>
                <c:pt idx="5093">
                  <c:v>0.39226851851851857</c:v>
                </c:pt>
                <c:pt idx="5094">
                  <c:v>0.39228009259259261</c:v>
                </c:pt>
                <c:pt idx="5095">
                  <c:v>0.39229166666666665</c:v>
                </c:pt>
                <c:pt idx="5096">
                  <c:v>0.39230324074074074</c:v>
                </c:pt>
                <c:pt idx="5097">
                  <c:v>0.39231481481481478</c:v>
                </c:pt>
                <c:pt idx="5098">
                  <c:v>0.39232638888888888</c:v>
                </c:pt>
                <c:pt idx="5099">
                  <c:v>0.39233796296296292</c:v>
                </c:pt>
                <c:pt idx="5100">
                  <c:v>0.39234953703703707</c:v>
                </c:pt>
                <c:pt idx="5101">
                  <c:v>0.3923611111111111</c:v>
                </c:pt>
                <c:pt idx="5102">
                  <c:v>0.3923726851851852</c:v>
                </c:pt>
                <c:pt idx="5103">
                  <c:v>0.39238425925925924</c:v>
                </c:pt>
                <c:pt idx="5104">
                  <c:v>0.39239583333333333</c:v>
                </c:pt>
                <c:pt idx="5105">
                  <c:v>0.39240740740740737</c:v>
                </c:pt>
                <c:pt idx="5106">
                  <c:v>0.39241898148148152</c:v>
                </c:pt>
                <c:pt idx="5107">
                  <c:v>0.39243055555555556</c:v>
                </c:pt>
                <c:pt idx="5108">
                  <c:v>0.39244212962962965</c:v>
                </c:pt>
                <c:pt idx="5109">
                  <c:v>0.39245370370370369</c:v>
                </c:pt>
                <c:pt idx="5110">
                  <c:v>0.39246527777777779</c:v>
                </c:pt>
                <c:pt idx="5111">
                  <c:v>0.39247685185185183</c:v>
                </c:pt>
                <c:pt idx="5112">
                  <c:v>0.39248842592592598</c:v>
                </c:pt>
                <c:pt idx="5113">
                  <c:v>0.39250000000000002</c:v>
                </c:pt>
                <c:pt idx="5114">
                  <c:v>0.39251157407407405</c:v>
                </c:pt>
                <c:pt idx="5115">
                  <c:v>0.39252314814814815</c:v>
                </c:pt>
                <c:pt idx="5116">
                  <c:v>0.39253472222222219</c:v>
                </c:pt>
                <c:pt idx="5117">
                  <c:v>0.39254629629629628</c:v>
                </c:pt>
                <c:pt idx="5118">
                  <c:v>0.39255787037037032</c:v>
                </c:pt>
                <c:pt idx="5119">
                  <c:v>0.39256944444444447</c:v>
                </c:pt>
                <c:pt idx="5120">
                  <c:v>0.39258101851851851</c:v>
                </c:pt>
                <c:pt idx="5121">
                  <c:v>0.3925925925925926</c:v>
                </c:pt>
                <c:pt idx="5122">
                  <c:v>0.39260416666666664</c:v>
                </c:pt>
                <c:pt idx="5123">
                  <c:v>0.39261574074074074</c:v>
                </c:pt>
                <c:pt idx="5124">
                  <c:v>0.39262731481481478</c:v>
                </c:pt>
                <c:pt idx="5125">
                  <c:v>0.39263888888888893</c:v>
                </c:pt>
                <c:pt idx="5126">
                  <c:v>0.39265046296296297</c:v>
                </c:pt>
                <c:pt idx="5127">
                  <c:v>0.39266203703703706</c:v>
                </c:pt>
                <c:pt idx="5128">
                  <c:v>0.3926736111111111</c:v>
                </c:pt>
                <c:pt idx="5129">
                  <c:v>0.39268518518518519</c:v>
                </c:pt>
                <c:pt idx="5130">
                  <c:v>0.39269675925925923</c:v>
                </c:pt>
                <c:pt idx="5131">
                  <c:v>0.39270833333333338</c:v>
                </c:pt>
                <c:pt idx="5132">
                  <c:v>0.39271990740740742</c:v>
                </c:pt>
                <c:pt idx="5133">
                  <c:v>0.39273148148148151</c:v>
                </c:pt>
                <c:pt idx="5134">
                  <c:v>0.39274305555555555</c:v>
                </c:pt>
                <c:pt idx="5135">
                  <c:v>0.39275462962962965</c:v>
                </c:pt>
                <c:pt idx="5136">
                  <c:v>0.39276620370370369</c:v>
                </c:pt>
                <c:pt idx="5137">
                  <c:v>0.39277777777777773</c:v>
                </c:pt>
                <c:pt idx="5138">
                  <c:v>0.39278935185185188</c:v>
                </c:pt>
                <c:pt idx="5139">
                  <c:v>0.39280092592592591</c:v>
                </c:pt>
                <c:pt idx="5140">
                  <c:v>0.39281250000000001</c:v>
                </c:pt>
                <c:pt idx="5141">
                  <c:v>0.39282407407407405</c:v>
                </c:pt>
                <c:pt idx="5142">
                  <c:v>0.39283564814814814</c:v>
                </c:pt>
                <c:pt idx="5143">
                  <c:v>0.39284722222222218</c:v>
                </c:pt>
                <c:pt idx="5144">
                  <c:v>0.39285879629629633</c:v>
                </c:pt>
                <c:pt idx="5145">
                  <c:v>0.39287037037037037</c:v>
                </c:pt>
                <c:pt idx="5146">
                  <c:v>0.39288194444444446</c:v>
                </c:pt>
                <c:pt idx="5147">
                  <c:v>0.3928935185185185</c:v>
                </c:pt>
                <c:pt idx="5148">
                  <c:v>0.3929050925925926</c:v>
                </c:pt>
                <c:pt idx="5149">
                  <c:v>0.39291666666666664</c:v>
                </c:pt>
                <c:pt idx="5150">
                  <c:v>0.39292824074074079</c:v>
                </c:pt>
                <c:pt idx="5151">
                  <c:v>0.39293981481481483</c:v>
                </c:pt>
                <c:pt idx="5152">
                  <c:v>0.39295138888888892</c:v>
                </c:pt>
                <c:pt idx="5153">
                  <c:v>0.39296296296296296</c:v>
                </c:pt>
                <c:pt idx="5154">
                  <c:v>0.39297453703703705</c:v>
                </c:pt>
                <c:pt idx="5155">
                  <c:v>0.39298611111111109</c:v>
                </c:pt>
                <c:pt idx="5156">
                  <c:v>0.39299768518518513</c:v>
                </c:pt>
                <c:pt idx="5157">
                  <c:v>0.39300925925925928</c:v>
                </c:pt>
                <c:pt idx="5158">
                  <c:v>0.39302083333333332</c:v>
                </c:pt>
                <c:pt idx="5159">
                  <c:v>0.39303240740740741</c:v>
                </c:pt>
                <c:pt idx="5160">
                  <c:v>0.39304398148148145</c:v>
                </c:pt>
                <c:pt idx="5161">
                  <c:v>0.39305555555555555</c:v>
                </c:pt>
                <c:pt idx="5162">
                  <c:v>0.39306712962962959</c:v>
                </c:pt>
                <c:pt idx="5163">
                  <c:v>0.39307870370370374</c:v>
                </c:pt>
                <c:pt idx="5164">
                  <c:v>0.39309027777777777</c:v>
                </c:pt>
                <c:pt idx="5165">
                  <c:v>0.39310185185185187</c:v>
                </c:pt>
                <c:pt idx="5166">
                  <c:v>0.39311342592592591</c:v>
                </c:pt>
                <c:pt idx="5167">
                  <c:v>0.393125</c:v>
                </c:pt>
                <c:pt idx="5168">
                  <c:v>0.39313657407407404</c:v>
                </c:pt>
                <c:pt idx="5169">
                  <c:v>0.39314814814814819</c:v>
                </c:pt>
                <c:pt idx="5170">
                  <c:v>0.39315972222222223</c:v>
                </c:pt>
                <c:pt idx="5171">
                  <c:v>0.39317129629629632</c:v>
                </c:pt>
                <c:pt idx="5172">
                  <c:v>0.39318287037037036</c:v>
                </c:pt>
                <c:pt idx="5173">
                  <c:v>0.39319444444444446</c:v>
                </c:pt>
                <c:pt idx="5174">
                  <c:v>0.3932060185185185</c:v>
                </c:pt>
                <c:pt idx="5175">
                  <c:v>0.39321759259259265</c:v>
                </c:pt>
                <c:pt idx="5176">
                  <c:v>0.39322916666666669</c:v>
                </c:pt>
                <c:pt idx="5177">
                  <c:v>0.39324074074074072</c:v>
                </c:pt>
                <c:pt idx="5178">
                  <c:v>0.39325231481481482</c:v>
                </c:pt>
                <c:pt idx="5179">
                  <c:v>0.39326388888888886</c:v>
                </c:pt>
                <c:pt idx="5180">
                  <c:v>0.39327546296296295</c:v>
                </c:pt>
                <c:pt idx="5181">
                  <c:v>0.39328703703703699</c:v>
                </c:pt>
                <c:pt idx="5182">
                  <c:v>0.39329861111111114</c:v>
                </c:pt>
                <c:pt idx="5183">
                  <c:v>0.39331018518518518</c:v>
                </c:pt>
                <c:pt idx="5184">
                  <c:v>0.39332175925925927</c:v>
                </c:pt>
                <c:pt idx="5185">
                  <c:v>0.39333333333333331</c:v>
                </c:pt>
                <c:pt idx="5186">
                  <c:v>0.39334490740740741</c:v>
                </c:pt>
                <c:pt idx="5187">
                  <c:v>0.39335648148148145</c:v>
                </c:pt>
                <c:pt idx="5188">
                  <c:v>0.3933680555555556</c:v>
                </c:pt>
                <c:pt idx="5189">
                  <c:v>0.39337962962962963</c:v>
                </c:pt>
                <c:pt idx="5190">
                  <c:v>0.39339120370370373</c:v>
                </c:pt>
                <c:pt idx="5191">
                  <c:v>0.39340277777777777</c:v>
                </c:pt>
                <c:pt idx="5192">
                  <c:v>0.39341435185185186</c:v>
                </c:pt>
                <c:pt idx="5193">
                  <c:v>0.3934259259259259</c:v>
                </c:pt>
                <c:pt idx="5194">
                  <c:v>0.39343750000000005</c:v>
                </c:pt>
                <c:pt idx="5195">
                  <c:v>0.39344907407407409</c:v>
                </c:pt>
                <c:pt idx="5196">
                  <c:v>0.39346064814814818</c:v>
                </c:pt>
                <c:pt idx="5197">
                  <c:v>0.39347222222222222</c:v>
                </c:pt>
                <c:pt idx="5198">
                  <c:v>0.39348379629629626</c:v>
                </c:pt>
                <c:pt idx="5199">
                  <c:v>0.39349537037037036</c:v>
                </c:pt>
                <c:pt idx="5200">
                  <c:v>0.3935069444444444</c:v>
                </c:pt>
                <c:pt idx="5201">
                  <c:v>0.39351851851851855</c:v>
                </c:pt>
                <c:pt idx="5202">
                  <c:v>0.39353009259259258</c:v>
                </c:pt>
                <c:pt idx="5203">
                  <c:v>0.39354166666666668</c:v>
                </c:pt>
                <c:pt idx="5204">
                  <c:v>0.39355324074074072</c:v>
                </c:pt>
                <c:pt idx="5205">
                  <c:v>0.39356481481481481</c:v>
                </c:pt>
                <c:pt idx="5206">
                  <c:v>0.39357638888888885</c:v>
                </c:pt>
                <c:pt idx="5207">
                  <c:v>0.393587962962963</c:v>
                </c:pt>
                <c:pt idx="5208">
                  <c:v>0.39359953703703704</c:v>
                </c:pt>
                <c:pt idx="5209">
                  <c:v>0.39361111111111113</c:v>
                </c:pt>
                <c:pt idx="5210">
                  <c:v>0.39362268518518517</c:v>
                </c:pt>
                <c:pt idx="5211">
                  <c:v>0.39363425925925927</c:v>
                </c:pt>
                <c:pt idx="5212">
                  <c:v>0.39364583333333331</c:v>
                </c:pt>
                <c:pt idx="5213">
                  <c:v>0.39365740740740746</c:v>
                </c:pt>
                <c:pt idx="5214">
                  <c:v>0.39366898148148149</c:v>
                </c:pt>
                <c:pt idx="5215">
                  <c:v>0.39368055555555559</c:v>
                </c:pt>
                <c:pt idx="5216">
                  <c:v>0.39369212962962963</c:v>
                </c:pt>
                <c:pt idx="5217">
                  <c:v>0.39370370370370367</c:v>
                </c:pt>
                <c:pt idx="5218">
                  <c:v>0.39371527777777776</c:v>
                </c:pt>
                <c:pt idx="5219">
                  <c:v>0.3937268518518518</c:v>
                </c:pt>
                <c:pt idx="5220">
                  <c:v>0.39373842592592595</c:v>
                </c:pt>
                <c:pt idx="5221">
                  <c:v>0.39374999999999999</c:v>
                </c:pt>
                <c:pt idx="5222">
                  <c:v>0.39376157407407408</c:v>
                </c:pt>
                <c:pt idx="5223">
                  <c:v>0.39377314814814812</c:v>
                </c:pt>
                <c:pt idx="5224">
                  <c:v>0.39378472222222222</c:v>
                </c:pt>
                <c:pt idx="5225">
                  <c:v>0.39379629629629626</c:v>
                </c:pt>
                <c:pt idx="5226">
                  <c:v>0.39380787037037041</c:v>
                </c:pt>
                <c:pt idx="5227">
                  <c:v>0.39381944444444444</c:v>
                </c:pt>
                <c:pt idx="5228">
                  <c:v>0.39383101851851854</c:v>
                </c:pt>
                <c:pt idx="5229">
                  <c:v>0.39384259259259258</c:v>
                </c:pt>
                <c:pt idx="5230">
                  <c:v>0.39385416666666667</c:v>
                </c:pt>
                <c:pt idx="5231">
                  <c:v>0.39386574074074071</c:v>
                </c:pt>
                <c:pt idx="5232">
                  <c:v>0.39387731481481486</c:v>
                </c:pt>
                <c:pt idx="5233">
                  <c:v>0.3938888888888889</c:v>
                </c:pt>
                <c:pt idx="5234">
                  <c:v>0.39390046296296299</c:v>
                </c:pt>
                <c:pt idx="5235">
                  <c:v>0.39391203703703703</c:v>
                </c:pt>
                <c:pt idx="5236">
                  <c:v>0.39392361111111113</c:v>
                </c:pt>
                <c:pt idx="5237">
                  <c:v>0.39393518518518517</c:v>
                </c:pt>
                <c:pt idx="5238">
                  <c:v>0.39394675925925932</c:v>
                </c:pt>
                <c:pt idx="5239">
                  <c:v>0.39395833333333335</c:v>
                </c:pt>
                <c:pt idx="5240">
                  <c:v>0.39396990740740739</c:v>
                </c:pt>
                <c:pt idx="5241">
                  <c:v>0.39398148148148149</c:v>
                </c:pt>
                <c:pt idx="5242">
                  <c:v>0.39399305555555553</c:v>
                </c:pt>
                <c:pt idx="5243">
                  <c:v>0.39400462962962962</c:v>
                </c:pt>
                <c:pt idx="5244">
                  <c:v>0.39401620370370366</c:v>
                </c:pt>
                <c:pt idx="5245">
                  <c:v>0.39402777777777781</c:v>
                </c:pt>
                <c:pt idx="5246">
                  <c:v>0.39403935185185185</c:v>
                </c:pt>
                <c:pt idx="5247">
                  <c:v>0.39405092592592594</c:v>
                </c:pt>
                <c:pt idx="5248">
                  <c:v>0.39406249999999998</c:v>
                </c:pt>
                <c:pt idx="5249">
                  <c:v>0.39407407407407408</c:v>
                </c:pt>
                <c:pt idx="5250">
                  <c:v>0.39408564814814812</c:v>
                </c:pt>
                <c:pt idx="5251">
                  <c:v>0.39409722222222227</c:v>
                </c:pt>
                <c:pt idx="5252">
                  <c:v>0.3941087962962963</c:v>
                </c:pt>
                <c:pt idx="5253">
                  <c:v>0.3941203703703704</c:v>
                </c:pt>
                <c:pt idx="5254">
                  <c:v>0.39413194444444444</c:v>
                </c:pt>
                <c:pt idx="5255">
                  <c:v>0.39414351851851853</c:v>
                </c:pt>
                <c:pt idx="5256">
                  <c:v>0.39415509259259257</c:v>
                </c:pt>
                <c:pt idx="5257">
                  <c:v>0.39416666666666672</c:v>
                </c:pt>
                <c:pt idx="5258">
                  <c:v>0.39417824074074076</c:v>
                </c:pt>
                <c:pt idx="5259">
                  <c:v>0.3941898148148148</c:v>
                </c:pt>
                <c:pt idx="5260">
                  <c:v>0.39420138888888889</c:v>
                </c:pt>
                <c:pt idx="5261">
                  <c:v>0.39421296296296293</c:v>
                </c:pt>
                <c:pt idx="5262">
                  <c:v>0.39422453703703703</c:v>
                </c:pt>
                <c:pt idx="5263">
                  <c:v>0.39423611111111106</c:v>
                </c:pt>
                <c:pt idx="5264">
                  <c:v>0.39424768518518521</c:v>
                </c:pt>
                <c:pt idx="5265">
                  <c:v>0.39425925925925925</c:v>
                </c:pt>
                <c:pt idx="5266">
                  <c:v>0.39427083333333335</c:v>
                </c:pt>
                <c:pt idx="5267">
                  <c:v>0.39428240740740739</c:v>
                </c:pt>
                <c:pt idx="5268">
                  <c:v>0.39429398148148148</c:v>
                </c:pt>
                <c:pt idx="5269">
                  <c:v>0.39430555555555552</c:v>
                </c:pt>
                <c:pt idx="5270">
                  <c:v>0.39431712962962967</c:v>
                </c:pt>
                <c:pt idx="5271">
                  <c:v>0.39432870370370371</c:v>
                </c:pt>
                <c:pt idx="5272">
                  <c:v>0.3943402777777778</c:v>
                </c:pt>
                <c:pt idx="5273">
                  <c:v>0.39435185185185184</c:v>
                </c:pt>
                <c:pt idx="5274">
                  <c:v>0.39436342592592594</c:v>
                </c:pt>
                <c:pt idx="5275">
                  <c:v>0.39437499999999998</c:v>
                </c:pt>
                <c:pt idx="5276">
                  <c:v>0.39438657407407413</c:v>
                </c:pt>
                <c:pt idx="5277">
                  <c:v>0.39439814814814816</c:v>
                </c:pt>
                <c:pt idx="5278">
                  <c:v>0.3944097222222222</c:v>
                </c:pt>
                <c:pt idx="5279">
                  <c:v>0.3944212962962963</c:v>
                </c:pt>
                <c:pt idx="5280">
                  <c:v>0.39443287037037034</c:v>
                </c:pt>
                <c:pt idx="5281">
                  <c:v>0.39444444444444443</c:v>
                </c:pt>
                <c:pt idx="5282">
                  <c:v>0.39445601851851847</c:v>
                </c:pt>
                <c:pt idx="5283">
                  <c:v>0.39446759259259262</c:v>
                </c:pt>
                <c:pt idx="5284">
                  <c:v>0.39447916666666666</c:v>
                </c:pt>
                <c:pt idx="5285">
                  <c:v>0.39449074074074075</c:v>
                </c:pt>
                <c:pt idx="5286">
                  <c:v>0.39450231481481479</c:v>
                </c:pt>
                <c:pt idx="5287">
                  <c:v>0.39451388888888889</c:v>
                </c:pt>
                <c:pt idx="5288">
                  <c:v>0.39452546296296293</c:v>
                </c:pt>
                <c:pt idx="5289">
                  <c:v>0.39453703703703707</c:v>
                </c:pt>
                <c:pt idx="5290">
                  <c:v>0.39454861111111111</c:v>
                </c:pt>
                <c:pt idx="5291">
                  <c:v>0.39456018518518521</c:v>
                </c:pt>
                <c:pt idx="5292">
                  <c:v>0.39457175925925925</c:v>
                </c:pt>
                <c:pt idx="5293">
                  <c:v>0.39458333333333334</c:v>
                </c:pt>
                <c:pt idx="5294">
                  <c:v>0.39459490740740738</c:v>
                </c:pt>
                <c:pt idx="5295">
                  <c:v>0.39460648148148153</c:v>
                </c:pt>
                <c:pt idx="5296">
                  <c:v>0.39461805555555557</c:v>
                </c:pt>
                <c:pt idx="5297">
                  <c:v>0.39462962962962966</c:v>
                </c:pt>
                <c:pt idx="5298">
                  <c:v>0.3946412037037037</c:v>
                </c:pt>
                <c:pt idx="5299">
                  <c:v>0.3946527777777778</c:v>
                </c:pt>
                <c:pt idx="5300">
                  <c:v>0.39466435185185184</c:v>
                </c:pt>
                <c:pt idx="5301">
                  <c:v>0.39467592592592587</c:v>
                </c:pt>
                <c:pt idx="5302">
                  <c:v>0.39468750000000002</c:v>
                </c:pt>
                <c:pt idx="5303">
                  <c:v>0.39469907407407406</c:v>
                </c:pt>
                <c:pt idx="5304">
                  <c:v>0.39471064814814816</c:v>
                </c:pt>
                <c:pt idx="5305">
                  <c:v>0.3947222222222222</c:v>
                </c:pt>
                <c:pt idx="5306">
                  <c:v>0.39473379629629629</c:v>
                </c:pt>
                <c:pt idx="5307">
                  <c:v>0.39474537037037033</c:v>
                </c:pt>
                <c:pt idx="5308">
                  <c:v>0.39475694444444448</c:v>
                </c:pt>
                <c:pt idx="5309">
                  <c:v>0.39476851851851852</c:v>
                </c:pt>
                <c:pt idx="5310">
                  <c:v>0.39478009259259261</c:v>
                </c:pt>
                <c:pt idx="5311">
                  <c:v>0.39479166666666665</c:v>
                </c:pt>
                <c:pt idx="5312">
                  <c:v>0.39480324074074075</c:v>
                </c:pt>
                <c:pt idx="5313">
                  <c:v>0.39481481481481479</c:v>
                </c:pt>
                <c:pt idx="5314">
                  <c:v>0.39482638888888894</c:v>
                </c:pt>
                <c:pt idx="5315">
                  <c:v>0.39483796296296297</c:v>
                </c:pt>
                <c:pt idx="5316">
                  <c:v>0.39484953703703707</c:v>
                </c:pt>
                <c:pt idx="5317">
                  <c:v>0.39486111111111111</c:v>
                </c:pt>
                <c:pt idx="5318">
                  <c:v>0.3948726851851852</c:v>
                </c:pt>
                <c:pt idx="5319">
                  <c:v>0.39488425925925924</c:v>
                </c:pt>
                <c:pt idx="5320">
                  <c:v>0.39489583333333328</c:v>
                </c:pt>
                <c:pt idx="5321">
                  <c:v>0.39490740740740743</c:v>
                </c:pt>
                <c:pt idx="5322">
                  <c:v>0.39491898148148147</c:v>
                </c:pt>
                <c:pt idx="5323">
                  <c:v>0.39493055555555556</c:v>
                </c:pt>
                <c:pt idx="5324">
                  <c:v>0.3949421296296296</c:v>
                </c:pt>
                <c:pt idx="5325">
                  <c:v>0.3949537037037037</c:v>
                </c:pt>
                <c:pt idx="5326">
                  <c:v>0.39496527777777773</c:v>
                </c:pt>
                <c:pt idx="5327">
                  <c:v>0.39497685185185188</c:v>
                </c:pt>
                <c:pt idx="5328">
                  <c:v>0.39498842592592592</c:v>
                </c:pt>
                <c:pt idx="5329">
                  <c:v>0.39500000000000002</c:v>
                </c:pt>
                <c:pt idx="5330">
                  <c:v>0.39501157407407406</c:v>
                </c:pt>
                <c:pt idx="5331">
                  <c:v>0.39502314814814815</c:v>
                </c:pt>
                <c:pt idx="5332">
                  <c:v>0.39503472222222219</c:v>
                </c:pt>
                <c:pt idx="5333">
                  <c:v>0.39504629629629634</c:v>
                </c:pt>
                <c:pt idx="5334">
                  <c:v>0.39505787037037038</c:v>
                </c:pt>
                <c:pt idx="5335">
                  <c:v>0.39506944444444447</c:v>
                </c:pt>
                <c:pt idx="5336">
                  <c:v>0.39508101851851851</c:v>
                </c:pt>
                <c:pt idx="5337">
                  <c:v>0.39509259259259261</c:v>
                </c:pt>
                <c:pt idx="5338">
                  <c:v>0.39510416666666665</c:v>
                </c:pt>
                <c:pt idx="5339">
                  <c:v>0.39511574074074068</c:v>
                </c:pt>
                <c:pt idx="5340">
                  <c:v>0.39512731481481483</c:v>
                </c:pt>
                <c:pt idx="5341">
                  <c:v>0.39513888888888887</c:v>
                </c:pt>
                <c:pt idx="5342">
                  <c:v>0.39515046296296297</c:v>
                </c:pt>
                <c:pt idx="5343">
                  <c:v>0.39516203703703701</c:v>
                </c:pt>
                <c:pt idx="5344">
                  <c:v>0.3951736111111111</c:v>
                </c:pt>
                <c:pt idx="5345">
                  <c:v>0.39518518518518514</c:v>
                </c:pt>
                <c:pt idx="5346">
                  <c:v>0.39519675925925929</c:v>
                </c:pt>
                <c:pt idx="5347">
                  <c:v>0.39520833333333333</c:v>
                </c:pt>
                <c:pt idx="5348">
                  <c:v>0.39521990740740742</c:v>
                </c:pt>
                <c:pt idx="5349">
                  <c:v>0.39523148148148146</c:v>
                </c:pt>
                <c:pt idx="5350">
                  <c:v>0.39524305555555556</c:v>
                </c:pt>
                <c:pt idx="5351">
                  <c:v>0.39525462962962959</c:v>
                </c:pt>
                <c:pt idx="5352">
                  <c:v>0.39526620370370374</c:v>
                </c:pt>
                <c:pt idx="5353">
                  <c:v>0.39527777777777778</c:v>
                </c:pt>
                <c:pt idx="5354">
                  <c:v>0.39528935185185188</c:v>
                </c:pt>
                <c:pt idx="5355">
                  <c:v>0.39530092592592592</c:v>
                </c:pt>
                <c:pt idx="5356">
                  <c:v>0.39531250000000001</c:v>
                </c:pt>
                <c:pt idx="5357">
                  <c:v>0.39532407407407405</c:v>
                </c:pt>
                <c:pt idx="5358">
                  <c:v>0.3953356481481482</c:v>
                </c:pt>
                <c:pt idx="5359">
                  <c:v>0.39534722222222224</c:v>
                </c:pt>
                <c:pt idx="5360">
                  <c:v>0.39535879629629633</c:v>
                </c:pt>
                <c:pt idx="5361">
                  <c:v>0.39537037037037037</c:v>
                </c:pt>
                <c:pt idx="5362">
                  <c:v>0.39538194444444441</c:v>
                </c:pt>
                <c:pt idx="5363">
                  <c:v>0.39539351851851851</c:v>
                </c:pt>
                <c:pt idx="5364">
                  <c:v>0.39540509259259254</c:v>
                </c:pt>
                <c:pt idx="5365">
                  <c:v>0.39541666666666669</c:v>
                </c:pt>
                <c:pt idx="5366">
                  <c:v>0.39542824074074073</c:v>
                </c:pt>
                <c:pt idx="5367">
                  <c:v>0.39543981481481483</c:v>
                </c:pt>
                <c:pt idx="5368">
                  <c:v>0.39545138888888887</c:v>
                </c:pt>
                <c:pt idx="5369">
                  <c:v>0.39546296296296296</c:v>
                </c:pt>
                <c:pt idx="5370">
                  <c:v>0.395474537037037</c:v>
                </c:pt>
                <c:pt idx="5371">
                  <c:v>0.39548611111111115</c:v>
                </c:pt>
                <c:pt idx="5372">
                  <c:v>0.39549768518518519</c:v>
                </c:pt>
                <c:pt idx="5373">
                  <c:v>0.39550925925925928</c:v>
                </c:pt>
                <c:pt idx="5374">
                  <c:v>0.39552083333333332</c:v>
                </c:pt>
                <c:pt idx="5375">
                  <c:v>0.39553240740740742</c:v>
                </c:pt>
                <c:pt idx="5376">
                  <c:v>0.39554398148148145</c:v>
                </c:pt>
                <c:pt idx="5377">
                  <c:v>0.3955555555555556</c:v>
                </c:pt>
                <c:pt idx="5378">
                  <c:v>0.39556712962962964</c:v>
                </c:pt>
                <c:pt idx="5379">
                  <c:v>0.39557870370370374</c:v>
                </c:pt>
                <c:pt idx="5380">
                  <c:v>0.39559027777777778</c:v>
                </c:pt>
                <c:pt idx="5381">
                  <c:v>0.39560185185185182</c:v>
                </c:pt>
                <c:pt idx="5382">
                  <c:v>0.39561342592592591</c:v>
                </c:pt>
                <c:pt idx="5383">
                  <c:v>0.39562499999999995</c:v>
                </c:pt>
                <c:pt idx="5384">
                  <c:v>0.3956365740740741</c:v>
                </c:pt>
                <c:pt idx="5385">
                  <c:v>0.39564814814814814</c:v>
                </c:pt>
                <c:pt idx="5386">
                  <c:v>0.39565972222222223</c:v>
                </c:pt>
                <c:pt idx="5387">
                  <c:v>0.39567129629629627</c:v>
                </c:pt>
                <c:pt idx="5388">
                  <c:v>0.39568287037037037</c:v>
                </c:pt>
                <c:pt idx="5389">
                  <c:v>0.3956944444444444</c:v>
                </c:pt>
                <c:pt idx="5390">
                  <c:v>0.39570601851851855</c:v>
                </c:pt>
                <c:pt idx="5391">
                  <c:v>0.39571759259259259</c:v>
                </c:pt>
                <c:pt idx="5392">
                  <c:v>0.39572916666666669</c:v>
                </c:pt>
                <c:pt idx="5393">
                  <c:v>0.39574074074074073</c:v>
                </c:pt>
                <c:pt idx="5394">
                  <c:v>0.39575231481481482</c:v>
                </c:pt>
                <c:pt idx="5395">
                  <c:v>0.39576388888888886</c:v>
                </c:pt>
                <c:pt idx="5396">
                  <c:v>0.39577546296296301</c:v>
                </c:pt>
                <c:pt idx="5397">
                  <c:v>0.39578703703703705</c:v>
                </c:pt>
                <c:pt idx="5398">
                  <c:v>0.39579861111111114</c:v>
                </c:pt>
                <c:pt idx="5399">
                  <c:v>0.39579861111111114</c:v>
                </c:pt>
                <c:pt idx="5400">
                  <c:v>0.39581018518518518</c:v>
                </c:pt>
                <c:pt idx="5401">
                  <c:v>0.39582175925925928</c:v>
                </c:pt>
                <c:pt idx="5402">
                  <c:v>0.39583333333333331</c:v>
                </c:pt>
                <c:pt idx="5403">
                  <c:v>0.39584490740740735</c:v>
                </c:pt>
                <c:pt idx="5404">
                  <c:v>0.3958564814814815</c:v>
                </c:pt>
                <c:pt idx="5405">
                  <c:v>0.39586805555555554</c:v>
                </c:pt>
                <c:pt idx="5406">
                  <c:v>0.39587962962962964</c:v>
                </c:pt>
                <c:pt idx="5407">
                  <c:v>0.39589120370370368</c:v>
                </c:pt>
                <c:pt idx="5408">
                  <c:v>0.39590277777777777</c:v>
                </c:pt>
                <c:pt idx="5409">
                  <c:v>0.39591435185185181</c:v>
                </c:pt>
                <c:pt idx="5410">
                  <c:v>0.39592592592592596</c:v>
                </c:pt>
                <c:pt idx="5411">
                  <c:v>0.3959375</c:v>
                </c:pt>
                <c:pt idx="5412">
                  <c:v>0.39594907407407409</c:v>
                </c:pt>
                <c:pt idx="5413">
                  <c:v>0.39596064814814813</c:v>
                </c:pt>
                <c:pt idx="5414">
                  <c:v>0.39597222222222223</c:v>
                </c:pt>
                <c:pt idx="5415">
                  <c:v>0.39598379629629626</c:v>
                </c:pt>
                <c:pt idx="5416">
                  <c:v>0.39599537037037041</c:v>
                </c:pt>
                <c:pt idx="5417">
                  <c:v>0.39600694444444445</c:v>
                </c:pt>
                <c:pt idx="5418">
                  <c:v>0.39601851851851855</c:v>
                </c:pt>
                <c:pt idx="5419">
                  <c:v>0.39603009259259259</c:v>
                </c:pt>
                <c:pt idx="5420">
                  <c:v>0.39604166666666668</c:v>
                </c:pt>
                <c:pt idx="5421">
                  <c:v>0.39605324074074072</c:v>
                </c:pt>
                <c:pt idx="5422">
                  <c:v>0.39606481481481487</c:v>
                </c:pt>
                <c:pt idx="5423">
                  <c:v>0.39607638888888891</c:v>
                </c:pt>
                <c:pt idx="5424">
                  <c:v>0.39608796296296295</c:v>
                </c:pt>
                <c:pt idx="5425">
                  <c:v>0.39609953703703704</c:v>
                </c:pt>
                <c:pt idx="5426">
                  <c:v>0.39611111111111108</c:v>
                </c:pt>
                <c:pt idx="5427">
                  <c:v>0.39612268518518517</c:v>
                </c:pt>
                <c:pt idx="5428">
                  <c:v>0.39613425925925921</c:v>
                </c:pt>
                <c:pt idx="5429">
                  <c:v>0.39614583333333336</c:v>
                </c:pt>
                <c:pt idx="5430">
                  <c:v>0.3961574074074074</c:v>
                </c:pt>
                <c:pt idx="5431">
                  <c:v>0.3961689814814815</c:v>
                </c:pt>
                <c:pt idx="5432">
                  <c:v>0.39618055555555554</c:v>
                </c:pt>
                <c:pt idx="5433">
                  <c:v>0.39619212962962963</c:v>
                </c:pt>
                <c:pt idx="5434">
                  <c:v>0.39620370370370367</c:v>
                </c:pt>
                <c:pt idx="5435">
                  <c:v>0.39621527777777782</c:v>
                </c:pt>
                <c:pt idx="5436">
                  <c:v>0.39622685185185186</c:v>
                </c:pt>
                <c:pt idx="5437">
                  <c:v>0.39623842592592595</c:v>
                </c:pt>
                <c:pt idx="5438">
                  <c:v>0.39624999999999999</c:v>
                </c:pt>
                <c:pt idx="5439">
                  <c:v>0.39626157407407409</c:v>
                </c:pt>
                <c:pt idx="5440">
                  <c:v>0.39627314814814812</c:v>
                </c:pt>
                <c:pt idx="5441">
                  <c:v>0.39628472222222227</c:v>
                </c:pt>
                <c:pt idx="5442">
                  <c:v>0.39629629629629631</c:v>
                </c:pt>
                <c:pt idx="5443">
                  <c:v>0.39630787037037035</c:v>
                </c:pt>
                <c:pt idx="5444">
                  <c:v>0.39631944444444445</c:v>
                </c:pt>
                <c:pt idx="5445">
                  <c:v>0.39633101851851849</c:v>
                </c:pt>
                <c:pt idx="5446">
                  <c:v>0.39634259259259258</c:v>
                </c:pt>
                <c:pt idx="5447">
                  <c:v>0.39635416666666662</c:v>
                </c:pt>
                <c:pt idx="5448">
                  <c:v>0.39636574074074077</c:v>
                </c:pt>
                <c:pt idx="5449">
                  <c:v>0.39637731481481481</c:v>
                </c:pt>
                <c:pt idx="5450">
                  <c:v>0.3963888888888889</c:v>
                </c:pt>
                <c:pt idx="5451">
                  <c:v>0.39640046296296294</c:v>
                </c:pt>
                <c:pt idx="5452">
                  <c:v>0.39641203703703703</c:v>
                </c:pt>
                <c:pt idx="5453">
                  <c:v>0.39642361111111107</c:v>
                </c:pt>
                <c:pt idx="5454">
                  <c:v>0.39643518518518522</c:v>
                </c:pt>
                <c:pt idx="5455">
                  <c:v>0.39644675925925926</c:v>
                </c:pt>
                <c:pt idx="5456">
                  <c:v>0.39645833333333336</c:v>
                </c:pt>
                <c:pt idx="5457">
                  <c:v>0.3964699074074074</c:v>
                </c:pt>
                <c:pt idx="5458">
                  <c:v>0.39648148148148149</c:v>
                </c:pt>
                <c:pt idx="5459">
                  <c:v>0.39649305555555553</c:v>
                </c:pt>
                <c:pt idx="5460">
                  <c:v>0.39650462962962968</c:v>
                </c:pt>
                <c:pt idx="5461">
                  <c:v>0.39651620370370372</c:v>
                </c:pt>
                <c:pt idx="5462">
                  <c:v>0.39652777777777781</c:v>
                </c:pt>
                <c:pt idx="5463">
                  <c:v>0.39653935185185185</c:v>
                </c:pt>
                <c:pt idx="5464">
                  <c:v>0.39655092592592595</c:v>
                </c:pt>
                <c:pt idx="5465">
                  <c:v>0.39656249999999998</c:v>
                </c:pt>
                <c:pt idx="5466">
                  <c:v>0.39657407407407402</c:v>
                </c:pt>
                <c:pt idx="5467">
                  <c:v>0.39658564814814817</c:v>
                </c:pt>
                <c:pt idx="5468">
                  <c:v>0.39659722222222221</c:v>
                </c:pt>
                <c:pt idx="5469">
                  <c:v>0.39660879629629631</c:v>
                </c:pt>
                <c:pt idx="5470">
                  <c:v>0.39662037037037035</c:v>
                </c:pt>
                <c:pt idx="5471">
                  <c:v>0.39663194444444444</c:v>
                </c:pt>
                <c:pt idx="5472">
                  <c:v>0.39664351851851848</c:v>
                </c:pt>
                <c:pt idx="5473">
                  <c:v>0.39665509259259263</c:v>
                </c:pt>
                <c:pt idx="5474">
                  <c:v>0.39666666666666667</c:v>
                </c:pt>
                <c:pt idx="5475">
                  <c:v>0.39667824074074076</c:v>
                </c:pt>
                <c:pt idx="5476">
                  <c:v>0.3966898148148148</c:v>
                </c:pt>
                <c:pt idx="5477">
                  <c:v>0.3967013888888889</c:v>
                </c:pt>
                <c:pt idx="5478">
                  <c:v>0.39671296296296293</c:v>
                </c:pt>
                <c:pt idx="5479">
                  <c:v>0.39672453703703708</c:v>
                </c:pt>
                <c:pt idx="5480">
                  <c:v>0.39673611111111112</c:v>
                </c:pt>
                <c:pt idx="5481">
                  <c:v>0.39674768518518522</c:v>
                </c:pt>
                <c:pt idx="5482">
                  <c:v>0.39675925925925926</c:v>
                </c:pt>
                <c:pt idx="5483">
                  <c:v>0.39677083333333335</c:v>
                </c:pt>
                <c:pt idx="5484">
                  <c:v>0.39678240740740739</c:v>
                </c:pt>
                <c:pt idx="5485">
                  <c:v>0.39679398148148143</c:v>
                </c:pt>
                <c:pt idx="5486">
                  <c:v>0.39680555555555558</c:v>
                </c:pt>
                <c:pt idx="5487">
                  <c:v>0.39681712962962962</c:v>
                </c:pt>
                <c:pt idx="5488">
                  <c:v>0.39682870370370371</c:v>
                </c:pt>
                <c:pt idx="5489">
                  <c:v>0.39684027777777775</c:v>
                </c:pt>
                <c:pt idx="5490">
                  <c:v>0.39685185185185184</c:v>
                </c:pt>
                <c:pt idx="5491">
                  <c:v>0.39686342592592588</c:v>
                </c:pt>
                <c:pt idx="5492">
                  <c:v>0.39687500000000003</c:v>
                </c:pt>
                <c:pt idx="5493">
                  <c:v>0.39688657407407407</c:v>
                </c:pt>
                <c:pt idx="5494">
                  <c:v>0.39689814814814817</c:v>
                </c:pt>
                <c:pt idx="5495">
                  <c:v>0.39690972222222221</c:v>
                </c:pt>
                <c:pt idx="5496">
                  <c:v>0.3969212962962963</c:v>
                </c:pt>
                <c:pt idx="5497">
                  <c:v>0.39693287037037034</c:v>
                </c:pt>
                <c:pt idx="5498">
                  <c:v>0.39694444444444449</c:v>
                </c:pt>
                <c:pt idx="5499">
                  <c:v>0.39695601851851853</c:v>
                </c:pt>
                <c:pt idx="5500">
                  <c:v>0.39696759259259262</c:v>
                </c:pt>
                <c:pt idx="5501">
                  <c:v>0.39697916666666666</c:v>
                </c:pt>
                <c:pt idx="5502">
                  <c:v>0.39699074074074076</c:v>
                </c:pt>
                <c:pt idx="5503">
                  <c:v>0.39700231481481479</c:v>
                </c:pt>
                <c:pt idx="5504">
                  <c:v>0.39701388888888883</c:v>
                </c:pt>
                <c:pt idx="5505">
                  <c:v>0.39702546296296298</c:v>
                </c:pt>
                <c:pt idx="5506">
                  <c:v>0.39703703703703702</c:v>
                </c:pt>
                <c:pt idx="5507">
                  <c:v>0.39704861111111112</c:v>
                </c:pt>
                <c:pt idx="5508">
                  <c:v>0.39706018518518515</c:v>
                </c:pt>
                <c:pt idx="5509">
                  <c:v>0.39707175925925925</c:v>
                </c:pt>
                <c:pt idx="5510">
                  <c:v>0.39708333333333329</c:v>
                </c:pt>
                <c:pt idx="5511">
                  <c:v>0.39709490740740744</c:v>
                </c:pt>
                <c:pt idx="5512">
                  <c:v>0.39710648148148148</c:v>
                </c:pt>
                <c:pt idx="5513">
                  <c:v>0.39711805555555557</c:v>
                </c:pt>
                <c:pt idx="5514">
                  <c:v>0.39712962962962961</c:v>
                </c:pt>
                <c:pt idx="5515">
                  <c:v>0.3971412037037037</c:v>
                </c:pt>
                <c:pt idx="5516">
                  <c:v>0.39715277777777774</c:v>
                </c:pt>
                <c:pt idx="5517">
                  <c:v>0.39716435185185189</c:v>
                </c:pt>
                <c:pt idx="5518">
                  <c:v>0.39717592592592593</c:v>
                </c:pt>
                <c:pt idx="5519">
                  <c:v>0.39718750000000003</c:v>
                </c:pt>
                <c:pt idx="5520">
                  <c:v>0.39719907407407407</c:v>
                </c:pt>
                <c:pt idx="5521">
                  <c:v>0.39721064814814816</c:v>
                </c:pt>
                <c:pt idx="5522">
                  <c:v>0.3972222222222222</c:v>
                </c:pt>
                <c:pt idx="5523">
                  <c:v>0.39723379629629635</c:v>
                </c:pt>
                <c:pt idx="5524">
                  <c:v>0.39724537037037039</c:v>
                </c:pt>
                <c:pt idx="5525">
                  <c:v>0.39725694444444443</c:v>
                </c:pt>
                <c:pt idx="5526">
                  <c:v>0.39726851851851852</c:v>
                </c:pt>
                <c:pt idx="5527">
                  <c:v>0.39728009259259256</c:v>
                </c:pt>
                <c:pt idx="5528">
                  <c:v>0.39729166666666665</c:v>
                </c:pt>
                <c:pt idx="5529">
                  <c:v>0.39730324074074069</c:v>
                </c:pt>
                <c:pt idx="5530">
                  <c:v>0.39731481481481484</c:v>
                </c:pt>
                <c:pt idx="5531">
                  <c:v>0.39732638888888888</c:v>
                </c:pt>
                <c:pt idx="5532">
                  <c:v>0.39733796296296298</c:v>
                </c:pt>
                <c:pt idx="5533">
                  <c:v>0.39734953703703701</c:v>
                </c:pt>
                <c:pt idx="5534">
                  <c:v>0.39736111111111111</c:v>
                </c:pt>
                <c:pt idx="5535">
                  <c:v>0.39737268518518515</c:v>
                </c:pt>
                <c:pt idx="5536">
                  <c:v>0.3973842592592593</c:v>
                </c:pt>
                <c:pt idx="5537">
                  <c:v>0.39739583333333334</c:v>
                </c:pt>
                <c:pt idx="5538">
                  <c:v>0.39740740740740743</c:v>
                </c:pt>
                <c:pt idx="5539">
                  <c:v>0.39741898148148147</c:v>
                </c:pt>
                <c:pt idx="5540">
                  <c:v>0.39743055555555556</c:v>
                </c:pt>
                <c:pt idx="5541">
                  <c:v>0.3974421296296296</c:v>
                </c:pt>
                <c:pt idx="5542">
                  <c:v>0.39745370370370375</c:v>
                </c:pt>
                <c:pt idx="5543">
                  <c:v>0.39746527777777779</c:v>
                </c:pt>
                <c:pt idx="5544">
                  <c:v>0.39747685185185189</c:v>
                </c:pt>
                <c:pt idx="5545">
                  <c:v>0.39748842592592593</c:v>
                </c:pt>
                <c:pt idx="5546">
                  <c:v>0.39749999999999996</c:v>
                </c:pt>
                <c:pt idx="5547">
                  <c:v>0.39751157407407406</c:v>
                </c:pt>
                <c:pt idx="5548">
                  <c:v>0.3975231481481481</c:v>
                </c:pt>
                <c:pt idx="5549">
                  <c:v>0.39753472222222225</c:v>
                </c:pt>
                <c:pt idx="5550">
                  <c:v>0.39754629629629629</c:v>
                </c:pt>
                <c:pt idx="5551">
                  <c:v>0.39755787037037038</c:v>
                </c:pt>
                <c:pt idx="5552">
                  <c:v>0.39756944444444442</c:v>
                </c:pt>
                <c:pt idx="5553">
                  <c:v>0.39758101851851851</c:v>
                </c:pt>
                <c:pt idx="5554">
                  <c:v>0.39759259259259255</c:v>
                </c:pt>
                <c:pt idx="5555">
                  <c:v>0.3976041666666667</c:v>
                </c:pt>
                <c:pt idx="5556">
                  <c:v>0.39761574074074074</c:v>
                </c:pt>
                <c:pt idx="5557">
                  <c:v>0.39762731481481484</c:v>
                </c:pt>
                <c:pt idx="5558">
                  <c:v>0.39763888888888888</c:v>
                </c:pt>
                <c:pt idx="5559">
                  <c:v>0.39765046296296297</c:v>
                </c:pt>
                <c:pt idx="5560">
                  <c:v>0.39766203703703701</c:v>
                </c:pt>
                <c:pt idx="5561">
                  <c:v>0.39767361111111116</c:v>
                </c:pt>
                <c:pt idx="5562">
                  <c:v>0.3976851851851852</c:v>
                </c:pt>
                <c:pt idx="5563">
                  <c:v>0.39769675925925929</c:v>
                </c:pt>
                <c:pt idx="5564">
                  <c:v>0.39770833333333333</c:v>
                </c:pt>
                <c:pt idx="5565">
                  <c:v>0.39771990740740742</c:v>
                </c:pt>
                <c:pt idx="5566">
                  <c:v>0.39773148148148146</c:v>
                </c:pt>
                <c:pt idx="5567">
                  <c:v>0.3977430555555555</c:v>
                </c:pt>
                <c:pt idx="5568">
                  <c:v>0.39775462962962965</c:v>
                </c:pt>
                <c:pt idx="5569">
                  <c:v>0.39776620370370369</c:v>
                </c:pt>
                <c:pt idx="5570">
                  <c:v>0.39777777777777779</c:v>
                </c:pt>
                <c:pt idx="5571">
                  <c:v>0.39778935185185182</c:v>
                </c:pt>
                <c:pt idx="5572">
                  <c:v>0.39780092592592592</c:v>
                </c:pt>
                <c:pt idx="5573">
                  <c:v>0.39781249999999996</c:v>
                </c:pt>
                <c:pt idx="5574">
                  <c:v>0.39782407407407411</c:v>
                </c:pt>
                <c:pt idx="5575">
                  <c:v>0.39783564814814815</c:v>
                </c:pt>
                <c:pt idx="5576">
                  <c:v>0.39784722222222224</c:v>
                </c:pt>
                <c:pt idx="5577">
                  <c:v>0.39785879629629628</c:v>
                </c:pt>
                <c:pt idx="5578">
                  <c:v>0.39787037037037037</c:v>
                </c:pt>
                <c:pt idx="5579">
                  <c:v>0.39788194444444441</c:v>
                </c:pt>
                <c:pt idx="5580">
                  <c:v>0.39789351851851856</c:v>
                </c:pt>
                <c:pt idx="5581">
                  <c:v>0.3979050925925926</c:v>
                </c:pt>
                <c:pt idx="5582">
                  <c:v>0.3979166666666667</c:v>
                </c:pt>
                <c:pt idx="5583">
                  <c:v>0.39792824074074074</c:v>
                </c:pt>
                <c:pt idx="5584">
                  <c:v>0.39793981481481483</c:v>
                </c:pt>
                <c:pt idx="5585">
                  <c:v>0.39795138888888887</c:v>
                </c:pt>
                <c:pt idx="5586">
                  <c:v>0.39796296296296302</c:v>
                </c:pt>
                <c:pt idx="5587">
                  <c:v>0.39797453703703706</c:v>
                </c:pt>
                <c:pt idx="5588">
                  <c:v>0.3979861111111111</c:v>
                </c:pt>
                <c:pt idx="5589">
                  <c:v>0.39799768518518519</c:v>
                </c:pt>
                <c:pt idx="5590">
                  <c:v>0.39800925925925923</c:v>
                </c:pt>
                <c:pt idx="5591">
                  <c:v>0.39802083333333332</c:v>
                </c:pt>
                <c:pt idx="5592">
                  <c:v>0.39803240740740736</c:v>
                </c:pt>
                <c:pt idx="5593">
                  <c:v>0.39804398148148151</c:v>
                </c:pt>
                <c:pt idx="5594">
                  <c:v>0.39805555555555555</c:v>
                </c:pt>
                <c:pt idx="5595">
                  <c:v>0.39806712962962965</c:v>
                </c:pt>
                <c:pt idx="5596">
                  <c:v>0.39807870370370368</c:v>
                </c:pt>
                <c:pt idx="5597">
                  <c:v>0.39809027777777778</c:v>
                </c:pt>
                <c:pt idx="5598">
                  <c:v>0.39810185185185182</c:v>
                </c:pt>
                <c:pt idx="5599">
                  <c:v>0.39811342592592597</c:v>
                </c:pt>
                <c:pt idx="5600">
                  <c:v>0.39812500000000001</c:v>
                </c:pt>
                <c:pt idx="5601">
                  <c:v>0.3981365740740741</c:v>
                </c:pt>
                <c:pt idx="5602">
                  <c:v>0.39814814814814814</c:v>
                </c:pt>
                <c:pt idx="5603">
                  <c:v>0.39815972222222223</c:v>
                </c:pt>
                <c:pt idx="5604">
                  <c:v>0.39817129629629627</c:v>
                </c:pt>
                <c:pt idx="5605">
                  <c:v>0.39818287037037042</c:v>
                </c:pt>
                <c:pt idx="5606">
                  <c:v>0.39819444444444446</c:v>
                </c:pt>
                <c:pt idx="5607">
                  <c:v>0.3982060185185185</c:v>
                </c:pt>
                <c:pt idx="5608">
                  <c:v>0.3982175925925926</c:v>
                </c:pt>
                <c:pt idx="5609">
                  <c:v>0.39822916666666663</c:v>
                </c:pt>
                <c:pt idx="5610">
                  <c:v>0.39824074074074073</c:v>
                </c:pt>
                <c:pt idx="5611">
                  <c:v>0.39825231481481477</c:v>
                </c:pt>
                <c:pt idx="5612">
                  <c:v>0.39826388888888892</c:v>
                </c:pt>
                <c:pt idx="5613">
                  <c:v>0.39827546296296296</c:v>
                </c:pt>
                <c:pt idx="5614">
                  <c:v>0.39828703703703705</c:v>
                </c:pt>
                <c:pt idx="5615">
                  <c:v>0.39829861111111109</c:v>
                </c:pt>
                <c:pt idx="5616">
                  <c:v>0.39831018518518518</c:v>
                </c:pt>
                <c:pt idx="5617">
                  <c:v>0.39832175925925922</c:v>
                </c:pt>
                <c:pt idx="5618">
                  <c:v>0.39833333333333337</c:v>
                </c:pt>
                <c:pt idx="5619">
                  <c:v>0.39834490740740741</c:v>
                </c:pt>
                <c:pt idx="5620">
                  <c:v>0.39835648148148151</c:v>
                </c:pt>
                <c:pt idx="5621">
                  <c:v>0.39836805555555554</c:v>
                </c:pt>
                <c:pt idx="5622">
                  <c:v>0.39837962962962964</c:v>
                </c:pt>
                <c:pt idx="5623">
                  <c:v>0.39839120370370368</c:v>
                </c:pt>
                <c:pt idx="5624">
                  <c:v>0.39840277777777783</c:v>
                </c:pt>
                <c:pt idx="5625">
                  <c:v>0.39841435185185187</c:v>
                </c:pt>
                <c:pt idx="5626">
                  <c:v>0.39842592592592596</c:v>
                </c:pt>
                <c:pt idx="5627">
                  <c:v>0.3984375</c:v>
                </c:pt>
                <c:pt idx="5628">
                  <c:v>0.39844907407407404</c:v>
                </c:pt>
                <c:pt idx="5629">
                  <c:v>0.39846064814814813</c:v>
                </c:pt>
                <c:pt idx="5630">
                  <c:v>0.39847222222222217</c:v>
                </c:pt>
                <c:pt idx="5631">
                  <c:v>0.39848379629629632</c:v>
                </c:pt>
                <c:pt idx="5632">
                  <c:v>0.39849537037037036</c:v>
                </c:pt>
                <c:pt idx="5633">
                  <c:v>0.39850694444444446</c:v>
                </c:pt>
                <c:pt idx="5634">
                  <c:v>0.39851851851851849</c:v>
                </c:pt>
                <c:pt idx="5635">
                  <c:v>0.39853009259259259</c:v>
                </c:pt>
                <c:pt idx="5636">
                  <c:v>0.39854166666666663</c:v>
                </c:pt>
                <c:pt idx="5637">
                  <c:v>0.39855324074074078</c:v>
                </c:pt>
                <c:pt idx="5638">
                  <c:v>0.39856481481481482</c:v>
                </c:pt>
                <c:pt idx="5639">
                  <c:v>0.39857638888888891</c:v>
                </c:pt>
                <c:pt idx="5640">
                  <c:v>0.39858796296296295</c:v>
                </c:pt>
                <c:pt idx="5641">
                  <c:v>0.39859953703703704</c:v>
                </c:pt>
                <c:pt idx="5642">
                  <c:v>0.39861111111111108</c:v>
                </c:pt>
                <c:pt idx="5643">
                  <c:v>0.39862268518518523</c:v>
                </c:pt>
                <c:pt idx="5644">
                  <c:v>0.39863425925925927</c:v>
                </c:pt>
                <c:pt idx="5645">
                  <c:v>0.39864583333333337</c:v>
                </c:pt>
                <c:pt idx="5646">
                  <c:v>0.3986574074074074</c:v>
                </c:pt>
                <c:pt idx="5647">
                  <c:v>0.3986689814814815</c:v>
                </c:pt>
                <c:pt idx="5648">
                  <c:v>0.39868055555555554</c:v>
                </c:pt>
                <c:pt idx="5649">
                  <c:v>0.39869212962962958</c:v>
                </c:pt>
                <c:pt idx="5650">
                  <c:v>0.39870370370370373</c:v>
                </c:pt>
                <c:pt idx="5651">
                  <c:v>0.39871527777777777</c:v>
                </c:pt>
                <c:pt idx="5652">
                  <c:v>0.39872685185185186</c:v>
                </c:pt>
                <c:pt idx="5653">
                  <c:v>0.3987384259259259</c:v>
                </c:pt>
                <c:pt idx="5654">
                  <c:v>0.39874999999999999</c:v>
                </c:pt>
                <c:pt idx="5655">
                  <c:v>0.39876157407407403</c:v>
                </c:pt>
                <c:pt idx="5656">
                  <c:v>0.39877314814814818</c:v>
                </c:pt>
                <c:pt idx="5657">
                  <c:v>0.39878472222222222</c:v>
                </c:pt>
                <c:pt idx="5658">
                  <c:v>0.39879629629629632</c:v>
                </c:pt>
                <c:pt idx="5659">
                  <c:v>0.39880787037037035</c:v>
                </c:pt>
                <c:pt idx="5660">
                  <c:v>0.39881944444444445</c:v>
                </c:pt>
                <c:pt idx="5661">
                  <c:v>0.39883101851851849</c:v>
                </c:pt>
                <c:pt idx="5662">
                  <c:v>0.39884259259259264</c:v>
                </c:pt>
                <c:pt idx="5663">
                  <c:v>0.39885416666666668</c:v>
                </c:pt>
                <c:pt idx="5664">
                  <c:v>0.39886574074074077</c:v>
                </c:pt>
                <c:pt idx="5665">
                  <c:v>0.39887731481481481</c:v>
                </c:pt>
                <c:pt idx="5666">
                  <c:v>0.3988888888888889</c:v>
                </c:pt>
                <c:pt idx="5667">
                  <c:v>0.39890046296296294</c:v>
                </c:pt>
                <c:pt idx="5668">
                  <c:v>0.39891203703703698</c:v>
                </c:pt>
                <c:pt idx="5669">
                  <c:v>0.39892361111111113</c:v>
                </c:pt>
                <c:pt idx="5670">
                  <c:v>0.39893518518518517</c:v>
                </c:pt>
                <c:pt idx="5671">
                  <c:v>0.39894675925925926</c:v>
                </c:pt>
                <c:pt idx="5672">
                  <c:v>0.3989583333333333</c:v>
                </c:pt>
                <c:pt idx="5673">
                  <c:v>0.3989699074074074</c:v>
                </c:pt>
                <c:pt idx="5674">
                  <c:v>0.39898148148148144</c:v>
                </c:pt>
                <c:pt idx="5675">
                  <c:v>0.39899305555555559</c:v>
                </c:pt>
                <c:pt idx="5676">
                  <c:v>0.39900462962962963</c:v>
                </c:pt>
                <c:pt idx="5677">
                  <c:v>0.39901620370370372</c:v>
                </c:pt>
                <c:pt idx="5678">
                  <c:v>0.39902777777777776</c:v>
                </c:pt>
                <c:pt idx="5679">
                  <c:v>0.39903935185185185</c:v>
                </c:pt>
                <c:pt idx="5680">
                  <c:v>0.39905092592592589</c:v>
                </c:pt>
                <c:pt idx="5681">
                  <c:v>0.39906250000000004</c:v>
                </c:pt>
                <c:pt idx="5682">
                  <c:v>0.39907407407407408</c:v>
                </c:pt>
                <c:pt idx="5683">
                  <c:v>0.39908564814814818</c:v>
                </c:pt>
                <c:pt idx="5684">
                  <c:v>0.39909722222222221</c:v>
                </c:pt>
                <c:pt idx="5685">
                  <c:v>0.39910879629629631</c:v>
                </c:pt>
                <c:pt idx="5686">
                  <c:v>0.39912037037037035</c:v>
                </c:pt>
                <c:pt idx="5687">
                  <c:v>0.3991319444444445</c:v>
                </c:pt>
                <c:pt idx="5688">
                  <c:v>0.39914351851851854</c:v>
                </c:pt>
                <c:pt idx="5689">
                  <c:v>0.39915509259259258</c:v>
                </c:pt>
                <c:pt idx="5690">
                  <c:v>0.39916666666666667</c:v>
                </c:pt>
                <c:pt idx="5691">
                  <c:v>0.39917824074074071</c:v>
                </c:pt>
                <c:pt idx="5692">
                  <c:v>0.3991898148148148</c:v>
                </c:pt>
                <c:pt idx="5693">
                  <c:v>0.39920138888888884</c:v>
                </c:pt>
                <c:pt idx="5694">
                  <c:v>0.39921296296296299</c:v>
                </c:pt>
                <c:pt idx="5695">
                  <c:v>0.39922453703703703</c:v>
                </c:pt>
                <c:pt idx="5696">
                  <c:v>0.39923611111111112</c:v>
                </c:pt>
                <c:pt idx="5697">
                  <c:v>0.39924768518518516</c:v>
                </c:pt>
                <c:pt idx="5698">
                  <c:v>0.39925925925925926</c:v>
                </c:pt>
                <c:pt idx="5699">
                  <c:v>0.3992708333333333</c:v>
                </c:pt>
                <c:pt idx="5700">
                  <c:v>0.39928240740740745</c:v>
                </c:pt>
                <c:pt idx="5701">
                  <c:v>0.39929398148148149</c:v>
                </c:pt>
                <c:pt idx="5702">
                  <c:v>0.39930555555555558</c:v>
                </c:pt>
                <c:pt idx="5703">
                  <c:v>0.39931712962962962</c:v>
                </c:pt>
                <c:pt idx="5704">
                  <c:v>0.39932870370370371</c:v>
                </c:pt>
                <c:pt idx="5705">
                  <c:v>0.39934027777777775</c:v>
                </c:pt>
                <c:pt idx="5706">
                  <c:v>0.3993518518518519</c:v>
                </c:pt>
                <c:pt idx="5707">
                  <c:v>0.39936342592592594</c:v>
                </c:pt>
                <c:pt idx="5708">
                  <c:v>0.39937500000000004</c:v>
                </c:pt>
                <c:pt idx="5709">
                  <c:v>0.39938657407407407</c:v>
                </c:pt>
                <c:pt idx="5710">
                  <c:v>0.39939814814814811</c:v>
                </c:pt>
                <c:pt idx="5711">
                  <c:v>0.39940972222222221</c:v>
                </c:pt>
                <c:pt idx="5712">
                  <c:v>0.39942129629629625</c:v>
                </c:pt>
                <c:pt idx="5713">
                  <c:v>0.3994328703703704</c:v>
                </c:pt>
                <c:pt idx="5714">
                  <c:v>0.39944444444444444</c:v>
                </c:pt>
                <c:pt idx="5715">
                  <c:v>0.39945601851851853</c:v>
                </c:pt>
                <c:pt idx="5716">
                  <c:v>0.39946759259259257</c:v>
                </c:pt>
                <c:pt idx="5717">
                  <c:v>0.39947916666666666</c:v>
                </c:pt>
                <c:pt idx="5718">
                  <c:v>0.3994907407407407</c:v>
                </c:pt>
                <c:pt idx="5719">
                  <c:v>0.39950231481481485</c:v>
                </c:pt>
                <c:pt idx="5720">
                  <c:v>0.39951388888888889</c:v>
                </c:pt>
                <c:pt idx="5721">
                  <c:v>0.39952546296296299</c:v>
                </c:pt>
                <c:pt idx="5722">
                  <c:v>0.39953703703703702</c:v>
                </c:pt>
                <c:pt idx="5723">
                  <c:v>0.39954861111111112</c:v>
                </c:pt>
                <c:pt idx="5724">
                  <c:v>0.39956018518518516</c:v>
                </c:pt>
                <c:pt idx="5725">
                  <c:v>0.39957175925925931</c:v>
                </c:pt>
                <c:pt idx="5726">
                  <c:v>0.39958333333333335</c:v>
                </c:pt>
                <c:pt idx="5727">
                  <c:v>0.39959490740740744</c:v>
                </c:pt>
                <c:pt idx="5728">
                  <c:v>0.39960648148148148</c:v>
                </c:pt>
                <c:pt idx="5729">
                  <c:v>0.39961805555555557</c:v>
                </c:pt>
                <c:pt idx="5730">
                  <c:v>0.39962962962962961</c:v>
                </c:pt>
                <c:pt idx="5731">
                  <c:v>0.39964120370370365</c:v>
                </c:pt>
                <c:pt idx="5732">
                  <c:v>0.3996527777777778</c:v>
                </c:pt>
                <c:pt idx="5733">
                  <c:v>0.39966435185185184</c:v>
                </c:pt>
                <c:pt idx="5734">
                  <c:v>0.39967592592592593</c:v>
                </c:pt>
                <c:pt idx="5735">
                  <c:v>0.39968749999999997</c:v>
                </c:pt>
                <c:pt idx="5736">
                  <c:v>0.39969907407407407</c:v>
                </c:pt>
                <c:pt idx="5737">
                  <c:v>0.39971064814814811</c:v>
                </c:pt>
                <c:pt idx="5738">
                  <c:v>0.39972222222222226</c:v>
                </c:pt>
                <c:pt idx="5739">
                  <c:v>0.3997337962962963</c:v>
                </c:pt>
                <c:pt idx="5740">
                  <c:v>0.39974537037037039</c:v>
                </c:pt>
                <c:pt idx="5741">
                  <c:v>0.39975694444444443</c:v>
                </c:pt>
                <c:pt idx="5742">
                  <c:v>0.39976851851851852</c:v>
                </c:pt>
                <c:pt idx="5743">
                  <c:v>0.39978009259259256</c:v>
                </c:pt>
                <c:pt idx="5744">
                  <c:v>0.39979166666666671</c:v>
                </c:pt>
                <c:pt idx="5745">
                  <c:v>0.39980324074074075</c:v>
                </c:pt>
                <c:pt idx="5746">
                  <c:v>0.39981481481481485</c:v>
                </c:pt>
                <c:pt idx="5747">
                  <c:v>0.39982638888888888</c:v>
                </c:pt>
                <c:pt idx="5748">
                  <c:v>0.39983796296296298</c:v>
                </c:pt>
                <c:pt idx="5749">
                  <c:v>0.39984953703703702</c:v>
                </c:pt>
                <c:pt idx="5750">
                  <c:v>0.39986111111111106</c:v>
                </c:pt>
                <c:pt idx="5751">
                  <c:v>0.39987268518518521</c:v>
                </c:pt>
                <c:pt idx="5752">
                  <c:v>0.39988425925925924</c:v>
                </c:pt>
                <c:pt idx="5753">
                  <c:v>0.39989583333333334</c:v>
                </c:pt>
                <c:pt idx="5754">
                  <c:v>0.39990740740740738</c:v>
                </c:pt>
                <c:pt idx="5755">
                  <c:v>0.39991898148148147</c:v>
                </c:pt>
                <c:pt idx="5756">
                  <c:v>0.39993055555555551</c:v>
                </c:pt>
                <c:pt idx="5757">
                  <c:v>0.39994212962962966</c:v>
                </c:pt>
                <c:pt idx="5758">
                  <c:v>0.3999537037037037</c:v>
                </c:pt>
                <c:pt idx="5759">
                  <c:v>0.39996527777777779</c:v>
                </c:pt>
                <c:pt idx="5760">
                  <c:v>0.39997685185185183</c:v>
                </c:pt>
                <c:pt idx="5761">
                  <c:v>0.39998842592592593</c:v>
                </c:pt>
                <c:pt idx="5762">
                  <c:v>0.39999999999999997</c:v>
                </c:pt>
                <c:pt idx="5763">
                  <c:v>0.40001157407407412</c:v>
                </c:pt>
                <c:pt idx="5764">
                  <c:v>0.40002314814814816</c:v>
                </c:pt>
                <c:pt idx="5765">
                  <c:v>0.40003472222222225</c:v>
                </c:pt>
                <c:pt idx="5766">
                  <c:v>0.40004629629629629</c:v>
                </c:pt>
                <c:pt idx="5767">
                  <c:v>0.40005787037037038</c:v>
                </c:pt>
                <c:pt idx="5768">
                  <c:v>0.40006944444444442</c:v>
                </c:pt>
                <c:pt idx="5769">
                  <c:v>0.40008101851851857</c:v>
                </c:pt>
                <c:pt idx="5770">
                  <c:v>0.40009259259259261</c:v>
                </c:pt>
                <c:pt idx="5771">
                  <c:v>0.40010416666666665</c:v>
                </c:pt>
                <c:pt idx="5772">
                  <c:v>0.40011574074074074</c:v>
                </c:pt>
                <c:pt idx="5773">
                  <c:v>0.40012731481481478</c:v>
                </c:pt>
                <c:pt idx="5774">
                  <c:v>0.40013888888888888</c:v>
                </c:pt>
                <c:pt idx="5775">
                  <c:v>0.40015046296296292</c:v>
                </c:pt>
                <c:pt idx="5776">
                  <c:v>0.40016203703703707</c:v>
                </c:pt>
                <c:pt idx="5777">
                  <c:v>0.4001736111111111</c:v>
                </c:pt>
                <c:pt idx="5778">
                  <c:v>0.4001851851851852</c:v>
                </c:pt>
                <c:pt idx="5779">
                  <c:v>0.40019675925925924</c:v>
                </c:pt>
                <c:pt idx="5780">
                  <c:v>0.40020833333333333</c:v>
                </c:pt>
                <c:pt idx="5781">
                  <c:v>0.40021990740740737</c:v>
                </c:pt>
                <c:pt idx="5782">
                  <c:v>0.40023148148148152</c:v>
                </c:pt>
                <c:pt idx="5783">
                  <c:v>0.40024305555555556</c:v>
                </c:pt>
                <c:pt idx="5784">
                  <c:v>0.40025462962962965</c:v>
                </c:pt>
                <c:pt idx="5785">
                  <c:v>0.40026620370370369</c:v>
                </c:pt>
                <c:pt idx="5786">
                  <c:v>0.40027777777777779</c:v>
                </c:pt>
                <c:pt idx="5787">
                  <c:v>0.40028935185185183</c:v>
                </c:pt>
                <c:pt idx="5788">
                  <c:v>0.40030092592592598</c:v>
                </c:pt>
                <c:pt idx="5789">
                  <c:v>0.40031250000000002</c:v>
                </c:pt>
                <c:pt idx="5790">
                  <c:v>0.40032407407407411</c:v>
                </c:pt>
                <c:pt idx="5791">
                  <c:v>0.40033564814814815</c:v>
                </c:pt>
                <c:pt idx="5792">
                  <c:v>0.40034722222222219</c:v>
                </c:pt>
                <c:pt idx="5793">
                  <c:v>0.40035879629629628</c:v>
                </c:pt>
                <c:pt idx="5794">
                  <c:v>0.40037037037037032</c:v>
                </c:pt>
                <c:pt idx="5795">
                  <c:v>0.40038194444444447</c:v>
                </c:pt>
                <c:pt idx="5796">
                  <c:v>0.40039351851851851</c:v>
                </c:pt>
                <c:pt idx="5797">
                  <c:v>0.4004050925925926</c:v>
                </c:pt>
                <c:pt idx="5798">
                  <c:v>0.40041666666666664</c:v>
                </c:pt>
                <c:pt idx="5799">
                  <c:v>0.40042824074074074</c:v>
                </c:pt>
                <c:pt idx="5800">
                  <c:v>0.40043981481481478</c:v>
                </c:pt>
                <c:pt idx="5801">
                  <c:v>0.40045138888888893</c:v>
                </c:pt>
                <c:pt idx="5802">
                  <c:v>0.40046296296296297</c:v>
                </c:pt>
                <c:pt idx="5803">
                  <c:v>0.40047453703703706</c:v>
                </c:pt>
                <c:pt idx="5804">
                  <c:v>0.4004861111111111</c:v>
                </c:pt>
                <c:pt idx="5805">
                  <c:v>0.40049768518518519</c:v>
                </c:pt>
                <c:pt idx="5806">
                  <c:v>0.40050925925925923</c:v>
                </c:pt>
                <c:pt idx="5807">
                  <c:v>0.40052083333333338</c:v>
                </c:pt>
                <c:pt idx="5808">
                  <c:v>0.40053240740740742</c:v>
                </c:pt>
                <c:pt idx="5809">
                  <c:v>0.40054398148148151</c:v>
                </c:pt>
                <c:pt idx="5810">
                  <c:v>0.40055555555555555</c:v>
                </c:pt>
                <c:pt idx="5811">
                  <c:v>0.40056712962962965</c:v>
                </c:pt>
                <c:pt idx="5812">
                  <c:v>0.40057870370370369</c:v>
                </c:pt>
                <c:pt idx="5813">
                  <c:v>0.40059027777777773</c:v>
                </c:pt>
                <c:pt idx="5814">
                  <c:v>0.40060185185185188</c:v>
                </c:pt>
                <c:pt idx="5815">
                  <c:v>0.40061342592592591</c:v>
                </c:pt>
                <c:pt idx="5816">
                  <c:v>0.40062500000000001</c:v>
                </c:pt>
                <c:pt idx="5817">
                  <c:v>0.40063657407407405</c:v>
                </c:pt>
                <c:pt idx="5818">
                  <c:v>0.40064814814814814</c:v>
                </c:pt>
                <c:pt idx="5819">
                  <c:v>0.40065972222222218</c:v>
                </c:pt>
                <c:pt idx="5820">
                  <c:v>0.40067129629629633</c:v>
                </c:pt>
                <c:pt idx="5821">
                  <c:v>0.40068287037037037</c:v>
                </c:pt>
                <c:pt idx="5822">
                  <c:v>0.40069444444444446</c:v>
                </c:pt>
                <c:pt idx="5823">
                  <c:v>0.4007060185185185</c:v>
                </c:pt>
                <c:pt idx="5824">
                  <c:v>0.4007175925925926</c:v>
                </c:pt>
                <c:pt idx="5825">
                  <c:v>0.40072916666666664</c:v>
                </c:pt>
                <c:pt idx="5826">
                  <c:v>0.40074074074074079</c:v>
                </c:pt>
                <c:pt idx="5827">
                  <c:v>0.40075231481481483</c:v>
                </c:pt>
                <c:pt idx="5828">
                  <c:v>0.40076388888888892</c:v>
                </c:pt>
                <c:pt idx="5829">
                  <c:v>0.40077546296296296</c:v>
                </c:pt>
                <c:pt idx="5830">
                  <c:v>0.40078703703703705</c:v>
                </c:pt>
                <c:pt idx="5831">
                  <c:v>0.40079861111111109</c:v>
                </c:pt>
                <c:pt idx="5832">
                  <c:v>0.40081018518518513</c:v>
                </c:pt>
                <c:pt idx="5833">
                  <c:v>0.40082175925925928</c:v>
                </c:pt>
                <c:pt idx="5834">
                  <c:v>0.40083333333333332</c:v>
                </c:pt>
                <c:pt idx="5835">
                  <c:v>0.40084490740740741</c:v>
                </c:pt>
                <c:pt idx="5836">
                  <c:v>0.40085648148148145</c:v>
                </c:pt>
                <c:pt idx="5837">
                  <c:v>0.40086805555555555</c:v>
                </c:pt>
                <c:pt idx="5838">
                  <c:v>0.40087962962962959</c:v>
                </c:pt>
                <c:pt idx="5839">
                  <c:v>0.40089120370370374</c:v>
                </c:pt>
                <c:pt idx="5840">
                  <c:v>0.40090277777777777</c:v>
                </c:pt>
                <c:pt idx="5841">
                  <c:v>0.40091435185185187</c:v>
                </c:pt>
                <c:pt idx="5842">
                  <c:v>0.40092592592592591</c:v>
                </c:pt>
                <c:pt idx="5843">
                  <c:v>0.4009375</c:v>
                </c:pt>
                <c:pt idx="5844">
                  <c:v>0.40094907407407404</c:v>
                </c:pt>
                <c:pt idx="5845">
                  <c:v>0.40096064814814819</c:v>
                </c:pt>
                <c:pt idx="5846">
                  <c:v>0.40097222222222223</c:v>
                </c:pt>
                <c:pt idx="5847">
                  <c:v>0.40098379629629632</c:v>
                </c:pt>
                <c:pt idx="5848">
                  <c:v>0.40099537037037036</c:v>
                </c:pt>
                <c:pt idx="5849">
                  <c:v>0.40100694444444446</c:v>
                </c:pt>
                <c:pt idx="5850">
                  <c:v>0.4010185185185185</c:v>
                </c:pt>
                <c:pt idx="5851">
                  <c:v>0.40103009259259265</c:v>
                </c:pt>
                <c:pt idx="5852">
                  <c:v>0.40104166666666669</c:v>
                </c:pt>
                <c:pt idx="5853">
                  <c:v>0.40105324074074072</c:v>
                </c:pt>
                <c:pt idx="5854">
                  <c:v>0.40106481481481482</c:v>
                </c:pt>
                <c:pt idx="5855">
                  <c:v>0.40107638888888886</c:v>
                </c:pt>
                <c:pt idx="5856">
                  <c:v>0.40108796296296295</c:v>
                </c:pt>
                <c:pt idx="5857">
                  <c:v>0.40109953703703699</c:v>
                </c:pt>
                <c:pt idx="5858">
                  <c:v>0.40111111111111114</c:v>
                </c:pt>
                <c:pt idx="5859">
                  <c:v>0.40112268518518518</c:v>
                </c:pt>
                <c:pt idx="5860">
                  <c:v>0.40113425925925927</c:v>
                </c:pt>
                <c:pt idx="5861">
                  <c:v>0.40114583333333331</c:v>
                </c:pt>
                <c:pt idx="5862">
                  <c:v>0.40115740740740741</c:v>
                </c:pt>
                <c:pt idx="5863">
                  <c:v>0.40116898148148145</c:v>
                </c:pt>
                <c:pt idx="5864">
                  <c:v>0.4011805555555556</c:v>
                </c:pt>
                <c:pt idx="5865">
                  <c:v>0.40119212962962963</c:v>
                </c:pt>
                <c:pt idx="5866">
                  <c:v>0.40120370370370373</c:v>
                </c:pt>
                <c:pt idx="5867">
                  <c:v>0.40121527777777777</c:v>
                </c:pt>
                <c:pt idx="5868">
                  <c:v>0.40122685185185186</c:v>
                </c:pt>
                <c:pt idx="5869">
                  <c:v>0.4012384259259259</c:v>
                </c:pt>
                <c:pt idx="5870">
                  <c:v>0.40125000000000005</c:v>
                </c:pt>
                <c:pt idx="5871">
                  <c:v>0.40126157407407409</c:v>
                </c:pt>
                <c:pt idx="5872">
                  <c:v>0.40127314814814818</c:v>
                </c:pt>
                <c:pt idx="5873">
                  <c:v>0.40128472222222222</c:v>
                </c:pt>
                <c:pt idx="5874">
                  <c:v>0.40129629629629626</c:v>
                </c:pt>
                <c:pt idx="5875">
                  <c:v>0.40130787037037036</c:v>
                </c:pt>
                <c:pt idx="5876">
                  <c:v>0.4013194444444444</c:v>
                </c:pt>
                <c:pt idx="5877">
                  <c:v>0.40133101851851855</c:v>
                </c:pt>
                <c:pt idx="5878">
                  <c:v>0.40134259259259258</c:v>
                </c:pt>
                <c:pt idx="5879">
                  <c:v>0.40135416666666668</c:v>
                </c:pt>
                <c:pt idx="5880">
                  <c:v>0.40136574074074072</c:v>
                </c:pt>
                <c:pt idx="5881">
                  <c:v>0.40137731481481481</c:v>
                </c:pt>
                <c:pt idx="5882">
                  <c:v>0.40138888888888885</c:v>
                </c:pt>
                <c:pt idx="5883">
                  <c:v>0.401400462962963</c:v>
                </c:pt>
                <c:pt idx="5884">
                  <c:v>0.40141203703703704</c:v>
                </c:pt>
                <c:pt idx="5885">
                  <c:v>0.40142361111111113</c:v>
                </c:pt>
                <c:pt idx="5886">
                  <c:v>0.40143518518518517</c:v>
                </c:pt>
                <c:pt idx="5887">
                  <c:v>0.40144675925925927</c:v>
                </c:pt>
                <c:pt idx="5888">
                  <c:v>0.40145833333333331</c:v>
                </c:pt>
                <c:pt idx="5889">
                  <c:v>0.40146990740740746</c:v>
                </c:pt>
                <c:pt idx="5890">
                  <c:v>0.40148148148148149</c:v>
                </c:pt>
                <c:pt idx="5891">
                  <c:v>0.40149305555555559</c:v>
                </c:pt>
                <c:pt idx="5892">
                  <c:v>0.40150462962962963</c:v>
                </c:pt>
                <c:pt idx="5893">
                  <c:v>0.40151620370370367</c:v>
                </c:pt>
                <c:pt idx="5894">
                  <c:v>0.40152777777777776</c:v>
                </c:pt>
                <c:pt idx="5895">
                  <c:v>0.4015393518518518</c:v>
                </c:pt>
                <c:pt idx="5896">
                  <c:v>0.40155092592592595</c:v>
                </c:pt>
                <c:pt idx="5897">
                  <c:v>0.40156249999999999</c:v>
                </c:pt>
                <c:pt idx="5898">
                  <c:v>0.40157407407407408</c:v>
                </c:pt>
                <c:pt idx="5899">
                  <c:v>0.40158564814814812</c:v>
                </c:pt>
                <c:pt idx="5900">
                  <c:v>0.40159722222222222</c:v>
                </c:pt>
                <c:pt idx="5901">
                  <c:v>0.40160879629629626</c:v>
                </c:pt>
                <c:pt idx="5902">
                  <c:v>0.40162037037037041</c:v>
                </c:pt>
                <c:pt idx="5903">
                  <c:v>0.40163194444444444</c:v>
                </c:pt>
                <c:pt idx="5904">
                  <c:v>0.40164351851851854</c:v>
                </c:pt>
                <c:pt idx="5905">
                  <c:v>0.40165509259259258</c:v>
                </c:pt>
                <c:pt idx="5906">
                  <c:v>0.40166666666666667</c:v>
                </c:pt>
                <c:pt idx="5907">
                  <c:v>0.40167824074074071</c:v>
                </c:pt>
                <c:pt idx="5908">
                  <c:v>0.40168981481481486</c:v>
                </c:pt>
                <c:pt idx="5909">
                  <c:v>0.4017013888888889</c:v>
                </c:pt>
                <c:pt idx="5910">
                  <c:v>0.40171296296296299</c:v>
                </c:pt>
                <c:pt idx="5911">
                  <c:v>0.40172453703703703</c:v>
                </c:pt>
                <c:pt idx="5912">
                  <c:v>0.40173611111111113</c:v>
                </c:pt>
                <c:pt idx="5913">
                  <c:v>0.40174768518518517</c:v>
                </c:pt>
                <c:pt idx="5914">
                  <c:v>0.4017592592592592</c:v>
                </c:pt>
                <c:pt idx="5915">
                  <c:v>0.40177083333333335</c:v>
                </c:pt>
                <c:pt idx="5916">
                  <c:v>0.40178240740740739</c:v>
                </c:pt>
                <c:pt idx="5917">
                  <c:v>0.40179398148148149</c:v>
                </c:pt>
                <c:pt idx="5918">
                  <c:v>0.40180555555555553</c:v>
                </c:pt>
                <c:pt idx="5919">
                  <c:v>0.40181712962962962</c:v>
                </c:pt>
                <c:pt idx="5920">
                  <c:v>0.40182870370370366</c:v>
                </c:pt>
                <c:pt idx="5921">
                  <c:v>0.40184027777777781</c:v>
                </c:pt>
                <c:pt idx="5922">
                  <c:v>0.40185185185185185</c:v>
                </c:pt>
                <c:pt idx="5923">
                  <c:v>0.40186342592592594</c:v>
                </c:pt>
                <c:pt idx="5924">
                  <c:v>0.40187499999999998</c:v>
                </c:pt>
                <c:pt idx="5925">
                  <c:v>0.40188657407407408</c:v>
                </c:pt>
                <c:pt idx="5926">
                  <c:v>0.40189814814814812</c:v>
                </c:pt>
                <c:pt idx="5927">
                  <c:v>0.40190972222222227</c:v>
                </c:pt>
                <c:pt idx="5928">
                  <c:v>0.4019212962962963</c:v>
                </c:pt>
                <c:pt idx="5929">
                  <c:v>0.4019328703703704</c:v>
                </c:pt>
                <c:pt idx="5930">
                  <c:v>0.40194444444444444</c:v>
                </c:pt>
                <c:pt idx="5931">
                  <c:v>0.40195601851851853</c:v>
                </c:pt>
                <c:pt idx="5932">
                  <c:v>0.40196759259259257</c:v>
                </c:pt>
                <c:pt idx="5933">
                  <c:v>0.40197916666666672</c:v>
                </c:pt>
                <c:pt idx="5934">
                  <c:v>0.40199074074074076</c:v>
                </c:pt>
                <c:pt idx="5935">
                  <c:v>0.4020023148148148</c:v>
                </c:pt>
                <c:pt idx="5936">
                  <c:v>0.40201388888888889</c:v>
                </c:pt>
                <c:pt idx="5937">
                  <c:v>0.40202546296296293</c:v>
                </c:pt>
                <c:pt idx="5938">
                  <c:v>0.40203703703703703</c:v>
                </c:pt>
                <c:pt idx="5939">
                  <c:v>0.40204861111111106</c:v>
                </c:pt>
                <c:pt idx="5940">
                  <c:v>0.40206018518518521</c:v>
                </c:pt>
                <c:pt idx="5941">
                  <c:v>0.40207175925925925</c:v>
                </c:pt>
                <c:pt idx="5942">
                  <c:v>0.40208333333333335</c:v>
                </c:pt>
                <c:pt idx="5943">
                  <c:v>0.40209490740740739</c:v>
                </c:pt>
                <c:pt idx="5944">
                  <c:v>0.40210648148148148</c:v>
                </c:pt>
                <c:pt idx="5945">
                  <c:v>0.40211805555555552</c:v>
                </c:pt>
                <c:pt idx="5946">
                  <c:v>0.40212962962962967</c:v>
                </c:pt>
                <c:pt idx="5947">
                  <c:v>0.40214120370370371</c:v>
                </c:pt>
                <c:pt idx="5948">
                  <c:v>0.4021527777777778</c:v>
                </c:pt>
                <c:pt idx="5949">
                  <c:v>0.40216435185185184</c:v>
                </c:pt>
                <c:pt idx="5950">
                  <c:v>0.40217592592592594</c:v>
                </c:pt>
                <c:pt idx="5951">
                  <c:v>0.40218749999999998</c:v>
                </c:pt>
                <c:pt idx="5952">
                  <c:v>0.40219907407407413</c:v>
                </c:pt>
                <c:pt idx="5953">
                  <c:v>0.40221064814814816</c:v>
                </c:pt>
                <c:pt idx="5954">
                  <c:v>0.40222222222222226</c:v>
                </c:pt>
                <c:pt idx="5955">
                  <c:v>0.4022337962962963</c:v>
                </c:pt>
                <c:pt idx="5956">
                  <c:v>0.40224537037037034</c:v>
                </c:pt>
                <c:pt idx="5957">
                  <c:v>0.40225694444444443</c:v>
                </c:pt>
                <c:pt idx="5958">
                  <c:v>0.40226851851851847</c:v>
                </c:pt>
                <c:pt idx="5959">
                  <c:v>0.40228009259259262</c:v>
                </c:pt>
                <c:pt idx="5960">
                  <c:v>0.40229166666666666</c:v>
                </c:pt>
                <c:pt idx="5961">
                  <c:v>0.40230324074074075</c:v>
                </c:pt>
                <c:pt idx="5962">
                  <c:v>0.40231481481481479</c:v>
                </c:pt>
                <c:pt idx="5963">
                  <c:v>0.40232638888888889</c:v>
                </c:pt>
                <c:pt idx="5964">
                  <c:v>0.40233796296296293</c:v>
                </c:pt>
                <c:pt idx="5965">
                  <c:v>0.40234953703703707</c:v>
                </c:pt>
                <c:pt idx="5966">
                  <c:v>0.40236111111111111</c:v>
                </c:pt>
                <c:pt idx="5967">
                  <c:v>0.40237268518518521</c:v>
                </c:pt>
                <c:pt idx="5968">
                  <c:v>0.40238425925925925</c:v>
                </c:pt>
                <c:pt idx="5969">
                  <c:v>0.40239583333333334</c:v>
                </c:pt>
                <c:pt idx="5970">
                  <c:v>0.40240740740740738</c:v>
                </c:pt>
                <c:pt idx="5971">
                  <c:v>0.40241898148148153</c:v>
                </c:pt>
                <c:pt idx="5972">
                  <c:v>0.40243055555555557</c:v>
                </c:pt>
                <c:pt idx="5973">
                  <c:v>0.40244212962962966</c:v>
                </c:pt>
                <c:pt idx="5974">
                  <c:v>0.4024537037037037</c:v>
                </c:pt>
                <c:pt idx="5975">
                  <c:v>0.40246527777777774</c:v>
                </c:pt>
                <c:pt idx="5976">
                  <c:v>0.40247685185185184</c:v>
                </c:pt>
                <c:pt idx="5977">
                  <c:v>0.40248842592592587</c:v>
                </c:pt>
                <c:pt idx="5978">
                  <c:v>0.40250000000000002</c:v>
                </c:pt>
                <c:pt idx="5979">
                  <c:v>0.40251157407407406</c:v>
                </c:pt>
                <c:pt idx="5980">
                  <c:v>0.40252314814814816</c:v>
                </c:pt>
                <c:pt idx="5981">
                  <c:v>0.4025347222222222</c:v>
                </c:pt>
                <c:pt idx="5982">
                  <c:v>0.40254629629629629</c:v>
                </c:pt>
                <c:pt idx="5983">
                  <c:v>0.40255787037037033</c:v>
                </c:pt>
                <c:pt idx="5984">
                  <c:v>0.40256944444444448</c:v>
                </c:pt>
                <c:pt idx="5985">
                  <c:v>0.40258101851851852</c:v>
                </c:pt>
                <c:pt idx="5986">
                  <c:v>0.40259259259259261</c:v>
                </c:pt>
                <c:pt idx="5987">
                  <c:v>0.40260416666666665</c:v>
                </c:pt>
                <c:pt idx="5988">
                  <c:v>0.40261574074074075</c:v>
                </c:pt>
                <c:pt idx="5989">
                  <c:v>0.40262731481481479</c:v>
                </c:pt>
                <c:pt idx="5990">
                  <c:v>0.40263888888888894</c:v>
                </c:pt>
                <c:pt idx="5991">
                  <c:v>0.40265046296296297</c:v>
                </c:pt>
                <c:pt idx="5992">
                  <c:v>0.40266203703703707</c:v>
                </c:pt>
                <c:pt idx="5993">
                  <c:v>0.40267361111111111</c:v>
                </c:pt>
                <c:pt idx="5994">
                  <c:v>0.4026851851851852</c:v>
                </c:pt>
                <c:pt idx="5995">
                  <c:v>0.40269675925925924</c:v>
                </c:pt>
                <c:pt idx="5996">
                  <c:v>0.40270833333333328</c:v>
                </c:pt>
                <c:pt idx="5997">
                  <c:v>0.40271990740740743</c:v>
                </c:pt>
                <c:pt idx="5998">
                  <c:v>0.40273148148148147</c:v>
                </c:pt>
                <c:pt idx="5999">
                  <c:v>0.40274305555555556</c:v>
                </c:pt>
                <c:pt idx="6000">
                  <c:v>0.4027546296296296</c:v>
                </c:pt>
                <c:pt idx="6001">
                  <c:v>0.4027662037037037</c:v>
                </c:pt>
                <c:pt idx="6002">
                  <c:v>0.40277777777777773</c:v>
                </c:pt>
                <c:pt idx="6003">
                  <c:v>0.40278935185185188</c:v>
                </c:pt>
                <c:pt idx="6004">
                  <c:v>0.40280092592592592</c:v>
                </c:pt>
                <c:pt idx="6005">
                  <c:v>0.40281250000000002</c:v>
                </c:pt>
                <c:pt idx="6006">
                  <c:v>0.40282407407407406</c:v>
                </c:pt>
                <c:pt idx="6007">
                  <c:v>0.40283564814814815</c:v>
                </c:pt>
                <c:pt idx="6008">
                  <c:v>0.40284722222222219</c:v>
                </c:pt>
                <c:pt idx="6009">
                  <c:v>0.40285879629629634</c:v>
                </c:pt>
                <c:pt idx="6010">
                  <c:v>0.40287037037037038</c:v>
                </c:pt>
                <c:pt idx="6011">
                  <c:v>0.40288194444444447</c:v>
                </c:pt>
                <c:pt idx="6012">
                  <c:v>0.40289351851851851</c:v>
                </c:pt>
                <c:pt idx="6013">
                  <c:v>0.40290509259259261</c:v>
                </c:pt>
                <c:pt idx="6014">
                  <c:v>0.40291666666666665</c:v>
                </c:pt>
                <c:pt idx="6015">
                  <c:v>0.4029282407407408</c:v>
                </c:pt>
                <c:pt idx="6016">
                  <c:v>0.40293981481481483</c:v>
                </c:pt>
                <c:pt idx="6017">
                  <c:v>0.40295138888888887</c:v>
                </c:pt>
                <c:pt idx="6018">
                  <c:v>0.40296296296296297</c:v>
                </c:pt>
                <c:pt idx="6019">
                  <c:v>0.40297453703703701</c:v>
                </c:pt>
                <c:pt idx="6020">
                  <c:v>0.4029861111111111</c:v>
                </c:pt>
                <c:pt idx="6021">
                  <c:v>0.40299768518518514</c:v>
                </c:pt>
                <c:pt idx="6022">
                  <c:v>0.40300925925925929</c:v>
                </c:pt>
                <c:pt idx="6023">
                  <c:v>0.40302083333333333</c:v>
                </c:pt>
                <c:pt idx="6024">
                  <c:v>0.40303240740740742</c:v>
                </c:pt>
                <c:pt idx="6025">
                  <c:v>0.40304398148148146</c:v>
                </c:pt>
                <c:pt idx="6026">
                  <c:v>0.40305555555555556</c:v>
                </c:pt>
                <c:pt idx="6027">
                  <c:v>0.40306712962962959</c:v>
                </c:pt>
                <c:pt idx="6028">
                  <c:v>0.40307870370370374</c:v>
                </c:pt>
                <c:pt idx="6029">
                  <c:v>0.40309027777777778</c:v>
                </c:pt>
                <c:pt idx="6030">
                  <c:v>0.40310185185185188</c:v>
                </c:pt>
                <c:pt idx="6031">
                  <c:v>0.40311342592592592</c:v>
                </c:pt>
                <c:pt idx="6032">
                  <c:v>0.40312500000000001</c:v>
                </c:pt>
                <c:pt idx="6033">
                  <c:v>0.40313657407407405</c:v>
                </c:pt>
                <c:pt idx="6034">
                  <c:v>0.4031481481481482</c:v>
                </c:pt>
                <c:pt idx="6035">
                  <c:v>0.40315972222222224</c:v>
                </c:pt>
                <c:pt idx="6036">
                  <c:v>0.40317129629629633</c:v>
                </c:pt>
                <c:pt idx="6037">
                  <c:v>0.40318287037037037</c:v>
                </c:pt>
                <c:pt idx="6038">
                  <c:v>0.40319444444444441</c:v>
                </c:pt>
                <c:pt idx="6039">
                  <c:v>0.40320601851851851</c:v>
                </c:pt>
                <c:pt idx="6040">
                  <c:v>0.40321759259259254</c:v>
                </c:pt>
                <c:pt idx="6041">
                  <c:v>0.40322916666666669</c:v>
                </c:pt>
                <c:pt idx="6042">
                  <c:v>0.40324074074074073</c:v>
                </c:pt>
                <c:pt idx="6043">
                  <c:v>0.40325231481481483</c:v>
                </c:pt>
                <c:pt idx="6044">
                  <c:v>0.40326388888888887</c:v>
                </c:pt>
                <c:pt idx="6045">
                  <c:v>0.40327546296296296</c:v>
                </c:pt>
                <c:pt idx="6046">
                  <c:v>0.403287037037037</c:v>
                </c:pt>
                <c:pt idx="6047">
                  <c:v>0.40329861111111115</c:v>
                </c:pt>
                <c:pt idx="6048">
                  <c:v>0.40331018518518519</c:v>
                </c:pt>
                <c:pt idx="6049">
                  <c:v>0.40332175925925928</c:v>
                </c:pt>
                <c:pt idx="6050">
                  <c:v>0.40333333333333332</c:v>
                </c:pt>
                <c:pt idx="6051">
                  <c:v>0.40334490740740742</c:v>
                </c:pt>
                <c:pt idx="6052">
                  <c:v>0.40335648148148145</c:v>
                </c:pt>
                <c:pt idx="6053">
                  <c:v>0.4033680555555556</c:v>
                </c:pt>
                <c:pt idx="6054">
                  <c:v>0.40337962962962964</c:v>
                </c:pt>
                <c:pt idx="6055">
                  <c:v>0.40339120370370374</c:v>
                </c:pt>
                <c:pt idx="6056">
                  <c:v>0.40340277777777778</c:v>
                </c:pt>
                <c:pt idx="6057">
                  <c:v>0.40341435185185182</c:v>
                </c:pt>
                <c:pt idx="6058">
                  <c:v>0.40342592592592591</c:v>
                </c:pt>
                <c:pt idx="6059">
                  <c:v>0.40343749999999995</c:v>
                </c:pt>
                <c:pt idx="6060">
                  <c:v>0.4034490740740741</c:v>
                </c:pt>
                <c:pt idx="6061">
                  <c:v>0.40346064814814814</c:v>
                </c:pt>
                <c:pt idx="6062">
                  <c:v>0.40347222222222223</c:v>
                </c:pt>
                <c:pt idx="6063">
                  <c:v>0.40348379629629627</c:v>
                </c:pt>
                <c:pt idx="6064">
                  <c:v>0.40349537037037037</c:v>
                </c:pt>
                <c:pt idx="6065">
                  <c:v>0.4035069444444444</c:v>
                </c:pt>
                <c:pt idx="6066">
                  <c:v>0.40351851851851855</c:v>
                </c:pt>
                <c:pt idx="6067">
                  <c:v>0.40353009259259259</c:v>
                </c:pt>
                <c:pt idx="6068">
                  <c:v>0.40354166666666669</c:v>
                </c:pt>
                <c:pt idx="6069">
                  <c:v>0.40355324074074073</c:v>
                </c:pt>
                <c:pt idx="6070">
                  <c:v>0.40356481481481482</c:v>
                </c:pt>
                <c:pt idx="6071">
                  <c:v>0.40357638888888886</c:v>
                </c:pt>
                <c:pt idx="6072">
                  <c:v>0.40358796296296301</c:v>
                </c:pt>
                <c:pt idx="6073">
                  <c:v>0.40359953703703705</c:v>
                </c:pt>
                <c:pt idx="6074">
                  <c:v>0.40361111111111114</c:v>
                </c:pt>
                <c:pt idx="6075">
                  <c:v>0.40362268518518518</c:v>
                </c:pt>
                <c:pt idx="6076">
                  <c:v>0.40363425925925928</c:v>
                </c:pt>
                <c:pt idx="6077">
                  <c:v>0.40364583333333331</c:v>
                </c:pt>
                <c:pt idx="6078">
                  <c:v>0.40365740740740735</c:v>
                </c:pt>
                <c:pt idx="6079">
                  <c:v>0.4036689814814815</c:v>
                </c:pt>
                <c:pt idx="6080">
                  <c:v>0.40368055555555554</c:v>
                </c:pt>
                <c:pt idx="6081">
                  <c:v>0.40369212962962964</c:v>
                </c:pt>
                <c:pt idx="6082">
                  <c:v>0.40370370370370368</c:v>
                </c:pt>
                <c:pt idx="6083">
                  <c:v>0.40371527777777777</c:v>
                </c:pt>
                <c:pt idx="6084">
                  <c:v>0.40372685185185181</c:v>
                </c:pt>
                <c:pt idx="6085">
                  <c:v>0.40373842592592596</c:v>
                </c:pt>
                <c:pt idx="6086">
                  <c:v>0.40375</c:v>
                </c:pt>
                <c:pt idx="6087">
                  <c:v>0.40376157407407409</c:v>
                </c:pt>
                <c:pt idx="6088">
                  <c:v>0.40377314814814813</c:v>
                </c:pt>
                <c:pt idx="6089">
                  <c:v>0.40378472222222223</c:v>
                </c:pt>
                <c:pt idx="6090">
                  <c:v>0.40379629629629626</c:v>
                </c:pt>
                <c:pt idx="6091">
                  <c:v>0.40380787037037041</c:v>
                </c:pt>
                <c:pt idx="6092">
                  <c:v>0.40381944444444445</c:v>
                </c:pt>
                <c:pt idx="6093">
                  <c:v>0.40383101851851855</c:v>
                </c:pt>
                <c:pt idx="6094">
                  <c:v>0.40384259259259259</c:v>
                </c:pt>
                <c:pt idx="6095">
                  <c:v>0.40385416666666668</c:v>
                </c:pt>
                <c:pt idx="6096">
                  <c:v>0.40386574074074072</c:v>
                </c:pt>
                <c:pt idx="6097">
                  <c:v>0.40387731481481487</c:v>
                </c:pt>
                <c:pt idx="6098">
                  <c:v>0.40388888888888891</c:v>
                </c:pt>
                <c:pt idx="6099">
                  <c:v>0.40390046296296295</c:v>
                </c:pt>
                <c:pt idx="6100">
                  <c:v>0.40391203703703704</c:v>
                </c:pt>
                <c:pt idx="6101">
                  <c:v>0.40392361111111108</c:v>
                </c:pt>
                <c:pt idx="6102">
                  <c:v>0.40393518518518517</c:v>
                </c:pt>
                <c:pt idx="6103">
                  <c:v>0.40394675925925921</c:v>
                </c:pt>
                <c:pt idx="6104">
                  <c:v>0.40395833333333336</c:v>
                </c:pt>
                <c:pt idx="6105">
                  <c:v>0.4039699074074074</c:v>
                </c:pt>
                <c:pt idx="6106">
                  <c:v>0.4039814814814815</c:v>
                </c:pt>
                <c:pt idx="6107">
                  <c:v>0.40399305555555554</c:v>
                </c:pt>
                <c:pt idx="6108">
                  <c:v>0.40400462962962963</c:v>
                </c:pt>
                <c:pt idx="6109">
                  <c:v>0.40401620370370367</c:v>
                </c:pt>
                <c:pt idx="6110">
                  <c:v>0.40402777777777782</c:v>
                </c:pt>
                <c:pt idx="6111">
                  <c:v>0.40403935185185186</c:v>
                </c:pt>
                <c:pt idx="6112">
                  <c:v>0.40405092592592595</c:v>
                </c:pt>
                <c:pt idx="6113">
                  <c:v>0.40406249999999999</c:v>
                </c:pt>
                <c:pt idx="6114">
                  <c:v>0.40407407407407409</c:v>
                </c:pt>
                <c:pt idx="6115">
                  <c:v>0.40408564814814812</c:v>
                </c:pt>
                <c:pt idx="6116">
                  <c:v>0.40409722222222227</c:v>
                </c:pt>
                <c:pt idx="6117">
                  <c:v>0.40410879629629631</c:v>
                </c:pt>
                <c:pt idx="6118">
                  <c:v>0.40412037037037035</c:v>
                </c:pt>
                <c:pt idx="6119">
                  <c:v>0.40413194444444445</c:v>
                </c:pt>
                <c:pt idx="6120">
                  <c:v>0.40414351851851849</c:v>
                </c:pt>
                <c:pt idx="6121">
                  <c:v>0.40415509259259258</c:v>
                </c:pt>
                <c:pt idx="6122">
                  <c:v>0.40416666666666662</c:v>
                </c:pt>
                <c:pt idx="6123">
                  <c:v>0.40417824074074077</c:v>
                </c:pt>
                <c:pt idx="6124">
                  <c:v>0.40418981481481481</c:v>
                </c:pt>
                <c:pt idx="6125">
                  <c:v>0.4042013888888889</c:v>
                </c:pt>
                <c:pt idx="6126">
                  <c:v>0.40421296296296294</c:v>
                </c:pt>
                <c:pt idx="6127">
                  <c:v>0.40422453703703703</c:v>
                </c:pt>
                <c:pt idx="6128">
                  <c:v>0.40423611111111107</c:v>
                </c:pt>
                <c:pt idx="6129">
                  <c:v>0.40424768518518522</c:v>
                </c:pt>
                <c:pt idx="6130">
                  <c:v>0.40425925925925926</c:v>
                </c:pt>
                <c:pt idx="6131">
                  <c:v>0.40427083333333336</c:v>
                </c:pt>
                <c:pt idx="6132">
                  <c:v>0.4042824074074074</c:v>
                </c:pt>
                <c:pt idx="6133">
                  <c:v>0.40429398148148149</c:v>
                </c:pt>
                <c:pt idx="6134">
                  <c:v>0.40430555555555553</c:v>
                </c:pt>
                <c:pt idx="6135">
                  <c:v>0.40431712962962968</c:v>
                </c:pt>
                <c:pt idx="6136">
                  <c:v>0.40432870370370372</c:v>
                </c:pt>
                <c:pt idx="6137">
                  <c:v>0.40434027777777781</c:v>
                </c:pt>
                <c:pt idx="6138">
                  <c:v>0.40435185185185185</c:v>
                </c:pt>
                <c:pt idx="6139">
                  <c:v>0.40436342592592589</c:v>
                </c:pt>
                <c:pt idx="6140">
                  <c:v>0.40437499999999998</c:v>
                </c:pt>
                <c:pt idx="6141">
                  <c:v>0.40438657407407402</c:v>
                </c:pt>
                <c:pt idx="6142">
                  <c:v>0.40439814814814817</c:v>
                </c:pt>
                <c:pt idx="6143">
                  <c:v>0.40440972222222221</c:v>
                </c:pt>
                <c:pt idx="6144">
                  <c:v>0.40442129629629631</c:v>
                </c:pt>
                <c:pt idx="6145">
                  <c:v>0.40443287037037035</c:v>
                </c:pt>
                <c:pt idx="6146">
                  <c:v>0.40444444444444444</c:v>
                </c:pt>
                <c:pt idx="6147">
                  <c:v>0.40445601851851848</c:v>
                </c:pt>
                <c:pt idx="6148">
                  <c:v>0.40446759259259263</c:v>
                </c:pt>
                <c:pt idx="6149">
                  <c:v>0.40447916666666667</c:v>
                </c:pt>
                <c:pt idx="6150">
                  <c:v>0.40449074074074076</c:v>
                </c:pt>
                <c:pt idx="6151">
                  <c:v>0.4045023148148148</c:v>
                </c:pt>
                <c:pt idx="6152">
                  <c:v>0.4045138888888889</c:v>
                </c:pt>
                <c:pt idx="6153">
                  <c:v>0.40452546296296293</c:v>
                </c:pt>
                <c:pt idx="6154">
                  <c:v>0.40453703703703708</c:v>
                </c:pt>
                <c:pt idx="6155">
                  <c:v>0.40454861111111112</c:v>
                </c:pt>
                <c:pt idx="6156">
                  <c:v>0.40456018518518522</c:v>
                </c:pt>
                <c:pt idx="6157">
                  <c:v>0.40457175925925926</c:v>
                </c:pt>
                <c:pt idx="6158">
                  <c:v>0.40458333333333335</c:v>
                </c:pt>
                <c:pt idx="6159">
                  <c:v>0.40459490740740739</c:v>
                </c:pt>
                <c:pt idx="6160">
                  <c:v>0.40460648148148143</c:v>
                </c:pt>
                <c:pt idx="6161">
                  <c:v>0.40461805555555558</c:v>
                </c:pt>
                <c:pt idx="6162">
                  <c:v>0.40462962962962962</c:v>
                </c:pt>
                <c:pt idx="6163">
                  <c:v>0.40464120370370371</c:v>
                </c:pt>
                <c:pt idx="6164">
                  <c:v>0.40465277777777775</c:v>
                </c:pt>
                <c:pt idx="6165">
                  <c:v>0.40466435185185184</c:v>
                </c:pt>
                <c:pt idx="6166">
                  <c:v>0.40467592592592588</c:v>
                </c:pt>
                <c:pt idx="6167">
                  <c:v>0.40468750000000003</c:v>
                </c:pt>
                <c:pt idx="6168">
                  <c:v>0.40469907407407407</c:v>
                </c:pt>
                <c:pt idx="6169">
                  <c:v>0.40471064814814817</c:v>
                </c:pt>
                <c:pt idx="6170">
                  <c:v>0.40472222222222221</c:v>
                </c:pt>
                <c:pt idx="6171">
                  <c:v>0.4047337962962963</c:v>
                </c:pt>
                <c:pt idx="6172">
                  <c:v>0.40474537037037034</c:v>
                </c:pt>
                <c:pt idx="6173">
                  <c:v>0.40475694444444449</c:v>
                </c:pt>
                <c:pt idx="6174">
                  <c:v>0.40476851851851853</c:v>
                </c:pt>
                <c:pt idx="6175">
                  <c:v>0.40478009259259262</c:v>
                </c:pt>
                <c:pt idx="6176">
                  <c:v>0.40479166666666666</c:v>
                </c:pt>
                <c:pt idx="6177">
                  <c:v>0.40480324074074076</c:v>
                </c:pt>
                <c:pt idx="6178">
                  <c:v>0.40481481481481479</c:v>
                </c:pt>
                <c:pt idx="6179">
                  <c:v>0.40482638888888894</c:v>
                </c:pt>
                <c:pt idx="6180">
                  <c:v>0.40483796296296298</c:v>
                </c:pt>
                <c:pt idx="6181">
                  <c:v>0.40484953703703702</c:v>
                </c:pt>
                <c:pt idx="6182">
                  <c:v>0.40486111111111112</c:v>
                </c:pt>
                <c:pt idx="6183">
                  <c:v>0.40487268518518515</c:v>
                </c:pt>
                <c:pt idx="6184">
                  <c:v>0.40488425925925925</c:v>
                </c:pt>
                <c:pt idx="6185">
                  <c:v>0.40489583333333329</c:v>
                </c:pt>
                <c:pt idx="6186">
                  <c:v>0.40490740740740744</c:v>
                </c:pt>
                <c:pt idx="6187">
                  <c:v>0.40491898148148148</c:v>
                </c:pt>
                <c:pt idx="6188">
                  <c:v>0.40493055555555557</c:v>
                </c:pt>
                <c:pt idx="6189">
                  <c:v>0.40494212962962961</c:v>
                </c:pt>
                <c:pt idx="6190">
                  <c:v>0.4049537037037037</c:v>
                </c:pt>
                <c:pt idx="6191">
                  <c:v>0.40496527777777774</c:v>
                </c:pt>
                <c:pt idx="6192">
                  <c:v>0.40497685185185189</c:v>
                </c:pt>
                <c:pt idx="6193">
                  <c:v>0.40498842592592593</c:v>
                </c:pt>
                <c:pt idx="6194">
                  <c:v>0.40500000000000003</c:v>
                </c:pt>
                <c:pt idx="6195">
                  <c:v>0.40501157407407407</c:v>
                </c:pt>
                <c:pt idx="6196">
                  <c:v>0.40502314814814816</c:v>
                </c:pt>
                <c:pt idx="6197">
                  <c:v>0.4050347222222222</c:v>
                </c:pt>
                <c:pt idx="6198">
                  <c:v>0.40504629629629635</c:v>
                </c:pt>
                <c:pt idx="6199">
                  <c:v>0.40505787037037039</c:v>
                </c:pt>
                <c:pt idx="6200">
                  <c:v>0.40506944444444443</c:v>
                </c:pt>
                <c:pt idx="6201">
                  <c:v>0.40508101851851852</c:v>
                </c:pt>
                <c:pt idx="6202">
                  <c:v>0.40509259259259256</c:v>
                </c:pt>
                <c:pt idx="6203">
                  <c:v>0.40510416666666665</c:v>
                </c:pt>
                <c:pt idx="6204">
                  <c:v>0.40511574074074069</c:v>
                </c:pt>
                <c:pt idx="6205">
                  <c:v>0.40512731481481484</c:v>
                </c:pt>
                <c:pt idx="6206">
                  <c:v>0.40513888888888888</c:v>
                </c:pt>
                <c:pt idx="6207">
                  <c:v>0.40515046296296298</c:v>
                </c:pt>
                <c:pt idx="6208">
                  <c:v>0.40516203703703701</c:v>
                </c:pt>
                <c:pt idx="6209">
                  <c:v>0.40517361111111111</c:v>
                </c:pt>
                <c:pt idx="6210">
                  <c:v>0.40518518518518515</c:v>
                </c:pt>
                <c:pt idx="6211">
                  <c:v>0.4051967592592593</c:v>
                </c:pt>
                <c:pt idx="6212">
                  <c:v>0.40520833333333334</c:v>
                </c:pt>
                <c:pt idx="6213">
                  <c:v>0.40521990740740743</c:v>
                </c:pt>
                <c:pt idx="6214">
                  <c:v>0.40523148148148147</c:v>
                </c:pt>
                <c:pt idx="6215">
                  <c:v>0.40524305555555556</c:v>
                </c:pt>
                <c:pt idx="6216">
                  <c:v>0.4052546296296296</c:v>
                </c:pt>
                <c:pt idx="6217">
                  <c:v>0.40526620370370375</c:v>
                </c:pt>
                <c:pt idx="6218">
                  <c:v>0.40527777777777779</c:v>
                </c:pt>
                <c:pt idx="6219">
                  <c:v>0.40528935185185189</c:v>
                </c:pt>
                <c:pt idx="6220">
                  <c:v>0.40530092592592593</c:v>
                </c:pt>
                <c:pt idx="6221">
                  <c:v>0.40531249999999996</c:v>
                </c:pt>
                <c:pt idx="6222">
                  <c:v>0.40532407407407406</c:v>
                </c:pt>
                <c:pt idx="6223">
                  <c:v>0.4053356481481481</c:v>
                </c:pt>
                <c:pt idx="6224">
                  <c:v>0.40534722222222225</c:v>
                </c:pt>
                <c:pt idx="6225">
                  <c:v>0.40535879629629629</c:v>
                </c:pt>
                <c:pt idx="6226">
                  <c:v>0.40537037037037038</c:v>
                </c:pt>
                <c:pt idx="6227">
                  <c:v>0.40538194444444442</c:v>
                </c:pt>
                <c:pt idx="6228">
                  <c:v>0.40539351851851851</c:v>
                </c:pt>
                <c:pt idx="6229">
                  <c:v>0.40540509259259255</c:v>
                </c:pt>
                <c:pt idx="6230">
                  <c:v>0.4054166666666667</c:v>
                </c:pt>
                <c:pt idx="6231">
                  <c:v>0.40542824074074074</c:v>
                </c:pt>
                <c:pt idx="6232">
                  <c:v>0.40543981481481484</c:v>
                </c:pt>
                <c:pt idx="6233">
                  <c:v>0.40545138888888888</c:v>
                </c:pt>
                <c:pt idx="6234">
                  <c:v>0.40546296296296297</c:v>
                </c:pt>
                <c:pt idx="6235">
                  <c:v>0.40547453703703701</c:v>
                </c:pt>
                <c:pt idx="6236">
                  <c:v>0.40548611111111116</c:v>
                </c:pt>
                <c:pt idx="6237">
                  <c:v>0.4054976851851852</c:v>
                </c:pt>
                <c:pt idx="6238">
                  <c:v>0.40550925925925929</c:v>
                </c:pt>
                <c:pt idx="6239">
                  <c:v>0.40552083333333333</c:v>
                </c:pt>
                <c:pt idx="6240">
                  <c:v>0.40553240740740742</c:v>
                </c:pt>
                <c:pt idx="6241">
                  <c:v>0.40554398148148146</c:v>
                </c:pt>
                <c:pt idx="6242">
                  <c:v>0.4055555555555555</c:v>
                </c:pt>
                <c:pt idx="6243">
                  <c:v>0.40556712962962965</c:v>
                </c:pt>
                <c:pt idx="6244">
                  <c:v>0.40557870370370369</c:v>
                </c:pt>
                <c:pt idx="6245">
                  <c:v>0.40559027777777779</c:v>
                </c:pt>
                <c:pt idx="6246">
                  <c:v>0.40560185185185182</c:v>
                </c:pt>
                <c:pt idx="6247">
                  <c:v>0.40561342592592592</c:v>
                </c:pt>
                <c:pt idx="6248">
                  <c:v>0.40562499999999996</c:v>
                </c:pt>
                <c:pt idx="6249">
                  <c:v>0.40563657407407411</c:v>
                </c:pt>
                <c:pt idx="6250">
                  <c:v>0.40564814814814815</c:v>
                </c:pt>
                <c:pt idx="6251">
                  <c:v>0.40565972222222224</c:v>
                </c:pt>
                <c:pt idx="6252">
                  <c:v>0.40567129629629628</c:v>
                </c:pt>
                <c:pt idx="6253">
                  <c:v>0.40568287037037037</c:v>
                </c:pt>
                <c:pt idx="6254">
                  <c:v>0.40569444444444441</c:v>
                </c:pt>
                <c:pt idx="6255">
                  <c:v>0.40570601851851856</c:v>
                </c:pt>
                <c:pt idx="6256">
                  <c:v>0.4057175925925926</c:v>
                </c:pt>
                <c:pt idx="6257">
                  <c:v>0.4057291666666667</c:v>
                </c:pt>
                <c:pt idx="6258">
                  <c:v>0.40574074074074074</c:v>
                </c:pt>
                <c:pt idx="6259">
                  <c:v>0.40575231481481483</c:v>
                </c:pt>
                <c:pt idx="6260">
                  <c:v>0.40576388888888887</c:v>
                </c:pt>
                <c:pt idx="6261">
                  <c:v>0.40577546296296302</c:v>
                </c:pt>
                <c:pt idx="6262">
                  <c:v>0.40578703703703706</c:v>
                </c:pt>
                <c:pt idx="6263">
                  <c:v>0.4057986111111111</c:v>
                </c:pt>
                <c:pt idx="6264">
                  <c:v>0.40581018518518519</c:v>
                </c:pt>
                <c:pt idx="6265">
                  <c:v>0.40582175925925923</c:v>
                </c:pt>
                <c:pt idx="6266">
                  <c:v>0.40583333333333332</c:v>
                </c:pt>
                <c:pt idx="6267">
                  <c:v>0.40584490740740736</c:v>
                </c:pt>
                <c:pt idx="6268">
                  <c:v>0.40585648148148151</c:v>
                </c:pt>
                <c:pt idx="6269">
                  <c:v>0.40586805555555555</c:v>
                </c:pt>
                <c:pt idx="6270">
                  <c:v>0.40587962962962965</c:v>
                </c:pt>
                <c:pt idx="6271">
                  <c:v>0.40589120370370368</c:v>
                </c:pt>
                <c:pt idx="6272">
                  <c:v>0.40590277777777778</c:v>
                </c:pt>
                <c:pt idx="6273">
                  <c:v>0.40591435185185182</c:v>
                </c:pt>
                <c:pt idx="6274">
                  <c:v>0.40592592592592597</c:v>
                </c:pt>
                <c:pt idx="6275">
                  <c:v>0.40593750000000001</c:v>
                </c:pt>
                <c:pt idx="6276">
                  <c:v>0.4059490740740741</c:v>
                </c:pt>
                <c:pt idx="6277">
                  <c:v>0.40596064814814814</c:v>
                </c:pt>
                <c:pt idx="6278">
                  <c:v>0.40597222222222223</c:v>
                </c:pt>
                <c:pt idx="6279">
                  <c:v>0.40598379629629627</c:v>
                </c:pt>
                <c:pt idx="6280">
                  <c:v>0.40599537037037042</c:v>
                </c:pt>
                <c:pt idx="6281">
                  <c:v>0.40600694444444446</c:v>
                </c:pt>
                <c:pt idx="6282">
                  <c:v>0.4060185185185185</c:v>
                </c:pt>
                <c:pt idx="6283">
                  <c:v>0.4060300925925926</c:v>
                </c:pt>
                <c:pt idx="6284">
                  <c:v>0.40604166666666663</c:v>
                </c:pt>
                <c:pt idx="6285">
                  <c:v>0.40605324074074073</c:v>
                </c:pt>
                <c:pt idx="6286">
                  <c:v>0.40606481481481477</c:v>
                </c:pt>
                <c:pt idx="6287">
                  <c:v>0.40607638888888892</c:v>
                </c:pt>
                <c:pt idx="6288">
                  <c:v>0.40608796296296296</c:v>
                </c:pt>
                <c:pt idx="6289">
                  <c:v>0.40609953703703705</c:v>
                </c:pt>
                <c:pt idx="6290">
                  <c:v>0.40611111111111109</c:v>
                </c:pt>
                <c:pt idx="6291">
                  <c:v>0.40612268518518518</c:v>
                </c:pt>
                <c:pt idx="6292">
                  <c:v>0.40613425925925922</c:v>
                </c:pt>
                <c:pt idx="6293">
                  <c:v>0.40614583333333337</c:v>
                </c:pt>
                <c:pt idx="6294">
                  <c:v>0.40615740740740741</c:v>
                </c:pt>
                <c:pt idx="6295">
                  <c:v>0.40616898148148151</c:v>
                </c:pt>
                <c:pt idx="6296">
                  <c:v>0.40618055555555554</c:v>
                </c:pt>
                <c:pt idx="6297">
                  <c:v>0.40619212962962964</c:v>
                </c:pt>
                <c:pt idx="6298">
                  <c:v>0.40620370370370368</c:v>
                </c:pt>
                <c:pt idx="6299">
                  <c:v>0.40621527777777783</c:v>
                </c:pt>
                <c:pt idx="6300">
                  <c:v>0.40622685185185187</c:v>
                </c:pt>
                <c:pt idx="6301">
                  <c:v>0.40623842592592596</c:v>
                </c:pt>
                <c:pt idx="6302">
                  <c:v>0.40625</c:v>
                </c:pt>
                <c:pt idx="6303">
                  <c:v>0.40626157407407404</c:v>
                </c:pt>
                <c:pt idx="6304">
                  <c:v>0.40627314814814813</c:v>
                </c:pt>
                <c:pt idx="6305">
                  <c:v>0.40628472222222217</c:v>
                </c:pt>
                <c:pt idx="6306">
                  <c:v>0.40629629629629632</c:v>
                </c:pt>
                <c:pt idx="6307">
                  <c:v>0.40630787037037036</c:v>
                </c:pt>
                <c:pt idx="6308">
                  <c:v>0.40631944444444446</c:v>
                </c:pt>
                <c:pt idx="6309">
                  <c:v>0.40633101851851849</c:v>
                </c:pt>
                <c:pt idx="6310">
                  <c:v>0.40634259259259259</c:v>
                </c:pt>
                <c:pt idx="6311">
                  <c:v>0.40635416666666663</c:v>
                </c:pt>
                <c:pt idx="6312">
                  <c:v>0.40636574074074078</c:v>
                </c:pt>
                <c:pt idx="6313">
                  <c:v>0.40637731481481482</c:v>
                </c:pt>
                <c:pt idx="6314">
                  <c:v>0.40638888888888891</c:v>
                </c:pt>
                <c:pt idx="6315">
                  <c:v>0.40640046296296295</c:v>
                </c:pt>
                <c:pt idx="6316">
                  <c:v>0.40641203703703704</c:v>
                </c:pt>
                <c:pt idx="6317">
                  <c:v>0.40642361111111108</c:v>
                </c:pt>
                <c:pt idx="6318">
                  <c:v>0.40643518518518523</c:v>
                </c:pt>
                <c:pt idx="6319">
                  <c:v>0.40644675925925927</c:v>
                </c:pt>
                <c:pt idx="6320">
                  <c:v>0.40645833333333337</c:v>
                </c:pt>
                <c:pt idx="6321">
                  <c:v>0.4064699074074074</c:v>
                </c:pt>
                <c:pt idx="6322">
                  <c:v>0.4064814814814815</c:v>
                </c:pt>
                <c:pt idx="6323">
                  <c:v>0.40649305555555554</c:v>
                </c:pt>
                <c:pt idx="6324">
                  <c:v>0.40650462962962958</c:v>
                </c:pt>
                <c:pt idx="6325">
                  <c:v>0.40651620370370373</c:v>
                </c:pt>
                <c:pt idx="6326">
                  <c:v>0.40652777777777777</c:v>
                </c:pt>
                <c:pt idx="6327">
                  <c:v>0.40653935185185186</c:v>
                </c:pt>
                <c:pt idx="6328">
                  <c:v>0.4065509259259259</c:v>
                </c:pt>
                <c:pt idx="6329">
                  <c:v>0.40656249999999999</c:v>
                </c:pt>
                <c:pt idx="6330">
                  <c:v>0.40657407407407403</c:v>
                </c:pt>
                <c:pt idx="6331">
                  <c:v>0.40658564814814818</c:v>
                </c:pt>
                <c:pt idx="6332">
                  <c:v>0.40659722222222222</c:v>
                </c:pt>
                <c:pt idx="6333">
                  <c:v>0.40660879629629632</c:v>
                </c:pt>
                <c:pt idx="6334">
                  <c:v>0.40662037037037035</c:v>
                </c:pt>
                <c:pt idx="6335">
                  <c:v>0.40663194444444445</c:v>
                </c:pt>
                <c:pt idx="6336">
                  <c:v>0.40664351851851849</c:v>
                </c:pt>
                <c:pt idx="6337">
                  <c:v>0.40665509259259264</c:v>
                </c:pt>
                <c:pt idx="6338">
                  <c:v>0.40666666666666668</c:v>
                </c:pt>
                <c:pt idx="6339">
                  <c:v>0.40667824074074077</c:v>
                </c:pt>
                <c:pt idx="6340">
                  <c:v>0.40668981481481481</c:v>
                </c:pt>
                <c:pt idx="6341">
                  <c:v>0.4067013888888889</c:v>
                </c:pt>
                <c:pt idx="6342">
                  <c:v>0.40671296296296294</c:v>
                </c:pt>
                <c:pt idx="6343">
                  <c:v>0.40672453703703698</c:v>
                </c:pt>
                <c:pt idx="6344">
                  <c:v>0.40673611111111113</c:v>
                </c:pt>
                <c:pt idx="6345">
                  <c:v>0.40674768518518517</c:v>
                </c:pt>
                <c:pt idx="6346">
                  <c:v>0.40675925925925926</c:v>
                </c:pt>
                <c:pt idx="6347">
                  <c:v>0.4067708333333333</c:v>
                </c:pt>
                <c:pt idx="6348">
                  <c:v>0.4067824074074074</c:v>
                </c:pt>
                <c:pt idx="6349">
                  <c:v>0.40679398148148144</c:v>
                </c:pt>
                <c:pt idx="6350">
                  <c:v>0.40680555555555559</c:v>
                </c:pt>
                <c:pt idx="6351">
                  <c:v>0.40681712962962963</c:v>
                </c:pt>
                <c:pt idx="6352">
                  <c:v>0.40682870370370372</c:v>
                </c:pt>
                <c:pt idx="6353">
                  <c:v>0.40684027777777776</c:v>
                </c:pt>
                <c:pt idx="6354">
                  <c:v>0.40685185185185185</c:v>
                </c:pt>
                <c:pt idx="6355">
                  <c:v>0.40686342592592589</c:v>
                </c:pt>
                <c:pt idx="6356">
                  <c:v>0.40687500000000004</c:v>
                </c:pt>
                <c:pt idx="6357">
                  <c:v>0.40688657407407408</c:v>
                </c:pt>
                <c:pt idx="6358">
                  <c:v>0.40689814814814818</c:v>
                </c:pt>
                <c:pt idx="6359">
                  <c:v>0.40690972222222221</c:v>
                </c:pt>
                <c:pt idx="6360">
                  <c:v>0.40692129629629631</c:v>
                </c:pt>
                <c:pt idx="6361">
                  <c:v>0.40693287037037035</c:v>
                </c:pt>
                <c:pt idx="6362">
                  <c:v>0.4069444444444445</c:v>
                </c:pt>
                <c:pt idx="6363">
                  <c:v>0.40695601851851854</c:v>
                </c:pt>
                <c:pt idx="6364">
                  <c:v>0.40696759259259258</c:v>
                </c:pt>
                <c:pt idx="6365">
                  <c:v>0.40697916666666667</c:v>
                </c:pt>
                <c:pt idx="6366">
                  <c:v>0.40699074074074071</c:v>
                </c:pt>
                <c:pt idx="6367">
                  <c:v>0.4070023148148148</c:v>
                </c:pt>
                <c:pt idx="6368">
                  <c:v>0.40701388888888884</c:v>
                </c:pt>
                <c:pt idx="6369">
                  <c:v>0.40702546296296299</c:v>
                </c:pt>
                <c:pt idx="6370">
                  <c:v>0.40703703703703703</c:v>
                </c:pt>
                <c:pt idx="6371">
                  <c:v>0.40704861111111112</c:v>
                </c:pt>
                <c:pt idx="6372">
                  <c:v>0.40706018518518516</c:v>
                </c:pt>
                <c:pt idx="6373">
                  <c:v>0.40707175925925926</c:v>
                </c:pt>
                <c:pt idx="6374">
                  <c:v>0.4070833333333333</c:v>
                </c:pt>
                <c:pt idx="6375">
                  <c:v>0.40709490740740745</c:v>
                </c:pt>
                <c:pt idx="6376">
                  <c:v>0.40710648148148149</c:v>
                </c:pt>
                <c:pt idx="6377">
                  <c:v>0.40711805555555558</c:v>
                </c:pt>
                <c:pt idx="6378">
                  <c:v>0.40712962962962962</c:v>
                </c:pt>
                <c:pt idx="6379">
                  <c:v>0.40714120370370371</c:v>
                </c:pt>
                <c:pt idx="6380">
                  <c:v>0.40715277777777775</c:v>
                </c:pt>
                <c:pt idx="6381">
                  <c:v>0.4071643518518519</c:v>
                </c:pt>
                <c:pt idx="6382">
                  <c:v>0.40717592592592594</c:v>
                </c:pt>
                <c:pt idx="6383">
                  <c:v>0.40718750000000004</c:v>
                </c:pt>
                <c:pt idx="6384">
                  <c:v>0.40719907407407407</c:v>
                </c:pt>
                <c:pt idx="6385">
                  <c:v>0.40721064814814811</c:v>
                </c:pt>
                <c:pt idx="6386">
                  <c:v>0.40722222222222221</c:v>
                </c:pt>
                <c:pt idx="6387">
                  <c:v>0.40723379629629625</c:v>
                </c:pt>
                <c:pt idx="6388">
                  <c:v>0.4072453703703704</c:v>
                </c:pt>
                <c:pt idx="6389">
                  <c:v>0.40725694444444444</c:v>
                </c:pt>
                <c:pt idx="6390">
                  <c:v>0.40726851851851853</c:v>
                </c:pt>
                <c:pt idx="6391">
                  <c:v>0.40728009259259257</c:v>
                </c:pt>
                <c:pt idx="6392">
                  <c:v>0.40729166666666666</c:v>
                </c:pt>
                <c:pt idx="6393">
                  <c:v>0.4073032407407407</c:v>
                </c:pt>
                <c:pt idx="6394">
                  <c:v>0.40731481481481485</c:v>
                </c:pt>
                <c:pt idx="6395">
                  <c:v>0.40732638888888889</c:v>
                </c:pt>
                <c:pt idx="6396">
                  <c:v>0.40733796296296299</c:v>
                </c:pt>
                <c:pt idx="6397">
                  <c:v>0.40734953703703702</c:v>
                </c:pt>
                <c:pt idx="6398">
                  <c:v>0.40736111111111112</c:v>
                </c:pt>
                <c:pt idx="6399">
                  <c:v>0.40737268518518516</c:v>
                </c:pt>
                <c:pt idx="6400">
                  <c:v>0.40738425925925931</c:v>
                </c:pt>
                <c:pt idx="6401">
                  <c:v>0.40739583333333335</c:v>
                </c:pt>
                <c:pt idx="6402">
                  <c:v>0.40740740740740744</c:v>
                </c:pt>
                <c:pt idx="6403">
                  <c:v>0.40741898148148148</c:v>
                </c:pt>
                <c:pt idx="6404">
                  <c:v>0.40743055555555557</c:v>
                </c:pt>
                <c:pt idx="6405">
                  <c:v>0.40744212962962961</c:v>
                </c:pt>
                <c:pt idx="6406">
                  <c:v>0.40745370370370365</c:v>
                </c:pt>
                <c:pt idx="6407">
                  <c:v>0.4074652777777778</c:v>
                </c:pt>
                <c:pt idx="6408">
                  <c:v>0.40747685185185184</c:v>
                </c:pt>
                <c:pt idx="6409">
                  <c:v>0.40748842592592593</c:v>
                </c:pt>
                <c:pt idx="6410">
                  <c:v>0.40749999999999997</c:v>
                </c:pt>
                <c:pt idx="6411">
                  <c:v>0.40751157407407407</c:v>
                </c:pt>
                <c:pt idx="6412">
                  <c:v>0.40752314814814811</c:v>
                </c:pt>
                <c:pt idx="6413">
                  <c:v>0.40753472222222226</c:v>
                </c:pt>
                <c:pt idx="6414">
                  <c:v>0.4075462962962963</c:v>
                </c:pt>
                <c:pt idx="6415">
                  <c:v>0.40755787037037039</c:v>
                </c:pt>
                <c:pt idx="6416">
                  <c:v>0.40756944444444443</c:v>
                </c:pt>
                <c:pt idx="6417">
                  <c:v>0.40758101851851852</c:v>
                </c:pt>
                <c:pt idx="6418">
                  <c:v>0.40759259259259256</c:v>
                </c:pt>
                <c:pt idx="6419">
                  <c:v>0.40760416666666671</c:v>
                </c:pt>
                <c:pt idx="6420">
                  <c:v>0.40761574074074075</c:v>
                </c:pt>
                <c:pt idx="6421">
                  <c:v>0.40762731481481485</c:v>
                </c:pt>
                <c:pt idx="6422">
                  <c:v>0.40763888888888888</c:v>
                </c:pt>
                <c:pt idx="6423">
                  <c:v>0.40765046296296298</c:v>
                </c:pt>
                <c:pt idx="6424">
                  <c:v>0.40766203703703702</c:v>
                </c:pt>
                <c:pt idx="6425">
                  <c:v>0.40767361111111106</c:v>
                </c:pt>
                <c:pt idx="6426">
                  <c:v>0.40768518518518521</c:v>
                </c:pt>
                <c:pt idx="6427">
                  <c:v>0.40769675925925924</c:v>
                </c:pt>
                <c:pt idx="6428">
                  <c:v>0.40770833333333334</c:v>
                </c:pt>
                <c:pt idx="6429">
                  <c:v>0.40771990740740738</c:v>
                </c:pt>
                <c:pt idx="6430">
                  <c:v>0.40773148148148147</c:v>
                </c:pt>
                <c:pt idx="6431">
                  <c:v>0.40774305555555551</c:v>
                </c:pt>
                <c:pt idx="6432">
                  <c:v>0.40775462962962966</c:v>
                </c:pt>
                <c:pt idx="6433">
                  <c:v>0.4077662037037037</c:v>
                </c:pt>
                <c:pt idx="6434">
                  <c:v>0.40777777777777779</c:v>
                </c:pt>
                <c:pt idx="6435">
                  <c:v>0.40778935185185183</c:v>
                </c:pt>
                <c:pt idx="6436">
                  <c:v>0.40780092592592593</c:v>
                </c:pt>
                <c:pt idx="6437">
                  <c:v>0.40781249999999997</c:v>
                </c:pt>
                <c:pt idx="6438">
                  <c:v>0.40782407407407412</c:v>
                </c:pt>
                <c:pt idx="6439">
                  <c:v>0.40783564814814816</c:v>
                </c:pt>
                <c:pt idx="6440">
                  <c:v>0.40784722222222225</c:v>
                </c:pt>
                <c:pt idx="6441">
                  <c:v>0.40785879629629629</c:v>
                </c:pt>
                <c:pt idx="6442">
                  <c:v>0.40787037037037038</c:v>
                </c:pt>
                <c:pt idx="6443">
                  <c:v>0.40788194444444442</c:v>
                </c:pt>
                <c:pt idx="6444">
                  <c:v>0.40789351851851857</c:v>
                </c:pt>
                <c:pt idx="6445">
                  <c:v>0.40790509259259261</c:v>
                </c:pt>
                <c:pt idx="6446">
                  <c:v>0.40791666666666665</c:v>
                </c:pt>
                <c:pt idx="6447">
                  <c:v>0.40792824074074074</c:v>
                </c:pt>
                <c:pt idx="6448">
                  <c:v>0.40793981481481478</c:v>
                </c:pt>
                <c:pt idx="6449">
                  <c:v>0.40795138888888888</c:v>
                </c:pt>
                <c:pt idx="6450">
                  <c:v>0.40796296296296292</c:v>
                </c:pt>
                <c:pt idx="6451">
                  <c:v>0.40797453703703707</c:v>
                </c:pt>
                <c:pt idx="6452">
                  <c:v>0.4079861111111111</c:v>
                </c:pt>
                <c:pt idx="6453">
                  <c:v>0.4079976851851852</c:v>
                </c:pt>
                <c:pt idx="6454">
                  <c:v>0.40800925925925924</c:v>
                </c:pt>
                <c:pt idx="6455">
                  <c:v>0.40802083333333333</c:v>
                </c:pt>
                <c:pt idx="6456">
                  <c:v>0.40803240740740737</c:v>
                </c:pt>
                <c:pt idx="6457">
                  <c:v>0.40804398148148152</c:v>
                </c:pt>
                <c:pt idx="6458">
                  <c:v>0.40805555555555556</c:v>
                </c:pt>
                <c:pt idx="6459">
                  <c:v>0.40806712962962965</c:v>
                </c:pt>
                <c:pt idx="6460">
                  <c:v>0.40807870370370369</c:v>
                </c:pt>
                <c:pt idx="6461">
                  <c:v>0.40809027777777779</c:v>
                </c:pt>
                <c:pt idx="6462">
                  <c:v>0.40810185185185183</c:v>
                </c:pt>
                <c:pt idx="6463">
                  <c:v>0.40811342592592598</c:v>
                </c:pt>
                <c:pt idx="6464">
                  <c:v>0.40812500000000002</c:v>
                </c:pt>
                <c:pt idx="6465">
                  <c:v>0.40813657407407411</c:v>
                </c:pt>
                <c:pt idx="6466">
                  <c:v>0.40814814814814815</c:v>
                </c:pt>
                <c:pt idx="6467">
                  <c:v>0.40815972222222219</c:v>
                </c:pt>
                <c:pt idx="6468">
                  <c:v>0.40817129629629628</c:v>
                </c:pt>
                <c:pt idx="6469">
                  <c:v>0.40818287037037032</c:v>
                </c:pt>
                <c:pt idx="6470">
                  <c:v>0.40819444444444447</c:v>
                </c:pt>
                <c:pt idx="6471">
                  <c:v>0.40820601851851851</c:v>
                </c:pt>
                <c:pt idx="6472">
                  <c:v>0.4082175925925926</c:v>
                </c:pt>
                <c:pt idx="6473">
                  <c:v>0.40822916666666664</c:v>
                </c:pt>
                <c:pt idx="6474">
                  <c:v>0.40824074074074074</c:v>
                </c:pt>
                <c:pt idx="6475">
                  <c:v>0.40825231481481478</c:v>
                </c:pt>
                <c:pt idx="6476">
                  <c:v>0.40826388888888893</c:v>
                </c:pt>
                <c:pt idx="6477">
                  <c:v>0.40827546296296297</c:v>
                </c:pt>
                <c:pt idx="6478">
                  <c:v>0.40828703703703706</c:v>
                </c:pt>
                <c:pt idx="6479">
                  <c:v>0.4082986111111111</c:v>
                </c:pt>
                <c:pt idx="6480">
                  <c:v>0.40831018518518519</c:v>
                </c:pt>
                <c:pt idx="6481">
                  <c:v>0.40832175925925923</c:v>
                </c:pt>
                <c:pt idx="6482">
                  <c:v>0.40833333333333338</c:v>
                </c:pt>
                <c:pt idx="6483">
                  <c:v>0.40834490740740742</c:v>
                </c:pt>
                <c:pt idx="6484">
                  <c:v>0.40835648148148151</c:v>
                </c:pt>
                <c:pt idx="6485">
                  <c:v>0.40836805555555555</c:v>
                </c:pt>
                <c:pt idx="6486">
                  <c:v>0.40837962962962965</c:v>
                </c:pt>
                <c:pt idx="6487">
                  <c:v>0.40839120370370369</c:v>
                </c:pt>
                <c:pt idx="6488">
                  <c:v>0.40840277777777773</c:v>
                </c:pt>
                <c:pt idx="6489">
                  <c:v>0.40841435185185188</c:v>
                </c:pt>
                <c:pt idx="6490">
                  <c:v>0.40842592592592591</c:v>
                </c:pt>
                <c:pt idx="6491">
                  <c:v>0.40843750000000001</c:v>
                </c:pt>
                <c:pt idx="6492">
                  <c:v>0.40844907407407405</c:v>
                </c:pt>
                <c:pt idx="6493">
                  <c:v>0.40846064814814814</c:v>
                </c:pt>
                <c:pt idx="6494">
                  <c:v>0.40847222222222218</c:v>
                </c:pt>
                <c:pt idx="6495">
                  <c:v>0.40848379629629633</c:v>
                </c:pt>
                <c:pt idx="6496">
                  <c:v>0.40849537037037037</c:v>
                </c:pt>
                <c:pt idx="6497">
                  <c:v>0.40850694444444446</c:v>
                </c:pt>
                <c:pt idx="6498">
                  <c:v>0.4085185185185185</c:v>
                </c:pt>
                <c:pt idx="6499">
                  <c:v>0.4085300925925926</c:v>
                </c:pt>
                <c:pt idx="6500">
                  <c:v>0.40854166666666664</c:v>
                </c:pt>
                <c:pt idx="6501">
                  <c:v>0.40855324074074079</c:v>
                </c:pt>
                <c:pt idx="6502">
                  <c:v>0.40856481481481483</c:v>
                </c:pt>
                <c:pt idx="6503">
                  <c:v>0.40857638888888892</c:v>
                </c:pt>
                <c:pt idx="6504">
                  <c:v>0.40858796296296296</c:v>
                </c:pt>
                <c:pt idx="6505">
                  <c:v>0.40859953703703705</c:v>
                </c:pt>
                <c:pt idx="6506">
                  <c:v>0.40861111111111109</c:v>
                </c:pt>
                <c:pt idx="6507">
                  <c:v>0.40862268518518513</c:v>
                </c:pt>
                <c:pt idx="6508">
                  <c:v>0.40863425925925928</c:v>
                </c:pt>
                <c:pt idx="6509">
                  <c:v>0.40864583333333332</c:v>
                </c:pt>
                <c:pt idx="6510">
                  <c:v>0.40865740740740741</c:v>
                </c:pt>
                <c:pt idx="6511">
                  <c:v>0.40866898148148145</c:v>
                </c:pt>
                <c:pt idx="6512">
                  <c:v>0.40868055555555555</c:v>
                </c:pt>
                <c:pt idx="6513">
                  <c:v>0.40869212962962959</c:v>
                </c:pt>
                <c:pt idx="6514">
                  <c:v>0.40870370370370374</c:v>
                </c:pt>
                <c:pt idx="6515">
                  <c:v>0.40871527777777777</c:v>
                </c:pt>
                <c:pt idx="6516">
                  <c:v>0.40872685185185187</c:v>
                </c:pt>
                <c:pt idx="6517">
                  <c:v>0.40873842592592591</c:v>
                </c:pt>
                <c:pt idx="6518">
                  <c:v>0.40875</c:v>
                </c:pt>
                <c:pt idx="6519">
                  <c:v>0.40876157407407404</c:v>
                </c:pt>
                <c:pt idx="6520">
                  <c:v>0.40877314814814819</c:v>
                </c:pt>
                <c:pt idx="6521">
                  <c:v>0.40878472222222223</c:v>
                </c:pt>
                <c:pt idx="6522">
                  <c:v>0.40879629629629632</c:v>
                </c:pt>
                <c:pt idx="6523">
                  <c:v>0.40880787037037036</c:v>
                </c:pt>
                <c:pt idx="6524">
                  <c:v>0.40881944444444446</c:v>
                </c:pt>
                <c:pt idx="6525">
                  <c:v>0.4088310185185185</c:v>
                </c:pt>
                <c:pt idx="6526">
                  <c:v>0.40884259259259265</c:v>
                </c:pt>
                <c:pt idx="6527">
                  <c:v>0.40885416666666669</c:v>
                </c:pt>
                <c:pt idx="6528">
                  <c:v>0.40886574074074072</c:v>
                </c:pt>
                <c:pt idx="6529">
                  <c:v>0.40887731481481482</c:v>
                </c:pt>
                <c:pt idx="6530">
                  <c:v>0.40888888888888886</c:v>
                </c:pt>
                <c:pt idx="6531">
                  <c:v>0.40890046296296295</c:v>
                </c:pt>
                <c:pt idx="6532">
                  <c:v>0.40891203703703699</c:v>
                </c:pt>
                <c:pt idx="6533">
                  <c:v>0.40892361111111114</c:v>
                </c:pt>
                <c:pt idx="6534">
                  <c:v>0.40893518518518518</c:v>
                </c:pt>
                <c:pt idx="6535">
                  <c:v>0.40894675925925927</c:v>
                </c:pt>
                <c:pt idx="6536">
                  <c:v>0.40895833333333331</c:v>
                </c:pt>
                <c:pt idx="6537">
                  <c:v>0.40896990740740741</c:v>
                </c:pt>
                <c:pt idx="6538">
                  <c:v>0.40898148148148145</c:v>
                </c:pt>
                <c:pt idx="6539">
                  <c:v>0.4089930555555556</c:v>
                </c:pt>
                <c:pt idx="6540">
                  <c:v>0.40900462962962963</c:v>
                </c:pt>
                <c:pt idx="6541">
                  <c:v>0.40901620370370373</c:v>
                </c:pt>
                <c:pt idx="6542">
                  <c:v>0.40902777777777777</c:v>
                </c:pt>
                <c:pt idx="6543">
                  <c:v>0.40903935185185186</c:v>
                </c:pt>
                <c:pt idx="6544">
                  <c:v>0.4090509259259259</c:v>
                </c:pt>
                <c:pt idx="6545">
                  <c:v>0.40906250000000005</c:v>
                </c:pt>
                <c:pt idx="6546">
                  <c:v>0.40907407407407409</c:v>
                </c:pt>
                <c:pt idx="6547">
                  <c:v>0.40908564814814818</c:v>
                </c:pt>
                <c:pt idx="6548">
                  <c:v>0.40909722222222222</c:v>
                </c:pt>
                <c:pt idx="6549">
                  <c:v>0.40910879629629626</c:v>
                </c:pt>
                <c:pt idx="6550">
                  <c:v>0.40912037037037036</c:v>
                </c:pt>
                <c:pt idx="6551">
                  <c:v>0.4091319444444444</c:v>
                </c:pt>
                <c:pt idx="6552">
                  <c:v>0.40914351851851855</c:v>
                </c:pt>
                <c:pt idx="6553">
                  <c:v>0.40915509259259258</c:v>
                </c:pt>
                <c:pt idx="6554">
                  <c:v>0.40916666666666668</c:v>
                </c:pt>
                <c:pt idx="6555">
                  <c:v>0.40917824074074072</c:v>
                </c:pt>
                <c:pt idx="6556">
                  <c:v>0.40918981481481481</c:v>
                </c:pt>
                <c:pt idx="6557">
                  <c:v>0.40920138888888885</c:v>
                </c:pt>
                <c:pt idx="6558">
                  <c:v>0.409212962962963</c:v>
                </c:pt>
                <c:pt idx="6559">
                  <c:v>0.40922453703703704</c:v>
                </c:pt>
                <c:pt idx="6560">
                  <c:v>0.40923611111111113</c:v>
                </c:pt>
                <c:pt idx="6561">
                  <c:v>0.40924768518518517</c:v>
                </c:pt>
                <c:pt idx="6562">
                  <c:v>0.40925925925925927</c:v>
                </c:pt>
                <c:pt idx="6563">
                  <c:v>0.40927083333333331</c:v>
                </c:pt>
                <c:pt idx="6564">
                  <c:v>0.40928240740740746</c:v>
                </c:pt>
                <c:pt idx="6565">
                  <c:v>0.40929398148148149</c:v>
                </c:pt>
                <c:pt idx="6566">
                  <c:v>0.40930555555555559</c:v>
                </c:pt>
                <c:pt idx="6567">
                  <c:v>0.40931712962962963</c:v>
                </c:pt>
                <c:pt idx="6568">
                  <c:v>0.40932870370370367</c:v>
                </c:pt>
                <c:pt idx="6569">
                  <c:v>0.40934027777777776</c:v>
                </c:pt>
                <c:pt idx="6570">
                  <c:v>0.4093518518518518</c:v>
                </c:pt>
                <c:pt idx="6571">
                  <c:v>0.40936342592592595</c:v>
                </c:pt>
                <c:pt idx="6572">
                  <c:v>0.40937499999999999</c:v>
                </c:pt>
                <c:pt idx="6573">
                  <c:v>0.40938657407407408</c:v>
                </c:pt>
                <c:pt idx="6574">
                  <c:v>0.40939814814814812</c:v>
                </c:pt>
                <c:pt idx="6575">
                  <c:v>0.40940972222222222</c:v>
                </c:pt>
                <c:pt idx="6576">
                  <c:v>0.40942129629629626</c:v>
                </c:pt>
                <c:pt idx="6577">
                  <c:v>0.40943287037037041</c:v>
                </c:pt>
                <c:pt idx="6578">
                  <c:v>0.40944444444444444</c:v>
                </c:pt>
                <c:pt idx="6579">
                  <c:v>0.40945601851851854</c:v>
                </c:pt>
                <c:pt idx="6580">
                  <c:v>0.40946759259259258</c:v>
                </c:pt>
                <c:pt idx="6581">
                  <c:v>0.40947916666666667</c:v>
                </c:pt>
                <c:pt idx="6582">
                  <c:v>0.40949074074074071</c:v>
                </c:pt>
                <c:pt idx="6583">
                  <c:v>0.40950231481481486</c:v>
                </c:pt>
                <c:pt idx="6584">
                  <c:v>0.4095138888888889</c:v>
                </c:pt>
                <c:pt idx="6585">
                  <c:v>0.40952546296296299</c:v>
                </c:pt>
                <c:pt idx="6586">
                  <c:v>0.40953703703703703</c:v>
                </c:pt>
                <c:pt idx="6587">
                  <c:v>0.40954861111111113</c:v>
                </c:pt>
                <c:pt idx="6588">
                  <c:v>0.40956018518518517</c:v>
                </c:pt>
                <c:pt idx="6589">
                  <c:v>0.4095717592592592</c:v>
                </c:pt>
                <c:pt idx="6590">
                  <c:v>0.40958333333333335</c:v>
                </c:pt>
                <c:pt idx="6591">
                  <c:v>0.40959490740740739</c:v>
                </c:pt>
                <c:pt idx="6592">
                  <c:v>0.40960648148148149</c:v>
                </c:pt>
                <c:pt idx="6593">
                  <c:v>0.40961805555555553</c:v>
                </c:pt>
                <c:pt idx="6594">
                  <c:v>0.40962962962962962</c:v>
                </c:pt>
                <c:pt idx="6595">
                  <c:v>0.40964120370370366</c:v>
                </c:pt>
                <c:pt idx="6596">
                  <c:v>0.40965277777777781</c:v>
                </c:pt>
                <c:pt idx="6597">
                  <c:v>0.40966435185185185</c:v>
                </c:pt>
                <c:pt idx="6598">
                  <c:v>0.40967592592592594</c:v>
                </c:pt>
                <c:pt idx="6599">
                  <c:v>0.40968749999999998</c:v>
                </c:pt>
                <c:pt idx="6600">
                  <c:v>0.40969907407407408</c:v>
                </c:pt>
                <c:pt idx="6601">
                  <c:v>0.40971064814814812</c:v>
                </c:pt>
                <c:pt idx="6602">
                  <c:v>0.40972222222222227</c:v>
                </c:pt>
                <c:pt idx="6603">
                  <c:v>0.4097337962962963</c:v>
                </c:pt>
                <c:pt idx="6604">
                  <c:v>0.4097453703703704</c:v>
                </c:pt>
                <c:pt idx="6605">
                  <c:v>0.40975694444444444</c:v>
                </c:pt>
                <c:pt idx="6606">
                  <c:v>0.40976851851851853</c:v>
                </c:pt>
                <c:pt idx="6607">
                  <c:v>0.40978009259259257</c:v>
                </c:pt>
                <c:pt idx="6608">
                  <c:v>0.40979166666666672</c:v>
                </c:pt>
                <c:pt idx="6609">
                  <c:v>0.40980324074074076</c:v>
                </c:pt>
                <c:pt idx="6610">
                  <c:v>0.4098148148148148</c:v>
                </c:pt>
                <c:pt idx="6611">
                  <c:v>0.40982638888888889</c:v>
                </c:pt>
                <c:pt idx="6612">
                  <c:v>0.40983796296296293</c:v>
                </c:pt>
                <c:pt idx="6613">
                  <c:v>0.40984953703703703</c:v>
                </c:pt>
                <c:pt idx="6614">
                  <c:v>0.40986111111111106</c:v>
                </c:pt>
                <c:pt idx="6615">
                  <c:v>0.40987268518518521</c:v>
                </c:pt>
                <c:pt idx="6616">
                  <c:v>0.40988425925925925</c:v>
                </c:pt>
                <c:pt idx="6617">
                  <c:v>0.40989583333333335</c:v>
                </c:pt>
                <c:pt idx="6618">
                  <c:v>0.40990740740740739</c:v>
                </c:pt>
                <c:pt idx="6619">
                  <c:v>0.40991898148148148</c:v>
                </c:pt>
                <c:pt idx="6620">
                  <c:v>0.40993055555555552</c:v>
                </c:pt>
                <c:pt idx="6621">
                  <c:v>0.40994212962962967</c:v>
                </c:pt>
                <c:pt idx="6622">
                  <c:v>0.40995370370370371</c:v>
                </c:pt>
                <c:pt idx="6623">
                  <c:v>0.4099652777777778</c:v>
                </c:pt>
                <c:pt idx="6624">
                  <c:v>0.40997685185185184</c:v>
                </c:pt>
                <c:pt idx="6625">
                  <c:v>0.40998842592592594</c:v>
                </c:pt>
                <c:pt idx="6626">
                  <c:v>0.41</c:v>
                </c:pt>
                <c:pt idx="6627">
                  <c:v>0.41001157407407413</c:v>
                </c:pt>
                <c:pt idx="6628">
                  <c:v>0.41002314814814816</c:v>
                </c:pt>
                <c:pt idx="6629">
                  <c:v>0.41003472222222226</c:v>
                </c:pt>
                <c:pt idx="6630">
                  <c:v>0.4100462962962963</c:v>
                </c:pt>
                <c:pt idx="6631">
                  <c:v>0.41005787037037034</c:v>
                </c:pt>
                <c:pt idx="6632">
                  <c:v>0.41006944444444443</c:v>
                </c:pt>
                <c:pt idx="6633">
                  <c:v>0.41008101851851847</c:v>
                </c:pt>
                <c:pt idx="6634">
                  <c:v>0.41009259259259262</c:v>
                </c:pt>
                <c:pt idx="6635">
                  <c:v>0.41010416666666666</c:v>
                </c:pt>
                <c:pt idx="6636">
                  <c:v>0.41011574074074075</c:v>
                </c:pt>
                <c:pt idx="6637">
                  <c:v>0.41012731481481479</c:v>
                </c:pt>
                <c:pt idx="6638">
                  <c:v>0.41013888888888889</c:v>
                </c:pt>
                <c:pt idx="6639">
                  <c:v>0.41015046296296293</c:v>
                </c:pt>
                <c:pt idx="6640">
                  <c:v>0.41016203703703707</c:v>
                </c:pt>
                <c:pt idx="6641">
                  <c:v>0.41017361111111111</c:v>
                </c:pt>
                <c:pt idx="6642">
                  <c:v>0.41018518518518521</c:v>
                </c:pt>
                <c:pt idx="6643">
                  <c:v>0.41019675925925925</c:v>
                </c:pt>
                <c:pt idx="6644">
                  <c:v>0.41020833333333334</c:v>
                </c:pt>
                <c:pt idx="6645">
                  <c:v>0.41021990740740738</c:v>
                </c:pt>
                <c:pt idx="6646">
                  <c:v>0.41023148148148153</c:v>
                </c:pt>
                <c:pt idx="6647">
                  <c:v>0.41024305555555557</c:v>
                </c:pt>
                <c:pt idx="6648">
                  <c:v>0.41025462962962966</c:v>
                </c:pt>
                <c:pt idx="6649">
                  <c:v>0.4102662037037037</c:v>
                </c:pt>
                <c:pt idx="6650">
                  <c:v>0.41027777777777774</c:v>
                </c:pt>
                <c:pt idx="6651">
                  <c:v>0.41028935185185184</c:v>
                </c:pt>
                <c:pt idx="6652">
                  <c:v>0.41030092592592587</c:v>
                </c:pt>
                <c:pt idx="6653">
                  <c:v>0.41031250000000002</c:v>
                </c:pt>
                <c:pt idx="6654">
                  <c:v>0.41032407407407406</c:v>
                </c:pt>
                <c:pt idx="6655">
                  <c:v>0.41033564814814816</c:v>
                </c:pt>
                <c:pt idx="6656">
                  <c:v>0.4103472222222222</c:v>
                </c:pt>
                <c:pt idx="6657">
                  <c:v>0.41035879629629629</c:v>
                </c:pt>
                <c:pt idx="6658">
                  <c:v>0.41037037037037033</c:v>
                </c:pt>
                <c:pt idx="6659">
                  <c:v>0.41038194444444448</c:v>
                </c:pt>
                <c:pt idx="6660">
                  <c:v>0.41039351851851852</c:v>
                </c:pt>
                <c:pt idx="6661">
                  <c:v>0.41040509259259261</c:v>
                </c:pt>
                <c:pt idx="6662">
                  <c:v>0.41041666666666665</c:v>
                </c:pt>
                <c:pt idx="6663">
                  <c:v>0.41042824074074075</c:v>
                </c:pt>
                <c:pt idx="6664">
                  <c:v>0.41043981481481479</c:v>
                </c:pt>
                <c:pt idx="6665">
                  <c:v>0.41045138888888894</c:v>
                </c:pt>
                <c:pt idx="6666">
                  <c:v>0.41046296296296297</c:v>
                </c:pt>
                <c:pt idx="6667">
                  <c:v>0.41047453703703707</c:v>
                </c:pt>
                <c:pt idx="6668">
                  <c:v>0.41048611111111111</c:v>
                </c:pt>
                <c:pt idx="6669">
                  <c:v>0.4104976851851852</c:v>
                </c:pt>
                <c:pt idx="6670">
                  <c:v>0.41050925925925924</c:v>
                </c:pt>
                <c:pt idx="6671">
                  <c:v>0.41052083333333328</c:v>
                </c:pt>
                <c:pt idx="6672">
                  <c:v>0.41053240740740743</c:v>
                </c:pt>
                <c:pt idx="6673">
                  <c:v>0.41054398148148147</c:v>
                </c:pt>
                <c:pt idx="6674">
                  <c:v>0.41055555555555556</c:v>
                </c:pt>
                <c:pt idx="6675">
                  <c:v>0.4105671296296296</c:v>
                </c:pt>
                <c:pt idx="6676">
                  <c:v>0.4105787037037037</c:v>
                </c:pt>
                <c:pt idx="6677">
                  <c:v>0.41059027777777773</c:v>
                </c:pt>
                <c:pt idx="6678">
                  <c:v>0.41060185185185188</c:v>
                </c:pt>
                <c:pt idx="6679">
                  <c:v>0.41061342592592592</c:v>
                </c:pt>
                <c:pt idx="6680">
                  <c:v>0.41062500000000002</c:v>
                </c:pt>
                <c:pt idx="6681">
                  <c:v>0.41063657407407406</c:v>
                </c:pt>
                <c:pt idx="6682">
                  <c:v>0.41064814814814815</c:v>
                </c:pt>
                <c:pt idx="6683">
                  <c:v>0.41065972222222219</c:v>
                </c:pt>
                <c:pt idx="6684">
                  <c:v>0.41067129629629634</c:v>
                </c:pt>
                <c:pt idx="6685">
                  <c:v>0.41068287037037038</c:v>
                </c:pt>
                <c:pt idx="6686">
                  <c:v>0.41069444444444447</c:v>
                </c:pt>
                <c:pt idx="6687">
                  <c:v>0.41070601851851851</c:v>
                </c:pt>
                <c:pt idx="6688">
                  <c:v>0.41071759259259261</c:v>
                </c:pt>
                <c:pt idx="6689">
                  <c:v>0.41072916666666665</c:v>
                </c:pt>
                <c:pt idx="6690">
                  <c:v>0.4107407407407408</c:v>
                </c:pt>
                <c:pt idx="6691">
                  <c:v>0.41075231481481483</c:v>
                </c:pt>
                <c:pt idx="6692">
                  <c:v>0.41076388888888887</c:v>
                </c:pt>
                <c:pt idx="6693">
                  <c:v>0.41077546296296297</c:v>
                </c:pt>
                <c:pt idx="6694">
                  <c:v>0.41078703703703701</c:v>
                </c:pt>
                <c:pt idx="6695">
                  <c:v>0.4107986111111111</c:v>
                </c:pt>
                <c:pt idx="6696">
                  <c:v>0.41081018518518514</c:v>
                </c:pt>
                <c:pt idx="6697">
                  <c:v>0.41082175925925929</c:v>
                </c:pt>
                <c:pt idx="6698">
                  <c:v>0.41083333333333333</c:v>
                </c:pt>
                <c:pt idx="6699">
                  <c:v>0.41084490740740742</c:v>
                </c:pt>
                <c:pt idx="6700">
                  <c:v>0.41085648148148146</c:v>
                </c:pt>
                <c:pt idx="6701">
                  <c:v>0.41086805555555556</c:v>
                </c:pt>
                <c:pt idx="6702">
                  <c:v>0.41087962962962959</c:v>
                </c:pt>
                <c:pt idx="6703">
                  <c:v>0.41089120370370374</c:v>
                </c:pt>
                <c:pt idx="6704">
                  <c:v>0.41090277777777778</c:v>
                </c:pt>
                <c:pt idx="6705">
                  <c:v>0.41091435185185188</c:v>
                </c:pt>
                <c:pt idx="6706">
                  <c:v>0.41092592592592592</c:v>
                </c:pt>
                <c:pt idx="6707">
                  <c:v>0.41093750000000001</c:v>
                </c:pt>
                <c:pt idx="6708">
                  <c:v>0.41094907407407405</c:v>
                </c:pt>
                <c:pt idx="6709">
                  <c:v>0.4109606481481482</c:v>
                </c:pt>
                <c:pt idx="6710">
                  <c:v>0.41097222222222224</c:v>
                </c:pt>
                <c:pt idx="6711">
                  <c:v>0.41098379629629633</c:v>
                </c:pt>
                <c:pt idx="6712">
                  <c:v>0.41099537037037037</c:v>
                </c:pt>
                <c:pt idx="6713">
                  <c:v>0.41100694444444441</c:v>
                </c:pt>
                <c:pt idx="6714">
                  <c:v>0.41101851851851851</c:v>
                </c:pt>
                <c:pt idx="6715">
                  <c:v>0.41103009259259254</c:v>
                </c:pt>
                <c:pt idx="6716">
                  <c:v>0.41104166666666669</c:v>
                </c:pt>
                <c:pt idx="6717">
                  <c:v>0.41105324074074073</c:v>
                </c:pt>
                <c:pt idx="6718">
                  <c:v>0.41106481481481483</c:v>
                </c:pt>
                <c:pt idx="6719">
                  <c:v>0.41107638888888887</c:v>
                </c:pt>
                <c:pt idx="6720">
                  <c:v>0.41108796296296296</c:v>
                </c:pt>
                <c:pt idx="6721">
                  <c:v>0.411099537037037</c:v>
                </c:pt>
                <c:pt idx="6722">
                  <c:v>0.41111111111111115</c:v>
                </c:pt>
                <c:pt idx="6723">
                  <c:v>0.41112268518518519</c:v>
                </c:pt>
                <c:pt idx="6724">
                  <c:v>0.41113425925925928</c:v>
                </c:pt>
                <c:pt idx="6725">
                  <c:v>0.41114583333333332</c:v>
                </c:pt>
                <c:pt idx="6726">
                  <c:v>0.41115740740740742</c:v>
                </c:pt>
                <c:pt idx="6727">
                  <c:v>0.41116898148148145</c:v>
                </c:pt>
                <c:pt idx="6728">
                  <c:v>0.4111805555555556</c:v>
                </c:pt>
                <c:pt idx="6729">
                  <c:v>0.41119212962962964</c:v>
                </c:pt>
                <c:pt idx="6730">
                  <c:v>0.41120370370370374</c:v>
                </c:pt>
                <c:pt idx="6731">
                  <c:v>0.41121527777777778</c:v>
                </c:pt>
                <c:pt idx="6732">
                  <c:v>0.41122685185185182</c:v>
                </c:pt>
                <c:pt idx="6733">
                  <c:v>0.41123842592592591</c:v>
                </c:pt>
                <c:pt idx="6734">
                  <c:v>0.41124999999999995</c:v>
                </c:pt>
                <c:pt idx="6735">
                  <c:v>0.4112615740740741</c:v>
                </c:pt>
                <c:pt idx="6736">
                  <c:v>0.41127314814814814</c:v>
                </c:pt>
                <c:pt idx="6737">
                  <c:v>0.41128472222222223</c:v>
                </c:pt>
                <c:pt idx="6738">
                  <c:v>0.41129629629629627</c:v>
                </c:pt>
                <c:pt idx="6739">
                  <c:v>0.41130787037037037</c:v>
                </c:pt>
                <c:pt idx="6740">
                  <c:v>0.4113194444444444</c:v>
                </c:pt>
                <c:pt idx="6741">
                  <c:v>0.41133101851851855</c:v>
                </c:pt>
                <c:pt idx="6742">
                  <c:v>0.41134259259259259</c:v>
                </c:pt>
                <c:pt idx="6743">
                  <c:v>0.41135416666666669</c:v>
                </c:pt>
                <c:pt idx="6744">
                  <c:v>0.41136574074074073</c:v>
                </c:pt>
                <c:pt idx="6745">
                  <c:v>0.41137731481481482</c:v>
                </c:pt>
                <c:pt idx="6746">
                  <c:v>0.41138888888888886</c:v>
                </c:pt>
                <c:pt idx="6747">
                  <c:v>0.41140046296296301</c:v>
                </c:pt>
                <c:pt idx="6748">
                  <c:v>0.41141203703703705</c:v>
                </c:pt>
                <c:pt idx="6749">
                  <c:v>0.41142361111111114</c:v>
                </c:pt>
                <c:pt idx="6750">
                  <c:v>0.41143518518518518</c:v>
                </c:pt>
                <c:pt idx="6751">
                  <c:v>0.41144675925925928</c:v>
                </c:pt>
                <c:pt idx="6752">
                  <c:v>0.41145833333333331</c:v>
                </c:pt>
                <c:pt idx="6753">
                  <c:v>0.41146990740740735</c:v>
                </c:pt>
                <c:pt idx="6754">
                  <c:v>0.4114814814814815</c:v>
                </c:pt>
                <c:pt idx="6755">
                  <c:v>0.41149305555555554</c:v>
                </c:pt>
                <c:pt idx="6756">
                  <c:v>0.41150462962962964</c:v>
                </c:pt>
                <c:pt idx="6757">
                  <c:v>0.41151620370370368</c:v>
                </c:pt>
                <c:pt idx="6758">
                  <c:v>0.41152777777777777</c:v>
                </c:pt>
                <c:pt idx="6759">
                  <c:v>0.41153935185185181</c:v>
                </c:pt>
                <c:pt idx="6760">
                  <c:v>0.41155092592592596</c:v>
                </c:pt>
                <c:pt idx="6761">
                  <c:v>0.4115625</c:v>
                </c:pt>
                <c:pt idx="6762">
                  <c:v>0.41157407407407409</c:v>
                </c:pt>
                <c:pt idx="6763">
                  <c:v>0.41158564814814813</c:v>
                </c:pt>
                <c:pt idx="6764">
                  <c:v>0.41159722222222223</c:v>
                </c:pt>
                <c:pt idx="6765">
                  <c:v>0.41160879629629626</c:v>
                </c:pt>
                <c:pt idx="6766">
                  <c:v>0.41162037037037041</c:v>
                </c:pt>
                <c:pt idx="6767">
                  <c:v>0.41163194444444445</c:v>
                </c:pt>
                <c:pt idx="6768">
                  <c:v>0.41164351851851855</c:v>
                </c:pt>
                <c:pt idx="6769">
                  <c:v>0.41165509259259259</c:v>
                </c:pt>
                <c:pt idx="6770">
                  <c:v>0.41166666666666668</c:v>
                </c:pt>
                <c:pt idx="6771">
                  <c:v>0.41167824074074072</c:v>
                </c:pt>
                <c:pt idx="6772">
                  <c:v>0.41168981481481487</c:v>
                </c:pt>
                <c:pt idx="6773">
                  <c:v>0.41170138888888891</c:v>
                </c:pt>
                <c:pt idx="6774">
                  <c:v>0.41171296296296295</c:v>
                </c:pt>
                <c:pt idx="6775">
                  <c:v>0.41172453703703704</c:v>
                </c:pt>
                <c:pt idx="6776">
                  <c:v>0.41173611111111108</c:v>
                </c:pt>
                <c:pt idx="6777">
                  <c:v>0.41174768518518517</c:v>
                </c:pt>
                <c:pt idx="6778">
                  <c:v>0.41175925925925921</c:v>
                </c:pt>
                <c:pt idx="6779">
                  <c:v>0.41177083333333336</c:v>
                </c:pt>
                <c:pt idx="6780">
                  <c:v>0.4117824074074074</c:v>
                </c:pt>
                <c:pt idx="6781">
                  <c:v>0.4117939814814815</c:v>
                </c:pt>
                <c:pt idx="6782">
                  <c:v>0.41180555555555554</c:v>
                </c:pt>
                <c:pt idx="6783">
                  <c:v>0.41181712962962963</c:v>
                </c:pt>
                <c:pt idx="6784">
                  <c:v>0.41182870370370367</c:v>
                </c:pt>
                <c:pt idx="6785">
                  <c:v>0.41184027777777782</c:v>
                </c:pt>
                <c:pt idx="6786">
                  <c:v>0.41185185185185186</c:v>
                </c:pt>
                <c:pt idx="6787">
                  <c:v>0.41186342592592595</c:v>
                </c:pt>
                <c:pt idx="6788">
                  <c:v>0.41187499999999999</c:v>
                </c:pt>
                <c:pt idx="6789">
                  <c:v>0.41188657407407409</c:v>
                </c:pt>
                <c:pt idx="6790">
                  <c:v>0.41189814814814812</c:v>
                </c:pt>
                <c:pt idx="6791">
                  <c:v>0.41190972222222227</c:v>
                </c:pt>
                <c:pt idx="6792">
                  <c:v>0.41192129629629631</c:v>
                </c:pt>
                <c:pt idx="6793">
                  <c:v>0.41193287037037035</c:v>
                </c:pt>
                <c:pt idx="6794">
                  <c:v>0.41194444444444445</c:v>
                </c:pt>
                <c:pt idx="6795">
                  <c:v>0.41195601851851849</c:v>
                </c:pt>
                <c:pt idx="6796">
                  <c:v>0.41196759259259258</c:v>
                </c:pt>
                <c:pt idx="6797">
                  <c:v>0.41197916666666662</c:v>
                </c:pt>
                <c:pt idx="6798">
                  <c:v>0.41199074074074077</c:v>
                </c:pt>
                <c:pt idx="6799">
                  <c:v>0.41200231481481481</c:v>
                </c:pt>
                <c:pt idx="6800">
                  <c:v>0.4120138888888889</c:v>
                </c:pt>
                <c:pt idx="6801">
                  <c:v>0.41202546296296294</c:v>
                </c:pt>
                <c:pt idx="6802">
                  <c:v>0.41203703703703703</c:v>
                </c:pt>
                <c:pt idx="6803">
                  <c:v>0.41204861111111107</c:v>
                </c:pt>
                <c:pt idx="6804">
                  <c:v>0.41206018518518522</c:v>
                </c:pt>
                <c:pt idx="6805">
                  <c:v>0.41207175925925926</c:v>
                </c:pt>
                <c:pt idx="6806">
                  <c:v>0.41208333333333336</c:v>
                </c:pt>
                <c:pt idx="6807">
                  <c:v>0.4120949074074074</c:v>
                </c:pt>
                <c:pt idx="6808">
                  <c:v>0.41210648148148149</c:v>
                </c:pt>
                <c:pt idx="6809">
                  <c:v>0.41211805555555553</c:v>
                </c:pt>
                <c:pt idx="6810">
                  <c:v>0.41212962962962968</c:v>
                </c:pt>
                <c:pt idx="6811">
                  <c:v>0.41214120370370372</c:v>
                </c:pt>
                <c:pt idx="6812">
                  <c:v>0.41215277777777781</c:v>
                </c:pt>
                <c:pt idx="6813">
                  <c:v>0.41216435185185185</c:v>
                </c:pt>
                <c:pt idx="6814">
                  <c:v>0.41217592592592589</c:v>
                </c:pt>
                <c:pt idx="6815">
                  <c:v>0.41218749999999998</c:v>
                </c:pt>
                <c:pt idx="6816">
                  <c:v>0.41219907407407402</c:v>
                </c:pt>
                <c:pt idx="6817">
                  <c:v>0.41221064814814817</c:v>
                </c:pt>
                <c:pt idx="6818">
                  <c:v>0.41222222222222221</c:v>
                </c:pt>
                <c:pt idx="6819">
                  <c:v>0.41223379629629631</c:v>
                </c:pt>
                <c:pt idx="6820">
                  <c:v>0.41224537037037035</c:v>
                </c:pt>
                <c:pt idx="6821">
                  <c:v>0.41225694444444444</c:v>
                </c:pt>
                <c:pt idx="6822">
                  <c:v>0.41226851851851848</c:v>
                </c:pt>
                <c:pt idx="6823">
                  <c:v>0.41228009259259263</c:v>
                </c:pt>
                <c:pt idx="6824">
                  <c:v>0.41229166666666667</c:v>
                </c:pt>
                <c:pt idx="6825">
                  <c:v>0.41230324074074076</c:v>
                </c:pt>
                <c:pt idx="6826">
                  <c:v>0.4123148148148148</c:v>
                </c:pt>
                <c:pt idx="6827">
                  <c:v>0.4123263888888889</c:v>
                </c:pt>
                <c:pt idx="6828">
                  <c:v>0.41233796296296293</c:v>
                </c:pt>
                <c:pt idx="6829">
                  <c:v>0.41234953703703708</c:v>
                </c:pt>
                <c:pt idx="6830">
                  <c:v>0.41236111111111112</c:v>
                </c:pt>
                <c:pt idx="6831">
                  <c:v>0.41237268518518522</c:v>
                </c:pt>
                <c:pt idx="6832">
                  <c:v>0.41238425925925926</c:v>
                </c:pt>
                <c:pt idx="6833">
                  <c:v>0.41239583333333335</c:v>
                </c:pt>
                <c:pt idx="6834">
                  <c:v>0.41240740740740739</c:v>
                </c:pt>
                <c:pt idx="6835">
                  <c:v>0.41241898148148143</c:v>
                </c:pt>
                <c:pt idx="6836">
                  <c:v>0.41243055555555558</c:v>
                </c:pt>
                <c:pt idx="6837">
                  <c:v>0.41244212962962962</c:v>
                </c:pt>
                <c:pt idx="6838">
                  <c:v>0.41245370370370371</c:v>
                </c:pt>
                <c:pt idx="6839">
                  <c:v>0.41246527777777775</c:v>
                </c:pt>
                <c:pt idx="6840">
                  <c:v>0.41247685185185184</c:v>
                </c:pt>
                <c:pt idx="6841">
                  <c:v>0.41248842592592588</c:v>
                </c:pt>
                <c:pt idx="6842">
                  <c:v>0.41250000000000003</c:v>
                </c:pt>
                <c:pt idx="6843">
                  <c:v>0.41251157407407407</c:v>
                </c:pt>
                <c:pt idx="6844">
                  <c:v>0.41252314814814817</c:v>
                </c:pt>
                <c:pt idx="6845">
                  <c:v>0.41253472222222221</c:v>
                </c:pt>
                <c:pt idx="6846">
                  <c:v>0.4125462962962963</c:v>
                </c:pt>
                <c:pt idx="6847">
                  <c:v>0.41255787037037034</c:v>
                </c:pt>
                <c:pt idx="6848">
                  <c:v>0.41256944444444449</c:v>
                </c:pt>
                <c:pt idx="6849">
                  <c:v>0.41258101851851853</c:v>
                </c:pt>
                <c:pt idx="6850">
                  <c:v>0.41259259259259262</c:v>
                </c:pt>
                <c:pt idx="6851">
                  <c:v>0.41260416666666666</c:v>
                </c:pt>
                <c:pt idx="6852">
                  <c:v>0.41261574074074076</c:v>
                </c:pt>
                <c:pt idx="6853">
                  <c:v>0.41262731481481479</c:v>
                </c:pt>
                <c:pt idx="6854">
                  <c:v>0.41263888888888894</c:v>
                </c:pt>
                <c:pt idx="6855">
                  <c:v>0.41265046296296298</c:v>
                </c:pt>
                <c:pt idx="6856">
                  <c:v>0.41266203703703702</c:v>
                </c:pt>
                <c:pt idx="6857">
                  <c:v>0.41267361111111112</c:v>
                </c:pt>
                <c:pt idx="6858">
                  <c:v>0.41268518518518515</c:v>
                </c:pt>
                <c:pt idx="6859">
                  <c:v>0.41269675925925925</c:v>
                </c:pt>
                <c:pt idx="6860">
                  <c:v>0.41270833333333329</c:v>
                </c:pt>
                <c:pt idx="6861">
                  <c:v>0.41271990740740744</c:v>
                </c:pt>
                <c:pt idx="6862">
                  <c:v>0.41273148148148148</c:v>
                </c:pt>
                <c:pt idx="6863">
                  <c:v>0.41274305555555557</c:v>
                </c:pt>
                <c:pt idx="6864">
                  <c:v>0.41275462962962961</c:v>
                </c:pt>
                <c:pt idx="6865">
                  <c:v>0.4127662037037037</c:v>
                </c:pt>
                <c:pt idx="6866">
                  <c:v>0.41277777777777774</c:v>
                </c:pt>
                <c:pt idx="6867">
                  <c:v>0.41278935185185189</c:v>
                </c:pt>
                <c:pt idx="6868">
                  <c:v>0.41280092592592593</c:v>
                </c:pt>
                <c:pt idx="6869">
                  <c:v>0.41281250000000003</c:v>
                </c:pt>
                <c:pt idx="6870">
                  <c:v>0.41282407407407407</c:v>
                </c:pt>
                <c:pt idx="6871">
                  <c:v>0.41283564814814816</c:v>
                </c:pt>
                <c:pt idx="6872">
                  <c:v>0.4128472222222222</c:v>
                </c:pt>
                <c:pt idx="6873">
                  <c:v>0.41285879629629635</c:v>
                </c:pt>
                <c:pt idx="6874">
                  <c:v>0.41287037037037039</c:v>
                </c:pt>
                <c:pt idx="6875">
                  <c:v>0.41288194444444443</c:v>
                </c:pt>
                <c:pt idx="6876">
                  <c:v>0.41289351851851852</c:v>
                </c:pt>
                <c:pt idx="6877">
                  <c:v>0.41290509259259256</c:v>
                </c:pt>
                <c:pt idx="6878">
                  <c:v>0.41291666666666665</c:v>
                </c:pt>
                <c:pt idx="6879">
                  <c:v>0.41292824074074069</c:v>
                </c:pt>
                <c:pt idx="6880">
                  <c:v>0.41293981481481484</c:v>
                </c:pt>
                <c:pt idx="6881">
                  <c:v>0.41295138888888888</c:v>
                </c:pt>
                <c:pt idx="6882">
                  <c:v>0.41296296296296298</c:v>
                </c:pt>
                <c:pt idx="6883">
                  <c:v>0.41297453703703701</c:v>
                </c:pt>
                <c:pt idx="6884">
                  <c:v>0.41298611111111111</c:v>
                </c:pt>
                <c:pt idx="6885">
                  <c:v>0.41299768518518515</c:v>
                </c:pt>
                <c:pt idx="6886">
                  <c:v>0.4130092592592593</c:v>
                </c:pt>
                <c:pt idx="6887">
                  <c:v>0.41302083333333334</c:v>
                </c:pt>
                <c:pt idx="6888">
                  <c:v>0.41303240740740743</c:v>
                </c:pt>
                <c:pt idx="6889">
                  <c:v>0.41304398148148147</c:v>
                </c:pt>
                <c:pt idx="6890">
                  <c:v>0.41305555555555556</c:v>
                </c:pt>
                <c:pt idx="6891">
                  <c:v>0.4130671296296296</c:v>
                </c:pt>
                <c:pt idx="6892">
                  <c:v>0.41307870370370375</c:v>
                </c:pt>
                <c:pt idx="6893">
                  <c:v>0.41309027777777779</c:v>
                </c:pt>
                <c:pt idx="6894">
                  <c:v>0.41310185185185189</c:v>
                </c:pt>
                <c:pt idx="6895">
                  <c:v>0.41311342592592593</c:v>
                </c:pt>
                <c:pt idx="6896">
                  <c:v>0.41312499999999996</c:v>
                </c:pt>
                <c:pt idx="6897">
                  <c:v>0.41313657407407406</c:v>
                </c:pt>
                <c:pt idx="6898">
                  <c:v>0.4131481481481481</c:v>
                </c:pt>
                <c:pt idx="6899">
                  <c:v>0.41315972222222225</c:v>
                </c:pt>
                <c:pt idx="6900">
                  <c:v>0.41317129629629629</c:v>
                </c:pt>
                <c:pt idx="6901">
                  <c:v>0.41318287037037038</c:v>
                </c:pt>
                <c:pt idx="6902">
                  <c:v>0.41319444444444442</c:v>
                </c:pt>
                <c:pt idx="6903">
                  <c:v>0.41320601851851851</c:v>
                </c:pt>
                <c:pt idx="6904">
                  <c:v>0.41321759259259255</c:v>
                </c:pt>
                <c:pt idx="6905">
                  <c:v>0.4132291666666667</c:v>
                </c:pt>
                <c:pt idx="6906">
                  <c:v>0.41324074074074074</c:v>
                </c:pt>
                <c:pt idx="6907">
                  <c:v>0.41325231481481484</c:v>
                </c:pt>
                <c:pt idx="6908">
                  <c:v>0.41326388888888888</c:v>
                </c:pt>
                <c:pt idx="6909">
                  <c:v>0.41327546296296297</c:v>
                </c:pt>
                <c:pt idx="6910">
                  <c:v>0.41328703703703701</c:v>
                </c:pt>
                <c:pt idx="6911">
                  <c:v>0.41329861111111116</c:v>
                </c:pt>
                <c:pt idx="6912">
                  <c:v>0.4133101851851852</c:v>
                </c:pt>
                <c:pt idx="6913">
                  <c:v>0.41332175925925929</c:v>
                </c:pt>
                <c:pt idx="6914">
                  <c:v>0.41333333333333333</c:v>
                </c:pt>
                <c:pt idx="6915">
                  <c:v>0.41334490740740742</c:v>
                </c:pt>
                <c:pt idx="6916">
                  <c:v>0.41335648148148146</c:v>
                </c:pt>
                <c:pt idx="6917">
                  <c:v>0.4133680555555555</c:v>
                </c:pt>
                <c:pt idx="6918">
                  <c:v>0.41337962962962965</c:v>
                </c:pt>
                <c:pt idx="6919">
                  <c:v>0.41339120370370369</c:v>
                </c:pt>
                <c:pt idx="6920">
                  <c:v>0.41340277777777779</c:v>
                </c:pt>
                <c:pt idx="6921">
                  <c:v>0.41341435185185182</c:v>
                </c:pt>
                <c:pt idx="6922">
                  <c:v>0.41342592592592592</c:v>
                </c:pt>
                <c:pt idx="6923">
                  <c:v>0.41343749999999996</c:v>
                </c:pt>
                <c:pt idx="6924">
                  <c:v>0.41344907407407411</c:v>
                </c:pt>
                <c:pt idx="6925">
                  <c:v>0.41346064814814815</c:v>
                </c:pt>
                <c:pt idx="6926">
                  <c:v>0.41347222222222224</c:v>
                </c:pt>
                <c:pt idx="6927">
                  <c:v>0.41348379629629628</c:v>
                </c:pt>
                <c:pt idx="6928">
                  <c:v>0.41349537037037037</c:v>
                </c:pt>
                <c:pt idx="6929">
                  <c:v>0.41350694444444441</c:v>
                </c:pt>
                <c:pt idx="6930">
                  <c:v>0.41351851851851856</c:v>
                </c:pt>
                <c:pt idx="6931">
                  <c:v>0.4135300925925926</c:v>
                </c:pt>
                <c:pt idx="6932">
                  <c:v>0.4135416666666667</c:v>
                </c:pt>
                <c:pt idx="6933">
                  <c:v>0.41355324074074074</c:v>
                </c:pt>
                <c:pt idx="6934">
                  <c:v>0.41356481481481483</c:v>
                </c:pt>
                <c:pt idx="6935">
                  <c:v>0.41357638888888887</c:v>
                </c:pt>
                <c:pt idx="6936">
                  <c:v>0.41358796296296302</c:v>
                </c:pt>
                <c:pt idx="6937">
                  <c:v>0.41359953703703706</c:v>
                </c:pt>
                <c:pt idx="6938">
                  <c:v>0.4136111111111111</c:v>
                </c:pt>
                <c:pt idx="6939">
                  <c:v>0.41362268518518519</c:v>
                </c:pt>
                <c:pt idx="6940">
                  <c:v>0.41363425925925923</c:v>
                </c:pt>
                <c:pt idx="6941">
                  <c:v>0.41364583333333332</c:v>
                </c:pt>
                <c:pt idx="6942">
                  <c:v>0.41365740740740736</c:v>
                </c:pt>
                <c:pt idx="6943">
                  <c:v>0.41366898148148151</c:v>
                </c:pt>
                <c:pt idx="6944">
                  <c:v>0.41368055555555555</c:v>
                </c:pt>
                <c:pt idx="6945">
                  <c:v>0.41369212962962965</c:v>
                </c:pt>
                <c:pt idx="6946">
                  <c:v>0.41370370370370368</c:v>
                </c:pt>
                <c:pt idx="6947">
                  <c:v>0.41371527777777778</c:v>
                </c:pt>
                <c:pt idx="6948">
                  <c:v>0.41372685185185182</c:v>
                </c:pt>
                <c:pt idx="6949">
                  <c:v>0.41373842592592597</c:v>
                </c:pt>
                <c:pt idx="6950">
                  <c:v>0.41375000000000001</c:v>
                </c:pt>
                <c:pt idx="6951">
                  <c:v>0.4137615740740741</c:v>
                </c:pt>
                <c:pt idx="6952">
                  <c:v>0.41377314814814814</c:v>
                </c:pt>
                <c:pt idx="6953">
                  <c:v>0.41378472222222223</c:v>
                </c:pt>
                <c:pt idx="6954">
                  <c:v>0.41379629629629627</c:v>
                </c:pt>
                <c:pt idx="6955">
                  <c:v>0.41380787037037042</c:v>
                </c:pt>
                <c:pt idx="6956">
                  <c:v>0.41381944444444446</c:v>
                </c:pt>
                <c:pt idx="6957">
                  <c:v>0.4138310185185185</c:v>
                </c:pt>
                <c:pt idx="6958">
                  <c:v>0.4138425925925926</c:v>
                </c:pt>
                <c:pt idx="6959">
                  <c:v>0.41385416666666663</c:v>
                </c:pt>
                <c:pt idx="6960">
                  <c:v>0.41386574074074073</c:v>
                </c:pt>
                <c:pt idx="6961">
                  <c:v>0.41387731481481477</c:v>
                </c:pt>
                <c:pt idx="6962">
                  <c:v>0.41388888888888892</c:v>
                </c:pt>
                <c:pt idx="6963">
                  <c:v>0.41390046296296296</c:v>
                </c:pt>
                <c:pt idx="6964">
                  <c:v>0.41391203703703705</c:v>
                </c:pt>
                <c:pt idx="6965">
                  <c:v>0.41392361111111109</c:v>
                </c:pt>
                <c:pt idx="6966">
                  <c:v>0.41393518518518518</c:v>
                </c:pt>
                <c:pt idx="6967">
                  <c:v>0.41394675925925922</c:v>
                </c:pt>
                <c:pt idx="6968">
                  <c:v>0.41395833333333337</c:v>
                </c:pt>
                <c:pt idx="6969">
                  <c:v>0.41396990740740741</c:v>
                </c:pt>
                <c:pt idx="6970">
                  <c:v>0.41398148148148151</c:v>
                </c:pt>
                <c:pt idx="6971">
                  <c:v>0.41399305555555554</c:v>
                </c:pt>
                <c:pt idx="6972">
                  <c:v>0.41400462962962964</c:v>
                </c:pt>
                <c:pt idx="6973">
                  <c:v>0.41401620370370368</c:v>
                </c:pt>
                <c:pt idx="6974">
                  <c:v>0.41402777777777783</c:v>
                </c:pt>
                <c:pt idx="6975">
                  <c:v>0.41403935185185187</c:v>
                </c:pt>
                <c:pt idx="6976">
                  <c:v>0.41405092592592596</c:v>
                </c:pt>
                <c:pt idx="6977">
                  <c:v>0.4140625</c:v>
                </c:pt>
                <c:pt idx="6978">
                  <c:v>0.41407407407407404</c:v>
                </c:pt>
                <c:pt idx="6979">
                  <c:v>0.41408564814814813</c:v>
                </c:pt>
                <c:pt idx="6980">
                  <c:v>0.41409722222222217</c:v>
                </c:pt>
                <c:pt idx="6981">
                  <c:v>0.41410879629629632</c:v>
                </c:pt>
                <c:pt idx="6982">
                  <c:v>0.41412037037037036</c:v>
                </c:pt>
                <c:pt idx="6983">
                  <c:v>0.41413194444444446</c:v>
                </c:pt>
                <c:pt idx="6984">
                  <c:v>0.41414351851851849</c:v>
                </c:pt>
                <c:pt idx="6985">
                  <c:v>0.41415509259259259</c:v>
                </c:pt>
                <c:pt idx="6986">
                  <c:v>0.41416666666666663</c:v>
                </c:pt>
                <c:pt idx="6987">
                  <c:v>0.41417824074074078</c:v>
                </c:pt>
                <c:pt idx="6988">
                  <c:v>0.41418981481481482</c:v>
                </c:pt>
                <c:pt idx="6989">
                  <c:v>0.41420138888888891</c:v>
                </c:pt>
                <c:pt idx="6990">
                  <c:v>0.41421296296296295</c:v>
                </c:pt>
                <c:pt idx="6991">
                  <c:v>0.41422453703703704</c:v>
                </c:pt>
                <c:pt idx="6992">
                  <c:v>0.41423611111111108</c:v>
                </c:pt>
                <c:pt idx="6993">
                  <c:v>0.41424768518518523</c:v>
                </c:pt>
                <c:pt idx="6994">
                  <c:v>0.41425925925925927</c:v>
                </c:pt>
                <c:pt idx="6995">
                  <c:v>0.41427083333333337</c:v>
                </c:pt>
                <c:pt idx="6996">
                  <c:v>0.4142824074074074</c:v>
                </c:pt>
                <c:pt idx="6997">
                  <c:v>0.4142939814814815</c:v>
                </c:pt>
                <c:pt idx="6998">
                  <c:v>0.41430555555555554</c:v>
                </c:pt>
                <c:pt idx="6999">
                  <c:v>0.41431712962962958</c:v>
                </c:pt>
                <c:pt idx="7000">
                  <c:v>0.41432870370370373</c:v>
                </c:pt>
                <c:pt idx="7001">
                  <c:v>0.41434027777777777</c:v>
                </c:pt>
                <c:pt idx="7002">
                  <c:v>0.41435185185185186</c:v>
                </c:pt>
                <c:pt idx="7003">
                  <c:v>0.4143634259259259</c:v>
                </c:pt>
                <c:pt idx="7004">
                  <c:v>0.41437499999999999</c:v>
                </c:pt>
                <c:pt idx="7005">
                  <c:v>0.41438657407407403</c:v>
                </c:pt>
                <c:pt idx="7006">
                  <c:v>0.41439814814814818</c:v>
                </c:pt>
                <c:pt idx="7007">
                  <c:v>0.41440972222222222</c:v>
                </c:pt>
                <c:pt idx="7008">
                  <c:v>0.41442129629629632</c:v>
                </c:pt>
                <c:pt idx="7009">
                  <c:v>0.41443287037037035</c:v>
                </c:pt>
                <c:pt idx="7010">
                  <c:v>0.41444444444444445</c:v>
                </c:pt>
                <c:pt idx="7011">
                  <c:v>0.41445601851851849</c:v>
                </c:pt>
                <c:pt idx="7012">
                  <c:v>0.41446759259259264</c:v>
                </c:pt>
                <c:pt idx="7013">
                  <c:v>0.41447916666666668</c:v>
                </c:pt>
                <c:pt idx="7014">
                  <c:v>0.41449074074074077</c:v>
                </c:pt>
                <c:pt idx="7015">
                  <c:v>0.41450231481481481</c:v>
                </c:pt>
                <c:pt idx="7016">
                  <c:v>0.4145138888888889</c:v>
                </c:pt>
                <c:pt idx="7017">
                  <c:v>0.41452546296296294</c:v>
                </c:pt>
                <c:pt idx="7018">
                  <c:v>0.41453703703703698</c:v>
                </c:pt>
                <c:pt idx="7019">
                  <c:v>0.41454861111111113</c:v>
                </c:pt>
                <c:pt idx="7020">
                  <c:v>0.41456018518518517</c:v>
                </c:pt>
                <c:pt idx="7021">
                  <c:v>0.41457175925925926</c:v>
                </c:pt>
                <c:pt idx="7022">
                  <c:v>0.4145833333333333</c:v>
                </c:pt>
                <c:pt idx="7023">
                  <c:v>0.4145949074074074</c:v>
                </c:pt>
                <c:pt idx="7024">
                  <c:v>0.41460648148148144</c:v>
                </c:pt>
                <c:pt idx="7025">
                  <c:v>0.41461805555555559</c:v>
                </c:pt>
                <c:pt idx="7026">
                  <c:v>0.41462962962962963</c:v>
                </c:pt>
                <c:pt idx="7027">
                  <c:v>0.41462962962962963</c:v>
                </c:pt>
                <c:pt idx="7028">
                  <c:v>0.41464120370370372</c:v>
                </c:pt>
                <c:pt idx="7029">
                  <c:v>0.41464120370370372</c:v>
                </c:pt>
                <c:pt idx="7030">
                  <c:v>0.41465277777777776</c:v>
                </c:pt>
                <c:pt idx="7031">
                  <c:v>0.41466435185185185</c:v>
                </c:pt>
                <c:pt idx="7032">
                  <c:v>0.41467592592592589</c:v>
                </c:pt>
                <c:pt idx="7033">
                  <c:v>0.41468750000000004</c:v>
                </c:pt>
                <c:pt idx="7034">
                  <c:v>0.41469907407407408</c:v>
                </c:pt>
                <c:pt idx="7035">
                  <c:v>0.41471064814814818</c:v>
                </c:pt>
                <c:pt idx="7036">
                  <c:v>0.41472222222222221</c:v>
                </c:pt>
                <c:pt idx="7037">
                  <c:v>0.41473379629629631</c:v>
                </c:pt>
                <c:pt idx="7038">
                  <c:v>0.41474537037037035</c:v>
                </c:pt>
                <c:pt idx="7039">
                  <c:v>0.4147569444444445</c:v>
                </c:pt>
                <c:pt idx="7040">
                  <c:v>0.41476851851851854</c:v>
                </c:pt>
                <c:pt idx="7041">
                  <c:v>0.41478009259259258</c:v>
                </c:pt>
                <c:pt idx="7042">
                  <c:v>0.41479166666666667</c:v>
                </c:pt>
                <c:pt idx="7043">
                  <c:v>0.41480324074074071</c:v>
                </c:pt>
                <c:pt idx="7044">
                  <c:v>0.4148148148148148</c:v>
                </c:pt>
                <c:pt idx="7045">
                  <c:v>0.41482638888888884</c:v>
                </c:pt>
                <c:pt idx="7046">
                  <c:v>0.41483796296296299</c:v>
                </c:pt>
                <c:pt idx="7047">
                  <c:v>0.41484953703703703</c:v>
                </c:pt>
                <c:pt idx="7048">
                  <c:v>0.41486111111111112</c:v>
                </c:pt>
                <c:pt idx="7049">
                  <c:v>0.41487268518518516</c:v>
                </c:pt>
                <c:pt idx="7050">
                  <c:v>0.41488425925925926</c:v>
                </c:pt>
                <c:pt idx="7051">
                  <c:v>0.4148958333333333</c:v>
                </c:pt>
                <c:pt idx="7052">
                  <c:v>0.41490740740740745</c:v>
                </c:pt>
                <c:pt idx="7053">
                  <c:v>0.41491898148148149</c:v>
                </c:pt>
                <c:pt idx="7054">
                  <c:v>0.41493055555555558</c:v>
                </c:pt>
                <c:pt idx="7055">
                  <c:v>0.41494212962962962</c:v>
                </c:pt>
                <c:pt idx="7056">
                  <c:v>0.41495370370370371</c:v>
                </c:pt>
                <c:pt idx="7057">
                  <c:v>0.41496527777777775</c:v>
                </c:pt>
                <c:pt idx="7058">
                  <c:v>0.4149768518518519</c:v>
                </c:pt>
                <c:pt idx="7059">
                  <c:v>0.41498842592592594</c:v>
                </c:pt>
                <c:pt idx="7060">
                  <c:v>0.41500000000000004</c:v>
                </c:pt>
                <c:pt idx="7061">
                  <c:v>0.41501157407407407</c:v>
                </c:pt>
                <c:pt idx="7062">
                  <c:v>0.41502314814814811</c:v>
                </c:pt>
                <c:pt idx="7063">
                  <c:v>0.41503472222222221</c:v>
                </c:pt>
                <c:pt idx="7064">
                  <c:v>0.41504629629629625</c:v>
                </c:pt>
                <c:pt idx="7065">
                  <c:v>0.4150578703703704</c:v>
                </c:pt>
                <c:pt idx="7066">
                  <c:v>0.41506944444444444</c:v>
                </c:pt>
                <c:pt idx="7067">
                  <c:v>0.41508101851851853</c:v>
                </c:pt>
                <c:pt idx="7068">
                  <c:v>0.41509259259259257</c:v>
                </c:pt>
                <c:pt idx="7069">
                  <c:v>0.41510416666666666</c:v>
                </c:pt>
                <c:pt idx="7070">
                  <c:v>0.4151157407407407</c:v>
                </c:pt>
                <c:pt idx="7071">
                  <c:v>0.41512731481481485</c:v>
                </c:pt>
                <c:pt idx="7072">
                  <c:v>0.41513888888888889</c:v>
                </c:pt>
                <c:pt idx="7073">
                  <c:v>0.41515046296296299</c:v>
                </c:pt>
                <c:pt idx="7074">
                  <c:v>0.41516203703703702</c:v>
                </c:pt>
                <c:pt idx="7075">
                  <c:v>0.41517361111111112</c:v>
                </c:pt>
                <c:pt idx="7076">
                  <c:v>0.41518518518518516</c:v>
                </c:pt>
                <c:pt idx="7077">
                  <c:v>0.41519675925925931</c:v>
                </c:pt>
                <c:pt idx="7078">
                  <c:v>0.41520833333333335</c:v>
                </c:pt>
                <c:pt idx="7079">
                  <c:v>0.41521990740740744</c:v>
                </c:pt>
                <c:pt idx="7080">
                  <c:v>0.41523148148148148</c:v>
                </c:pt>
                <c:pt idx="7081">
                  <c:v>0.41524305555555557</c:v>
                </c:pt>
                <c:pt idx="7082">
                  <c:v>0.41525462962962961</c:v>
                </c:pt>
                <c:pt idx="7083">
                  <c:v>0.41526620370370365</c:v>
                </c:pt>
                <c:pt idx="7084">
                  <c:v>0.4152777777777778</c:v>
                </c:pt>
                <c:pt idx="7085">
                  <c:v>0.41528935185185184</c:v>
                </c:pt>
                <c:pt idx="7086">
                  <c:v>0.41530092592592593</c:v>
                </c:pt>
                <c:pt idx="7087">
                  <c:v>0.41531249999999997</c:v>
                </c:pt>
                <c:pt idx="7088">
                  <c:v>0.41532407407407407</c:v>
                </c:pt>
                <c:pt idx="7089">
                  <c:v>0.41533564814814811</c:v>
                </c:pt>
                <c:pt idx="7090">
                  <c:v>0.41534722222222226</c:v>
                </c:pt>
                <c:pt idx="7091">
                  <c:v>0.4153587962962963</c:v>
                </c:pt>
                <c:pt idx="7092">
                  <c:v>0.41537037037037039</c:v>
                </c:pt>
                <c:pt idx="7093">
                  <c:v>0.41538194444444443</c:v>
                </c:pt>
                <c:pt idx="7094">
                  <c:v>0.41539351851851852</c:v>
                </c:pt>
                <c:pt idx="7095">
                  <c:v>0.41540509259259256</c:v>
                </c:pt>
                <c:pt idx="7096">
                  <c:v>0.41541666666666671</c:v>
                </c:pt>
                <c:pt idx="7097">
                  <c:v>0.41542824074074075</c:v>
                </c:pt>
                <c:pt idx="7098">
                  <c:v>0.41543981481481485</c:v>
                </c:pt>
                <c:pt idx="7099">
                  <c:v>0.41545138888888888</c:v>
                </c:pt>
                <c:pt idx="7100">
                  <c:v>0.41546296296296298</c:v>
                </c:pt>
                <c:pt idx="7101">
                  <c:v>0.41547453703703702</c:v>
                </c:pt>
                <c:pt idx="7102">
                  <c:v>0.41548611111111106</c:v>
                </c:pt>
                <c:pt idx="7103">
                  <c:v>0.41549768518518521</c:v>
                </c:pt>
                <c:pt idx="7104">
                  <c:v>0.41550925925925924</c:v>
                </c:pt>
                <c:pt idx="7105">
                  <c:v>0.41552083333333334</c:v>
                </c:pt>
                <c:pt idx="7106">
                  <c:v>0.41553240740740738</c:v>
                </c:pt>
                <c:pt idx="7107">
                  <c:v>0.41554398148148147</c:v>
                </c:pt>
                <c:pt idx="7108">
                  <c:v>0.41555555555555551</c:v>
                </c:pt>
                <c:pt idx="7109">
                  <c:v>0.41556712962962966</c:v>
                </c:pt>
                <c:pt idx="7110">
                  <c:v>0.4155787037037037</c:v>
                </c:pt>
                <c:pt idx="7111">
                  <c:v>0.41559027777777779</c:v>
                </c:pt>
                <c:pt idx="7112">
                  <c:v>0.41560185185185183</c:v>
                </c:pt>
                <c:pt idx="7113">
                  <c:v>0.41561342592592593</c:v>
                </c:pt>
                <c:pt idx="7114">
                  <c:v>0.41562499999999997</c:v>
                </c:pt>
                <c:pt idx="7115">
                  <c:v>0.41563657407407412</c:v>
                </c:pt>
                <c:pt idx="7116">
                  <c:v>0.41564814814814816</c:v>
                </c:pt>
                <c:pt idx="7117">
                  <c:v>0.41565972222222225</c:v>
                </c:pt>
                <c:pt idx="7118">
                  <c:v>0.41567129629629629</c:v>
                </c:pt>
                <c:pt idx="7119">
                  <c:v>0.41568287037037038</c:v>
                </c:pt>
                <c:pt idx="7120">
                  <c:v>0.41569444444444442</c:v>
                </c:pt>
                <c:pt idx="7121">
                  <c:v>0.41570601851851857</c:v>
                </c:pt>
                <c:pt idx="7122">
                  <c:v>0.41571759259259261</c:v>
                </c:pt>
                <c:pt idx="7123">
                  <c:v>0.41572916666666665</c:v>
                </c:pt>
                <c:pt idx="7124">
                  <c:v>0.41574074074074074</c:v>
                </c:pt>
                <c:pt idx="7125">
                  <c:v>0.41575231481481478</c:v>
                </c:pt>
                <c:pt idx="7126">
                  <c:v>0.41576388888888888</c:v>
                </c:pt>
                <c:pt idx="7127">
                  <c:v>0.41577546296296292</c:v>
                </c:pt>
                <c:pt idx="7128">
                  <c:v>0.41578703703703707</c:v>
                </c:pt>
                <c:pt idx="7129">
                  <c:v>0.4157986111111111</c:v>
                </c:pt>
                <c:pt idx="7130">
                  <c:v>0.4158101851851852</c:v>
                </c:pt>
                <c:pt idx="7131">
                  <c:v>0.41582175925925924</c:v>
                </c:pt>
                <c:pt idx="7132">
                  <c:v>0.41583333333333333</c:v>
                </c:pt>
                <c:pt idx="7133">
                  <c:v>0.41584490740740737</c:v>
                </c:pt>
                <c:pt idx="7134">
                  <c:v>0.41585648148148152</c:v>
                </c:pt>
                <c:pt idx="7135">
                  <c:v>0.41586805555555556</c:v>
                </c:pt>
                <c:pt idx="7136">
                  <c:v>0.41587962962962965</c:v>
                </c:pt>
                <c:pt idx="7137">
                  <c:v>0.41589120370370369</c:v>
                </c:pt>
                <c:pt idx="7138">
                  <c:v>0.41590277777777779</c:v>
                </c:pt>
                <c:pt idx="7139">
                  <c:v>0.41591435185185183</c:v>
                </c:pt>
                <c:pt idx="7140">
                  <c:v>0.41592592592592598</c:v>
                </c:pt>
                <c:pt idx="7141">
                  <c:v>0.41593750000000002</c:v>
                </c:pt>
                <c:pt idx="7142">
                  <c:v>0.41594907407407411</c:v>
                </c:pt>
                <c:pt idx="7143">
                  <c:v>0.41596064814814815</c:v>
                </c:pt>
                <c:pt idx="7144">
                  <c:v>0.41597222222222219</c:v>
                </c:pt>
                <c:pt idx="7145">
                  <c:v>0.41598379629629628</c:v>
                </c:pt>
                <c:pt idx="7146">
                  <c:v>0.41599537037037032</c:v>
                </c:pt>
                <c:pt idx="7147">
                  <c:v>0.41600694444444447</c:v>
                </c:pt>
                <c:pt idx="7148">
                  <c:v>0.41601851851851851</c:v>
                </c:pt>
                <c:pt idx="7149">
                  <c:v>0.4160300925925926</c:v>
                </c:pt>
                <c:pt idx="7150">
                  <c:v>0.41604166666666664</c:v>
                </c:pt>
                <c:pt idx="7151">
                  <c:v>0.41605324074074074</c:v>
                </c:pt>
                <c:pt idx="7152">
                  <c:v>0.41606481481481478</c:v>
                </c:pt>
                <c:pt idx="7153">
                  <c:v>0.41607638888888893</c:v>
                </c:pt>
                <c:pt idx="7154">
                  <c:v>0.41608796296296297</c:v>
                </c:pt>
                <c:pt idx="7155">
                  <c:v>0.41609953703703706</c:v>
                </c:pt>
                <c:pt idx="7156">
                  <c:v>0.4161111111111111</c:v>
                </c:pt>
                <c:pt idx="7157">
                  <c:v>0.41612268518518519</c:v>
                </c:pt>
                <c:pt idx="7158">
                  <c:v>0.41613425925925923</c:v>
                </c:pt>
                <c:pt idx="7159">
                  <c:v>0.41614583333333338</c:v>
                </c:pt>
                <c:pt idx="7160">
                  <c:v>0.41615740740740742</c:v>
                </c:pt>
                <c:pt idx="7161">
                  <c:v>0.41616898148148151</c:v>
                </c:pt>
                <c:pt idx="7162">
                  <c:v>0.41618055555555555</c:v>
                </c:pt>
                <c:pt idx="7163">
                  <c:v>0.41619212962962965</c:v>
                </c:pt>
                <c:pt idx="7164">
                  <c:v>0.41620370370370369</c:v>
                </c:pt>
                <c:pt idx="7165">
                  <c:v>0.41621527777777773</c:v>
                </c:pt>
                <c:pt idx="7166">
                  <c:v>0.41622685185185188</c:v>
                </c:pt>
                <c:pt idx="7167">
                  <c:v>0.41623842592592591</c:v>
                </c:pt>
                <c:pt idx="7168">
                  <c:v>0.41625000000000001</c:v>
                </c:pt>
                <c:pt idx="7169">
                  <c:v>0.41626157407407405</c:v>
                </c:pt>
                <c:pt idx="7170">
                  <c:v>0.41627314814814814</c:v>
                </c:pt>
                <c:pt idx="7171">
                  <c:v>0.41628472222222218</c:v>
                </c:pt>
                <c:pt idx="7172">
                  <c:v>0.41628472222222218</c:v>
                </c:pt>
                <c:pt idx="7173">
                  <c:v>0.41629629629629633</c:v>
                </c:pt>
                <c:pt idx="7174">
                  <c:v>0.41630787037037037</c:v>
                </c:pt>
                <c:pt idx="7175">
                  <c:v>0.41631944444444446</c:v>
                </c:pt>
                <c:pt idx="7176">
                  <c:v>0.4163310185185185</c:v>
                </c:pt>
                <c:pt idx="7177">
                  <c:v>0.4163425925925926</c:v>
                </c:pt>
                <c:pt idx="7178">
                  <c:v>0.41635416666666664</c:v>
                </c:pt>
                <c:pt idx="7179">
                  <c:v>0.41636574074074079</c:v>
                </c:pt>
                <c:pt idx="7180">
                  <c:v>0.41637731481481483</c:v>
                </c:pt>
                <c:pt idx="7181">
                  <c:v>0.41638888888888892</c:v>
                </c:pt>
                <c:pt idx="7182">
                  <c:v>0.41640046296296296</c:v>
                </c:pt>
                <c:pt idx="7183">
                  <c:v>0.41641203703703705</c:v>
                </c:pt>
                <c:pt idx="7184">
                  <c:v>0.41642361111111109</c:v>
                </c:pt>
                <c:pt idx="7185">
                  <c:v>0.41643518518518513</c:v>
                </c:pt>
                <c:pt idx="7186">
                  <c:v>0.41644675925925928</c:v>
                </c:pt>
                <c:pt idx="7187">
                  <c:v>0.41645833333333332</c:v>
                </c:pt>
                <c:pt idx="7188">
                  <c:v>0.41646990740740741</c:v>
                </c:pt>
                <c:pt idx="7189">
                  <c:v>0.41648148148148145</c:v>
                </c:pt>
                <c:pt idx="7190">
                  <c:v>0.41649305555555555</c:v>
                </c:pt>
                <c:pt idx="7191">
                  <c:v>0.41650462962962959</c:v>
                </c:pt>
                <c:pt idx="7192">
                  <c:v>0.41651620370370374</c:v>
                </c:pt>
                <c:pt idx="7193">
                  <c:v>0.41652777777777777</c:v>
                </c:pt>
                <c:pt idx="7194">
                  <c:v>0.41653935185185187</c:v>
                </c:pt>
                <c:pt idx="7195">
                  <c:v>0.41655092592592591</c:v>
                </c:pt>
                <c:pt idx="7196">
                  <c:v>0.4165625</c:v>
                </c:pt>
                <c:pt idx="7197">
                  <c:v>0.41657407407407404</c:v>
                </c:pt>
                <c:pt idx="7198">
                  <c:v>0.41658564814814819</c:v>
                </c:pt>
                <c:pt idx="7199">
                  <c:v>0.41659722222222223</c:v>
                </c:pt>
                <c:pt idx="7200">
                  <c:v>0.41660879629629632</c:v>
                </c:pt>
                <c:pt idx="7201">
                  <c:v>0.41662037037037036</c:v>
                </c:pt>
                <c:pt idx="7202">
                  <c:v>0.41663194444444446</c:v>
                </c:pt>
                <c:pt idx="7203">
                  <c:v>0.4166435185185185</c:v>
                </c:pt>
                <c:pt idx="7204">
                  <c:v>0.41665509259259265</c:v>
                </c:pt>
                <c:pt idx="7205">
                  <c:v>0.41666666666666669</c:v>
                </c:pt>
                <c:pt idx="7206">
                  <c:v>0.41667824074074072</c:v>
                </c:pt>
                <c:pt idx="7207">
                  <c:v>0.41668981481481482</c:v>
                </c:pt>
                <c:pt idx="7208">
                  <c:v>0.41670138888888886</c:v>
                </c:pt>
                <c:pt idx="7209">
                  <c:v>0.41671296296296295</c:v>
                </c:pt>
                <c:pt idx="7210">
                  <c:v>0.41672453703703699</c:v>
                </c:pt>
                <c:pt idx="7211">
                  <c:v>0.41673611111111114</c:v>
                </c:pt>
                <c:pt idx="7212">
                  <c:v>0.41674768518518518</c:v>
                </c:pt>
                <c:pt idx="7213">
                  <c:v>0.41675925925925927</c:v>
                </c:pt>
                <c:pt idx="7214">
                  <c:v>0.41677083333333331</c:v>
                </c:pt>
                <c:pt idx="7215">
                  <c:v>0.41678240740740741</c:v>
                </c:pt>
                <c:pt idx="7216">
                  <c:v>0.41679398148148145</c:v>
                </c:pt>
                <c:pt idx="7217">
                  <c:v>0.4168055555555556</c:v>
                </c:pt>
                <c:pt idx="7218">
                  <c:v>0.41681712962962963</c:v>
                </c:pt>
                <c:pt idx="7219">
                  <c:v>0.41682870370370373</c:v>
                </c:pt>
                <c:pt idx="7220">
                  <c:v>0.41684027777777777</c:v>
                </c:pt>
                <c:pt idx="7221">
                  <c:v>0.41685185185185186</c:v>
                </c:pt>
                <c:pt idx="7222">
                  <c:v>0.4168634259259259</c:v>
                </c:pt>
                <c:pt idx="7223">
                  <c:v>0.41687500000000005</c:v>
                </c:pt>
                <c:pt idx="7224">
                  <c:v>0.41688657407407409</c:v>
                </c:pt>
                <c:pt idx="7225">
                  <c:v>0.41689814814814818</c:v>
                </c:pt>
                <c:pt idx="7226">
                  <c:v>0.41690972222222222</c:v>
                </c:pt>
                <c:pt idx="7227">
                  <c:v>0.41692129629629626</c:v>
                </c:pt>
                <c:pt idx="7228">
                  <c:v>0.41693287037037036</c:v>
                </c:pt>
                <c:pt idx="7229">
                  <c:v>0.4169444444444444</c:v>
                </c:pt>
                <c:pt idx="7230">
                  <c:v>0.41695601851851855</c:v>
                </c:pt>
                <c:pt idx="7231">
                  <c:v>0.41696759259259258</c:v>
                </c:pt>
                <c:pt idx="7232">
                  <c:v>0.41697916666666668</c:v>
                </c:pt>
                <c:pt idx="7233">
                  <c:v>0.41699074074074072</c:v>
                </c:pt>
                <c:pt idx="7234">
                  <c:v>0.41700231481481481</c:v>
                </c:pt>
                <c:pt idx="7235">
                  <c:v>0.41701388888888885</c:v>
                </c:pt>
                <c:pt idx="7236">
                  <c:v>0.417025462962963</c:v>
                </c:pt>
                <c:pt idx="7237">
                  <c:v>0.41703703703703704</c:v>
                </c:pt>
                <c:pt idx="7238">
                  <c:v>0.41704861111111113</c:v>
                </c:pt>
                <c:pt idx="7239">
                  <c:v>0.41706018518518517</c:v>
                </c:pt>
                <c:pt idx="7240">
                  <c:v>0.41707175925925927</c:v>
                </c:pt>
                <c:pt idx="7241">
                  <c:v>0.41708333333333331</c:v>
                </c:pt>
                <c:pt idx="7242">
                  <c:v>0.41709490740740746</c:v>
                </c:pt>
                <c:pt idx="7243">
                  <c:v>0.41710648148148149</c:v>
                </c:pt>
                <c:pt idx="7244">
                  <c:v>0.41711805555555559</c:v>
                </c:pt>
                <c:pt idx="7245">
                  <c:v>0.41712962962962963</c:v>
                </c:pt>
                <c:pt idx="7246">
                  <c:v>0.41714120370370367</c:v>
                </c:pt>
                <c:pt idx="7247">
                  <c:v>0.41715277777777776</c:v>
                </c:pt>
                <c:pt idx="7248">
                  <c:v>0.4171643518518518</c:v>
                </c:pt>
                <c:pt idx="7249">
                  <c:v>0.41717592592592595</c:v>
                </c:pt>
                <c:pt idx="7250">
                  <c:v>0.41718749999999999</c:v>
                </c:pt>
                <c:pt idx="7251">
                  <c:v>0.41719907407407408</c:v>
                </c:pt>
                <c:pt idx="7252">
                  <c:v>0.41721064814814812</c:v>
                </c:pt>
                <c:pt idx="7253">
                  <c:v>0.41722222222222222</c:v>
                </c:pt>
                <c:pt idx="7254">
                  <c:v>0.41723379629629626</c:v>
                </c:pt>
                <c:pt idx="7255">
                  <c:v>0.41724537037037041</c:v>
                </c:pt>
                <c:pt idx="7256">
                  <c:v>0.41725694444444444</c:v>
                </c:pt>
                <c:pt idx="7257">
                  <c:v>0.41726851851851854</c:v>
                </c:pt>
                <c:pt idx="7258">
                  <c:v>0.41728009259259258</c:v>
                </c:pt>
                <c:pt idx="7259">
                  <c:v>0.41729166666666667</c:v>
                </c:pt>
                <c:pt idx="7260">
                  <c:v>0.41730324074074071</c:v>
                </c:pt>
                <c:pt idx="7261">
                  <c:v>0.41731481481481486</c:v>
                </c:pt>
                <c:pt idx="7262">
                  <c:v>0.4173263888888889</c:v>
                </c:pt>
                <c:pt idx="7263">
                  <c:v>0.41733796296296299</c:v>
                </c:pt>
                <c:pt idx="7264">
                  <c:v>0.41734953703703703</c:v>
                </c:pt>
                <c:pt idx="7265">
                  <c:v>0.41736111111111113</c:v>
                </c:pt>
                <c:pt idx="7266">
                  <c:v>0.41737268518518517</c:v>
                </c:pt>
                <c:pt idx="7267">
                  <c:v>0.4173842592592592</c:v>
                </c:pt>
                <c:pt idx="7268">
                  <c:v>0.41739583333333335</c:v>
                </c:pt>
                <c:pt idx="7269">
                  <c:v>0.41740740740740739</c:v>
                </c:pt>
                <c:pt idx="7270">
                  <c:v>0.41741898148148149</c:v>
                </c:pt>
                <c:pt idx="7271">
                  <c:v>0.41743055555555553</c:v>
                </c:pt>
                <c:pt idx="7272">
                  <c:v>0.41744212962962962</c:v>
                </c:pt>
                <c:pt idx="7273">
                  <c:v>0.41745370370370366</c:v>
                </c:pt>
                <c:pt idx="7274">
                  <c:v>0.41746527777777781</c:v>
                </c:pt>
                <c:pt idx="7275">
                  <c:v>0.41747685185185185</c:v>
                </c:pt>
                <c:pt idx="7276">
                  <c:v>0.41748842592592594</c:v>
                </c:pt>
                <c:pt idx="7277">
                  <c:v>0.41749999999999998</c:v>
                </c:pt>
                <c:pt idx="7278">
                  <c:v>0.41751157407407408</c:v>
                </c:pt>
                <c:pt idx="7279">
                  <c:v>0.41752314814814812</c:v>
                </c:pt>
                <c:pt idx="7280">
                  <c:v>0.41753472222222227</c:v>
                </c:pt>
                <c:pt idx="7281">
                  <c:v>0.4175462962962963</c:v>
                </c:pt>
                <c:pt idx="7282">
                  <c:v>0.4175578703703704</c:v>
                </c:pt>
                <c:pt idx="7283">
                  <c:v>0.41756944444444444</c:v>
                </c:pt>
                <c:pt idx="7284">
                  <c:v>0.41758101851851853</c:v>
                </c:pt>
                <c:pt idx="7285">
                  <c:v>0.41759259259259257</c:v>
                </c:pt>
                <c:pt idx="7286">
                  <c:v>0.41760416666666672</c:v>
                </c:pt>
                <c:pt idx="7287">
                  <c:v>0.41761574074074076</c:v>
                </c:pt>
                <c:pt idx="7288">
                  <c:v>0.4176273148148148</c:v>
                </c:pt>
                <c:pt idx="7289">
                  <c:v>0.41763888888888889</c:v>
                </c:pt>
                <c:pt idx="7290">
                  <c:v>0.41765046296296293</c:v>
                </c:pt>
                <c:pt idx="7291">
                  <c:v>0.41766203703703703</c:v>
                </c:pt>
                <c:pt idx="7292">
                  <c:v>0.41767361111111106</c:v>
                </c:pt>
                <c:pt idx="7293">
                  <c:v>0.41768518518518521</c:v>
                </c:pt>
                <c:pt idx="7294">
                  <c:v>0.41769675925925925</c:v>
                </c:pt>
                <c:pt idx="7295">
                  <c:v>0.41770833333333335</c:v>
                </c:pt>
                <c:pt idx="7296">
                  <c:v>0.41771990740740739</c:v>
                </c:pt>
                <c:pt idx="7297">
                  <c:v>0.41773148148148148</c:v>
                </c:pt>
                <c:pt idx="7298">
                  <c:v>0.41774305555555552</c:v>
                </c:pt>
                <c:pt idx="7299">
                  <c:v>0.41775462962962967</c:v>
                </c:pt>
                <c:pt idx="7300">
                  <c:v>0.41776620370370371</c:v>
                </c:pt>
                <c:pt idx="7301">
                  <c:v>0.4177777777777778</c:v>
                </c:pt>
                <c:pt idx="7302">
                  <c:v>0.41778935185185184</c:v>
                </c:pt>
                <c:pt idx="7303">
                  <c:v>0.41780092592592594</c:v>
                </c:pt>
                <c:pt idx="7304">
                  <c:v>0.41781249999999998</c:v>
                </c:pt>
                <c:pt idx="7305">
                  <c:v>0.41782407407407413</c:v>
                </c:pt>
                <c:pt idx="7306">
                  <c:v>0.41783564814814816</c:v>
                </c:pt>
                <c:pt idx="7307">
                  <c:v>0.41784722222222226</c:v>
                </c:pt>
                <c:pt idx="7308">
                  <c:v>0.4178587962962963</c:v>
                </c:pt>
                <c:pt idx="7309">
                  <c:v>0.41787037037037034</c:v>
                </c:pt>
                <c:pt idx="7310">
                  <c:v>0.41788194444444443</c:v>
                </c:pt>
                <c:pt idx="7311">
                  <c:v>0.41789351851851847</c:v>
                </c:pt>
                <c:pt idx="7312">
                  <c:v>0.41790509259259262</c:v>
                </c:pt>
                <c:pt idx="7313">
                  <c:v>0.41791666666666666</c:v>
                </c:pt>
                <c:pt idx="7314">
                  <c:v>0.41792824074074075</c:v>
                </c:pt>
                <c:pt idx="7315">
                  <c:v>0.41793981481481479</c:v>
                </c:pt>
                <c:pt idx="7316">
                  <c:v>0.41795138888888889</c:v>
                </c:pt>
                <c:pt idx="7317">
                  <c:v>0.41796296296296293</c:v>
                </c:pt>
                <c:pt idx="7318">
                  <c:v>0.41797453703703707</c:v>
                </c:pt>
                <c:pt idx="7319">
                  <c:v>0.41798611111111111</c:v>
                </c:pt>
                <c:pt idx="7320">
                  <c:v>0.41799768518518521</c:v>
                </c:pt>
                <c:pt idx="7321">
                  <c:v>0.41800925925925925</c:v>
                </c:pt>
                <c:pt idx="7322">
                  <c:v>0.41802083333333334</c:v>
                </c:pt>
                <c:pt idx="7323">
                  <c:v>0.41803240740740738</c:v>
                </c:pt>
                <c:pt idx="7324">
                  <c:v>0.41804398148148153</c:v>
                </c:pt>
                <c:pt idx="7325">
                  <c:v>0.41805555555555557</c:v>
                </c:pt>
                <c:pt idx="7326">
                  <c:v>0.41806712962962966</c:v>
                </c:pt>
                <c:pt idx="7327">
                  <c:v>0.4180787037037037</c:v>
                </c:pt>
                <c:pt idx="7328">
                  <c:v>0.41809027777777774</c:v>
                </c:pt>
                <c:pt idx="7329">
                  <c:v>0.41810185185185184</c:v>
                </c:pt>
                <c:pt idx="7330">
                  <c:v>0.41811342592592587</c:v>
                </c:pt>
                <c:pt idx="7331">
                  <c:v>0.41812500000000002</c:v>
                </c:pt>
                <c:pt idx="7332">
                  <c:v>0.41813657407407406</c:v>
                </c:pt>
                <c:pt idx="7333">
                  <c:v>0.41814814814814816</c:v>
                </c:pt>
                <c:pt idx="7334">
                  <c:v>0.4181597222222222</c:v>
                </c:pt>
                <c:pt idx="7335">
                  <c:v>0.41817129629629629</c:v>
                </c:pt>
                <c:pt idx="7336">
                  <c:v>0.41818287037037033</c:v>
                </c:pt>
                <c:pt idx="7337">
                  <c:v>0.41819444444444448</c:v>
                </c:pt>
                <c:pt idx="7338">
                  <c:v>0.41820601851851852</c:v>
                </c:pt>
                <c:pt idx="7339">
                  <c:v>0.41821759259259261</c:v>
                </c:pt>
                <c:pt idx="7340">
                  <c:v>0.41822916666666665</c:v>
                </c:pt>
                <c:pt idx="7341">
                  <c:v>0.41824074074074075</c:v>
                </c:pt>
                <c:pt idx="7342">
                  <c:v>0.41825231481481479</c:v>
                </c:pt>
                <c:pt idx="7343">
                  <c:v>0.41826388888888894</c:v>
                </c:pt>
                <c:pt idx="7344">
                  <c:v>0.41827546296296297</c:v>
                </c:pt>
                <c:pt idx="7345">
                  <c:v>0.41828703703703707</c:v>
                </c:pt>
                <c:pt idx="7346">
                  <c:v>0.41829861111111111</c:v>
                </c:pt>
                <c:pt idx="7347">
                  <c:v>0.4183101851851852</c:v>
                </c:pt>
                <c:pt idx="7348">
                  <c:v>0.41832175925925924</c:v>
                </c:pt>
                <c:pt idx="7349">
                  <c:v>0.41833333333333328</c:v>
                </c:pt>
                <c:pt idx="7350">
                  <c:v>0.41834490740740743</c:v>
                </c:pt>
                <c:pt idx="7351">
                  <c:v>0.41835648148148147</c:v>
                </c:pt>
                <c:pt idx="7352">
                  <c:v>0.41836805555555556</c:v>
                </c:pt>
                <c:pt idx="7353">
                  <c:v>0.4183796296296296</c:v>
                </c:pt>
                <c:pt idx="7354">
                  <c:v>0.4183912037037037</c:v>
                </c:pt>
                <c:pt idx="7355">
                  <c:v>0.41840277777777773</c:v>
                </c:pt>
                <c:pt idx="7356">
                  <c:v>0.41841435185185188</c:v>
                </c:pt>
                <c:pt idx="7357">
                  <c:v>0.41842592592592592</c:v>
                </c:pt>
                <c:pt idx="7358">
                  <c:v>0.41843750000000002</c:v>
                </c:pt>
                <c:pt idx="7359">
                  <c:v>0.41844907407407406</c:v>
                </c:pt>
                <c:pt idx="7360">
                  <c:v>0.41846064814814815</c:v>
                </c:pt>
                <c:pt idx="7361">
                  <c:v>0.41847222222222219</c:v>
                </c:pt>
                <c:pt idx="7362">
                  <c:v>0.41848379629629634</c:v>
                </c:pt>
                <c:pt idx="7363">
                  <c:v>0.41849537037037038</c:v>
                </c:pt>
                <c:pt idx="7364">
                  <c:v>0.41850694444444447</c:v>
                </c:pt>
                <c:pt idx="7365">
                  <c:v>0.41851851851851851</c:v>
                </c:pt>
                <c:pt idx="7366">
                  <c:v>0.41853009259259261</c:v>
                </c:pt>
                <c:pt idx="7367">
                  <c:v>0.41854166666666665</c:v>
                </c:pt>
                <c:pt idx="7368">
                  <c:v>0.4185532407407408</c:v>
                </c:pt>
                <c:pt idx="7369">
                  <c:v>0.41856481481481483</c:v>
                </c:pt>
                <c:pt idx="7370">
                  <c:v>0.41857638888888887</c:v>
                </c:pt>
                <c:pt idx="7371">
                  <c:v>0.41858796296296297</c:v>
                </c:pt>
                <c:pt idx="7372">
                  <c:v>0.41859953703703701</c:v>
                </c:pt>
                <c:pt idx="7373">
                  <c:v>0.4186111111111111</c:v>
                </c:pt>
                <c:pt idx="7374">
                  <c:v>0.41862268518518514</c:v>
                </c:pt>
                <c:pt idx="7375">
                  <c:v>0.41863425925925929</c:v>
                </c:pt>
                <c:pt idx="7376">
                  <c:v>0.41864583333333333</c:v>
                </c:pt>
                <c:pt idx="7377">
                  <c:v>0.41865740740740742</c:v>
                </c:pt>
                <c:pt idx="7378">
                  <c:v>0.41866898148148146</c:v>
                </c:pt>
                <c:pt idx="7379">
                  <c:v>0.41868055555555556</c:v>
                </c:pt>
                <c:pt idx="7380">
                  <c:v>0.41869212962962959</c:v>
                </c:pt>
                <c:pt idx="7381">
                  <c:v>0.41870370370370374</c:v>
                </c:pt>
                <c:pt idx="7382">
                  <c:v>0.41871527777777778</c:v>
                </c:pt>
                <c:pt idx="7383">
                  <c:v>0.41872685185185188</c:v>
                </c:pt>
                <c:pt idx="7384">
                  <c:v>0.41873842592592592</c:v>
                </c:pt>
                <c:pt idx="7385">
                  <c:v>0.41875000000000001</c:v>
                </c:pt>
                <c:pt idx="7386">
                  <c:v>0.41876157407407405</c:v>
                </c:pt>
                <c:pt idx="7387">
                  <c:v>0.4187731481481482</c:v>
                </c:pt>
                <c:pt idx="7388">
                  <c:v>0.41878472222222224</c:v>
                </c:pt>
                <c:pt idx="7389">
                  <c:v>0.41879629629629633</c:v>
                </c:pt>
                <c:pt idx="7390">
                  <c:v>0.41880787037037037</c:v>
                </c:pt>
                <c:pt idx="7391">
                  <c:v>0.41881944444444441</c:v>
                </c:pt>
                <c:pt idx="7392">
                  <c:v>0.41883101851851851</c:v>
                </c:pt>
                <c:pt idx="7393">
                  <c:v>0.41884259259259254</c:v>
                </c:pt>
                <c:pt idx="7394">
                  <c:v>0.41885416666666669</c:v>
                </c:pt>
                <c:pt idx="7395">
                  <c:v>0.41886574074074073</c:v>
                </c:pt>
                <c:pt idx="7396">
                  <c:v>0.41887731481481483</c:v>
                </c:pt>
                <c:pt idx="7397">
                  <c:v>0.41888888888888887</c:v>
                </c:pt>
                <c:pt idx="7398">
                  <c:v>0.41890046296296296</c:v>
                </c:pt>
                <c:pt idx="7399">
                  <c:v>0.418912037037037</c:v>
                </c:pt>
                <c:pt idx="7400">
                  <c:v>0.41892361111111115</c:v>
                </c:pt>
                <c:pt idx="7401">
                  <c:v>0.41893518518518519</c:v>
                </c:pt>
                <c:pt idx="7402">
                  <c:v>0.41894675925925928</c:v>
                </c:pt>
                <c:pt idx="7403">
                  <c:v>0.41895833333333332</c:v>
                </c:pt>
                <c:pt idx="7404">
                  <c:v>0.41896990740740742</c:v>
                </c:pt>
                <c:pt idx="7405">
                  <c:v>0.41898148148148145</c:v>
                </c:pt>
                <c:pt idx="7406">
                  <c:v>0.4189930555555556</c:v>
                </c:pt>
                <c:pt idx="7407">
                  <c:v>0.41900462962962964</c:v>
                </c:pt>
                <c:pt idx="7408">
                  <c:v>0.41901620370370374</c:v>
                </c:pt>
                <c:pt idx="7409">
                  <c:v>0.41902777777777778</c:v>
                </c:pt>
                <c:pt idx="7410">
                  <c:v>0.41903935185185182</c:v>
                </c:pt>
                <c:pt idx="7411">
                  <c:v>0.41905092592592591</c:v>
                </c:pt>
                <c:pt idx="7412">
                  <c:v>0.41906249999999995</c:v>
                </c:pt>
                <c:pt idx="7413">
                  <c:v>0.4190740740740741</c:v>
                </c:pt>
                <c:pt idx="7414">
                  <c:v>0.41908564814814814</c:v>
                </c:pt>
                <c:pt idx="7415">
                  <c:v>0.41909722222222223</c:v>
                </c:pt>
                <c:pt idx="7416">
                  <c:v>0.41910879629629627</c:v>
                </c:pt>
                <c:pt idx="7417">
                  <c:v>0.41912037037037037</c:v>
                </c:pt>
                <c:pt idx="7418">
                  <c:v>0.4191319444444444</c:v>
                </c:pt>
                <c:pt idx="7419">
                  <c:v>0.41914351851851855</c:v>
                </c:pt>
                <c:pt idx="7420">
                  <c:v>0.41915509259259259</c:v>
                </c:pt>
                <c:pt idx="7421">
                  <c:v>0.41916666666666669</c:v>
                </c:pt>
                <c:pt idx="7422">
                  <c:v>0.41917824074074073</c:v>
                </c:pt>
                <c:pt idx="7423">
                  <c:v>0.41918981481481482</c:v>
                </c:pt>
                <c:pt idx="7424">
                  <c:v>0.41920138888888886</c:v>
                </c:pt>
                <c:pt idx="7425">
                  <c:v>0.41921296296296301</c:v>
                </c:pt>
                <c:pt idx="7426">
                  <c:v>0.41922453703703705</c:v>
                </c:pt>
                <c:pt idx="7427">
                  <c:v>0.41923611111111114</c:v>
                </c:pt>
                <c:pt idx="7428">
                  <c:v>0.41924768518518518</c:v>
                </c:pt>
                <c:pt idx="7429">
                  <c:v>0.41925925925925928</c:v>
                </c:pt>
                <c:pt idx="7430">
                  <c:v>0.41927083333333331</c:v>
                </c:pt>
                <c:pt idx="7431">
                  <c:v>0.41928240740740735</c:v>
                </c:pt>
                <c:pt idx="7432">
                  <c:v>0.4192939814814815</c:v>
                </c:pt>
                <c:pt idx="7433">
                  <c:v>0.41930555555555554</c:v>
                </c:pt>
                <c:pt idx="7434">
                  <c:v>0.41931712962962964</c:v>
                </c:pt>
                <c:pt idx="7435">
                  <c:v>0.41932870370370368</c:v>
                </c:pt>
                <c:pt idx="7436">
                  <c:v>0.41934027777777777</c:v>
                </c:pt>
                <c:pt idx="7437">
                  <c:v>0.41935185185185181</c:v>
                </c:pt>
                <c:pt idx="7438">
                  <c:v>0.41936342592592596</c:v>
                </c:pt>
                <c:pt idx="7439">
                  <c:v>0.419375</c:v>
                </c:pt>
                <c:pt idx="7440">
                  <c:v>0.41938657407407409</c:v>
                </c:pt>
                <c:pt idx="7441">
                  <c:v>0.41939814814814813</c:v>
                </c:pt>
                <c:pt idx="7442">
                  <c:v>0.41940972222222223</c:v>
                </c:pt>
                <c:pt idx="7443">
                  <c:v>0.41942129629629626</c:v>
                </c:pt>
                <c:pt idx="7444">
                  <c:v>0.41943287037037041</c:v>
                </c:pt>
                <c:pt idx="7445">
                  <c:v>0.41944444444444445</c:v>
                </c:pt>
                <c:pt idx="7446">
                  <c:v>0.41945601851851855</c:v>
                </c:pt>
                <c:pt idx="7447">
                  <c:v>0.41946759259259259</c:v>
                </c:pt>
                <c:pt idx="7448">
                  <c:v>0.41947916666666668</c:v>
                </c:pt>
                <c:pt idx="7449">
                  <c:v>0.41949074074074072</c:v>
                </c:pt>
                <c:pt idx="7450">
                  <c:v>0.41950231481481487</c:v>
                </c:pt>
                <c:pt idx="7451">
                  <c:v>0.41951388888888891</c:v>
                </c:pt>
                <c:pt idx="7452">
                  <c:v>0.41952546296296295</c:v>
                </c:pt>
                <c:pt idx="7453">
                  <c:v>0.41953703703703704</c:v>
                </c:pt>
                <c:pt idx="7454">
                  <c:v>0.41954861111111108</c:v>
                </c:pt>
                <c:pt idx="7455">
                  <c:v>0.41956018518518517</c:v>
                </c:pt>
                <c:pt idx="7456">
                  <c:v>0.41957175925925921</c:v>
                </c:pt>
                <c:pt idx="7457">
                  <c:v>0.41958333333333336</c:v>
                </c:pt>
                <c:pt idx="7458">
                  <c:v>0.4195949074074074</c:v>
                </c:pt>
                <c:pt idx="7459">
                  <c:v>0.4196064814814815</c:v>
                </c:pt>
                <c:pt idx="7460">
                  <c:v>0.41961805555555554</c:v>
                </c:pt>
                <c:pt idx="7461">
                  <c:v>0.41962962962962963</c:v>
                </c:pt>
                <c:pt idx="7462">
                  <c:v>0.41964120370370367</c:v>
                </c:pt>
                <c:pt idx="7463">
                  <c:v>0.41965277777777782</c:v>
                </c:pt>
                <c:pt idx="7464">
                  <c:v>0.41966435185185186</c:v>
                </c:pt>
                <c:pt idx="7465">
                  <c:v>0.41967592592592595</c:v>
                </c:pt>
                <c:pt idx="7466">
                  <c:v>0.41968749999999999</c:v>
                </c:pt>
                <c:pt idx="7467">
                  <c:v>0.41969907407407409</c:v>
                </c:pt>
                <c:pt idx="7468">
                  <c:v>0.41971064814814812</c:v>
                </c:pt>
                <c:pt idx="7469">
                  <c:v>0.41972222222222227</c:v>
                </c:pt>
                <c:pt idx="7470">
                  <c:v>0.41973379629629631</c:v>
                </c:pt>
                <c:pt idx="7471">
                  <c:v>0.41974537037037035</c:v>
                </c:pt>
                <c:pt idx="7472">
                  <c:v>0.41975694444444445</c:v>
                </c:pt>
                <c:pt idx="7473">
                  <c:v>0.41976851851851849</c:v>
                </c:pt>
                <c:pt idx="7474">
                  <c:v>0.41978009259259258</c:v>
                </c:pt>
                <c:pt idx="7475">
                  <c:v>0.41979166666666662</c:v>
                </c:pt>
                <c:pt idx="7476">
                  <c:v>0.41980324074074077</c:v>
                </c:pt>
                <c:pt idx="7477">
                  <c:v>0.41981481481481481</c:v>
                </c:pt>
                <c:pt idx="7478">
                  <c:v>0.4198263888888889</c:v>
                </c:pt>
                <c:pt idx="7479">
                  <c:v>0.41983796296296294</c:v>
                </c:pt>
                <c:pt idx="7480">
                  <c:v>0.41984953703703703</c:v>
                </c:pt>
                <c:pt idx="7481">
                  <c:v>0.41986111111111107</c:v>
                </c:pt>
                <c:pt idx="7482">
                  <c:v>0.41987268518518522</c:v>
                </c:pt>
                <c:pt idx="7483">
                  <c:v>0.41988425925925926</c:v>
                </c:pt>
                <c:pt idx="7484">
                  <c:v>0.41989583333333336</c:v>
                </c:pt>
                <c:pt idx="7485">
                  <c:v>0.4199074074074074</c:v>
                </c:pt>
                <c:pt idx="7486">
                  <c:v>0.41991898148148149</c:v>
                </c:pt>
                <c:pt idx="7487">
                  <c:v>0.41993055555555553</c:v>
                </c:pt>
                <c:pt idx="7488">
                  <c:v>0.41994212962962968</c:v>
                </c:pt>
                <c:pt idx="7489">
                  <c:v>0.41995370370370372</c:v>
                </c:pt>
                <c:pt idx="7490">
                  <c:v>0.41996527777777781</c:v>
                </c:pt>
                <c:pt idx="7491">
                  <c:v>0.41997685185185185</c:v>
                </c:pt>
                <c:pt idx="7492">
                  <c:v>0.41998842592592589</c:v>
                </c:pt>
                <c:pt idx="7493">
                  <c:v>0.42</c:v>
                </c:pt>
                <c:pt idx="7494">
                  <c:v>0.42001157407407402</c:v>
                </c:pt>
                <c:pt idx="7495">
                  <c:v>0.42002314814814817</c:v>
                </c:pt>
                <c:pt idx="7496">
                  <c:v>0.42003472222222221</c:v>
                </c:pt>
                <c:pt idx="7497">
                  <c:v>0.42004629629629631</c:v>
                </c:pt>
                <c:pt idx="7498">
                  <c:v>0.42005787037037035</c:v>
                </c:pt>
                <c:pt idx="7499">
                  <c:v>0.42006944444444444</c:v>
                </c:pt>
                <c:pt idx="7500">
                  <c:v>0.42008101851851848</c:v>
                </c:pt>
                <c:pt idx="7501">
                  <c:v>0.42009259259259263</c:v>
                </c:pt>
                <c:pt idx="7502">
                  <c:v>0.42010416666666667</c:v>
                </c:pt>
                <c:pt idx="7503">
                  <c:v>0.42011574074074076</c:v>
                </c:pt>
                <c:pt idx="7504">
                  <c:v>0.4201273148148148</c:v>
                </c:pt>
                <c:pt idx="7505">
                  <c:v>0.4201388888888889</c:v>
                </c:pt>
                <c:pt idx="7506">
                  <c:v>0.42015046296296293</c:v>
                </c:pt>
                <c:pt idx="7507">
                  <c:v>0.42016203703703708</c:v>
                </c:pt>
                <c:pt idx="7508">
                  <c:v>0.42017361111111112</c:v>
                </c:pt>
                <c:pt idx="7509">
                  <c:v>0.42018518518518522</c:v>
                </c:pt>
                <c:pt idx="7510">
                  <c:v>0.42019675925925926</c:v>
                </c:pt>
                <c:pt idx="7511">
                  <c:v>0.42020833333333335</c:v>
                </c:pt>
                <c:pt idx="7512">
                  <c:v>0.42021990740740739</c:v>
                </c:pt>
                <c:pt idx="7513">
                  <c:v>0.42023148148148143</c:v>
                </c:pt>
                <c:pt idx="7514">
                  <c:v>0.42024305555555558</c:v>
                </c:pt>
                <c:pt idx="7515">
                  <c:v>0.42025462962962962</c:v>
                </c:pt>
                <c:pt idx="7516">
                  <c:v>0.42026620370370371</c:v>
                </c:pt>
                <c:pt idx="7517">
                  <c:v>0.42027777777777775</c:v>
                </c:pt>
                <c:pt idx="7518">
                  <c:v>0.42028935185185184</c:v>
                </c:pt>
                <c:pt idx="7519">
                  <c:v>0.42030092592592588</c:v>
                </c:pt>
                <c:pt idx="7520">
                  <c:v>0.42031250000000003</c:v>
                </c:pt>
                <c:pt idx="7521">
                  <c:v>0.42032407407407407</c:v>
                </c:pt>
                <c:pt idx="7522">
                  <c:v>0.42033564814814817</c:v>
                </c:pt>
                <c:pt idx="7523">
                  <c:v>0.42034722222222221</c:v>
                </c:pt>
                <c:pt idx="7524">
                  <c:v>0.4203587962962963</c:v>
                </c:pt>
                <c:pt idx="7525">
                  <c:v>0.42037037037037034</c:v>
                </c:pt>
                <c:pt idx="7526">
                  <c:v>0.42038194444444449</c:v>
                </c:pt>
                <c:pt idx="7527">
                  <c:v>0.42039351851851853</c:v>
                </c:pt>
                <c:pt idx="7528">
                  <c:v>0.42040509259259262</c:v>
                </c:pt>
                <c:pt idx="7529">
                  <c:v>0.42041666666666666</c:v>
                </c:pt>
                <c:pt idx="7530">
                  <c:v>0.42042824074074076</c:v>
                </c:pt>
                <c:pt idx="7531">
                  <c:v>0.42043981481481479</c:v>
                </c:pt>
                <c:pt idx="7532">
                  <c:v>0.42045138888888894</c:v>
                </c:pt>
                <c:pt idx="7533">
                  <c:v>0.42046296296296298</c:v>
                </c:pt>
                <c:pt idx="7534">
                  <c:v>0.42047453703703702</c:v>
                </c:pt>
                <c:pt idx="7535">
                  <c:v>0.42048611111111112</c:v>
                </c:pt>
                <c:pt idx="7536">
                  <c:v>0.42049768518518515</c:v>
                </c:pt>
                <c:pt idx="7537">
                  <c:v>0.42050925925925925</c:v>
                </c:pt>
                <c:pt idx="7538">
                  <c:v>0.42052083333333329</c:v>
                </c:pt>
                <c:pt idx="7539">
                  <c:v>0.42053240740740744</c:v>
                </c:pt>
                <c:pt idx="7540">
                  <c:v>0.42054398148148148</c:v>
                </c:pt>
                <c:pt idx="7541">
                  <c:v>0.42055555555555557</c:v>
                </c:pt>
                <c:pt idx="7542">
                  <c:v>0.42056712962962961</c:v>
                </c:pt>
                <c:pt idx="7543">
                  <c:v>0.4205787037037037</c:v>
                </c:pt>
                <c:pt idx="7544">
                  <c:v>0.42059027777777774</c:v>
                </c:pt>
                <c:pt idx="7545">
                  <c:v>0.42060185185185189</c:v>
                </c:pt>
                <c:pt idx="7546">
                  <c:v>0.42061342592592593</c:v>
                </c:pt>
                <c:pt idx="7547">
                  <c:v>0.42062500000000003</c:v>
                </c:pt>
                <c:pt idx="7548">
                  <c:v>0.42063657407407407</c:v>
                </c:pt>
                <c:pt idx="7549">
                  <c:v>0.42064814814814816</c:v>
                </c:pt>
                <c:pt idx="7550">
                  <c:v>0.4206597222222222</c:v>
                </c:pt>
                <c:pt idx="7551">
                  <c:v>0.42067129629629635</c:v>
                </c:pt>
                <c:pt idx="7552">
                  <c:v>0.42068287037037039</c:v>
                </c:pt>
                <c:pt idx="7553">
                  <c:v>0.42069444444444443</c:v>
                </c:pt>
                <c:pt idx="7554">
                  <c:v>0.42070601851851852</c:v>
                </c:pt>
                <c:pt idx="7555">
                  <c:v>0.42071759259259256</c:v>
                </c:pt>
                <c:pt idx="7556">
                  <c:v>0.42072916666666665</c:v>
                </c:pt>
                <c:pt idx="7557">
                  <c:v>0.42074074074074069</c:v>
                </c:pt>
                <c:pt idx="7558">
                  <c:v>0.42075231481481484</c:v>
                </c:pt>
                <c:pt idx="7559">
                  <c:v>0.42076388888888888</c:v>
                </c:pt>
                <c:pt idx="7560">
                  <c:v>0.42077546296296298</c:v>
                </c:pt>
                <c:pt idx="7561">
                  <c:v>0.42078703703703701</c:v>
                </c:pt>
                <c:pt idx="7562">
                  <c:v>0.42079861111111111</c:v>
                </c:pt>
                <c:pt idx="7563">
                  <c:v>0.42081018518518515</c:v>
                </c:pt>
                <c:pt idx="7564">
                  <c:v>0.4208217592592593</c:v>
                </c:pt>
                <c:pt idx="7565">
                  <c:v>0.42083333333333334</c:v>
                </c:pt>
                <c:pt idx="7566">
                  <c:v>0.42084490740740743</c:v>
                </c:pt>
                <c:pt idx="7567">
                  <c:v>0.42085648148148147</c:v>
                </c:pt>
                <c:pt idx="7568">
                  <c:v>0.42086805555555556</c:v>
                </c:pt>
                <c:pt idx="7569">
                  <c:v>0.4208796296296296</c:v>
                </c:pt>
                <c:pt idx="7570">
                  <c:v>0.42089120370370375</c:v>
                </c:pt>
                <c:pt idx="7571">
                  <c:v>0.42090277777777779</c:v>
                </c:pt>
                <c:pt idx="7572">
                  <c:v>0.42091435185185189</c:v>
                </c:pt>
                <c:pt idx="7573">
                  <c:v>0.42092592592592593</c:v>
                </c:pt>
                <c:pt idx="7574">
                  <c:v>0.42093749999999996</c:v>
                </c:pt>
                <c:pt idx="7575">
                  <c:v>0.42094907407407406</c:v>
                </c:pt>
                <c:pt idx="7576">
                  <c:v>0.4209606481481481</c:v>
                </c:pt>
                <c:pt idx="7577">
                  <c:v>0.42097222222222225</c:v>
                </c:pt>
                <c:pt idx="7578">
                  <c:v>0.42098379629629629</c:v>
                </c:pt>
                <c:pt idx="7579">
                  <c:v>0.42099537037037038</c:v>
                </c:pt>
                <c:pt idx="7580">
                  <c:v>0.42100694444444442</c:v>
                </c:pt>
                <c:pt idx="7581">
                  <c:v>0.42101851851851851</c:v>
                </c:pt>
                <c:pt idx="7582">
                  <c:v>0.42103009259259255</c:v>
                </c:pt>
                <c:pt idx="7583">
                  <c:v>0.4210416666666667</c:v>
                </c:pt>
                <c:pt idx="7584">
                  <c:v>0.42105324074074074</c:v>
                </c:pt>
                <c:pt idx="7585">
                  <c:v>0.42106481481481484</c:v>
                </c:pt>
                <c:pt idx="7586">
                  <c:v>0.42107638888888888</c:v>
                </c:pt>
                <c:pt idx="7587">
                  <c:v>0.42108796296296297</c:v>
                </c:pt>
                <c:pt idx="7588">
                  <c:v>0.42109953703703701</c:v>
                </c:pt>
                <c:pt idx="7589">
                  <c:v>0.42111111111111116</c:v>
                </c:pt>
                <c:pt idx="7590">
                  <c:v>0.4211226851851852</c:v>
                </c:pt>
                <c:pt idx="7591">
                  <c:v>0.42113425925925929</c:v>
                </c:pt>
                <c:pt idx="7592">
                  <c:v>0.42114583333333333</c:v>
                </c:pt>
                <c:pt idx="7593">
                  <c:v>0.42115740740740742</c:v>
                </c:pt>
                <c:pt idx="7594">
                  <c:v>0.42116898148148146</c:v>
                </c:pt>
                <c:pt idx="7595">
                  <c:v>0.4211805555555555</c:v>
                </c:pt>
                <c:pt idx="7596">
                  <c:v>0.42119212962962965</c:v>
                </c:pt>
                <c:pt idx="7597">
                  <c:v>0.42120370370370369</c:v>
                </c:pt>
                <c:pt idx="7598">
                  <c:v>0.42121527777777779</c:v>
                </c:pt>
                <c:pt idx="7599">
                  <c:v>0.42122685185185182</c:v>
                </c:pt>
                <c:pt idx="7600">
                  <c:v>0.42123842592592592</c:v>
                </c:pt>
                <c:pt idx="7601">
                  <c:v>0.42124999999999996</c:v>
                </c:pt>
                <c:pt idx="7602">
                  <c:v>0.42126157407407411</c:v>
                </c:pt>
                <c:pt idx="7603">
                  <c:v>0.42127314814814815</c:v>
                </c:pt>
                <c:pt idx="7604">
                  <c:v>0.42128472222222224</c:v>
                </c:pt>
                <c:pt idx="7605">
                  <c:v>0.42129629629629628</c:v>
                </c:pt>
                <c:pt idx="7606">
                  <c:v>0.42130787037037037</c:v>
                </c:pt>
                <c:pt idx="7607">
                  <c:v>0.42131944444444441</c:v>
                </c:pt>
                <c:pt idx="7608">
                  <c:v>0.42133101851851856</c:v>
                </c:pt>
                <c:pt idx="7609">
                  <c:v>0.4213425925925926</c:v>
                </c:pt>
                <c:pt idx="7610">
                  <c:v>0.4213541666666667</c:v>
                </c:pt>
                <c:pt idx="7611">
                  <c:v>0.42136574074074074</c:v>
                </c:pt>
                <c:pt idx="7612">
                  <c:v>0.42137731481481483</c:v>
                </c:pt>
                <c:pt idx="7613">
                  <c:v>0.42138888888888887</c:v>
                </c:pt>
                <c:pt idx="7614">
                  <c:v>0.42140046296296302</c:v>
                </c:pt>
                <c:pt idx="7615">
                  <c:v>0.42141203703703706</c:v>
                </c:pt>
                <c:pt idx="7616">
                  <c:v>0.4214236111111111</c:v>
                </c:pt>
                <c:pt idx="7617">
                  <c:v>0.42143518518518519</c:v>
                </c:pt>
                <c:pt idx="7618">
                  <c:v>0.42144675925925923</c:v>
                </c:pt>
                <c:pt idx="7619">
                  <c:v>0.42145833333333332</c:v>
                </c:pt>
                <c:pt idx="7620">
                  <c:v>0.42146990740740736</c:v>
                </c:pt>
                <c:pt idx="7621">
                  <c:v>0.42148148148148151</c:v>
                </c:pt>
                <c:pt idx="7622">
                  <c:v>0.42149305555555555</c:v>
                </c:pt>
                <c:pt idx="7623">
                  <c:v>0.42150462962962965</c:v>
                </c:pt>
                <c:pt idx="7624">
                  <c:v>0.42151620370370368</c:v>
                </c:pt>
                <c:pt idx="7625">
                  <c:v>0.42152777777777778</c:v>
                </c:pt>
                <c:pt idx="7626">
                  <c:v>0.42153935185185182</c:v>
                </c:pt>
                <c:pt idx="7627">
                  <c:v>0.42155092592592597</c:v>
                </c:pt>
                <c:pt idx="7628">
                  <c:v>0.42156250000000001</c:v>
                </c:pt>
                <c:pt idx="7629">
                  <c:v>0.4215740740740741</c:v>
                </c:pt>
                <c:pt idx="7630">
                  <c:v>0.42158564814814814</c:v>
                </c:pt>
                <c:pt idx="7631">
                  <c:v>0.42159722222222223</c:v>
                </c:pt>
                <c:pt idx="7632">
                  <c:v>0.42160879629629627</c:v>
                </c:pt>
                <c:pt idx="7633">
                  <c:v>0.42162037037037042</c:v>
                </c:pt>
                <c:pt idx="7634">
                  <c:v>0.42163194444444446</c:v>
                </c:pt>
                <c:pt idx="7635">
                  <c:v>0.4216435185185185</c:v>
                </c:pt>
                <c:pt idx="7636">
                  <c:v>0.4216550925925926</c:v>
                </c:pt>
                <c:pt idx="7637">
                  <c:v>0.42166666666666663</c:v>
                </c:pt>
                <c:pt idx="7638">
                  <c:v>0.42167824074074073</c:v>
                </c:pt>
                <c:pt idx="7639">
                  <c:v>0.42168981481481477</c:v>
                </c:pt>
                <c:pt idx="7640">
                  <c:v>0.42170138888888892</c:v>
                </c:pt>
                <c:pt idx="7641">
                  <c:v>0.42171296296296296</c:v>
                </c:pt>
                <c:pt idx="7642">
                  <c:v>0.42172453703703705</c:v>
                </c:pt>
                <c:pt idx="7643">
                  <c:v>0.42173611111111109</c:v>
                </c:pt>
                <c:pt idx="7644">
                  <c:v>0.42174768518518518</c:v>
                </c:pt>
                <c:pt idx="7645">
                  <c:v>0.42175925925925922</c:v>
                </c:pt>
                <c:pt idx="7646">
                  <c:v>0.42177083333333337</c:v>
                </c:pt>
                <c:pt idx="7647">
                  <c:v>0.42178240740740741</c:v>
                </c:pt>
                <c:pt idx="7648">
                  <c:v>0.42179398148148151</c:v>
                </c:pt>
                <c:pt idx="7649">
                  <c:v>0.42180555555555554</c:v>
                </c:pt>
                <c:pt idx="7650">
                  <c:v>0.42181712962962964</c:v>
                </c:pt>
                <c:pt idx="7651">
                  <c:v>0.42182870370370368</c:v>
                </c:pt>
                <c:pt idx="7652">
                  <c:v>0.42184027777777783</c:v>
                </c:pt>
                <c:pt idx="7653">
                  <c:v>0.42185185185185187</c:v>
                </c:pt>
                <c:pt idx="7654">
                  <c:v>0.42186342592592596</c:v>
                </c:pt>
                <c:pt idx="7655">
                  <c:v>0.421875</c:v>
                </c:pt>
                <c:pt idx="7656">
                  <c:v>0.42188657407407404</c:v>
                </c:pt>
                <c:pt idx="7657">
                  <c:v>0.42189814814814813</c:v>
                </c:pt>
                <c:pt idx="7658">
                  <c:v>0.42190972222222217</c:v>
                </c:pt>
                <c:pt idx="7659">
                  <c:v>0.42192129629629632</c:v>
                </c:pt>
                <c:pt idx="7660">
                  <c:v>0.42193287037037036</c:v>
                </c:pt>
                <c:pt idx="7661">
                  <c:v>0.42194444444444446</c:v>
                </c:pt>
                <c:pt idx="7662">
                  <c:v>0.42195601851851849</c:v>
                </c:pt>
                <c:pt idx="7663">
                  <c:v>0.42196759259259259</c:v>
                </c:pt>
                <c:pt idx="7664">
                  <c:v>0.42197916666666663</c:v>
                </c:pt>
                <c:pt idx="7665">
                  <c:v>0.42199074074074078</c:v>
                </c:pt>
                <c:pt idx="7666">
                  <c:v>0.42200231481481482</c:v>
                </c:pt>
                <c:pt idx="7667">
                  <c:v>0.42201388888888891</c:v>
                </c:pt>
                <c:pt idx="7668">
                  <c:v>0.42202546296296295</c:v>
                </c:pt>
                <c:pt idx="7669">
                  <c:v>0.42203703703703704</c:v>
                </c:pt>
                <c:pt idx="7670">
                  <c:v>0.42204861111111108</c:v>
                </c:pt>
                <c:pt idx="7671">
                  <c:v>0.42206018518518523</c:v>
                </c:pt>
                <c:pt idx="7672">
                  <c:v>0.42207175925925927</c:v>
                </c:pt>
                <c:pt idx="7673">
                  <c:v>0.42208333333333337</c:v>
                </c:pt>
                <c:pt idx="7674">
                  <c:v>0.4220949074074074</c:v>
                </c:pt>
                <c:pt idx="7675">
                  <c:v>0.4221064814814815</c:v>
                </c:pt>
                <c:pt idx="7676">
                  <c:v>0.42211805555555554</c:v>
                </c:pt>
                <c:pt idx="7677">
                  <c:v>0.42212962962962958</c:v>
                </c:pt>
                <c:pt idx="7678">
                  <c:v>0.42214120370370373</c:v>
                </c:pt>
                <c:pt idx="7679">
                  <c:v>0.42215277777777777</c:v>
                </c:pt>
                <c:pt idx="7680">
                  <c:v>0.42216435185185186</c:v>
                </c:pt>
                <c:pt idx="7681">
                  <c:v>0.4221759259259259</c:v>
                </c:pt>
                <c:pt idx="7682">
                  <c:v>0.42218749999999999</c:v>
                </c:pt>
                <c:pt idx="7683">
                  <c:v>0.42219907407407403</c:v>
                </c:pt>
                <c:pt idx="7684">
                  <c:v>0.42221064814814818</c:v>
                </c:pt>
                <c:pt idx="7685">
                  <c:v>0.42222222222222222</c:v>
                </c:pt>
                <c:pt idx="7686">
                  <c:v>0.42223379629629632</c:v>
                </c:pt>
                <c:pt idx="7687">
                  <c:v>0.42224537037037035</c:v>
                </c:pt>
                <c:pt idx="7688">
                  <c:v>0.42225694444444445</c:v>
                </c:pt>
                <c:pt idx="7689">
                  <c:v>0.42226851851851849</c:v>
                </c:pt>
                <c:pt idx="7690">
                  <c:v>0.42228009259259264</c:v>
                </c:pt>
                <c:pt idx="7691">
                  <c:v>0.42229166666666668</c:v>
                </c:pt>
                <c:pt idx="7692">
                  <c:v>0.42230324074074077</c:v>
                </c:pt>
                <c:pt idx="7693">
                  <c:v>0.42231481481481481</c:v>
                </c:pt>
                <c:pt idx="7694">
                  <c:v>0.4223263888888889</c:v>
                </c:pt>
                <c:pt idx="7695">
                  <c:v>0.42233796296296294</c:v>
                </c:pt>
                <c:pt idx="7696">
                  <c:v>0.42234953703703698</c:v>
                </c:pt>
                <c:pt idx="7697">
                  <c:v>0.42236111111111113</c:v>
                </c:pt>
                <c:pt idx="7698">
                  <c:v>0.42237268518518517</c:v>
                </c:pt>
                <c:pt idx="7699">
                  <c:v>0.42238425925925926</c:v>
                </c:pt>
                <c:pt idx="7700">
                  <c:v>0.4223958333333333</c:v>
                </c:pt>
                <c:pt idx="7701">
                  <c:v>0.4224074074074074</c:v>
                </c:pt>
                <c:pt idx="7702">
                  <c:v>0.42241898148148144</c:v>
                </c:pt>
                <c:pt idx="7703">
                  <c:v>0.42243055555555559</c:v>
                </c:pt>
                <c:pt idx="7704">
                  <c:v>0.42244212962962963</c:v>
                </c:pt>
                <c:pt idx="7705">
                  <c:v>0.42245370370370372</c:v>
                </c:pt>
                <c:pt idx="7706">
                  <c:v>0.42246527777777776</c:v>
                </c:pt>
                <c:pt idx="7707">
                  <c:v>0.42247685185185185</c:v>
                </c:pt>
                <c:pt idx="7708">
                  <c:v>0.42248842592592589</c:v>
                </c:pt>
                <c:pt idx="7709">
                  <c:v>0.42250000000000004</c:v>
                </c:pt>
                <c:pt idx="7710">
                  <c:v>0.42251157407407408</c:v>
                </c:pt>
                <c:pt idx="7711">
                  <c:v>0.42252314814814818</c:v>
                </c:pt>
                <c:pt idx="7712">
                  <c:v>0.42253472222222221</c:v>
                </c:pt>
                <c:pt idx="7713">
                  <c:v>0.42254629629629631</c:v>
                </c:pt>
                <c:pt idx="7714">
                  <c:v>0.42255787037037035</c:v>
                </c:pt>
                <c:pt idx="7715">
                  <c:v>0.4225694444444445</c:v>
                </c:pt>
                <c:pt idx="7716">
                  <c:v>0.42258101851851854</c:v>
                </c:pt>
                <c:pt idx="7717">
                  <c:v>0.42259259259259258</c:v>
                </c:pt>
                <c:pt idx="7718">
                  <c:v>0.42260416666666667</c:v>
                </c:pt>
                <c:pt idx="7719">
                  <c:v>0.42261574074074071</c:v>
                </c:pt>
                <c:pt idx="7720">
                  <c:v>0.4226273148148148</c:v>
                </c:pt>
                <c:pt idx="7721">
                  <c:v>0.42263888888888884</c:v>
                </c:pt>
                <c:pt idx="7722">
                  <c:v>0.42265046296296299</c:v>
                </c:pt>
                <c:pt idx="7723">
                  <c:v>0.42266203703703703</c:v>
                </c:pt>
                <c:pt idx="7724">
                  <c:v>0.42267361111111112</c:v>
                </c:pt>
                <c:pt idx="7725">
                  <c:v>0.42268518518518516</c:v>
                </c:pt>
                <c:pt idx="7726">
                  <c:v>0.42269675925925926</c:v>
                </c:pt>
                <c:pt idx="7727">
                  <c:v>0.4227083333333333</c:v>
                </c:pt>
                <c:pt idx="7728">
                  <c:v>0.42271990740740745</c:v>
                </c:pt>
                <c:pt idx="7729">
                  <c:v>0.42273148148148149</c:v>
                </c:pt>
                <c:pt idx="7730">
                  <c:v>0.42274305555555558</c:v>
                </c:pt>
                <c:pt idx="7731">
                  <c:v>0.42275462962962962</c:v>
                </c:pt>
                <c:pt idx="7732">
                  <c:v>0.42276620370370371</c:v>
                </c:pt>
                <c:pt idx="7733">
                  <c:v>0.42277777777777775</c:v>
                </c:pt>
                <c:pt idx="7734">
                  <c:v>0.4227893518518519</c:v>
                </c:pt>
                <c:pt idx="7735">
                  <c:v>0.42280092592592594</c:v>
                </c:pt>
                <c:pt idx="7736">
                  <c:v>0.42281250000000004</c:v>
                </c:pt>
                <c:pt idx="7737">
                  <c:v>0.42282407407407407</c:v>
                </c:pt>
                <c:pt idx="7738">
                  <c:v>0.42283564814814811</c:v>
                </c:pt>
                <c:pt idx="7739">
                  <c:v>0.42284722222222221</c:v>
                </c:pt>
                <c:pt idx="7740">
                  <c:v>0.42285879629629625</c:v>
                </c:pt>
                <c:pt idx="7741">
                  <c:v>0.4228703703703704</c:v>
                </c:pt>
                <c:pt idx="7742">
                  <c:v>0.42288194444444444</c:v>
                </c:pt>
                <c:pt idx="7743">
                  <c:v>0.42289351851851853</c:v>
                </c:pt>
                <c:pt idx="7744">
                  <c:v>0.42290509259259257</c:v>
                </c:pt>
                <c:pt idx="7745">
                  <c:v>0.42291666666666666</c:v>
                </c:pt>
                <c:pt idx="7746">
                  <c:v>0.4229282407407407</c:v>
                </c:pt>
                <c:pt idx="7747">
                  <c:v>0.42293981481481485</c:v>
                </c:pt>
                <c:pt idx="7748">
                  <c:v>0.42295138888888889</c:v>
                </c:pt>
                <c:pt idx="7749">
                  <c:v>0.42296296296296299</c:v>
                </c:pt>
                <c:pt idx="7750">
                  <c:v>0.42297453703703702</c:v>
                </c:pt>
                <c:pt idx="7751">
                  <c:v>0.42298611111111112</c:v>
                </c:pt>
                <c:pt idx="7752">
                  <c:v>0.42299768518518516</c:v>
                </c:pt>
                <c:pt idx="7753">
                  <c:v>0.42300925925925931</c:v>
                </c:pt>
                <c:pt idx="7754">
                  <c:v>0.42302083333333335</c:v>
                </c:pt>
                <c:pt idx="7755">
                  <c:v>0.42303240740740744</c:v>
                </c:pt>
                <c:pt idx="7756">
                  <c:v>0.42304398148148148</c:v>
                </c:pt>
                <c:pt idx="7757">
                  <c:v>0.42305555555555552</c:v>
                </c:pt>
                <c:pt idx="7758">
                  <c:v>0.42306712962962961</c:v>
                </c:pt>
                <c:pt idx="7759">
                  <c:v>0.42307870370370365</c:v>
                </c:pt>
                <c:pt idx="7760">
                  <c:v>0.4230902777777778</c:v>
                </c:pt>
                <c:pt idx="7761">
                  <c:v>0.42310185185185184</c:v>
                </c:pt>
                <c:pt idx="7762">
                  <c:v>0.42311342592592593</c:v>
                </c:pt>
                <c:pt idx="7763">
                  <c:v>0.42312499999999997</c:v>
                </c:pt>
                <c:pt idx="7764">
                  <c:v>0.42313657407407407</c:v>
                </c:pt>
                <c:pt idx="7765">
                  <c:v>0.42314814814814811</c:v>
                </c:pt>
                <c:pt idx="7766">
                  <c:v>0.42315972222222226</c:v>
                </c:pt>
                <c:pt idx="7767">
                  <c:v>0.4231712962962963</c:v>
                </c:pt>
                <c:pt idx="7768">
                  <c:v>0.42318287037037039</c:v>
                </c:pt>
                <c:pt idx="7769">
                  <c:v>0.42319444444444443</c:v>
                </c:pt>
                <c:pt idx="7770">
                  <c:v>0.42320601851851852</c:v>
                </c:pt>
                <c:pt idx="7771">
                  <c:v>0.42321759259259256</c:v>
                </c:pt>
                <c:pt idx="7772">
                  <c:v>0.42322916666666671</c:v>
                </c:pt>
                <c:pt idx="7773">
                  <c:v>0.42324074074074075</c:v>
                </c:pt>
                <c:pt idx="7774">
                  <c:v>0.42325231481481485</c:v>
                </c:pt>
                <c:pt idx="7775">
                  <c:v>0.42326388888888888</c:v>
                </c:pt>
                <c:pt idx="7776">
                  <c:v>0.42327546296296298</c:v>
                </c:pt>
                <c:pt idx="7777">
                  <c:v>0.42328703703703702</c:v>
                </c:pt>
                <c:pt idx="7778">
                  <c:v>0.42329861111111117</c:v>
                </c:pt>
                <c:pt idx="7779">
                  <c:v>0.42331018518518521</c:v>
                </c:pt>
                <c:pt idx="7780">
                  <c:v>0.42332175925925924</c:v>
                </c:pt>
                <c:pt idx="7781">
                  <c:v>0.42333333333333334</c:v>
                </c:pt>
                <c:pt idx="7782">
                  <c:v>0.42334490740740738</c:v>
                </c:pt>
                <c:pt idx="7783">
                  <c:v>0.42335648148148147</c:v>
                </c:pt>
                <c:pt idx="7784">
                  <c:v>0.42336805555555551</c:v>
                </c:pt>
                <c:pt idx="7785">
                  <c:v>0.42337962962962966</c:v>
                </c:pt>
                <c:pt idx="7786">
                  <c:v>0.4233912037037037</c:v>
                </c:pt>
                <c:pt idx="7787">
                  <c:v>0.42340277777777779</c:v>
                </c:pt>
                <c:pt idx="7788">
                  <c:v>0.42341435185185183</c:v>
                </c:pt>
                <c:pt idx="7789">
                  <c:v>0.42342592592592593</c:v>
                </c:pt>
                <c:pt idx="7790">
                  <c:v>0.42343749999999997</c:v>
                </c:pt>
                <c:pt idx="7791">
                  <c:v>0.42344907407407412</c:v>
                </c:pt>
                <c:pt idx="7792">
                  <c:v>0.42346064814814816</c:v>
                </c:pt>
                <c:pt idx="7793">
                  <c:v>0.42347222222222225</c:v>
                </c:pt>
                <c:pt idx="7794">
                  <c:v>0.42348379629629629</c:v>
                </c:pt>
                <c:pt idx="7795">
                  <c:v>0.42349537037037038</c:v>
                </c:pt>
                <c:pt idx="7796">
                  <c:v>0.42350694444444442</c:v>
                </c:pt>
                <c:pt idx="7797">
                  <c:v>0.42351851851851857</c:v>
                </c:pt>
                <c:pt idx="7798">
                  <c:v>0.42353009259259261</c:v>
                </c:pt>
                <c:pt idx="7799">
                  <c:v>0.42354166666666665</c:v>
                </c:pt>
                <c:pt idx="7800">
                  <c:v>0.42355324074074074</c:v>
                </c:pt>
                <c:pt idx="7801">
                  <c:v>0.42356481481481478</c:v>
                </c:pt>
                <c:pt idx="7802">
                  <c:v>0.42357638888888888</c:v>
                </c:pt>
                <c:pt idx="7803">
                  <c:v>0.42358796296296292</c:v>
                </c:pt>
                <c:pt idx="7804">
                  <c:v>0.42359953703703707</c:v>
                </c:pt>
                <c:pt idx="7805">
                  <c:v>0.4236111111111111</c:v>
                </c:pt>
                <c:pt idx="7806">
                  <c:v>0.4236226851851852</c:v>
                </c:pt>
                <c:pt idx="7807">
                  <c:v>0.42363425925925924</c:v>
                </c:pt>
                <c:pt idx="7808">
                  <c:v>0.42364583333333333</c:v>
                </c:pt>
                <c:pt idx="7809">
                  <c:v>0.42365740740740737</c:v>
                </c:pt>
                <c:pt idx="7810">
                  <c:v>0.42366898148148152</c:v>
                </c:pt>
                <c:pt idx="7811">
                  <c:v>0.42368055555555556</c:v>
                </c:pt>
                <c:pt idx="7812">
                  <c:v>0.42369212962962965</c:v>
                </c:pt>
                <c:pt idx="7813">
                  <c:v>0.42370370370370369</c:v>
                </c:pt>
                <c:pt idx="7814">
                  <c:v>0.42371527777777779</c:v>
                </c:pt>
                <c:pt idx="7815">
                  <c:v>0.42372685185185183</c:v>
                </c:pt>
                <c:pt idx="7816">
                  <c:v>0.42373842592592598</c:v>
                </c:pt>
                <c:pt idx="7817">
                  <c:v>0.42375000000000002</c:v>
                </c:pt>
                <c:pt idx="7818">
                  <c:v>0.42376157407407411</c:v>
                </c:pt>
                <c:pt idx="7819">
                  <c:v>0.42377314814814815</c:v>
                </c:pt>
                <c:pt idx="7820">
                  <c:v>0.42378472222222219</c:v>
                </c:pt>
                <c:pt idx="7821">
                  <c:v>0.42379629629629628</c:v>
                </c:pt>
                <c:pt idx="7822">
                  <c:v>0.42380787037037032</c:v>
                </c:pt>
                <c:pt idx="7823">
                  <c:v>0.42381944444444447</c:v>
                </c:pt>
                <c:pt idx="7824">
                  <c:v>0.42383101851851851</c:v>
                </c:pt>
                <c:pt idx="7825">
                  <c:v>0.4238425925925926</c:v>
                </c:pt>
                <c:pt idx="7826">
                  <c:v>0.42385416666666664</c:v>
                </c:pt>
                <c:pt idx="7827">
                  <c:v>0.42386574074074074</c:v>
                </c:pt>
                <c:pt idx="7828">
                  <c:v>0.42387731481481478</c:v>
                </c:pt>
                <c:pt idx="7829">
                  <c:v>0.42388888888888893</c:v>
                </c:pt>
                <c:pt idx="7830">
                  <c:v>0.42390046296296297</c:v>
                </c:pt>
                <c:pt idx="7831">
                  <c:v>0.42391203703703706</c:v>
                </c:pt>
                <c:pt idx="7832">
                  <c:v>0.4239236111111111</c:v>
                </c:pt>
                <c:pt idx="7833">
                  <c:v>0.42393518518518519</c:v>
                </c:pt>
                <c:pt idx="7834">
                  <c:v>0.42394675925925923</c:v>
                </c:pt>
                <c:pt idx="7835">
                  <c:v>0.42395833333333338</c:v>
                </c:pt>
                <c:pt idx="7836">
                  <c:v>0.42396990740740742</c:v>
                </c:pt>
                <c:pt idx="7837">
                  <c:v>0.42398148148148151</c:v>
                </c:pt>
                <c:pt idx="7838">
                  <c:v>0.42399305555555555</c:v>
                </c:pt>
                <c:pt idx="7839">
                  <c:v>0.42400462962962965</c:v>
                </c:pt>
                <c:pt idx="7840">
                  <c:v>0.42401620370370369</c:v>
                </c:pt>
                <c:pt idx="7841">
                  <c:v>0.42402777777777773</c:v>
                </c:pt>
                <c:pt idx="7842">
                  <c:v>0.42403935185185188</c:v>
                </c:pt>
                <c:pt idx="7843">
                  <c:v>0.42405092592592591</c:v>
                </c:pt>
                <c:pt idx="7844">
                  <c:v>0.42406250000000001</c:v>
                </c:pt>
                <c:pt idx="7845">
                  <c:v>0.42407407407407405</c:v>
                </c:pt>
                <c:pt idx="7846">
                  <c:v>0.42408564814814814</c:v>
                </c:pt>
                <c:pt idx="7847">
                  <c:v>0.42409722222222218</c:v>
                </c:pt>
                <c:pt idx="7848">
                  <c:v>0.42410879629629633</c:v>
                </c:pt>
                <c:pt idx="7849">
                  <c:v>0.42412037037037037</c:v>
                </c:pt>
                <c:pt idx="7850">
                  <c:v>0.42413194444444446</c:v>
                </c:pt>
                <c:pt idx="7851">
                  <c:v>0.4241435185185185</c:v>
                </c:pt>
                <c:pt idx="7852">
                  <c:v>0.4241550925925926</c:v>
                </c:pt>
                <c:pt idx="7853">
                  <c:v>0.42416666666666664</c:v>
                </c:pt>
                <c:pt idx="7854">
                  <c:v>0.42417824074074079</c:v>
                </c:pt>
                <c:pt idx="7855">
                  <c:v>0.42418981481481483</c:v>
                </c:pt>
                <c:pt idx="7856">
                  <c:v>0.42420138888888892</c:v>
                </c:pt>
                <c:pt idx="7857">
                  <c:v>0.42421296296296296</c:v>
                </c:pt>
                <c:pt idx="7858">
                  <c:v>0.42422453703703705</c:v>
                </c:pt>
                <c:pt idx="7859">
                  <c:v>0.42423611111111109</c:v>
                </c:pt>
                <c:pt idx="7860">
                  <c:v>0.42424768518518513</c:v>
                </c:pt>
                <c:pt idx="7861">
                  <c:v>0.42425925925925928</c:v>
                </c:pt>
                <c:pt idx="7862">
                  <c:v>0.42427083333333332</c:v>
                </c:pt>
                <c:pt idx="7863">
                  <c:v>0.42428240740740741</c:v>
                </c:pt>
                <c:pt idx="7864">
                  <c:v>0.42429398148148145</c:v>
                </c:pt>
                <c:pt idx="7865">
                  <c:v>0.42430555555555555</c:v>
                </c:pt>
                <c:pt idx="7866">
                  <c:v>0.42431712962962959</c:v>
                </c:pt>
                <c:pt idx="7867">
                  <c:v>0.42432870370370374</c:v>
                </c:pt>
                <c:pt idx="7868">
                  <c:v>0.42434027777777777</c:v>
                </c:pt>
                <c:pt idx="7869">
                  <c:v>0.42435185185185187</c:v>
                </c:pt>
                <c:pt idx="7870">
                  <c:v>0.42436342592592591</c:v>
                </c:pt>
                <c:pt idx="7871">
                  <c:v>0.424375</c:v>
                </c:pt>
                <c:pt idx="7872">
                  <c:v>0.42438657407407404</c:v>
                </c:pt>
                <c:pt idx="7873">
                  <c:v>0.42439814814814819</c:v>
                </c:pt>
                <c:pt idx="7874">
                  <c:v>0.42440972222222223</c:v>
                </c:pt>
                <c:pt idx="7875">
                  <c:v>0.42442129629629632</c:v>
                </c:pt>
                <c:pt idx="7876">
                  <c:v>0.42443287037037036</c:v>
                </c:pt>
                <c:pt idx="7877">
                  <c:v>0.42444444444444446</c:v>
                </c:pt>
                <c:pt idx="7878">
                  <c:v>0.4244560185185185</c:v>
                </c:pt>
                <c:pt idx="7879">
                  <c:v>0.42446759259259265</c:v>
                </c:pt>
                <c:pt idx="7880">
                  <c:v>0.42447916666666669</c:v>
                </c:pt>
                <c:pt idx="7881">
                  <c:v>0.42449074074074072</c:v>
                </c:pt>
                <c:pt idx="7882">
                  <c:v>0.42450231481481482</c:v>
                </c:pt>
                <c:pt idx="7883">
                  <c:v>0.42451388888888886</c:v>
                </c:pt>
                <c:pt idx="7884">
                  <c:v>0.42452546296296295</c:v>
                </c:pt>
                <c:pt idx="7885">
                  <c:v>0.42453703703703699</c:v>
                </c:pt>
                <c:pt idx="7886">
                  <c:v>0.42454861111111114</c:v>
                </c:pt>
                <c:pt idx="7887">
                  <c:v>0.42456018518518518</c:v>
                </c:pt>
                <c:pt idx="7888">
                  <c:v>0.42457175925925927</c:v>
                </c:pt>
                <c:pt idx="7889">
                  <c:v>0.42458333333333331</c:v>
                </c:pt>
                <c:pt idx="7890">
                  <c:v>0.42459490740740741</c:v>
                </c:pt>
                <c:pt idx="7891">
                  <c:v>0.42460648148148145</c:v>
                </c:pt>
                <c:pt idx="7892">
                  <c:v>0.4246180555555556</c:v>
                </c:pt>
                <c:pt idx="7893">
                  <c:v>0.42462962962962963</c:v>
                </c:pt>
                <c:pt idx="7894">
                  <c:v>0.42464120370370373</c:v>
                </c:pt>
                <c:pt idx="7895">
                  <c:v>0.42465277777777777</c:v>
                </c:pt>
                <c:pt idx="7896">
                  <c:v>0.42466435185185186</c:v>
                </c:pt>
                <c:pt idx="7897">
                  <c:v>0.4246759259259259</c:v>
                </c:pt>
                <c:pt idx="7898">
                  <c:v>0.42468750000000005</c:v>
                </c:pt>
                <c:pt idx="7899">
                  <c:v>0.42469907407407409</c:v>
                </c:pt>
                <c:pt idx="7900">
                  <c:v>0.42471064814814818</c:v>
                </c:pt>
                <c:pt idx="7901">
                  <c:v>0.42472222222222222</c:v>
                </c:pt>
                <c:pt idx="7902">
                  <c:v>0.42473379629629626</c:v>
                </c:pt>
                <c:pt idx="7903">
                  <c:v>0.42474537037037036</c:v>
                </c:pt>
                <c:pt idx="7904">
                  <c:v>0.4247569444444444</c:v>
                </c:pt>
                <c:pt idx="7905">
                  <c:v>0.42476851851851855</c:v>
                </c:pt>
                <c:pt idx="7906">
                  <c:v>0.42478009259259258</c:v>
                </c:pt>
                <c:pt idx="7907">
                  <c:v>0.42479166666666668</c:v>
                </c:pt>
                <c:pt idx="7908">
                  <c:v>0.42480324074074072</c:v>
                </c:pt>
                <c:pt idx="7909">
                  <c:v>0.42481481481481481</c:v>
                </c:pt>
                <c:pt idx="7910">
                  <c:v>0.42482638888888885</c:v>
                </c:pt>
                <c:pt idx="7911">
                  <c:v>0.424837962962963</c:v>
                </c:pt>
                <c:pt idx="7912">
                  <c:v>0.42484953703703704</c:v>
                </c:pt>
                <c:pt idx="7913">
                  <c:v>0.42486111111111113</c:v>
                </c:pt>
                <c:pt idx="7914">
                  <c:v>0.42487268518518517</c:v>
                </c:pt>
                <c:pt idx="7915">
                  <c:v>0.42488425925925927</c:v>
                </c:pt>
                <c:pt idx="7916">
                  <c:v>0.42489583333333331</c:v>
                </c:pt>
                <c:pt idx="7917">
                  <c:v>0.42490740740740746</c:v>
                </c:pt>
                <c:pt idx="7918">
                  <c:v>0.42491898148148149</c:v>
                </c:pt>
                <c:pt idx="7919">
                  <c:v>0.42493055555555559</c:v>
                </c:pt>
                <c:pt idx="7920">
                  <c:v>0.42494212962962963</c:v>
                </c:pt>
                <c:pt idx="7921">
                  <c:v>0.42495370370370367</c:v>
                </c:pt>
                <c:pt idx="7922">
                  <c:v>0.42496527777777776</c:v>
                </c:pt>
                <c:pt idx="7923">
                  <c:v>0.4249768518518518</c:v>
                </c:pt>
                <c:pt idx="7924">
                  <c:v>0.42498842592592595</c:v>
                </c:pt>
                <c:pt idx="7925">
                  <c:v>0.42499999999999999</c:v>
                </c:pt>
                <c:pt idx="7926">
                  <c:v>0.42501157407407408</c:v>
                </c:pt>
                <c:pt idx="7927">
                  <c:v>0.42502314814814812</c:v>
                </c:pt>
                <c:pt idx="7928">
                  <c:v>0.42503472222222222</c:v>
                </c:pt>
                <c:pt idx="7929">
                  <c:v>0.42504629629629626</c:v>
                </c:pt>
                <c:pt idx="7930">
                  <c:v>0.42505787037037041</c:v>
                </c:pt>
                <c:pt idx="7931">
                  <c:v>0.42506944444444444</c:v>
                </c:pt>
                <c:pt idx="7932">
                  <c:v>0.42508101851851854</c:v>
                </c:pt>
                <c:pt idx="7933">
                  <c:v>0.42509259259259258</c:v>
                </c:pt>
                <c:pt idx="7934">
                  <c:v>0.42510416666666667</c:v>
                </c:pt>
                <c:pt idx="7935">
                  <c:v>0.42511574074074071</c:v>
                </c:pt>
                <c:pt idx="7936">
                  <c:v>0.42512731481481486</c:v>
                </c:pt>
                <c:pt idx="7937">
                  <c:v>0.4251388888888889</c:v>
                </c:pt>
                <c:pt idx="7938">
                  <c:v>0.42515046296296299</c:v>
                </c:pt>
                <c:pt idx="7939">
                  <c:v>0.42516203703703703</c:v>
                </c:pt>
                <c:pt idx="7940">
                  <c:v>0.42517361111111113</c:v>
                </c:pt>
                <c:pt idx="7941">
                  <c:v>0.42518518518518517</c:v>
                </c:pt>
                <c:pt idx="7942">
                  <c:v>0.4251967592592592</c:v>
                </c:pt>
                <c:pt idx="7943">
                  <c:v>0.42520833333333335</c:v>
                </c:pt>
                <c:pt idx="7944">
                  <c:v>0.42521990740740739</c:v>
                </c:pt>
                <c:pt idx="7945">
                  <c:v>0.42523148148148149</c:v>
                </c:pt>
                <c:pt idx="7946">
                  <c:v>0.42524305555555553</c:v>
                </c:pt>
                <c:pt idx="7947">
                  <c:v>0.42525462962962962</c:v>
                </c:pt>
                <c:pt idx="7948">
                  <c:v>0.42526620370370366</c:v>
                </c:pt>
                <c:pt idx="7949">
                  <c:v>0.42527777777777781</c:v>
                </c:pt>
                <c:pt idx="7950">
                  <c:v>0.42528935185185185</c:v>
                </c:pt>
                <c:pt idx="7951">
                  <c:v>0.42530092592592594</c:v>
                </c:pt>
                <c:pt idx="7952">
                  <c:v>0.42531249999999998</c:v>
                </c:pt>
                <c:pt idx="7953">
                  <c:v>0.42532407407407408</c:v>
                </c:pt>
                <c:pt idx="7954">
                  <c:v>0.42533564814814812</c:v>
                </c:pt>
                <c:pt idx="7955">
                  <c:v>0.42534722222222227</c:v>
                </c:pt>
                <c:pt idx="7956">
                  <c:v>0.4253587962962963</c:v>
                </c:pt>
                <c:pt idx="7957">
                  <c:v>0.4253703703703704</c:v>
                </c:pt>
                <c:pt idx="7958">
                  <c:v>0.42538194444444444</c:v>
                </c:pt>
                <c:pt idx="7959">
                  <c:v>0.42539351851851853</c:v>
                </c:pt>
                <c:pt idx="7960">
                  <c:v>0.42540509259259257</c:v>
                </c:pt>
                <c:pt idx="7961">
                  <c:v>0.42541666666666672</c:v>
                </c:pt>
                <c:pt idx="7962">
                  <c:v>0.42542824074074076</c:v>
                </c:pt>
                <c:pt idx="7963">
                  <c:v>0.4254398148148148</c:v>
                </c:pt>
                <c:pt idx="7964">
                  <c:v>0.42545138888888889</c:v>
                </c:pt>
                <c:pt idx="7965">
                  <c:v>0.42546296296296293</c:v>
                </c:pt>
                <c:pt idx="7966">
                  <c:v>0.42547453703703703</c:v>
                </c:pt>
                <c:pt idx="7967">
                  <c:v>0.42548611111111106</c:v>
                </c:pt>
                <c:pt idx="7968">
                  <c:v>0.42549768518518521</c:v>
                </c:pt>
                <c:pt idx="7969">
                  <c:v>0.42550925925925925</c:v>
                </c:pt>
                <c:pt idx="7970">
                  <c:v>0.42552083333333335</c:v>
                </c:pt>
                <c:pt idx="7971">
                  <c:v>0.42553240740740739</c:v>
                </c:pt>
                <c:pt idx="7972">
                  <c:v>0.42554398148148148</c:v>
                </c:pt>
                <c:pt idx="7973">
                  <c:v>0.42555555555555552</c:v>
                </c:pt>
                <c:pt idx="7974">
                  <c:v>0.42556712962962967</c:v>
                </c:pt>
                <c:pt idx="7975">
                  <c:v>0.42557870370370371</c:v>
                </c:pt>
                <c:pt idx="7976">
                  <c:v>0.4255902777777778</c:v>
                </c:pt>
                <c:pt idx="7977">
                  <c:v>0.42560185185185184</c:v>
                </c:pt>
                <c:pt idx="7978">
                  <c:v>0.42561342592592594</c:v>
                </c:pt>
                <c:pt idx="7979">
                  <c:v>0.42562499999999998</c:v>
                </c:pt>
                <c:pt idx="7980">
                  <c:v>0.42563657407407413</c:v>
                </c:pt>
                <c:pt idx="7981">
                  <c:v>0.42564814814814816</c:v>
                </c:pt>
                <c:pt idx="7982">
                  <c:v>0.4256597222222222</c:v>
                </c:pt>
                <c:pt idx="7983">
                  <c:v>0.4256712962962963</c:v>
                </c:pt>
                <c:pt idx="7984">
                  <c:v>0.42568287037037034</c:v>
                </c:pt>
                <c:pt idx="7985">
                  <c:v>0.42569444444444443</c:v>
                </c:pt>
                <c:pt idx="7986">
                  <c:v>0.42570601851851847</c:v>
                </c:pt>
                <c:pt idx="7987">
                  <c:v>0.42571759259259262</c:v>
                </c:pt>
                <c:pt idx="7988">
                  <c:v>0.42572916666666666</c:v>
                </c:pt>
                <c:pt idx="7989">
                  <c:v>0.42574074074074075</c:v>
                </c:pt>
                <c:pt idx="7990">
                  <c:v>0.42575231481481479</c:v>
                </c:pt>
                <c:pt idx="7991">
                  <c:v>0.42576388888888889</c:v>
                </c:pt>
                <c:pt idx="7992">
                  <c:v>0.42577546296296293</c:v>
                </c:pt>
                <c:pt idx="7993">
                  <c:v>0.42578703703703707</c:v>
                </c:pt>
                <c:pt idx="7994">
                  <c:v>0.42579861111111111</c:v>
                </c:pt>
                <c:pt idx="7995">
                  <c:v>0.42581018518518521</c:v>
                </c:pt>
                <c:pt idx="7996">
                  <c:v>0.42582175925925925</c:v>
                </c:pt>
                <c:pt idx="7997">
                  <c:v>0.42583333333333334</c:v>
                </c:pt>
                <c:pt idx="7998">
                  <c:v>0.42584490740740738</c:v>
                </c:pt>
                <c:pt idx="7999">
                  <c:v>0.42585648148148153</c:v>
                </c:pt>
                <c:pt idx="8000">
                  <c:v>0.42586805555555557</c:v>
                </c:pt>
                <c:pt idx="8001">
                  <c:v>0.42587962962962966</c:v>
                </c:pt>
                <c:pt idx="8002">
                  <c:v>0.4258912037037037</c:v>
                </c:pt>
                <c:pt idx="8003">
                  <c:v>0.4259027777777778</c:v>
                </c:pt>
                <c:pt idx="8004">
                  <c:v>0.42591435185185184</c:v>
                </c:pt>
                <c:pt idx="8005">
                  <c:v>0.42592592592592587</c:v>
                </c:pt>
                <c:pt idx="8006">
                  <c:v>0.42593750000000002</c:v>
                </c:pt>
                <c:pt idx="8007">
                  <c:v>0.42594907407407406</c:v>
                </c:pt>
                <c:pt idx="8008">
                  <c:v>0.42596064814814816</c:v>
                </c:pt>
                <c:pt idx="8009">
                  <c:v>0.4259722222222222</c:v>
                </c:pt>
                <c:pt idx="8010">
                  <c:v>0.42598379629629629</c:v>
                </c:pt>
                <c:pt idx="8011">
                  <c:v>0.42599537037037033</c:v>
                </c:pt>
                <c:pt idx="8012">
                  <c:v>0.42600694444444448</c:v>
                </c:pt>
                <c:pt idx="8013">
                  <c:v>0.42601851851851852</c:v>
                </c:pt>
                <c:pt idx="8014">
                  <c:v>0.42603009259259261</c:v>
                </c:pt>
                <c:pt idx="8015">
                  <c:v>0.42604166666666665</c:v>
                </c:pt>
                <c:pt idx="8016">
                  <c:v>0.42605324074074075</c:v>
                </c:pt>
                <c:pt idx="8017">
                  <c:v>0.42606481481481479</c:v>
                </c:pt>
                <c:pt idx="8018">
                  <c:v>0.42607638888888894</c:v>
                </c:pt>
                <c:pt idx="8019">
                  <c:v>0.42608796296296297</c:v>
                </c:pt>
                <c:pt idx="8020">
                  <c:v>0.42609953703703707</c:v>
                </c:pt>
                <c:pt idx="8021">
                  <c:v>0.42611111111111111</c:v>
                </c:pt>
                <c:pt idx="8022">
                  <c:v>0.4261226851851852</c:v>
                </c:pt>
                <c:pt idx="8023">
                  <c:v>0.42613425925925924</c:v>
                </c:pt>
                <c:pt idx="8024">
                  <c:v>0.42614583333333328</c:v>
                </c:pt>
                <c:pt idx="8025">
                  <c:v>0.42615740740740743</c:v>
                </c:pt>
                <c:pt idx="8026">
                  <c:v>0.42616898148148147</c:v>
                </c:pt>
                <c:pt idx="8027">
                  <c:v>0.42618055555555556</c:v>
                </c:pt>
                <c:pt idx="8028">
                  <c:v>0.4261921296296296</c:v>
                </c:pt>
                <c:pt idx="8029">
                  <c:v>0.4262037037037037</c:v>
                </c:pt>
                <c:pt idx="8030">
                  <c:v>0.42621527777777773</c:v>
                </c:pt>
                <c:pt idx="8031">
                  <c:v>0.42622685185185188</c:v>
                </c:pt>
                <c:pt idx="8032">
                  <c:v>0.42623842592592592</c:v>
                </c:pt>
                <c:pt idx="8033">
                  <c:v>0.42625000000000002</c:v>
                </c:pt>
                <c:pt idx="8034">
                  <c:v>0.42626157407407406</c:v>
                </c:pt>
                <c:pt idx="8035">
                  <c:v>0.42627314814814815</c:v>
                </c:pt>
                <c:pt idx="8036">
                  <c:v>0.42628472222222219</c:v>
                </c:pt>
                <c:pt idx="8037">
                  <c:v>0.42629629629629634</c:v>
                </c:pt>
                <c:pt idx="8038">
                  <c:v>0.42630787037037038</c:v>
                </c:pt>
                <c:pt idx="8039">
                  <c:v>0.42631944444444447</c:v>
                </c:pt>
                <c:pt idx="8040">
                  <c:v>0.42633101851851851</c:v>
                </c:pt>
                <c:pt idx="8041">
                  <c:v>0.42634259259259261</c:v>
                </c:pt>
                <c:pt idx="8042">
                  <c:v>0.42635416666666665</c:v>
                </c:pt>
                <c:pt idx="8043">
                  <c:v>0.4263657407407408</c:v>
                </c:pt>
                <c:pt idx="8044">
                  <c:v>0.42637731481481483</c:v>
                </c:pt>
                <c:pt idx="8045">
                  <c:v>0.42638888888888887</c:v>
                </c:pt>
                <c:pt idx="8046">
                  <c:v>0.42640046296296297</c:v>
                </c:pt>
                <c:pt idx="8047">
                  <c:v>0.42641203703703701</c:v>
                </c:pt>
                <c:pt idx="8048">
                  <c:v>0.4264236111111111</c:v>
                </c:pt>
                <c:pt idx="8049">
                  <c:v>0.42643518518518514</c:v>
                </c:pt>
                <c:pt idx="8050">
                  <c:v>0.42644675925925929</c:v>
                </c:pt>
                <c:pt idx="8051">
                  <c:v>0.42645833333333333</c:v>
                </c:pt>
                <c:pt idx="8052">
                  <c:v>0.42646990740740742</c:v>
                </c:pt>
                <c:pt idx="8053">
                  <c:v>0.42648148148148146</c:v>
                </c:pt>
                <c:pt idx="8054">
                  <c:v>0.42649305555555556</c:v>
                </c:pt>
                <c:pt idx="8055">
                  <c:v>0.42650462962962959</c:v>
                </c:pt>
                <c:pt idx="8056">
                  <c:v>0.42651620370370374</c:v>
                </c:pt>
                <c:pt idx="8057">
                  <c:v>0.42652777777777778</c:v>
                </c:pt>
                <c:pt idx="8058">
                  <c:v>0.42653935185185188</c:v>
                </c:pt>
                <c:pt idx="8059">
                  <c:v>0.42655092592592592</c:v>
                </c:pt>
                <c:pt idx="8060">
                  <c:v>0.42656250000000001</c:v>
                </c:pt>
                <c:pt idx="8061">
                  <c:v>0.42657407407407405</c:v>
                </c:pt>
                <c:pt idx="8062">
                  <c:v>0.4265856481481482</c:v>
                </c:pt>
                <c:pt idx="8063">
                  <c:v>0.42659722222222224</c:v>
                </c:pt>
                <c:pt idx="8064">
                  <c:v>0.42660879629629633</c:v>
                </c:pt>
                <c:pt idx="8065">
                  <c:v>0.42662037037037037</c:v>
                </c:pt>
                <c:pt idx="8066">
                  <c:v>0.42663194444444441</c:v>
                </c:pt>
                <c:pt idx="8067">
                  <c:v>0.42664351851851851</c:v>
                </c:pt>
                <c:pt idx="8068">
                  <c:v>0.42665509259259254</c:v>
                </c:pt>
                <c:pt idx="8069">
                  <c:v>0.42666666666666669</c:v>
                </c:pt>
                <c:pt idx="8070">
                  <c:v>0.42667824074074073</c:v>
                </c:pt>
                <c:pt idx="8071">
                  <c:v>0.42668981481481483</c:v>
                </c:pt>
                <c:pt idx="8072">
                  <c:v>0.42670138888888887</c:v>
                </c:pt>
                <c:pt idx="8073">
                  <c:v>0.42671296296296296</c:v>
                </c:pt>
                <c:pt idx="8074">
                  <c:v>0.426724537037037</c:v>
                </c:pt>
                <c:pt idx="8075">
                  <c:v>0.42673611111111115</c:v>
                </c:pt>
                <c:pt idx="8076">
                  <c:v>0.42674768518518519</c:v>
                </c:pt>
                <c:pt idx="8077">
                  <c:v>0.42675925925925928</c:v>
                </c:pt>
                <c:pt idx="8078">
                  <c:v>0.42677083333333332</c:v>
                </c:pt>
                <c:pt idx="8079">
                  <c:v>0.42678240740740742</c:v>
                </c:pt>
                <c:pt idx="8080">
                  <c:v>0.42679398148148145</c:v>
                </c:pt>
                <c:pt idx="8081">
                  <c:v>0.4268055555555556</c:v>
                </c:pt>
                <c:pt idx="8082">
                  <c:v>0.42681712962962964</c:v>
                </c:pt>
                <c:pt idx="8083">
                  <c:v>0.42682870370370374</c:v>
                </c:pt>
                <c:pt idx="8084">
                  <c:v>0.42684027777777778</c:v>
                </c:pt>
                <c:pt idx="8085">
                  <c:v>0.42685185185185182</c:v>
                </c:pt>
                <c:pt idx="8086">
                  <c:v>0.42686342592592591</c:v>
                </c:pt>
                <c:pt idx="8087">
                  <c:v>0.42687499999999995</c:v>
                </c:pt>
                <c:pt idx="8088">
                  <c:v>0.4268865740740741</c:v>
                </c:pt>
                <c:pt idx="8089">
                  <c:v>0.42689814814814814</c:v>
                </c:pt>
                <c:pt idx="8090">
                  <c:v>0.42690972222222223</c:v>
                </c:pt>
                <c:pt idx="8091">
                  <c:v>0.42692129629629627</c:v>
                </c:pt>
                <c:pt idx="8092">
                  <c:v>0.42693287037037037</c:v>
                </c:pt>
                <c:pt idx="8093">
                  <c:v>0.4269444444444444</c:v>
                </c:pt>
                <c:pt idx="8094">
                  <c:v>0.42695601851851855</c:v>
                </c:pt>
                <c:pt idx="8095">
                  <c:v>0.42696759259259259</c:v>
                </c:pt>
                <c:pt idx="8096">
                  <c:v>0.42697916666666669</c:v>
                </c:pt>
                <c:pt idx="8097">
                  <c:v>0.42699074074074073</c:v>
                </c:pt>
                <c:pt idx="8098">
                  <c:v>0.42700231481481482</c:v>
                </c:pt>
                <c:pt idx="8099">
                  <c:v>0.42701388888888886</c:v>
                </c:pt>
                <c:pt idx="8100">
                  <c:v>0.42702546296296301</c:v>
                </c:pt>
                <c:pt idx="8101">
                  <c:v>0.42703703703703705</c:v>
                </c:pt>
                <c:pt idx="8102">
                  <c:v>0.42704861111111114</c:v>
                </c:pt>
                <c:pt idx="8103">
                  <c:v>0.42706018518518518</c:v>
                </c:pt>
                <c:pt idx="8104">
                  <c:v>0.42707175925925928</c:v>
                </c:pt>
                <c:pt idx="8105">
                  <c:v>0.42708333333333331</c:v>
                </c:pt>
                <c:pt idx="8106">
                  <c:v>0.42709490740740735</c:v>
                </c:pt>
                <c:pt idx="8107">
                  <c:v>0.4271064814814815</c:v>
                </c:pt>
                <c:pt idx="8108">
                  <c:v>0.42711805555555554</c:v>
                </c:pt>
                <c:pt idx="8109">
                  <c:v>0.42712962962962964</c:v>
                </c:pt>
                <c:pt idx="8110">
                  <c:v>0.42714120370370368</c:v>
                </c:pt>
                <c:pt idx="8111">
                  <c:v>0.42715277777777777</c:v>
                </c:pt>
                <c:pt idx="8112">
                  <c:v>0.42716435185185181</c:v>
                </c:pt>
                <c:pt idx="8113">
                  <c:v>0.42717592592592596</c:v>
                </c:pt>
                <c:pt idx="8114">
                  <c:v>0.4271875</c:v>
                </c:pt>
                <c:pt idx="8115">
                  <c:v>0.42719907407407409</c:v>
                </c:pt>
                <c:pt idx="8116">
                  <c:v>0.42721064814814813</c:v>
                </c:pt>
                <c:pt idx="8117">
                  <c:v>0.42722222222222223</c:v>
                </c:pt>
                <c:pt idx="8118">
                  <c:v>0.42723379629629626</c:v>
                </c:pt>
                <c:pt idx="8119">
                  <c:v>0.42724537037037041</c:v>
                </c:pt>
                <c:pt idx="8120">
                  <c:v>0.42725694444444445</c:v>
                </c:pt>
                <c:pt idx="8121">
                  <c:v>0.42726851851851855</c:v>
                </c:pt>
                <c:pt idx="8122">
                  <c:v>0.42728009259259259</c:v>
                </c:pt>
                <c:pt idx="8123">
                  <c:v>0.42729166666666668</c:v>
                </c:pt>
                <c:pt idx="8124">
                  <c:v>0.42730324074074072</c:v>
                </c:pt>
                <c:pt idx="8125">
                  <c:v>0.42731481481481487</c:v>
                </c:pt>
                <c:pt idx="8126">
                  <c:v>0.42732638888888891</c:v>
                </c:pt>
                <c:pt idx="8127">
                  <c:v>0.42733796296296295</c:v>
                </c:pt>
                <c:pt idx="8128">
                  <c:v>0.42734953703703704</c:v>
                </c:pt>
                <c:pt idx="8129">
                  <c:v>0.42736111111111108</c:v>
                </c:pt>
                <c:pt idx="8130">
                  <c:v>0.42737268518518517</c:v>
                </c:pt>
                <c:pt idx="8131">
                  <c:v>0.42738425925925921</c:v>
                </c:pt>
                <c:pt idx="8132">
                  <c:v>0.42739583333333336</c:v>
                </c:pt>
                <c:pt idx="8133">
                  <c:v>0.4274074074074074</c:v>
                </c:pt>
                <c:pt idx="8134">
                  <c:v>0.4274189814814815</c:v>
                </c:pt>
                <c:pt idx="8135">
                  <c:v>0.42743055555555554</c:v>
                </c:pt>
                <c:pt idx="8136">
                  <c:v>0.42744212962962963</c:v>
                </c:pt>
                <c:pt idx="8137">
                  <c:v>0.42745370370370367</c:v>
                </c:pt>
                <c:pt idx="8138">
                  <c:v>0.42746527777777782</c:v>
                </c:pt>
                <c:pt idx="8139">
                  <c:v>0.42747685185185186</c:v>
                </c:pt>
                <c:pt idx="8140">
                  <c:v>0.42748842592592595</c:v>
                </c:pt>
                <c:pt idx="8141">
                  <c:v>0.42749999999999999</c:v>
                </c:pt>
                <c:pt idx="8142">
                  <c:v>0.42751157407407409</c:v>
                </c:pt>
                <c:pt idx="8143">
                  <c:v>0.42752314814814812</c:v>
                </c:pt>
                <c:pt idx="8144">
                  <c:v>0.42753472222222227</c:v>
                </c:pt>
                <c:pt idx="8145">
                  <c:v>0.42754629629629631</c:v>
                </c:pt>
                <c:pt idx="8146">
                  <c:v>0.42755787037037035</c:v>
                </c:pt>
                <c:pt idx="8147">
                  <c:v>0.42756944444444445</c:v>
                </c:pt>
                <c:pt idx="8148">
                  <c:v>0.42758101851851849</c:v>
                </c:pt>
                <c:pt idx="8149">
                  <c:v>0.42759259259259258</c:v>
                </c:pt>
                <c:pt idx="8150">
                  <c:v>0.42760416666666662</c:v>
                </c:pt>
                <c:pt idx="8151">
                  <c:v>0.42761574074074077</c:v>
                </c:pt>
                <c:pt idx="8152">
                  <c:v>0.42762731481481481</c:v>
                </c:pt>
                <c:pt idx="8153">
                  <c:v>0.4276388888888889</c:v>
                </c:pt>
                <c:pt idx="8154">
                  <c:v>0.42765046296296294</c:v>
                </c:pt>
                <c:pt idx="8155">
                  <c:v>0.42766203703703703</c:v>
                </c:pt>
                <c:pt idx="8156">
                  <c:v>0.42767361111111107</c:v>
                </c:pt>
                <c:pt idx="8157">
                  <c:v>0.42768518518518522</c:v>
                </c:pt>
                <c:pt idx="8158">
                  <c:v>0.42769675925925926</c:v>
                </c:pt>
                <c:pt idx="8159">
                  <c:v>0.42770833333333336</c:v>
                </c:pt>
                <c:pt idx="8160">
                  <c:v>0.4277199074074074</c:v>
                </c:pt>
                <c:pt idx="8161">
                  <c:v>0.42773148148148149</c:v>
                </c:pt>
                <c:pt idx="8162">
                  <c:v>0.42774305555555553</c:v>
                </c:pt>
                <c:pt idx="8163">
                  <c:v>0.42775462962962968</c:v>
                </c:pt>
                <c:pt idx="8164">
                  <c:v>0.42776620370370372</c:v>
                </c:pt>
                <c:pt idx="8165">
                  <c:v>0.42777777777777781</c:v>
                </c:pt>
                <c:pt idx="8166">
                  <c:v>0.42778935185185185</c:v>
                </c:pt>
                <c:pt idx="8167">
                  <c:v>0.42780092592592595</c:v>
                </c:pt>
                <c:pt idx="8168">
                  <c:v>0.42781249999999998</c:v>
                </c:pt>
                <c:pt idx="8169">
                  <c:v>0.42782407407407402</c:v>
                </c:pt>
                <c:pt idx="8170">
                  <c:v>0.42783564814814817</c:v>
                </c:pt>
                <c:pt idx="8171">
                  <c:v>0.42784722222222221</c:v>
                </c:pt>
                <c:pt idx="8172">
                  <c:v>0.42785879629629631</c:v>
                </c:pt>
                <c:pt idx="8173">
                  <c:v>0.42787037037037035</c:v>
                </c:pt>
                <c:pt idx="8174">
                  <c:v>0.42788194444444444</c:v>
                </c:pt>
                <c:pt idx="8175">
                  <c:v>0.42789351851851848</c:v>
                </c:pt>
                <c:pt idx="8176">
                  <c:v>0.42790509259259263</c:v>
                </c:pt>
                <c:pt idx="8177">
                  <c:v>0.42791666666666667</c:v>
                </c:pt>
                <c:pt idx="8178">
                  <c:v>0.42792824074074076</c:v>
                </c:pt>
                <c:pt idx="8179">
                  <c:v>0.4279398148148148</c:v>
                </c:pt>
                <c:pt idx="8180">
                  <c:v>0.4279513888888889</c:v>
                </c:pt>
                <c:pt idx="8181">
                  <c:v>0.42796296296296293</c:v>
                </c:pt>
                <c:pt idx="8182">
                  <c:v>0.42797453703703708</c:v>
                </c:pt>
                <c:pt idx="8183">
                  <c:v>0.42798611111111112</c:v>
                </c:pt>
                <c:pt idx="8184">
                  <c:v>0.42799768518518522</c:v>
                </c:pt>
                <c:pt idx="8185">
                  <c:v>0.42800925925925926</c:v>
                </c:pt>
                <c:pt idx="8186">
                  <c:v>0.42802083333333335</c:v>
                </c:pt>
                <c:pt idx="8187">
                  <c:v>0.42803240740740739</c:v>
                </c:pt>
                <c:pt idx="8188">
                  <c:v>0.42804398148148143</c:v>
                </c:pt>
                <c:pt idx="8189">
                  <c:v>0.42805555555555558</c:v>
                </c:pt>
                <c:pt idx="8190">
                  <c:v>0.42806712962962962</c:v>
                </c:pt>
                <c:pt idx="8191">
                  <c:v>0.42807870370370371</c:v>
                </c:pt>
                <c:pt idx="8192">
                  <c:v>0.42809027777777775</c:v>
                </c:pt>
                <c:pt idx="8193">
                  <c:v>0.42810185185185184</c:v>
                </c:pt>
                <c:pt idx="8194">
                  <c:v>0.42811342592592588</c:v>
                </c:pt>
                <c:pt idx="8195">
                  <c:v>0.42812500000000003</c:v>
                </c:pt>
                <c:pt idx="8196">
                  <c:v>0.42813657407407407</c:v>
                </c:pt>
                <c:pt idx="8197">
                  <c:v>0.42814814814814817</c:v>
                </c:pt>
                <c:pt idx="8198">
                  <c:v>0.42815972222222221</c:v>
                </c:pt>
                <c:pt idx="8199">
                  <c:v>0.4281712962962963</c:v>
                </c:pt>
                <c:pt idx="8200">
                  <c:v>0.42818287037037034</c:v>
                </c:pt>
                <c:pt idx="8201">
                  <c:v>0.42819444444444449</c:v>
                </c:pt>
                <c:pt idx="8202">
                  <c:v>0.42820601851851853</c:v>
                </c:pt>
                <c:pt idx="8203">
                  <c:v>0.42821759259259262</c:v>
                </c:pt>
                <c:pt idx="8204">
                  <c:v>0.42822916666666666</c:v>
                </c:pt>
                <c:pt idx="8205">
                  <c:v>0.42824074074074076</c:v>
                </c:pt>
                <c:pt idx="8206">
                  <c:v>0.42825231481481479</c:v>
                </c:pt>
                <c:pt idx="8207">
                  <c:v>0.42826388888888883</c:v>
                </c:pt>
                <c:pt idx="8208">
                  <c:v>0.42827546296296298</c:v>
                </c:pt>
                <c:pt idx="8209">
                  <c:v>0.42828703703703702</c:v>
                </c:pt>
                <c:pt idx="8210">
                  <c:v>0.42829861111111112</c:v>
                </c:pt>
                <c:pt idx="8211">
                  <c:v>0.42831018518518515</c:v>
                </c:pt>
                <c:pt idx="8212">
                  <c:v>0.42832175925925925</c:v>
                </c:pt>
                <c:pt idx="8213">
                  <c:v>0.42833333333333329</c:v>
                </c:pt>
                <c:pt idx="8214">
                  <c:v>0.42834490740740744</c:v>
                </c:pt>
                <c:pt idx="8215">
                  <c:v>0.42835648148148148</c:v>
                </c:pt>
                <c:pt idx="8216">
                  <c:v>0.42836805555555557</c:v>
                </c:pt>
                <c:pt idx="8217">
                  <c:v>0.42837962962962961</c:v>
                </c:pt>
                <c:pt idx="8218">
                  <c:v>0.4283912037037037</c:v>
                </c:pt>
                <c:pt idx="8219">
                  <c:v>0.42840277777777774</c:v>
                </c:pt>
                <c:pt idx="8220">
                  <c:v>0.42841435185185189</c:v>
                </c:pt>
                <c:pt idx="8221">
                  <c:v>0.42842592592592593</c:v>
                </c:pt>
                <c:pt idx="8222">
                  <c:v>0.42843750000000003</c:v>
                </c:pt>
                <c:pt idx="8223">
                  <c:v>0.42844907407407407</c:v>
                </c:pt>
                <c:pt idx="8224">
                  <c:v>0.42846064814814816</c:v>
                </c:pt>
                <c:pt idx="8225">
                  <c:v>0.4284722222222222</c:v>
                </c:pt>
                <c:pt idx="8226">
                  <c:v>0.42848379629629635</c:v>
                </c:pt>
                <c:pt idx="8227">
                  <c:v>0.42849537037037039</c:v>
                </c:pt>
                <c:pt idx="8228">
                  <c:v>0.42850694444444448</c:v>
                </c:pt>
                <c:pt idx="8229">
                  <c:v>0.42851851851851852</c:v>
                </c:pt>
                <c:pt idx="8230">
                  <c:v>0.42853009259259256</c:v>
                </c:pt>
                <c:pt idx="8231">
                  <c:v>0.42854166666666665</c:v>
                </c:pt>
                <c:pt idx="8232">
                  <c:v>0.42855324074074069</c:v>
                </c:pt>
                <c:pt idx="8233">
                  <c:v>0.42856481481481484</c:v>
                </c:pt>
                <c:pt idx="8234">
                  <c:v>0.42857638888888888</c:v>
                </c:pt>
                <c:pt idx="8235">
                  <c:v>0.42858796296296298</c:v>
                </c:pt>
                <c:pt idx="8236">
                  <c:v>0.42859953703703701</c:v>
                </c:pt>
                <c:pt idx="8237">
                  <c:v>0.42861111111111111</c:v>
                </c:pt>
                <c:pt idx="8238">
                  <c:v>0.42862268518518515</c:v>
                </c:pt>
                <c:pt idx="8239">
                  <c:v>0.4286342592592593</c:v>
                </c:pt>
                <c:pt idx="8240">
                  <c:v>0.42864583333333334</c:v>
                </c:pt>
                <c:pt idx="8241">
                  <c:v>0.42865740740740743</c:v>
                </c:pt>
                <c:pt idx="8242">
                  <c:v>0.42866898148148147</c:v>
                </c:pt>
                <c:pt idx="8243">
                  <c:v>0.42868055555555556</c:v>
                </c:pt>
                <c:pt idx="8244">
                  <c:v>0.4286921296296296</c:v>
                </c:pt>
                <c:pt idx="8245">
                  <c:v>0.42870370370370375</c:v>
                </c:pt>
                <c:pt idx="8246">
                  <c:v>0.42871527777777779</c:v>
                </c:pt>
                <c:pt idx="8247">
                  <c:v>0.42872685185185189</c:v>
                </c:pt>
                <c:pt idx="8248">
                  <c:v>0.42873842592592593</c:v>
                </c:pt>
                <c:pt idx="8249">
                  <c:v>0.42874999999999996</c:v>
                </c:pt>
                <c:pt idx="8250">
                  <c:v>0.42876157407407406</c:v>
                </c:pt>
                <c:pt idx="8251">
                  <c:v>0.4287731481481481</c:v>
                </c:pt>
                <c:pt idx="8252">
                  <c:v>0.42878472222222225</c:v>
                </c:pt>
                <c:pt idx="8253">
                  <c:v>0.42879629629629629</c:v>
                </c:pt>
                <c:pt idx="8254">
                  <c:v>0.42880787037037038</c:v>
                </c:pt>
                <c:pt idx="8255">
                  <c:v>0.42881944444444442</c:v>
                </c:pt>
                <c:pt idx="8256">
                  <c:v>0.42883101851851851</c:v>
                </c:pt>
                <c:pt idx="8257">
                  <c:v>0.42884259259259255</c:v>
                </c:pt>
                <c:pt idx="8258">
                  <c:v>0.4288541666666667</c:v>
                </c:pt>
                <c:pt idx="8259">
                  <c:v>0.42886574074074074</c:v>
                </c:pt>
                <c:pt idx="8260">
                  <c:v>0.42887731481481484</c:v>
                </c:pt>
                <c:pt idx="8261">
                  <c:v>0.42888888888888888</c:v>
                </c:pt>
                <c:pt idx="8262">
                  <c:v>0.42890046296296297</c:v>
                </c:pt>
                <c:pt idx="8263">
                  <c:v>0.42891203703703701</c:v>
                </c:pt>
                <c:pt idx="8264">
                  <c:v>0.42892361111111116</c:v>
                </c:pt>
                <c:pt idx="8265">
                  <c:v>0.4289351851851852</c:v>
                </c:pt>
                <c:pt idx="8266">
                  <c:v>0.42894675925925929</c:v>
                </c:pt>
                <c:pt idx="8267">
                  <c:v>0.42895833333333333</c:v>
                </c:pt>
                <c:pt idx="8268">
                  <c:v>0.42896990740740737</c:v>
                </c:pt>
                <c:pt idx="8269">
                  <c:v>0.42898148148148146</c:v>
                </c:pt>
                <c:pt idx="8270">
                  <c:v>0.4289930555555555</c:v>
                </c:pt>
                <c:pt idx="8271">
                  <c:v>0.42900462962962965</c:v>
                </c:pt>
                <c:pt idx="8272">
                  <c:v>0.42901620370370369</c:v>
                </c:pt>
                <c:pt idx="8273">
                  <c:v>0.42902777777777779</c:v>
                </c:pt>
                <c:pt idx="8274">
                  <c:v>0.42903935185185182</c:v>
                </c:pt>
                <c:pt idx="8275">
                  <c:v>0.42905092592592592</c:v>
                </c:pt>
                <c:pt idx="8276">
                  <c:v>0.42906249999999996</c:v>
                </c:pt>
                <c:pt idx="8277">
                  <c:v>0.42907407407407411</c:v>
                </c:pt>
                <c:pt idx="8278">
                  <c:v>0.42908564814814815</c:v>
                </c:pt>
                <c:pt idx="8279">
                  <c:v>0.42909722222222224</c:v>
                </c:pt>
                <c:pt idx="8280">
                  <c:v>0.42910879629629628</c:v>
                </c:pt>
                <c:pt idx="8281">
                  <c:v>0.42912037037037037</c:v>
                </c:pt>
                <c:pt idx="8282">
                  <c:v>0.42913194444444441</c:v>
                </c:pt>
                <c:pt idx="8283">
                  <c:v>0.42914351851851856</c:v>
                </c:pt>
                <c:pt idx="8284">
                  <c:v>0.4291550925925926</c:v>
                </c:pt>
                <c:pt idx="8285">
                  <c:v>0.4291666666666667</c:v>
                </c:pt>
                <c:pt idx="8286">
                  <c:v>0.42917824074074074</c:v>
                </c:pt>
                <c:pt idx="8287">
                  <c:v>0.42918981481481483</c:v>
                </c:pt>
                <c:pt idx="8288">
                  <c:v>0.42920138888888887</c:v>
                </c:pt>
                <c:pt idx="8289">
                  <c:v>0.42921296296296302</c:v>
                </c:pt>
                <c:pt idx="8290">
                  <c:v>0.42922453703703706</c:v>
                </c:pt>
                <c:pt idx="8291">
                  <c:v>0.4292361111111111</c:v>
                </c:pt>
                <c:pt idx="8292">
                  <c:v>0.42924768518518519</c:v>
                </c:pt>
                <c:pt idx="8293">
                  <c:v>0.42925925925925923</c:v>
                </c:pt>
                <c:pt idx="8294">
                  <c:v>0.42927083333333332</c:v>
                </c:pt>
                <c:pt idx="8295">
                  <c:v>0.42928240740740736</c:v>
                </c:pt>
                <c:pt idx="8296">
                  <c:v>0.42929398148148151</c:v>
                </c:pt>
                <c:pt idx="8297">
                  <c:v>0.42930555555555555</c:v>
                </c:pt>
                <c:pt idx="8298">
                  <c:v>0.42931712962962965</c:v>
                </c:pt>
                <c:pt idx="8299">
                  <c:v>0.42932870370370368</c:v>
                </c:pt>
                <c:pt idx="8300">
                  <c:v>0.42934027777777778</c:v>
                </c:pt>
                <c:pt idx="8301">
                  <c:v>0.42935185185185182</c:v>
                </c:pt>
                <c:pt idx="8302">
                  <c:v>0.42936342592592597</c:v>
                </c:pt>
                <c:pt idx="8303">
                  <c:v>0.42937500000000001</c:v>
                </c:pt>
                <c:pt idx="8304">
                  <c:v>0.4293865740740741</c:v>
                </c:pt>
                <c:pt idx="8305">
                  <c:v>0.42939814814814814</c:v>
                </c:pt>
                <c:pt idx="8306">
                  <c:v>0.42940972222222223</c:v>
                </c:pt>
                <c:pt idx="8307">
                  <c:v>0.42942129629629627</c:v>
                </c:pt>
                <c:pt idx="8308">
                  <c:v>0.42943287037037042</c:v>
                </c:pt>
                <c:pt idx="8309">
                  <c:v>0.42944444444444446</c:v>
                </c:pt>
                <c:pt idx="8310">
                  <c:v>0.4294560185185185</c:v>
                </c:pt>
                <c:pt idx="8311">
                  <c:v>0.4294675925925926</c:v>
                </c:pt>
                <c:pt idx="8312">
                  <c:v>0.42947916666666663</c:v>
                </c:pt>
                <c:pt idx="8313">
                  <c:v>0.42949074074074073</c:v>
                </c:pt>
                <c:pt idx="8314">
                  <c:v>0.42950231481481477</c:v>
                </c:pt>
                <c:pt idx="8315">
                  <c:v>0.42951388888888892</c:v>
                </c:pt>
                <c:pt idx="8316">
                  <c:v>0.42952546296296296</c:v>
                </c:pt>
                <c:pt idx="8317">
                  <c:v>0.42953703703703705</c:v>
                </c:pt>
                <c:pt idx="8318">
                  <c:v>0.42954861111111109</c:v>
                </c:pt>
                <c:pt idx="8319">
                  <c:v>0.42956018518518518</c:v>
                </c:pt>
                <c:pt idx="8320">
                  <c:v>0.42957175925925922</c:v>
                </c:pt>
                <c:pt idx="8321">
                  <c:v>0.42958333333333337</c:v>
                </c:pt>
                <c:pt idx="8322">
                  <c:v>0.42959490740740741</c:v>
                </c:pt>
                <c:pt idx="8323">
                  <c:v>0.42960648148148151</c:v>
                </c:pt>
                <c:pt idx="8324">
                  <c:v>0.42961805555555554</c:v>
                </c:pt>
                <c:pt idx="8325">
                  <c:v>0.42962962962962964</c:v>
                </c:pt>
                <c:pt idx="8326">
                  <c:v>0.42964120370370368</c:v>
                </c:pt>
                <c:pt idx="8327">
                  <c:v>0.42965277777777783</c:v>
                </c:pt>
                <c:pt idx="8328">
                  <c:v>0.42966435185185187</c:v>
                </c:pt>
                <c:pt idx="8329">
                  <c:v>0.42967592592592596</c:v>
                </c:pt>
                <c:pt idx="8330">
                  <c:v>0.4296875</c:v>
                </c:pt>
                <c:pt idx="8331">
                  <c:v>0.42969907407407404</c:v>
                </c:pt>
                <c:pt idx="8332">
                  <c:v>0.42971064814814813</c:v>
                </c:pt>
                <c:pt idx="8333">
                  <c:v>0.42972222222222217</c:v>
                </c:pt>
                <c:pt idx="8334">
                  <c:v>0.42973379629629632</c:v>
                </c:pt>
                <c:pt idx="8335">
                  <c:v>0.42974537037037036</c:v>
                </c:pt>
                <c:pt idx="8336">
                  <c:v>0.42975694444444446</c:v>
                </c:pt>
                <c:pt idx="8337">
                  <c:v>0.42976851851851849</c:v>
                </c:pt>
                <c:pt idx="8338">
                  <c:v>0.42978009259259259</c:v>
                </c:pt>
                <c:pt idx="8339">
                  <c:v>0.42979166666666663</c:v>
                </c:pt>
                <c:pt idx="8340">
                  <c:v>0.42980324074074078</c:v>
                </c:pt>
                <c:pt idx="8341">
                  <c:v>0.42981481481481482</c:v>
                </c:pt>
                <c:pt idx="8342">
                  <c:v>0.42982638888888891</c:v>
                </c:pt>
                <c:pt idx="8343">
                  <c:v>0.42983796296296295</c:v>
                </c:pt>
                <c:pt idx="8344">
                  <c:v>0.42984953703703704</c:v>
                </c:pt>
                <c:pt idx="8345">
                  <c:v>0.42986111111111108</c:v>
                </c:pt>
                <c:pt idx="8346">
                  <c:v>0.42987268518518523</c:v>
                </c:pt>
                <c:pt idx="8347">
                  <c:v>0.42988425925925927</c:v>
                </c:pt>
                <c:pt idx="8348">
                  <c:v>0.42989583333333337</c:v>
                </c:pt>
                <c:pt idx="8349">
                  <c:v>0.4299074074074074</c:v>
                </c:pt>
                <c:pt idx="8350">
                  <c:v>0.4299189814814815</c:v>
                </c:pt>
                <c:pt idx="8351">
                  <c:v>0.42993055555555554</c:v>
                </c:pt>
                <c:pt idx="8352">
                  <c:v>0.42994212962962958</c:v>
                </c:pt>
                <c:pt idx="8353">
                  <c:v>0.42995370370370373</c:v>
                </c:pt>
                <c:pt idx="8354">
                  <c:v>0.42996527777777777</c:v>
                </c:pt>
                <c:pt idx="8355">
                  <c:v>0.42997685185185186</c:v>
                </c:pt>
                <c:pt idx="8356">
                  <c:v>0.4299884259259259</c:v>
                </c:pt>
                <c:pt idx="8357">
                  <c:v>0.43</c:v>
                </c:pt>
                <c:pt idx="8358">
                  <c:v>0.43001157407407403</c:v>
                </c:pt>
                <c:pt idx="8359">
                  <c:v>0.43002314814814818</c:v>
                </c:pt>
                <c:pt idx="8360">
                  <c:v>0.43003472222222222</c:v>
                </c:pt>
                <c:pt idx="8361">
                  <c:v>0.43004629629629632</c:v>
                </c:pt>
                <c:pt idx="8362">
                  <c:v>0.43005787037037035</c:v>
                </c:pt>
                <c:pt idx="8363">
                  <c:v>0.43006944444444445</c:v>
                </c:pt>
                <c:pt idx="8364">
                  <c:v>0.43008101851851849</c:v>
                </c:pt>
                <c:pt idx="8365">
                  <c:v>0.43009259259259264</c:v>
                </c:pt>
                <c:pt idx="8366">
                  <c:v>0.43010416666666668</c:v>
                </c:pt>
                <c:pt idx="8367">
                  <c:v>0.43011574074074077</c:v>
                </c:pt>
                <c:pt idx="8368">
                  <c:v>0.43012731481481481</c:v>
                </c:pt>
                <c:pt idx="8369">
                  <c:v>0.4301388888888889</c:v>
                </c:pt>
                <c:pt idx="8370">
                  <c:v>0.43015046296296294</c:v>
                </c:pt>
                <c:pt idx="8371">
                  <c:v>0.43016203703703698</c:v>
                </c:pt>
                <c:pt idx="8372">
                  <c:v>0.43017361111111113</c:v>
                </c:pt>
                <c:pt idx="8373">
                  <c:v>0.43018518518518517</c:v>
                </c:pt>
                <c:pt idx="8374">
                  <c:v>0.43019675925925926</c:v>
                </c:pt>
                <c:pt idx="8375">
                  <c:v>0.4302083333333333</c:v>
                </c:pt>
                <c:pt idx="8376">
                  <c:v>0.4302199074074074</c:v>
                </c:pt>
                <c:pt idx="8377">
                  <c:v>0.43023148148148144</c:v>
                </c:pt>
                <c:pt idx="8378">
                  <c:v>0.43024305555555559</c:v>
                </c:pt>
                <c:pt idx="8379">
                  <c:v>0.43025462962962963</c:v>
                </c:pt>
                <c:pt idx="8380">
                  <c:v>0.43026620370370372</c:v>
                </c:pt>
                <c:pt idx="8381">
                  <c:v>0.43027777777777776</c:v>
                </c:pt>
                <c:pt idx="8382">
                  <c:v>0.43028935185185185</c:v>
                </c:pt>
                <c:pt idx="8383">
                  <c:v>0.43030092592592589</c:v>
                </c:pt>
                <c:pt idx="8384">
                  <c:v>0.43031250000000004</c:v>
                </c:pt>
                <c:pt idx="8385">
                  <c:v>0.43032407407407408</c:v>
                </c:pt>
                <c:pt idx="8386">
                  <c:v>0.43033564814814818</c:v>
                </c:pt>
                <c:pt idx="8387">
                  <c:v>0.43034722222222221</c:v>
                </c:pt>
                <c:pt idx="8388">
                  <c:v>0.43035879629629631</c:v>
                </c:pt>
                <c:pt idx="8389">
                  <c:v>0.43037037037037035</c:v>
                </c:pt>
                <c:pt idx="8390">
                  <c:v>0.4303819444444445</c:v>
                </c:pt>
                <c:pt idx="8391">
                  <c:v>0.43039351851851854</c:v>
                </c:pt>
                <c:pt idx="8392">
                  <c:v>0.43040509259259263</c:v>
                </c:pt>
                <c:pt idx="8393">
                  <c:v>0.43041666666666667</c:v>
                </c:pt>
                <c:pt idx="8394">
                  <c:v>0.43042824074074071</c:v>
                </c:pt>
                <c:pt idx="8395">
                  <c:v>0.4304398148148148</c:v>
                </c:pt>
                <c:pt idx="8396">
                  <c:v>0.43045138888888884</c:v>
                </c:pt>
                <c:pt idx="8397">
                  <c:v>0.43046296296296299</c:v>
                </c:pt>
                <c:pt idx="8398">
                  <c:v>0.43047453703703703</c:v>
                </c:pt>
                <c:pt idx="8399">
                  <c:v>0.43048611111111112</c:v>
                </c:pt>
                <c:pt idx="8400">
                  <c:v>0.43049768518518516</c:v>
                </c:pt>
                <c:pt idx="8401">
                  <c:v>0.43050925925925926</c:v>
                </c:pt>
                <c:pt idx="8402">
                  <c:v>0.4305208333333333</c:v>
                </c:pt>
                <c:pt idx="8403">
                  <c:v>0.43053240740740745</c:v>
                </c:pt>
                <c:pt idx="8404">
                  <c:v>0.43054398148148149</c:v>
                </c:pt>
                <c:pt idx="8405">
                  <c:v>0.43055555555555558</c:v>
                </c:pt>
                <c:pt idx="8406">
                  <c:v>0.43056712962962962</c:v>
                </c:pt>
                <c:pt idx="8407">
                  <c:v>0.43057870370370371</c:v>
                </c:pt>
                <c:pt idx="8408">
                  <c:v>0.43059027777777775</c:v>
                </c:pt>
                <c:pt idx="8409">
                  <c:v>0.4306018518518519</c:v>
                </c:pt>
                <c:pt idx="8410">
                  <c:v>0.43061342592592594</c:v>
                </c:pt>
                <c:pt idx="8411">
                  <c:v>0.43062500000000004</c:v>
                </c:pt>
                <c:pt idx="8412">
                  <c:v>0.43063657407407407</c:v>
                </c:pt>
                <c:pt idx="8413">
                  <c:v>0.43064814814814811</c:v>
                </c:pt>
                <c:pt idx="8414">
                  <c:v>0.43065972222222221</c:v>
                </c:pt>
                <c:pt idx="8415">
                  <c:v>0.43067129629629625</c:v>
                </c:pt>
                <c:pt idx="8416">
                  <c:v>0.4306828703703704</c:v>
                </c:pt>
                <c:pt idx="8417">
                  <c:v>0.43069444444444444</c:v>
                </c:pt>
                <c:pt idx="8418">
                  <c:v>0.43070601851851853</c:v>
                </c:pt>
                <c:pt idx="8419">
                  <c:v>0.43071759259259257</c:v>
                </c:pt>
                <c:pt idx="8420">
                  <c:v>0.43072916666666666</c:v>
                </c:pt>
                <c:pt idx="8421">
                  <c:v>0.4307407407407407</c:v>
                </c:pt>
                <c:pt idx="8422">
                  <c:v>0.43075231481481485</c:v>
                </c:pt>
                <c:pt idx="8423">
                  <c:v>0.43076388888888889</c:v>
                </c:pt>
                <c:pt idx="8424">
                  <c:v>0.43077546296296299</c:v>
                </c:pt>
                <c:pt idx="8425">
                  <c:v>0.43078703703703702</c:v>
                </c:pt>
                <c:pt idx="8426">
                  <c:v>0.43079861111111112</c:v>
                </c:pt>
                <c:pt idx="8427">
                  <c:v>0.43081018518518516</c:v>
                </c:pt>
                <c:pt idx="8428">
                  <c:v>0.43082175925925931</c:v>
                </c:pt>
                <c:pt idx="8429">
                  <c:v>0.43083333333333335</c:v>
                </c:pt>
                <c:pt idx="8430">
                  <c:v>0.43084490740740744</c:v>
                </c:pt>
                <c:pt idx="8431">
                  <c:v>0.43085648148148148</c:v>
                </c:pt>
                <c:pt idx="8432">
                  <c:v>0.43086805555555552</c:v>
                </c:pt>
                <c:pt idx="8433">
                  <c:v>0.43087962962962961</c:v>
                </c:pt>
                <c:pt idx="8434">
                  <c:v>0.43089120370370365</c:v>
                </c:pt>
                <c:pt idx="8435">
                  <c:v>0.4309027777777778</c:v>
                </c:pt>
                <c:pt idx="8436">
                  <c:v>0.43091435185185184</c:v>
                </c:pt>
                <c:pt idx="8437">
                  <c:v>0.43092592592592593</c:v>
                </c:pt>
                <c:pt idx="8438">
                  <c:v>0.43093749999999997</c:v>
                </c:pt>
                <c:pt idx="8439">
                  <c:v>0.43094907407407407</c:v>
                </c:pt>
                <c:pt idx="8440">
                  <c:v>0.43096064814814811</c:v>
                </c:pt>
                <c:pt idx="8441">
                  <c:v>0.43097222222222226</c:v>
                </c:pt>
                <c:pt idx="8442">
                  <c:v>0.4309837962962963</c:v>
                </c:pt>
                <c:pt idx="8443">
                  <c:v>0.43099537037037039</c:v>
                </c:pt>
                <c:pt idx="8444">
                  <c:v>0.43100694444444443</c:v>
                </c:pt>
                <c:pt idx="8445">
                  <c:v>0.43101851851851852</c:v>
                </c:pt>
                <c:pt idx="8446">
                  <c:v>0.43103009259259256</c:v>
                </c:pt>
                <c:pt idx="8447">
                  <c:v>0.43104166666666671</c:v>
                </c:pt>
                <c:pt idx="8448">
                  <c:v>0.43105324074074075</c:v>
                </c:pt>
                <c:pt idx="8449">
                  <c:v>0.43106481481481485</c:v>
                </c:pt>
                <c:pt idx="8450">
                  <c:v>0.43107638888888888</c:v>
                </c:pt>
                <c:pt idx="8451">
                  <c:v>0.43108796296296298</c:v>
                </c:pt>
                <c:pt idx="8452">
                  <c:v>0.43109953703703702</c:v>
                </c:pt>
                <c:pt idx="8453">
                  <c:v>0.43111111111111117</c:v>
                </c:pt>
                <c:pt idx="8454">
                  <c:v>0.43112268518518521</c:v>
                </c:pt>
                <c:pt idx="8455">
                  <c:v>0.43113425925925924</c:v>
                </c:pt>
                <c:pt idx="8456">
                  <c:v>0.43114583333333334</c:v>
                </c:pt>
                <c:pt idx="8457">
                  <c:v>0.43115740740740738</c:v>
                </c:pt>
                <c:pt idx="8458">
                  <c:v>0.43116898148148147</c:v>
                </c:pt>
                <c:pt idx="8459">
                  <c:v>0.43118055555555551</c:v>
                </c:pt>
                <c:pt idx="8460">
                  <c:v>0.43119212962962966</c:v>
                </c:pt>
                <c:pt idx="8461">
                  <c:v>0.4312037037037037</c:v>
                </c:pt>
                <c:pt idx="8462">
                  <c:v>0.43121527777777779</c:v>
                </c:pt>
                <c:pt idx="8463">
                  <c:v>0.43122685185185183</c:v>
                </c:pt>
                <c:pt idx="8464">
                  <c:v>0.43123842592592593</c:v>
                </c:pt>
                <c:pt idx="8465">
                  <c:v>0.43124999999999997</c:v>
                </c:pt>
                <c:pt idx="8466">
                  <c:v>0.43126157407407412</c:v>
                </c:pt>
                <c:pt idx="8467">
                  <c:v>0.43127314814814816</c:v>
                </c:pt>
                <c:pt idx="8468">
                  <c:v>0.43128472222222225</c:v>
                </c:pt>
                <c:pt idx="8469">
                  <c:v>0.43129629629629629</c:v>
                </c:pt>
                <c:pt idx="8470">
                  <c:v>0.43130787037037038</c:v>
                </c:pt>
                <c:pt idx="8471">
                  <c:v>0.43131944444444442</c:v>
                </c:pt>
                <c:pt idx="8472">
                  <c:v>0.43133101851851857</c:v>
                </c:pt>
                <c:pt idx="8473">
                  <c:v>0.43134259259259261</c:v>
                </c:pt>
                <c:pt idx="8474">
                  <c:v>0.43135416666666665</c:v>
                </c:pt>
                <c:pt idx="8475">
                  <c:v>0.43136574074074074</c:v>
                </c:pt>
                <c:pt idx="8476">
                  <c:v>0.43137731481481478</c:v>
                </c:pt>
                <c:pt idx="8477">
                  <c:v>0.43138888888888888</c:v>
                </c:pt>
                <c:pt idx="8478">
                  <c:v>0.43140046296296292</c:v>
                </c:pt>
                <c:pt idx="8479">
                  <c:v>0.43141203703703707</c:v>
                </c:pt>
                <c:pt idx="8480">
                  <c:v>0.4314236111111111</c:v>
                </c:pt>
                <c:pt idx="8481">
                  <c:v>0.4314351851851852</c:v>
                </c:pt>
                <c:pt idx="8482">
                  <c:v>0.43144675925925924</c:v>
                </c:pt>
                <c:pt idx="8483">
                  <c:v>0.43145833333333333</c:v>
                </c:pt>
                <c:pt idx="8484">
                  <c:v>0.43146990740740737</c:v>
                </c:pt>
                <c:pt idx="8485">
                  <c:v>0.43148148148148152</c:v>
                </c:pt>
                <c:pt idx="8486">
                  <c:v>0.43149305555555556</c:v>
                </c:pt>
                <c:pt idx="8487">
                  <c:v>0.43150462962962965</c:v>
                </c:pt>
                <c:pt idx="8488">
                  <c:v>0.43151620370370369</c:v>
                </c:pt>
                <c:pt idx="8489">
                  <c:v>0.43152777777777779</c:v>
                </c:pt>
                <c:pt idx="8490">
                  <c:v>0.43153935185185183</c:v>
                </c:pt>
                <c:pt idx="8491">
                  <c:v>0.43155092592592598</c:v>
                </c:pt>
                <c:pt idx="8492">
                  <c:v>0.43156250000000002</c:v>
                </c:pt>
                <c:pt idx="8493">
                  <c:v>0.43157407407407405</c:v>
                </c:pt>
                <c:pt idx="8494">
                  <c:v>0.43158564814814815</c:v>
                </c:pt>
                <c:pt idx="8495">
                  <c:v>0.43159722222222219</c:v>
                </c:pt>
                <c:pt idx="8496">
                  <c:v>0.43160879629629628</c:v>
                </c:pt>
                <c:pt idx="8497">
                  <c:v>0.43162037037037032</c:v>
                </c:pt>
                <c:pt idx="8498">
                  <c:v>0.43163194444444447</c:v>
                </c:pt>
                <c:pt idx="8499">
                  <c:v>0.43164351851851851</c:v>
                </c:pt>
                <c:pt idx="8500">
                  <c:v>0.4316550925925926</c:v>
                </c:pt>
                <c:pt idx="8501">
                  <c:v>0.43166666666666664</c:v>
                </c:pt>
                <c:pt idx="8502">
                  <c:v>0.43167824074074074</c:v>
                </c:pt>
                <c:pt idx="8503">
                  <c:v>0.43168981481481478</c:v>
                </c:pt>
                <c:pt idx="8504">
                  <c:v>0.43170138888888893</c:v>
                </c:pt>
                <c:pt idx="8505">
                  <c:v>0.43171296296296297</c:v>
                </c:pt>
                <c:pt idx="8506">
                  <c:v>0.43172453703703706</c:v>
                </c:pt>
                <c:pt idx="8507">
                  <c:v>0.4317361111111111</c:v>
                </c:pt>
                <c:pt idx="8508">
                  <c:v>0.43174768518518519</c:v>
                </c:pt>
                <c:pt idx="8509">
                  <c:v>0.43175925925925923</c:v>
                </c:pt>
                <c:pt idx="8510">
                  <c:v>0.43177083333333338</c:v>
                </c:pt>
                <c:pt idx="8511">
                  <c:v>0.43178240740740742</c:v>
                </c:pt>
                <c:pt idx="8512">
                  <c:v>0.43179398148148151</c:v>
                </c:pt>
                <c:pt idx="8513">
                  <c:v>0.43180555555555555</c:v>
                </c:pt>
                <c:pt idx="8514">
                  <c:v>0.43181712962962965</c:v>
                </c:pt>
                <c:pt idx="8515">
                  <c:v>0.43182870370370369</c:v>
                </c:pt>
                <c:pt idx="8516">
                  <c:v>0.43184027777777773</c:v>
                </c:pt>
                <c:pt idx="8517">
                  <c:v>0.43185185185185188</c:v>
                </c:pt>
                <c:pt idx="8518">
                  <c:v>0.43186342592592591</c:v>
                </c:pt>
                <c:pt idx="8519">
                  <c:v>0.43187500000000001</c:v>
                </c:pt>
                <c:pt idx="8520">
                  <c:v>0.43188657407407405</c:v>
                </c:pt>
                <c:pt idx="8521">
                  <c:v>0.43189814814814814</c:v>
                </c:pt>
                <c:pt idx="8522">
                  <c:v>0.43190972222222218</c:v>
                </c:pt>
                <c:pt idx="8523">
                  <c:v>0.43192129629629633</c:v>
                </c:pt>
                <c:pt idx="8524">
                  <c:v>0.43193287037037037</c:v>
                </c:pt>
                <c:pt idx="8525">
                  <c:v>0.43194444444444446</c:v>
                </c:pt>
                <c:pt idx="8526">
                  <c:v>0.4319560185185185</c:v>
                </c:pt>
                <c:pt idx="8527">
                  <c:v>0.4319675925925926</c:v>
                </c:pt>
                <c:pt idx="8528">
                  <c:v>0.43197916666666664</c:v>
                </c:pt>
                <c:pt idx="8529">
                  <c:v>0.43199074074074079</c:v>
                </c:pt>
                <c:pt idx="8530">
                  <c:v>0.43200231481481483</c:v>
                </c:pt>
                <c:pt idx="8531">
                  <c:v>0.43201388888888892</c:v>
                </c:pt>
                <c:pt idx="8532">
                  <c:v>0.43202546296296296</c:v>
                </c:pt>
                <c:pt idx="8533">
                  <c:v>0.43203703703703705</c:v>
                </c:pt>
                <c:pt idx="8534">
                  <c:v>0.43204861111111109</c:v>
                </c:pt>
                <c:pt idx="8535">
                  <c:v>0.43206018518518513</c:v>
                </c:pt>
                <c:pt idx="8536">
                  <c:v>0.43207175925925928</c:v>
                </c:pt>
                <c:pt idx="8537">
                  <c:v>0.43208333333333332</c:v>
                </c:pt>
                <c:pt idx="8538">
                  <c:v>0.43209490740740741</c:v>
                </c:pt>
                <c:pt idx="8539">
                  <c:v>0.43210648148148145</c:v>
                </c:pt>
                <c:pt idx="8540">
                  <c:v>0.43211805555555555</c:v>
                </c:pt>
                <c:pt idx="8541">
                  <c:v>0.43212962962962959</c:v>
                </c:pt>
                <c:pt idx="8542">
                  <c:v>0.43214120370370374</c:v>
                </c:pt>
                <c:pt idx="8543">
                  <c:v>0.43215277777777777</c:v>
                </c:pt>
                <c:pt idx="8544">
                  <c:v>0.43216435185185187</c:v>
                </c:pt>
                <c:pt idx="8545">
                  <c:v>0.43217592592592591</c:v>
                </c:pt>
                <c:pt idx="8546">
                  <c:v>0.4321875</c:v>
                </c:pt>
                <c:pt idx="8547">
                  <c:v>0.43219907407407404</c:v>
                </c:pt>
                <c:pt idx="8548">
                  <c:v>0.43221064814814819</c:v>
                </c:pt>
                <c:pt idx="8549">
                  <c:v>0.43222222222222223</c:v>
                </c:pt>
                <c:pt idx="8550">
                  <c:v>0.43223379629629632</c:v>
                </c:pt>
                <c:pt idx="8551">
                  <c:v>0.43224537037037036</c:v>
                </c:pt>
                <c:pt idx="8552">
                  <c:v>0.43225694444444446</c:v>
                </c:pt>
                <c:pt idx="8553">
                  <c:v>0.4322685185185185</c:v>
                </c:pt>
                <c:pt idx="8554">
                  <c:v>0.43228009259259265</c:v>
                </c:pt>
                <c:pt idx="8555">
                  <c:v>0.43229166666666669</c:v>
                </c:pt>
                <c:pt idx="8556">
                  <c:v>0.43230324074074072</c:v>
                </c:pt>
                <c:pt idx="8557">
                  <c:v>0.43231481481481482</c:v>
                </c:pt>
                <c:pt idx="8558">
                  <c:v>0.43232638888888886</c:v>
                </c:pt>
                <c:pt idx="8559">
                  <c:v>0.43233796296296295</c:v>
                </c:pt>
                <c:pt idx="8560">
                  <c:v>0.43234953703703699</c:v>
                </c:pt>
                <c:pt idx="8561">
                  <c:v>0.43236111111111114</c:v>
                </c:pt>
                <c:pt idx="8562">
                  <c:v>0.43237268518518518</c:v>
                </c:pt>
                <c:pt idx="8563">
                  <c:v>0.43238425925925927</c:v>
                </c:pt>
                <c:pt idx="8564">
                  <c:v>0.43239583333333331</c:v>
                </c:pt>
                <c:pt idx="8565">
                  <c:v>0.43240740740740741</c:v>
                </c:pt>
                <c:pt idx="8566">
                  <c:v>0.43241898148148145</c:v>
                </c:pt>
                <c:pt idx="8567">
                  <c:v>0.4324305555555556</c:v>
                </c:pt>
                <c:pt idx="8568">
                  <c:v>0.43244212962962963</c:v>
                </c:pt>
                <c:pt idx="8569">
                  <c:v>0.43245370370370373</c:v>
                </c:pt>
                <c:pt idx="8570">
                  <c:v>0.43246527777777777</c:v>
                </c:pt>
                <c:pt idx="8571">
                  <c:v>0.43247685185185186</c:v>
                </c:pt>
                <c:pt idx="8572">
                  <c:v>0.4324884259259259</c:v>
                </c:pt>
                <c:pt idx="8573">
                  <c:v>0.43250000000000005</c:v>
                </c:pt>
                <c:pt idx="8574">
                  <c:v>0.43251157407407409</c:v>
                </c:pt>
                <c:pt idx="8575">
                  <c:v>0.43252314814814818</c:v>
                </c:pt>
                <c:pt idx="8576">
                  <c:v>0.43253472222222222</c:v>
                </c:pt>
                <c:pt idx="8577">
                  <c:v>0.43254629629629626</c:v>
                </c:pt>
                <c:pt idx="8578">
                  <c:v>0.43255787037037036</c:v>
                </c:pt>
                <c:pt idx="8579">
                  <c:v>0.4325694444444444</c:v>
                </c:pt>
                <c:pt idx="8580">
                  <c:v>0.43258101851851855</c:v>
                </c:pt>
                <c:pt idx="8581">
                  <c:v>0.43259259259259258</c:v>
                </c:pt>
                <c:pt idx="8582">
                  <c:v>0.43260416666666668</c:v>
                </c:pt>
                <c:pt idx="8583">
                  <c:v>0.43261574074074072</c:v>
                </c:pt>
                <c:pt idx="8584">
                  <c:v>0.43262731481481481</c:v>
                </c:pt>
                <c:pt idx="8585">
                  <c:v>0.43263888888888885</c:v>
                </c:pt>
                <c:pt idx="8586">
                  <c:v>0.432650462962963</c:v>
                </c:pt>
                <c:pt idx="8587">
                  <c:v>0.43266203703703704</c:v>
                </c:pt>
                <c:pt idx="8588">
                  <c:v>0.43267361111111113</c:v>
                </c:pt>
                <c:pt idx="8589">
                  <c:v>0.43268518518518517</c:v>
                </c:pt>
                <c:pt idx="8590">
                  <c:v>0.43269675925925927</c:v>
                </c:pt>
                <c:pt idx="8591">
                  <c:v>0.43270833333333331</c:v>
                </c:pt>
                <c:pt idx="8592">
                  <c:v>0.43271990740740746</c:v>
                </c:pt>
                <c:pt idx="8593">
                  <c:v>0.43273148148148149</c:v>
                </c:pt>
                <c:pt idx="8594">
                  <c:v>0.43274305555555559</c:v>
                </c:pt>
                <c:pt idx="8595">
                  <c:v>0.43275462962962963</c:v>
                </c:pt>
                <c:pt idx="8596">
                  <c:v>0.43276620370370367</c:v>
                </c:pt>
                <c:pt idx="8597">
                  <c:v>0.43277777777777776</c:v>
                </c:pt>
                <c:pt idx="8598">
                  <c:v>0.4327893518518518</c:v>
                </c:pt>
                <c:pt idx="8599">
                  <c:v>0.43280092592592595</c:v>
                </c:pt>
                <c:pt idx="8600">
                  <c:v>0.43281249999999999</c:v>
                </c:pt>
                <c:pt idx="8601">
                  <c:v>0.43282407407407408</c:v>
                </c:pt>
                <c:pt idx="8602">
                  <c:v>0.43283564814814812</c:v>
                </c:pt>
                <c:pt idx="8603">
                  <c:v>0.43284722222222222</c:v>
                </c:pt>
                <c:pt idx="8604">
                  <c:v>0.43285879629629626</c:v>
                </c:pt>
                <c:pt idx="8605">
                  <c:v>0.43287037037037041</c:v>
                </c:pt>
                <c:pt idx="8606">
                  <c:v>0.43288194444444444</c:v>
                </c:pt>
                <c:pt idx="8607">
                  <c:v>0.43289351851851854</c:v>
                </c:pt>
                <c:pt idx="8608">
                  <c:v>0.43290509259259258</c:v>
                </c:pt>
                <c:pt idx="8609">
                  <c:v>0.43291666666666667</c:v>
                </c:pt>
                <c:pt idx="8610">
                  <c:v>0.43292824074074071</c:v>
                </c:pt>
                <c:pt idx="8611">
                  <c:v>0.43293981481481486</c:v>
                </c:pt>
                <c:pt idx="8612">
                  <c:v>0.4329513888888889</c:v>
                </c:pt>
                <c:pt idx="8613">
                  <c:v>0.43296296296296299</c:v>
                </c:pt>
                <c:pt idx="8614">
                  <c:v>0.43297453703703703</c:v>
                </c:pt>
                <c:pt idx="8615">
                  <c:v>0.43298611111111113</c:v>
                </c:pt>
                <c:pt idx="8616">
                  <c:v>0.43299768518518517</c:v>
                </c:pt>
                <c:pt idx="8617">
                  <c:v>0.43300925925925932</c:v>
                </c:pt>
                <c:pt idx="8618">
                  <c:v>0.43302083333333335</c:v>
                </c:pt>
                <c:pt idx="8619">
                  <c:v>0.43303240740740739</c:v>
                </c:pt>
                <c:pt idx="8620">
                  <c:v>0.43304398148148149</c:v>
                </c:pt>
                <c:pt idx="8621">
                  <c:v>0.43305555555555553</c:v>
                </c:pt>
                <c:pt idx="8622">
                  <c:v>0.43306712962962962</c:v>
                </c:pt>
                <c:pt idx="8623">
                  <c:v>0.43307870370370366</c:v>
                </c:pt>
                <c:pt idx="8624">
                  <c:v>0.43309027777777781</c:v>
                </c:pt>
                <c:pt idx="8625">
                  <c:v>0.43310185185185185</c:v>
                </c:pt>
                <c:pt idx="8626">
                  <c:v>0.43311342592592594</c:v>
                </c:pt>
                <c:pt idx="8627">
                  <c:v>0.43312499999999998</c:v>
                </c:pt>
                <c:pt idx="8628">
                  <c:v>0.43313657407407408</c:v>
                </c:pt>
                <c:pt idx="8629">
                  <c:v>0.43314814814814812</c:v>
                </c:pt>
                <c:pt idx="8630">
                  <c:v>0.43315972222222227</c:v>
                </c:pt>
                <c:pt idx="8631">
                  <c:v>0.4331712962962963</c:v>
                </c:pt>
                <c:pt idx="8632">
                  <c:v>0.4331828703703704</c:v>
                </c:pt>
                <c:pt idx="8633">
                  <c:v>0.43319444444444444</c:v>
                </c:pt>
                <c:pt idx="8634">
                  <c:v>0.43320601851851853</c:v>
                </c:pt>
                <c:pt idx="8635">
                  <c:v>0.43321759259259257</c:v>
                </c:pt>
                <c:pt idx="8636">
                  <c:v>0.43322916666666672</c:v>
                </c:pt>
                <c:pt idx="8637">
                  <c:v>0.43324074074074076</c:v>
                </c:pt>
                <c:pt idx="8638">
                  <c:v>0.4332523148148148</c:v>
                </c:pt>
                <c:pt idx="8639">
                  <c:v>0.43326388888888889</c:v>
                </c:pt>
                <c:pt idx="8640">
                  <c:v>0.43327546296296293</c:v>
                </c:pt>
                <c:pt idx="8641">
                  <c:v>0.43328703703703703</c:v>
                </c:pt>
                <c:pt idx="8642">
                  <c:v>0.43329861111111106</c:v>
                </c:pt>
                <c:pt idx="8643">
                  <c:v>0.43331018518518521</c:v>
                </c:pt>
                <c:pt idx="8644">
                  <c:v>0.43332175925925925</c:v>
                </c:pt>
                <c:pt idx="8645">
                  <c:v>0.43333333333333335</c:v>
                </c:pt>
                <c:pt idx="8646">
                  <c:v>0.43334490740740739</c:v>
                </c:pt>
                <c:pt idx="8647">
                  <c:v>0.43335648148148148</c:v>
                </c:pt>
                <c:pt idx="8648">
                  <c:v>0.43336805555555552</c:v>
                </c:pt>
                <c:pt idx="8649">
                  <c:v>0.43337962962962967</c:v>
                </c:pt>
                <c:pt idx="8650">
                  <c:v>0.43339120370370371</c:v>
                </c:pt>
                <c:pt idx="8651">
                  <c:v>0.4334027777777778</c:v>
                </c:pt>
                <c:pt idx="8652">
                  <c:v>0.43341435185185184</c:v>
                </c:pt>
                <c:pt idx="8653">
                  <c:v>0.43342592592592594</c:v>
                </c:pt>
                <c:pt idx="8654">
                  <c:v>0.43343749999999998</c:v>
                </c:pt>
                <c:pt idx="8655">
                  <c:v>0.43344907407407413</c:v>
                </c:pt>
                <c:pt idx="8656">
                  <c:v>0.43346064814814816</c:v>
                </c:pt>
                <c:pt idx="8657">
                  <c:v>0.4334722222222222</c:v>
                </c:pt>
                <c:pt idx="8658">
                  <c:v>0.4334837962962963</c:v>
                </c:pt>
                <c:pt idx="8659">
                  <c:v>0.43349537037037034</c:v>
                </c:pt>
                <c:pt idx="8660">
                  <c:v>0.43350694444444443</c:v>
                </c:pt>
                <c:pt idx="8661">
                  <c:v>0.43351851851851847</c:v>
                </c:pt>
                <c:pt idx="8662">
                  <c:v>0.43353009259259262</c:v>
                </c:pt>
                <c:pt idx="8663">
                  <c:v>0.43354166666666666</c:v>
                </c:pt>
                <c:pt idx="8664">
                  <c:v>0.43355324074074075</c:v>
                </c:pt>
                <c:pt idx="8665">
                  <c:v>0.43356481481481479</c:v>
                </c:pt>
                <c:pt idx="8666">
                  <c:v>0.43357638888888889</c:v>
                </c:pt>
                <c:pt idx="8667">
                  <c:v>0.43358796296296293</c:v>
                </c:pt>
                <c:pt idx="8668">
                  <c:v>0.43359953703703707</c:v>
                </c:pt>
                <c:pt idx="8669">
                  <c:v>0.43361111111111111</c:v>
                </c:pt>
                <c:pt idx="8670">
                  <c:v>0.43362268518518521</c:v>
                </c:pt>
                <c:pt idx="8671">
                  <c:v>0.43363425925925925</c:v>
                </c:pt>
                <c:pt idx="8672">
                  <c:v>0.43364583333333334</c:v>
                </c:pt>
                <c:pt idx="8673">
                  <c:v>0.43365740740740738</c:v>
                </c:pt>
                <c:pt idx="8674">
                  <c:v>0.43366898148148153</c:v>
                </c:pt>
                <c:pt idx="8675">
                  <c:v>0.43368055555555557</c:v>
                </c:pt>
                <c:pt idx="8676">
                  <c:v>0.43369212962962966</c:v>
                </c:pt>
                <c:pt idx="8677">
                  <c:v>0.4337037037037037</c:v>
                </c:pt>
                <c:pt idx="8678">
                  <c:v>0.4337152777777778</c:v>
                </c:pt>
                <c:pt idx="8679">
                  <c:v>0.43372685185185184</c:v>
                </c:pt>
                <c:pt idx="8680">
                  <c:v>0.43373842592592587</c:v>
                </c:pt>
                <c:pt idx="8681">
                  <c:v>0.43375000000000002</c:v>
                </c:pt>
                <c:pt idx="8682">
                  <c:v>0.43376157407407406</c:v>
                </c:pt>
                <c:pt idx="8683">
                  <c:v>0.43377314814814816</c:v>
                </c:pt>
                <c:pt idx="8684">
                  <c:v>0.4337847222222222</c:v>
                </c:pt>
                <c:pt idx="8685">
                  <c:v>0.43379629629629629</c:v>
                </c:pt>
                <c:pt idx="8686">
                  <c:v>0.43380787037037033</c:v>
                </c:pt>
                <c:pt idx="8687">
                  <c:v>0.43381944444444448</c:v>
                </c:pt>
                <c:pt idx="8688">
                  <c:v>0.43383101851851852</c:v>
                </c:pt>
                <c:pt idx="8689">
                  <c:v>0.43384259259259261</c:v>
                </c:pt>
                <c:pt idx="8690">
                  <c:v>0.43385416666666665</c:v>
                </c:pt>
                <c:pt idx="8691">
                  <c:v>0.43386574074074075</c:v>
                </c:pt>
                <c:pt idx="8692">
                  <c:v>0.43387731481481479</c:v>
                </c:pt>
                <c:pt idx="8693">
                  <c:v>0.43388888888888894</c:v>
                </c:pt>
                <c:pt idx="8694">
                  <c:v>0.43390046296296297</c:v>
                </c:pt>
                <c:pt idx="8695">
                  <c:v>0.43391203703703707</c:v>
                </c:pt>
                <c:pt idx="8696">
                  <c:v>0.43392361111111111</c:v>
                </c:pt>
                <c:pt idx="8697">
                  <c:v>0.4339351851851852</c:v>
                </c:pt>
                <c:pt idx="8698">
                  <c:v>0.43394675925925924</c:v>
                </c:pt>
                <c:pt idx="8699">
                  <c:v>0.43395833333333328</c:v>
                </c:pt>
                <c:pt idx="8700">
                  <c:v>0.43396990740740743</c:v>
                </c:pt>
                <c:pt idx="8701">
                  <c:v>0.43398148148148147</c:v>
                </c:pt>
                <c:pt idx="8702">
                  <c:v>0.43399305555555556</c:v>
                </c:pt>
                <c:pt idx="8703">
                  <c:v>0.4340046296296296</c:v>
                </c:pt>
                <c:pt idx="8704">
                  <c:v>0.4340162037037037</c:v>
                </c:pt>
                <c:pt idx="8705">
                  <c:v>0.43402777777777773</c:v>
                </c:pt>
                <c:pt idx="8706">
                  <c:v>0.43403935185185188</c:v>
                </c:pt>
                <c:pt idx="8707">
                  <c:v>0.43405092592592592</c:v>
                </c:pt>
                <c:pt idx="8708">
                  <c:v>0.43406250000000002</c:v>
                </c:pt>
                <c:pt idx="8709">
                  <c:v>0.43407407407407406</c:v>
                </c:pt>
                <c:pt idx="8710">
                  <c:v>0.43408564814814815</c:v>
                </c:pt>
                <c:pt idx="8711">
                  <c:v>0.43409722222222219</c:v>
                </c:pt>
                <c:pt idx="8712">
                  <c:v>0.43410879629629634</c:v>
                </c:pt>
                <c:pt idx="8713">
                  <c:v>0.43412037037037038</c:v>
                </c:pt>
                <c:pt idx="8714">
                  <c:v>0.43413194444444447</c:v>
                </c:pt>
                <c:pt idx="8715">
                  <c:v>0.43414351851851851</c:v>
                </c:pt>
                <c:pt idx="8716">
                  <c:v>0.43415509259259261</c:v>
                </c:pt>
                <c:pt idx="8717">
                  <c:v>0.43416666666666665</c:v>
                </c:pt>
                <c:pt idx="8718">
                  <c:v>0.43417824074074068</c:v>
                </c:pt>
                <c:pt idx="8719">
                  <c:v>0.43418981481481483</c:v>
                </c:pt>
                <c:pt idx="8720">
                  <c:v>0.43420138888888887</c:v>
                </c:pt>
                <c:pt idx="8721">
                  <c:v>0.43421296296296297</c:v>
                </c:pt>
                <c:pt idx="8722">
                  <c:v>0.43422453703703701</c:v>
                </c:pt>
                <c:pt idx="8723">
                  <c:v>0.4342361111111111</c:v>
                </c:pt>
                <c:pt idx="8724">
                  <c:v>0.43424768518518514</c:v>
                </c:pt>
                <c:pt idx="8725">
                  <c:v>0.43425925925925929</c:v>
                </c:pt>
                <c:pt idx="8726">
                  <c:v>0.43427083333333333</c:v>
                </c:pt>
                <c:pt idx="8727">
                  <c:v>0.43428240740740742</c:v>
                </c:pt>
                <c:pt idx="8728">
                  <c:v>0.43429398148148146</c:v>
                </c:pt>
                <c:pt idx="8729">
                  <c:v>0.43430555555555556</c:v>
                </c:pt>
                <c:pt idx="8730">
                  <c:v>0.43431712962962959</c:v>
                </c:pt>
                <c:pt idx="8731">
                  <c:v>0.43432870370370374</c:v>
                </c:pt>
                <c:pt idx="8732">
                  <c:v>0.43434027777777778</c:v>
                </c:pt>
                <c:pt idx="8733">
                  <c:v>0.43435185185185188</c:v>
                </c:pt>
                <c:pt idx="8734">
                  <c:v>0.43436342592592592</c:v>
                </c:pt>
                <c:pt idx="8735">
                  <c:v>0.43437500000000001</c:v>
                </c:pt>
                <c:pt idx="8736">
                  <c:v>0.43438657407407405</c:v>
                </c:pt>
                <c:pt idx="8737">
                  <c:v>0.4343981481481482</c:v>
                </c:pt>
                <c:pt idx="8738">
                  <c:v>0.43440972222222224</c:v>
                </c:pt>
                <c:pt idx="8739">
                  <c:v>0.43442129629629633</c:v>
                </c:pt>
                <c:pt idx="8740">
                  <c:v>0.43443287037037037</c:v>
                </c:pt>
                <c:pt idx="8741">
                  <c:v>0.43444444444444441</c:v>
                </c:pt>
                <c:pt idx="8742">
                  <c:v>0.43445601851851851</c:v>
                </c:pt>
                <c:pt idx="8743">
                  <c:v>0.43446759259259254</c:v>
                </c:pt>
                <c:pt idx="8744">
                  <c:v>0.43447916666666669</c:v>
                </c:pt>
                <c:pt idx="8745">
                  <c:v>0.43449074074074073</c:v>
                </c:pt>
                <c:pt idx="8746">
                  <c:v>0.43450231481481483</c:v>
                </c:pt>
                <c:pt idx="8747">
                  <c:v>0.43451388888888887</c:v>
                </c:pt>
                <c:pt idx="8748">
                  <c:v>0.43452546296296296</c:v>
                </c:pt>
                <c:pt idx="8749">
                  <c:v>0.434537037037037</c:v>
                </c:pt>
                <c:pt idx="8750">
                  <c:v>0.43454861111111115</c:v>
                </c:pt>
                <c:pt idx="8751">
                  <c:v>0.43456018518518519</c:v>
                </c:pt>
                <c:pt idx="8752">
                  <c:v>0.43457175925925928</c:v>
                </c:pt>
                <c:pt idx="8753">
                  <c:v>0.43458333333333332</c:v>
                </c:pt>
                <c:pt idx="8754">
                  <c:v>0.43459490740740742</c:v>
                </c:pt>
                <c:pt idx="8755">
                  <c:v>0.43460648148148145</c:v>
                </c:pt>
                <c:pt idx="8756">
                  <c:v>0.4346180555555556</c:v>
                </c:pt>
                <c:pt idx="8757">
                  <c:v>0.43462962962962964</c:v>
                </c:pt>
                <c:pt idx="8758">
                  <c:v>0.43464120370370374</c:v>
                </c:pt>
                <c:pt idx="8759">
                  <c:v>0.43465277777777778</c:v>
                </c:pt>
                <c:pt idx="8760">
                  <c:v>0.43466435185185182</c:v>
                </c:pt>
                <c:pt idx="8761">
                  <c:v>0.43467592592592591</c:v>
                </c:pt>
                <c:pt idx="8762">
                  <c:v>0.43468749999999995</c:v>
                </c:pt>
                <c:pt idx="8763">
                  <c:v>0.4346990740740741</c:v>
                </c:pt>
                <c:pt idx="8764">
                  <c:v>0.43471064814814814</c:v>
                </c:pt>
                <c:pt idx="8765">
                  <c:v>0.43472222222222223</c:v>
                </c:pt>
                <c:pt idx="8766">
                  <c:v>0.43473379629629627</c:v>
                </c:pt>
                <c:pt idx="8767">
                  <c:v>0.43474537037037037</c:v>
                </c:pt>
                <c:pt idx="8768">
                  <c:v>0.4347569444444444</c:v>
                </c:pt>
                <c:pt idx="8769">
                  <c:v>0.43476851851851855</c:v>
                </c:pt>
                <c:pt idx="8770">
                  <c:v>0.43478009259259259</c:v>
                </c:pt>
                <c:pt idx="8771">
                  <c:v>0.43479166666666669</c:v>
                </c:pt>
                <c:pt idx="8772">
                  <c:v>0.43480324074074073</c:v>
                </c:pt>
                <c:pt idx="8773">
                  <c:v>0.43481481481481482</c:v>
                </c:pt>
                <c:pt idx="8774">
                  <c:v>0.43482638888888886</c:v>
                </c:pt>
                <c:pt idx="8775">
                  <c:v>0.43483796296296301</c:v>
                </c:pt>
                <c:pt idx="8776">
                  <c:v>0.43484953703703705</c:v>
                </c:pt>
                <c:pt idx="8777">
                  <c:v>0.43486111111111114</c:v>
                </c:pt>
                <c:pt idx="8778">
                  <c:v>0.43487268518518518</c:v>
                </c:pt>
                <c:pt idx="8779">
                  <c:v>0.43488425925925928</c:v>
                </c:pt>
                <c:pt idx="8780">
                  <c:v>0.43489583333333331</c:v>
                </c:pt>
                <c:pt idx="8781">
                  <c:v>0.43490740740740735</c:v>
                </c:pt>
                <c:pt idx="8782">
                  <c:v>0.4349189814814815</c:v>
                </c:pt>
                <c:pt idx="8783">
                  <c:v>0.43493055555555554</c:v>
                </c:pt>
                <c:pt idx="8784">
                  <c:v>0.43494212962962964</c:v>
                </c:pt>
                <c:pt idx="8785">
                  <c:v>0.43495370370370368</c:v>
                </c:pt>
                <c:pt idx="8786">
                  <c:v>0.43496527777777777</c:v>
                </c:pt>
                <c:pt idx="8787">
                  <c:v>0.43497685185185181</c:v>
                </c:pt>
                <c:pt idx="8788">
                  <c:v>0.43498842592592596</c:v>
                </c:pt>
                <c:pt idx="8789">
                  <c:v>0.435</c:v>
                </c:pt>
                <c:pt idx="8790">
                  <c:v>0.43501157407407409</c:v>
                </c:pt>
                <c:pt idx="8791">
                  <c:v>0.43502314814814813</c:v>
                </c:pt>
                <c:pt idx="8792">
                  <c:v>0.43503472222222223</c:v>
                </c:pt>
                <c:pt idx="8793">
                  <c:v>0.43504629629629626</c:v>
                </c:pt>
                <c:pt idx="8794">
                  <c:v>0.43505787037037041</c:v>
                </c:pt>
                <c:pt idx="8795">
                  <c:v>0.43506944444444445</c:v>
                </c:pt>
                <c:pt idx="8796">
                  <c:v>0.43508101851851855</c:v>
                </c:pt>
                <c:pt idx="8797">
                  <c:v>0.43509259259259259</c:v>
                </c:pt>
                <c:pt idx="8798">
                  <c:v>0.43510416666666668</c:v>
                </c:pt>
                <c:pt idx="8799">
                  <c:v>0.43511574074074072</c:v>
                </c:pt>
                <c:pt idx="8800">
                  <c:v>0.43512731481481487</c:v>
                </c:pt>
                <c:pt idx="8801">
                  <c:v>0.43513888888888891</c:v>
                </c:pt>
                <c:pt idx="8802">
                  <c:v>0.43515046296296295</c:v>
                </c:pt>
                <c:pt idx="8803">
                  <c:v>0.43516203703703704</c:v>
                </c:pt>
                <c:pt idx="8804">
                  <c:v>0.43517361111111108</c:v>
                </c:pt>
                <c:pt idx="8805">
                  <c:v>0.43518518518518517</c:v>
                </c:pt>
                <c:pt idx="8806">
                  <c:v>0.43519675925925921</c:v>
                </c:pt>
                <c:pt idx="8807">
                  <c:v>0.43520833333333336</c:v>
                </c:pt>
                <c:pt idx="8808">
                  <c:v>0.4352199074074074</c:v>
                </c:pt>
                <c:pt idx="8809">
                  <c:v>0.4352314814814815</c:v>
                </c:pt>
                <c:pt idx="8810">
                  <c:v>0.43524305555555554</c:v>
                </c:pt>
                <c:pt idx="8811">
                  <c:v>0.43525462962962963</c:v>
                </c:pt>
                <c:pt idx="8812">
                  <c:v>0.43526620370370367</c:v>
                </c:pt>
                <c:pt idx="8813">
                  <c:v>0.43527777777777782</c:v>
                </c:pt>
                <c:pt idx="8814">
                  <c:v>0.43528935185185186</c:v>
                </c:pt>
                <c:pt idx="8815">
                  <c:v>0.43530092592592595</c:v>
                </c:pt>
                <c:pt idx="8816">
                  <c:v>0.43531249999999999</c:v>
                </c:pt>
                <c:pt idx="8817">
                  <c:v>0.43532407407407409</c:v>
                </c:pt>
                <c:pt idx="8818">
                  <c:v>0.43533564814814812</c:v>
                </c:pt>
                <c:pt idx="8819">
                  <c:v>0.43534722222222227</c:v>
                </c:pt>
                <c:pt idx="8820">
                  <c:v>0.43535879629629631</c:v>
                </c:pt>
                <c:pt idx="8821">
                  <c:v>0.43537037037037035</c:v>
                </c:pt>
                <c:pt idx="8822">
                  <c:v>0.43538194444444445</c:v>
                </c:pt>
                <c:pt idx="8823">
                  <c:v>0.43539351851851849</c:v>
                </c:pt>
                <c:pt idx="8824">
                  <c:v>0.43540509259259258</c:v>
                </c:pt>
                <c:pt idx="8825">
                  <c:v>0.43541666666666662</c:v>
                </c:pt>
                <c:pt idx="8826">
                  <c:v>0.43542824074074077</c:v>
                </c:pt>
                <c:pt idx="8827">
                  <c:v>0.43543981481481481</c:v>
                </c:pt>
                <c:pt idx="8828">
                  <c:v>0.4354513888888889</c:v>
                </c:pt>
                <c:pt idx="8829">
                  <c:v>0.43546296296296294</c:v>
                </c:pt>
                <c:pt idx="8830">
                  <c:v>0.43547453703703703</c:v>
                </c:pt>
                <c:pt idx="8831">
                  <c:v>0.43548611111111107</c:v>
                </c:pt>
                <c:pt idx="8832">
                  <c:v>0.43549768518518522</c:v>
                </c:pt>
                <c:pt idx="8833">
                  <c:v>0.43550925925925926</c:v>
                </c:pt>
                <c:pt idx="8834">
                  <c:v>0.43552083333333336</c:v>
                </c:pt>
                <c:pt idx="8835">
                  <c:v>0.4355324074074074</c:v>
                </c:pt>
                <c:pt idx="8836">
                  <c:v>0.43554398148148149</c:v>
                </c:pt>
                <c:pt idx="8837">
                  <c:v>0.43555555555555553</c:v>
                </c:pt>
                <c:pt idx="8838">
                  <c:v>0.43556712962962968</c:v>
                </c:pt>
                <c:pt idx="8839">
                  <c:v>0.43557870370370372</c:v>
                </c:pt>
                <c:pt idx="8840">
                  <c:v>0.43559027777777781</c:v>
                </c:pt>
                <c:pt idx="8841">
                  <c:v>0.43560185185185185</c:v>
                </c:pt>
                <c:pt idx="8842">
                  <c:v>0.43561342592592595</c:v>
                </c:pt>
                <c:pt idx="8843">
                  <c:v>0.43562499999999998</c:v>
                </c:pt>
                <c:pt idx="8844">
                  <c:v>0.43563657407407402</c:v>
                </c:pt>
                <c:pt idx="8845">
                  <c:v>0.43564814814814817</c:v>
                </c:pt>
                <c:pt idx="8846">
                  <c:v>0.43565972222222221</c:v>
                </c:pt>
                <c:pt idx="8847">
                  <c:v>0.43567129629629631</c:v>
                </c:pt>
                <c:pt idx="8848">
                  <c:v>0.43568287037037035</c:v>
                </c:pt>
                <c:pt idx="8849">
                  <c:v>0.43569444444444444</c:v>
                </c:pt>
                <c:pt idx="8850">
                  <c:v>0.43570601851851848</c:v>
                </c:pt>
                <c:pt idx="8851">
                  <c:v>0.43571759259259263</c:v>
                </c:pt>
                <c:pt idx="8852">
                  <c:v>0.43572916666666667</c:v>
                </c:pt>
                <c:pt idx="8853">
                  <c:v>0.43574074074074076</c:v>
                </c:pt>
                <c:pt idx="8854">
                  <c:v>0.4357523148148148</c:v>
                </c:pt>
                <c:pt idx="8855">
                  <c:v>0.4357638888888889</c:v>
                </c:pt>
                <c:pt idx="8856">
                  <c:v>0.43577546296296293</c:v>
                </c:pt>
                <c:pt idx="8857">
                  <c:v>0.43578703703703708</c:v>
                </c:pt>
                <c:pt idx="8858">
                  <c:v>0.43579861111111112</c:v>
                </c:pt>
                <c:pt idx="8859">
                  <c:v>0.43581018518518522</c:v>
                </c:pt>
                <c:pt idx="8860">
                  <c:v>0.43582175925925926</c:v>
                </c:pt>
                <c:pt idx="8861">
                  <c:v>0.43583333333333335</c:v>
                </c:pt>
                <c:pt idx="8862">
                  <c:v>0.43584490740740739</c:v>
                </c:pt>
                <c:pt idx="8863">
                  <c:v>0.43585648148148143</c:v>
                </c:pt>
                <c:pt idx="8864">
                  <c:v>0.43586805555555558</c:v>
                </c:pt>
                <c:pt idx="8865">
                  <c:v>0.43587962962962962</c:v>
                </c:pt>
                <c:pt idx="8866">
                  <c:v>0.43589120370370371</c:v>
                </c:pt>
                <c:pt idx="8867">
                  <c:v>0.43590277777777775</c:v>
                </c:pt>
                <c:pt idx="8868">
                  <c:v>0.43591435185185184</c:v>
                </c:pt>
                <c:pt idx="8869">
                  <c:v>0.43592592592592588</c:v>
                </c:pt>
                <c:pt idx="8870">
                  <c:v>0.43593750000000003</c:v>
                </c:pt>
                <c:pt idx="8871">
                  <c:v>0.43594907407407407</c:v>
                </c:pt>
                <c:pt idx="8872">
                  <c:v>0.43596064814814817</c:v>
                </c:pt>
                <c:pt idx="8873">
                  <c:v>0.43597222222222221</c:v>
                </c:pt>
                <c:pt idx="8874">
                  <c:v>0.4359837962962963</c:v>
                </c:pt>
                <c:pt idx="8875">
                  <c:v>0.43599537037037034</c:v>
                </c:pt>
                <c:pt idx="8876">
                  <c:v>0.43600694444444449</c:v>
                </c:pt>
                <c:pt idx="8877">
                  <c:v>0.43601851851851853</c:v>
                </c:pt>
                <c:pt idx="8878">
                  <c:v>0.43603009259259262</c:v>
                </c:pt>
                <c:pt idx="8879">
                  <c:v>0.43604166666666666</c:v>
                </c:pt>
                <c:pt idx="8880">
                  <c:v>0.43605324074074076</c:v>
                </c:pt>
                <c:pt idx="8881">
                  <c:v>0.43606481481481479</c:v>
                </c:pt>
                <c:pt idx="8882">
                  <c:v>0.43607638888888883</c:v>
                </c:pt>
                <c:pt idx="8883">
                  <c:v>0.43608796296296298</c:v>
                </c:pt>
                <c:pt idx="8884">
                  <c:v>0.43609953703703702</c:v>
                </c:pt>
                <c:pt idx="8885">
                  <c:v>0.43611111111111112</c:v>
                </c:pt>
                <c:pt idx="8886">
                  <c:v>0.43612268518518515</c:v>
                </c:pt>
                <c:pt idx="8887">
                  <c:v>0.43613425925925925</c:v>
                </c:pt>
                <c:pt idx="8888">
                  <c:v>0.43614583333333329</c:v>
                </c:pt>
                <c:pt idx="8889">
                  <c:v>0.43615740740740744</c:v>
                </c:pt>
                <c:pt idx="8890">
                  <c:v>0.43616898148148148</c:v>
                </c:pt>
                <c:pt idx="8891">
                  <c:v>0.43618055555555557</c:v>
                </c:pt>
                <c:pt idx="8892">
                  <c:v>0.43619212962962961</c:v>
                </c:pt>
                <c:pt idx="8893">
                  <c:v>0.4362037037037037</c:v>
                </c:pt>
                <c:pt idx="8894">
                  <c:v>0.43621527777777774</c:v>
                </c:pt>
                <c:pt idx="8895">
                  <c:v>0.43622685185185189</c:v>
                </c:pt>
                <c:pt idx="8896">
                  <c:v>0.43623842592592593</c:v>
                </c:pt>
                <c:pt idx="8897">
                  <c:v>0.43625000000000003</c:v>
                </c:pt>
                <c:pt idx="8898">
                  <c:v>0.43626157407407407</c:v>
                </c:pt>
                <c:pt idx="8899">
                  <c:v>0.43627314814814816</c:v>
                </c:pt>
                <c:pt idx="8900">
                  <c:v>0.4362847222222222</c:v>
                </c:pt>
                <c:pt idx="8901">
                  <c:v>0.43629629629629635</c:v>
                </c:pt>
                <c:pt idx="8902">
                  <c:v>0.43630787037037039</c:v>
                </c:pt>
                <c:pt idx="8903">
                  <c:v>0.43631944444444448</c:v>
                </c:pt>
                <c:pt idx="8904">
                  <c:v>0.43633101851851852</c:v>
                </c:pt>
                <c:pt idx="8905">
                  <c:v>0.43634259259259256</c:v>
                </c:pt>
                <c:pt idx="8906">
                  <c:v>0.43635416666666665</c:v>
                </c:pt>
                <c:pt idx="8907">
                  <c:v>0.43636574074074069</c:v>
                </c:pt>
                <c:pt idx="8908">
                  <c:v>0.43637731481481484</c:v>
                </c:pt>
                <c:pt idx="8909">
                  <c:v>0.43638888888888888</c:v>
                </c:pt>
                <c:pt idx="8910">
                  <c:v>0.43640046296296298</c:v>
                </c:pt>
                <c:pt idx="8911">
                  <c:v>0.43641203703703701</c:v>
                </c:pt>
                <c:pt idx="8912">
                  <c:v>0.43642361111111111</c:v>
                </c:pt>
                <c:pt idx="8913">
                  <c:v>0.43643518518518515</c:v>
                </c:pt>
                <c:pt idx="8914">
                  <c:v>0.4364467592592593</c:v>
                </c:pt>
                <c:pt idx="8915">
                  <c:v>0.43645833333333334</c:v>
                </c:pt>
                <c:pt idx="8916">
                  <c:v>0.43646990740740743</c:v>
                </c:pt>
                <c:pt idx="8917">
                  <c:v>0.43648148148148147</c:v>
                </c:pt>
                <c:pt idx="8918">
                  <c:v>0.43649305555555556</c:v>
                </c:pt>
                <c:pt idx="8919">
                  <c:v>0.4365046296296296</c:v>
                </c:pt>
                <c:pt idx="8920">
                  <c:v>0.43651620370370375</c:v>
                </c:pt>
                <c:pt idx="8921">
                  <c:v>0.43652777777777779</c:v>
                </c:pt>
                <c:pt idx="8922">
                  <c:v>0.43653935185185189</c:v>
                </c:pt>
                <c:pt idx="8923">
                  <c:v>0.43655092592592593</c:v>
                </c:pt>
                <c:pt idx="8924">
                  <c:v>0.43656249999999996</c:v>
                </c:pt>
                <c:pt idx="8925">
                  <c:v>0.43657407407407406</c:v>
                </c:pt>
                <c:pt idx="8926">
                  <c:v>0.4365856481481481</c:v>
                </c:pt>
                <c:pt idx="8927">
                  <c:v>0.43659722222222225</c:v>
                </c:pt>
                <c:pt idx="8928">
                  <c:v>0.43660879629629629</c:v>
                </c:pt>
                <c:pt idx="8929">
                  <c:v>0.43662037037037038</c:v>
                </c:pt>
                <c:pt idx="8930">
                  <c:v>0.43663194444444442</c:v>
                </c:pt>
                <c:pt idx="8931">
                  <c:v>0.43664351851851851</c:v>
                </c:pt>
                <c:pt idx="8932">
                  <c:v>0.43665509259259255</c:v>
                </c:pt>
                <c:pt idx="8933">
                  <c:v>0.4366666666666667</c:v>
                </c:pt>
                <c:pt idx="8934">
                  <c:v>0.43667824074074074</c:v>
                </c:pt>
                <c:pt idx="8935">
                  <c:v>0.43668981481481484</c:v>
                </c:pt>
                <c:pt idx="8936">
                  <c:v>0.43670138888888888</c:v>
                </c:pt>
                <c:pt idx="8937">
                  <c:v>0.43671296296296297</c:v>
                </c:pt>
                <c:pt idx="8938">
                  <c:v>0.43672453703703701</c:v>
                </c:pt>
                <c:pt idx="8939">
                  <c:v>0.43673611111111116</c:v>
                </c:pt>
                <c:pt idx="8940">
                  <c:v>0.4367476851851852</c:v>
                </c:pt>
                <c:pt idx="8941">
                  <c:v>0.43675925925925929</c:v>
                </c:pt>
                <c:pt idx="8942">
                  <c:v>0.43677083333333333</c:v>
                </c:pt>
                <c:pt idx="8943">
                  <c:v>0.43678240740740737</c:v>
                </c:pt>
                <c:pt idx="8944">
                  <c:v>0.43679398148148146</c:v>
                </c:pt>
                <c:pt idx="8945">
                  <c:v>0.4368055555555555</c:v>
                </c:pt>
                <c:pt idx="8946">
                  <c:v>0.43681712962962965</c:v>
                </c:pt>
                <c:pt idx="8947">
                  <c:v>0.43682870370370369</c:v>
                </c:pt>
                <c:pt idx="8948">
                  <c:v>0.43684027777777779</c:v>
                </c:pt>
                <c:pt idx="8949">
                  <c:v>0.43685185185185182</c:v>
                </c:pt>
                <c:pt idx="8950">
                  <c:v>0.43686342592592592</c:v>
                </c:pt>
                <c:pt idx="8951">
                  <c:v>0.43687499999999996</c:v>
                </c:pt>
                <c:pt idx="8952">
                  <c:v>0.43688657407407411</c:v>
                </c:pt>
                <c:pt idx="8953">
                  <c:v>0.43689814814814815</c:v>
                </c:pt>
                <c:pt idx="8954">
                  <c:v>0.43690972222222224</c:v>
                </c:pt>
                <c:pt idx="8955">
                  <c:v>0.43692129629629628</c:v>
                </c:pt>
                <c:pt idx="8956">
                  <c:v>0.43693287037037037</c:v>
                </c:pt>
                <c:pt idx="8957">
                  <c:v>0.43694444444444441</c:v>
                </c:pt>
                <c:pt idx="8958">
                  <c:v>0.43695601851851856</c:v>
                </c:pt>
                <c:pt idx="8959">
                  <c:v>0.4369675925925926</c:v>
                </c:pt>
                <c:pt idx="8960">
                  <c:v>0.4369791666666667</c:v>
                </c:pt>
                <c:pt idx="8961">
                  <c:v>0.43699074074074074</c:v>
                </c:pt>
                <c:pt idx="8962">
                  <c:v>0.43700231481481483</c:v>
                </c:pt>
                <c:pt idx="8963">
                  <c:v>0.43701388888888887</c:v>
                </c:pt>
                <c:pt idx="8964">
                  <c:v>0.43702546296296302</c:v>
                </c:pt>
                <c:pt idx="8965">
                  <c:v>0.43703703703703706</c:v>
                </c:pt>
                <c:pt idx="8966">
                  <c:v>0.4370486111111111</c:v>
                </c:pt>
                <c:pt idx="8967">
                  <c:v>0.43706018518518519</c:v>
                </c:pt>
                <c:pt idx="8968">
                  <c:v>0.43707175925925923</c:v>
                </c:pt>
                <c:pt idx="8969">
                  <c:v>0.43708333333333332</c:v>
                </c:pt>
                <c:pt idx="8970">
                  <c:v>0.43709490740740736</c:v>
                </c:pt>
                <c:pt idx="8971">
                  <c:v>0.43710648148148151</c:v>
                </c:pt>
                <c:pt idx="8972">
                  <c:v>0.43711805555555555</c:v>
                </c:pt>
                <c:pt idx="8973">
                  <c:v>0.43712962962962965</c:v>
                </c:pt>
                <c:pt idx="8974">
                  <c:v>0.43714120370370368</c:v>
                </c:pt>
                <c:pt idx="8975">
                  <c:v>0.43715277777777778</c:v>
                </c:pt>
                <c:pt idx="8976">
                  <c:v>0.43716435185185182</c:v>
                </c:pt>
                <c:pt idx="8977">
                  <c:v>0.43717592592592597</c:v>
                </c:pt>
                <c:pt idx="8978">
                  <c:v>0.43718750000000001</c:v>
                </c:pt>
                <c:pt idx="8979">
                  <c:v>0.4371990740740741</c:v>
                </c:pt>
                <c:pt idx="8980">
                  <c:v>0.43721064814814814</c:v>
                </c:pt>
                <c:pt idx="8981">
                  <c:v>0.43722222222222223</c:v>
                </c:pt>
                <c:pt idx="8982">
                  <c:v>0.43723379629629627</c:v>
                </c:pt>
                <c:pt idx="8983">
                  <c:v>0.43724537037037042</c:v>
                </c:pt>
                <c:pt idx="8984">
                  <c:v>0.43725694444444446</c:v>
                </c:pt>
                <c:pt idx="8985">
                  <c:v>0.4372685185185185</c:v>
                </c:pt>
                <c:pt idx="8986">
                  <c:v>0.4372800925925926</c:v>
                </c:pt>
                <c:pt idx="8987">
                  <c:v>0.43729166666666663</c:v>
                </c:pt>
                <c:pt idx="8988">
                  <c:v>0.43730324074074073</c:v>
                </c:pt>
                <c:pt idx="8989">
                  <c:v>0.43731481481481477</c:v>
                </c:pt>
                <c:pt idx="8990">
                  <c:v>0.43732638888888892</c:v>
                </c:pt>
                <c:pt idx="8991">
                  <c:v>0.43733796296296296</c:v>
                </c:pt>
                <c:pt idx="8992">
                  <c:v>0.43734953703703705</c:v>
                </c:pt>
                <c:pt idx="8993">
                  <c:v>0.43736111111111109</c:v>
                </c:pt>
                <c:pt idx="8994">
                  <c:v>0.43737268518518518</c:v>
                </c:pt>
                <c:pt idx="8995">
                  <c:v>0.43738425925925922</c:v>
                </c:pt>
                <c:pt idx="8996">
                  <c:v>0.43739583333333337</c:v>
                </c:pt>
                <c:pt idx="8997">
                  <c:v>0.43740740740740741</c:v>
                </c:pt>
                <c:pt idx="8998">
                  <c:v>0.43741898148148151</c:v>
                </c:pt>
                <c:pt idx="8999">
                  <c:v>0.43743055555555554</c:v>
                </c:pt>
                <c:pt idx="9000">
                  <c:v>0.43744212962962964</c:v>
                </c:pt>
                <c:pt idx="9001">
                  <c:v>0.43745370370370368</c:v>
                </c:pt>
                <c:pt idx="9002">
                  <c:v>0.43746527777777783</c:v>
                </c:pt>
                <c:pt idx="9003">
                  <c:v>0.43747685185185187</c:v>
                </c:pt>
                <c:pt idx="9004">
                  <c:v>0.43748842592592596</c:v>
                </c:pt>
                <c:pt idx="9005">
                  <c:v>0.4375</c:v>
                </c:pt>
                <c:pt idx="9006">
                  <c:v>0.43751157407407404</c:v>
                </c:pt>
                <c:pt idx="9007">
                  <c:v>0.43752314814814813</c:v>
                </c:pt>
                <c:pt idx="9008">
                  <c:v>0.43753472222222217</c:v>
                </c:pt>
                <c:pt idx="9009">
                  <c:v>0.43754629629629632</c:v>
                </c:pt>
                <c:pt idx="9010">
                  <c:v>0.43755787037037036</c:v>
                </c:pt>
                <c:pt idx="9011">
                  <c:v>0.43756944444444446</c:v>
                </c:pt>
                <c:pt idx="9012">
                  <c:v>0.43758101851851849</c:v>
                </c:pt>
                <c:pt idx="9013">
                  <c:v>0.43759259259259259</c:v>
                </c:pt>
                <c:pt idx="9014">
                  <c:v>0.43760416666666663</c:v>
                </c:pt>
                <c:pt idx="9015">
                  <c:v>0.43761574074074078</c:v>
                </c:pt>
                <c:pt idx="9016">
                  <c:v>0.43762731481481482</c:v>
                </c:pt>
                <c:pt idx="9017">
                  <c:v>0.43763888888888891</c:v>
                </c:pt>
                <c:pt idx="9018">
                  <c:v>0.43765046296296295</c:v>
                </c:pt>
                <c:pt idx="9019">
                  <c:v>0.43766203703703704</c:v>
                </c:pt>
                <c:pt idx="9020">
                  <c:v>0.43767361111111108</c:v>
                </c:pt>
                <c:pt idx="9021">
                  <c:v>0.43768518518518523</c:v>
                </c:pt>
                <c:pt idx="9022">
                  <c:v>0.43769675925925927</c:v>
                </c:pt>
                <c:pt idx="9023">
                  <c:v>0.43770833333333337</c:v>
                </c:pt>
                <c:pt idx="9024">
                  <c:v>0.4377199074074074</c:v>
                </c:pt>
                <c:pt idx="9025">
                  <c:v>0.4377314814814815</c:v>
                </c:pt>
                <c:pt idx="9026">
                  <c:v>0.43774305555555554</c:v>
                </c:pt>
                <c:pt idx="9027">
                  <c:v>0.43775462962962958</c:v>
                </c:pt>
                <c:pt idx="9028">
                  <c:v>0.43776620370370373</c:v>
                </c:pt>
                <c:pt idx="9029">
                  <c:v>0.43777777777777777</c:v>
                </c:pt>
                <c:pt idx="9030">
                  <c:v>0.43778935185185186</c:v>
                </c:pt>
                <c:pt idx="9031">
                  <c:v>0.4378009259259259</c:v>
                </c:pt>
                <c:pt idx="9032">
                  <c:v>0.43781249999999999</c:v>
                </c:pt>
                <c:pt idx="9033">
                  <c:v>0.43782407407407403</c:v>
                </c:pt>
                <c:pt idx="9034">
                  <c:v>0.43783564814814818</c:v>
                </c:pt>
                <c:pt idx="9035">
                  <c:v>0.43784722222222222</c:v>
                </c:pt>
                <c:pt idx="9036">
                  <c:v>0.43785879629629632</c:v>
                </c:pt>
                <c:pt idx="9037">
                  <c:v>0.43787037037037035</c:v>
                </c:pt>
                <c:pt idx="9038">
                  <c:v>0.43788194444444445</c:v>
                </c:pt>
                <c:pt idx="9039">
                  <c:v>0.43789351851851849</c:v>
                </c:pt>
                <c:pt idx="9040">
                  <c:v>0.43790509259259264</c:v>
                </c:pt>
                <c:pt idx="9041">
                  <c:v>0.43791666666666668</c:v>
                </c:pt>
                <c:pt idx="9042">
                  <c:v>0.43792824074074077</c:v>
                </c:pt>
                <c:pt idx="9043">
                  <c:v>0.43793981481481481</c:v>
                </c:pt>
                <c:pt idx="9044">
                  <c:v>0.4379513888888889</c:v>
                </c:pt>
                <c:pt idx="9045">
                  <c:v>0.43796296296296294</c:v>
                </c:pt>
                <c:pt idx="9046">
                  <c:v>0.43797453703703698</c:v>
                </c:pt>
                <c:pt idx="9047">
                  <c:v>0.43798611111111113</c:v>
                </c:pt>
                <c:pt idx="9048">
                  <c:v>0.43799768518518517</c:v>
                </c:pt>
                <c:pt idx="9049">
                  <c:v>0.43800925925925926</c:v>
                </c:pt>
                <c:pt idx="9050">
                  <c:v>0.4380208333333333</c:v>
                </c:pt>
                <c:pt idx="9051">
                  <c:v>0.4380324074074074</c:v>
                </c:pt>
                <c:pt idx="9052">
                  <c:v>0.43804398148148144</c:v>
                </c:pt>
                <c:pt idx="9053">
                  <c:v>0.43805555555555559</c:v>
                </c:pt>
                <c:pt idx="9054">
                  <c:v>0.43806712962962963</c:v>
                </c:pt>
                <c:pt idx="9055">
                  <c:v>0.43807870370370372</c:v>
                </c:pt>
                <c:pt idx="9056">
                  <c:v>0.43809027777777776</c:v>
                </c:pt>
                <c:pt idx="9057">
                  <c:v>0.43810185185185185</c:v>
                </c:pt>
                <c:pt idx="9058">
                  <c:v>0.43811342592592589</c:v>
                </c:pt>
                <c:pt idx="9059">
                  <c:v>0.43812500000000004</c:v>
                </c:pt>
                <c:pt idx="9060">
                  <c:v>0.43813657407407408</c:v>
                </c:pt>
                <c:pt idx="9061">
                  <c:v>0.43814814814814818</c:v>
                </c:pt>
                <c:pt idx="9062">
                  <c:v>0.43815972222222221</c:v>
                </c:pt>
                <c:pt idx="9063">
                  <c:v>0.43817129629629631</c:v>
                </c:pt>
                <c:pt idx="9064">
                  <c:v>0.43818287037037035</c:v>
                </c:pt>
                <c:pt idx="9065">
                  <c:v>0.4381944444444445</c:v>
                </c:pt>
                <c:pt idx="9066">
                  <c:v>0.43820601851851854</c:v>
                </c:pt>
                <c:pt idx="9067">
                  <c:v>0.43821759259259263</c:v>
                </c:pt>
                <c:pt idx="9068">
                  <c:v>0.43822916666666667</c:v>
                </c:pt>
                <c:pt idx="9069">
                  <c:v>0.43824074074074071</c:v>
                </c:pt>
                <c:pt idx="9070">
                  <c:v>0.4382523148148148</c:v>
                </c:pt>
                <c:pt idx="9071">
                  <c:v>0.43826388888888884</c:v>
                </c:pt>
                <c:pt idx="9072">
                  <c:v>0.43827546296296299</c:v>
                </c:pt>
                <c:pt idx="9073">
                  <c:v>0.43828703703703703</c:v>
                </c:pt>
                <c:pt idx="9074">
                  <c:v>0.43829861111111112</c:v>
                </c:pt>
                <c:pt idx="9075">
                  <c:v>0.43831018518518516</c:v>
                </c:pt>
                <c:pt idx="9076">
                  <c:v>0.43832175925925926</c:v>
                </c:pt>
                <c:pt idx="9077">
                  <c:v>0.4383333333333333</c:v>
                </c:pt>
                <c:pt idx="9078">
                  <c:v>0.43834490740740745</c:v>
                </c:pt>
                <c:pt idx="9079">
                  <c:v>0.43835648148148149</c:v>
                </c:pt>
                <c:pt idx="9080">
                  <c:v>0.43836805555555558</c:v>
                </c:pt>
                <c:pt idx="9081">
                  <c:v>0.43837962962962962</c:v>
                </c:pt>
                <c:pt idx="9082">
                  <c:v>0.43839120370370371</c:v>
                </c:pt>
                <c:pt idx="9083">
                  <c:v>0.43840277777777775</c:v>
                </c:pt>
                <c:pt idx="9084">
                  <c:v>0.4384143518518519</c:v>
                </c:pt>
                <c:pt idx="9085">
                  <c:v>0.43842592592592594</c:v>
                </c:pt>
                <c:pt idx="9086">
                  <c:v>0.43843750000000004</c:v>
                </c:pt>
                <c:pt idx="9087">
                  <c:v>0.43844907407407407</c:v>
                </c:pt>
                <c:pt idx="9088">
                  <c:v>0.43846064814814811</c:v>
                </c:pt>
                <c:pt idx="9089">
                  <c:v>0.43847222222222221</c:v>
                </c:pt>
                <c:pt idx="9090">
                  <c:v>0.43848379629629625</c:v>
                </c:pt>
                <c:pt idx="9091">
                  <c:v>0.4384953703703704</c:v>
                </c:pt>
                <c:pt idx="9092">
                  <c:v>0.43850694444444444</c:v>
                </c:pt>
                <c:pt idx="9093">
                  <c:v>0.43851851851851853</c:v>
                </c:pt>
                <c:pt idx="9094">
                  <c:v>0.43853009259259257</c:v>
                </c:pt>
                <c:pt idx="9095">
                  <c:v>0.43854166666666666</c:v>
                </c:pt>
                <c:pt idx="9096">
                  <c:v>0.4385532407407407</c:v>
                </c:pt>
                <c:pt idx="9097">
                  <c:v>0.43856481481481485</c:v>
                </c:pt>
                <c:pt idx="9098">
                  <c:v>0.43857638888888889</c:v>
                </c:pt>
                <c:pt idx="9099">
                  <c:v>0.43858796296296299</c:v>
                </c:pt>
                <c:pt idx="9100">
                  <c:v>0.43859953703703702</c:v>
                </c:pt>
                <c:pt idx="9101">
                  <c:v>0.43861111111111112</c:v>
                </c:pt>
                <c:pt idx="9102">
                  <c:v>0.43862268518518516</c:v>
                </c:pt>
                <c:pt idx="9103">
                  <c:v>0.43863425925925931</c:v>
                </c:pt>
                <c:pt idx="9104">
                  <c:v>0.43864583333333335</c:v>
                </c:pt>
                <c:pt idx="9105">
                  <c:v>0.43865740740740744</c:v>
                </c:pt>
                <c:pt idx="9106">
                  <c:v>0.43866898148148148</c:v>
                </c:pt>
                <c:pt idx="9107">
                  <c:v>0.43868055555555552</c:v>
                </c:pt>
                <c:pt idx="9108">
                  <c:v>0.43869212962962961</c:v>
                </c:pt>
                <c:pt idx="9109">
                  <c:v>0.43870370370370365</c:v>
                </c:pt>
                <c:pt idx="9110">
                  <c:v>0.4387152777777778</c:v>
                </c:pt>
                <c:pt idx="9111">
                  <c:v>0.43872685185185184</c:v>
                </c:pt>
                <c:pt idx="9112">
                  <c:v>0.43873842592592593</c:v>
                </c:pt>
                <c:pt idx="9113">
                  <c:v>0.43874999999999997</c:v>
                </c:pt>
                <c:pt idx="9114">
                  <c:v>0.43876157407407407</c:v>
                </c:pt>
                <c:pt idx="9115">
                  <c:v>0.43877314814814811</c:v>
                </c:pt>
                <c:pt idx="9116">
                  <c:v>0.43878472222222226</c:v>
                </c:pt>
                <c:pt idx="9117">
                  <c:v>0.4387962962962963</c:v>
                </c:pt>
                <c:pt idx="9118">
                  <c:v>0.43880787037037039</c:v>
                </c:pt>
                <c:pt idx="9119">
                  <c:v>0.43881944444444443</c:v>
                </c:pt>
                <c:pt idx="9120">
                  <c:v>0.43883101851851852</c:v>
                </c:pt>
                <c:pt idx="9121">
                  <c:v>0.43884259259259256</c:v>
                </c:pt>
                <c:pt idx="9122">
                  <c:v>0.43885416666666671</c:v>
                </c:pt>
                <c:pt idx="9123">
                  <c:v>0.43886574074074075</c:v>
                </c:pt>
                <c:pt idx="9124">
                  <c:v>0.43887731481481485</c:v>
                </c:pt>
                <c:pt idx="9125">
                  <c:v>0.43888888888888888</c:v>
                </c:pt>
                <c:pt idx="9126">
                  <c:v>0.43890046296296298</c:v>
                </c:pt>
                <c:pt idx="9127">
                  <c:v>0.43891203703703702</c:v>
                </c:pt>
                <c:pt idx="9128">
                  <c:v>0.43892361111111106</c:v>
                </c:pt>
                <c:pt idx="9129">
                  <c:v>0.43893518518518521</c:v>
                </c:pt>
                <c:pt idx="9130">
                  <c:v>0.43894675925925924</c:v>
                </c:pt>
                <c:pt idx="9131">
                  <c:v>0.43895833333333334</c:v>
                </c:pt>
                <c:pt idx="9132">
                  <c:v>0.43896990740740738</c:v>
                </c:pt>
                <c:pt idx="9133">
                  <c:v>0.43898148148148147</c:v>
                </c:pt>
                <c:pt idx="9134">
                  <c:v>0.43899305555555551</c:v>
                </c:pt>
                <c:pt idx="9135">
                  <c:v>0.43900462962962966</c:v>
                </c:pt>
                <c:pt idx="9136">
                  <c:v>0.4390162037037037</c:v>
                </c:pt>
                <c:pt idx="9137">
                  <c:v>0.43902777777777779</c:v>
                </c:pt>
                <c:pt idx="9138">
                  <c:v>0.43903935185185183</c:v>
                </c:pt>
                <c:pt idx="9139">
                  <c:v>0.43905092592592593</c:v>
                </c:pt>
                <c:pt idx="9140">
                  <c:v>0.43906249999999997</c:v>
                </c:pt>
                <c:pt idx="9141">
                  <c:v>0.43907407407407412</c:v>
                </c:pt>
                <c:pt idx="9142">
                  <c:v>0.43908564814814816</c:v>
                </c:pt>
                <c:pt idx="9143">
                  <c:v>0.43909722222222225</c:v>
                </c:pt>
                <c:pt idx="9144">
                  <c:v>0.43910879629629629</c:v>
                </c:pt>
                <c:pt idx="9145">
                  <c:v>0.43912037037037038</c:v>
                </c:pt>
                <c:pt idx="9146">
                  <c:v>0.43913194444444442</c:v>
                </c:pt>
                <c:pt idx="9147">
                  <c:v>0.43914351851851857</c:v>
                </c:pt>
                <c:pt idx="9148">
                  <c:v>0.43915509259259261</c:v>
                </c:pt>
                <c:pt idx="9149">
                  <c:v>0.43916666666666665</c:v>
                </c:pt>
                <c:pt idx="9150">
                  <c:v>0.43917824074074074</c:v>
                </c:pt>
                <c:pt idx="9151">
                  <c:v>0.43918981481481478</c:v>
                </c:pt>
                <c:pt idx="9152">
                  <c:v>0.43920138888888888</c:v>
                </c:pt>
                <c:pt idx="9153">
                  <c:v>0.43921296296296292</c:v>
                </c:pt>
                <c:pt idx="9154">
                  <c:v>0.43922453703703707</c:v>
                </c:pt>
                <c:pt idx="9155">
                  <c:v>0.4392361111111111</c:v>
                </c:pt>
                <c:pt idx="9156">
                  <c:v>0.4392476851851852</c:v>
                </c:pt>
                <c:pt idx="9157">
                  <c:v>0.43925925925925924</c:v>
                </c:pt>
                <c:pt idx="9158">
                  <c:v>0.43927083333333333</c:v>
                </c:pt>
                <c:pt idx="9159">
                  <c:v>0.43928240740740737</c:v>
                </c:pt>
                <c:pt idx="9160">
                  <c:v>0.43929398148148152</c:v>
                </c:pt>
                <c:pt idx="9161">
                  <c:v>0.43930555555555556</c:v>
                </c:pt>
                <c:pt idx="9162">
                  <c:v>0.43931712962962965</c:v>
                </c:pt>
                <c:pt idx="9163">
                  <c:v>0.43932870370370369</c:v>
                </c:pt>
                <c:pt idx="9164">
                  <c:v>0.43934027777777779</c:v>
                </c:pt>
                <c:pt idx="9165">
                  <c:v>0.43935185185185183</c:v>
                </c:pt>
                <c:pt idx="9166">
                  <c:v>0.43936342592592598</c:v>
                </c:pt>
                <c:pt idx="9167">
                  <c:v>0.43937500000000002</c:v>
                </c:pt>
                <c:pt idx="9168">
                  <c:v>0.43938657407407411</c:v>
                </c:pt>
                <c:pt idx="9169">
                  <c:v>0.43939814814814815</c:v>
                </c:pt>
                <c:pt idx="9170">
                  <c:v>0.43940972222222219</c:v>
                </c:pt>
                <c:pt idx="9171">
                  <c:v>0.43942129629629628</c:v>
                </c:pt>
                <c:pt idx="9172">
                  <c:v>0.43943287037037032</c:v>
                </c:pt>
                <c:pt idx="9173">
                  <c:v>0.43944444444444447</c:v>
                </c:pt>
                <c:pt idx="9174">
                  <c:v>0.43945601851851851</c:v>
                </c:pt>
                <c:pt idx="9175">
                  <c:v>0.4394675925925926</c:v>
                </c:pt>
                <c:pt idx="9176">
                  <c:v>0.43947916666666664</c:v>
                </c:pt>
                <c:pt idx="9177">
                  <c:v>0.43949074074074074</c:v>
                </c:pt>
                <c:pt idx="9178">
                  <c:v>0.43950231481481478</c:v>
                </c:pt>
                <c:pt idx="9179">
                  <c:v>0.43951388888888893</c:v>
                </c:pt>
                <c:pt idx="9180">
                  <c:v>0.43952546296296297</c:v>
                </c:pt>
                <c:pt idx="9181">
                  <c:v>0.43953703703703706</c:v>
                </c:pt>
                <c:pt idx="9182">
                  <c:v>0.4395486111111111</c:v>
                </c:pt>
                <c:pt idx="9183">
                  <c:v>0.43956018518518519</c:v>
                </c:pt>
                <c:pt idx="9184">
                  <c:v>0.43957175925925923</c:v>
                </c:pt>
                <c:pt idx="9185">
                  <c:v>0.43958333333333338</c:v>
                </c:pt>
                <c:pt idx="9186">
                  <c:v>0.43959490740740742</c:v>
                </c:pt>
                <c:pt idx="9187">
                  <c:v>0.43960648148148151</c:v>
                </c:pt>
                <c:pt idx="9188">
                  <c:v>0.43961805555555555</c:v>
                </c:pt>
                <c:pt idx="9189">
                  <c:v>0.43962962962962965</c:v>
                </c:pt>
                <c:pt idx="9190">
                  <c:v>0.43964120370370369</c:v>
                </c:pt>
                <c:pt idx="9191">
                  <c:v>0.43965277777777773</c:v>
                </c:pt>
                <c:pt idx="9192">
                  <c:v>0.43966435185185188</c:v>
                </c:pt>
                <c:pt idx="9193">
                  <c:v>0.43967592592592591</c:v>
                </c:pt>
                <c:pt idx="9194">
                  <c:v>0.43968750000000001</c:v>
                </c:pt>
                <c:pt idx="9195">
                  <c:v>0.43969907407407405</c:v>
                </c:pt>
                <c:pt idx="9196">
                  <c:v>0.43971064814814814</c:v>
                </c:pt>
                <c:pt idx="9197">
                  <c:v>0.43972222222222218</c:v>
                </c:pt>
                <c:pt idx="9198">
                  <c:v>0.43973379629629633</c:v>
                </c:pt>
                <c:pt idx="9199">
                  <c:v>0.43974537037037037</c:v>
                </c:pt>
                <c:pt idx="9200">
                  <c:v>0.43975694444444446</c:v>
                </c:pt>
                <c:pt idx="9201">
                  <c:v>0.4397685185185185</c:v>
                </c:pt>
                <c:pt idx="9202">
                  <c:v>0.4397800925925926</c:v>
                </c:pt>
                <c:pt idx="9203">
                  <c:v>0.43979166666666664</c:v>
                </c:pt>
                <c:pt idx="9204">
                  <c:v>0.43980324074074079</c:v>
                </c:pt>
                <c:pt idx="9205">
                  <c:v>0.43981481481481483</c:v>
                </c:pt>
                <c:pt idx="9206">
                  <c:v>0.43982638888888892</c:v>
                </c:pt>
                <c:pt idx="9207">
                  <c:v>0.43983796296296296</c:v>
                </c:pt>
                <c:pt idx="9208">
                  <c:v>0.43984953703703705</c:v>
                </c:pt>
                <c:pt idx="9209">
                  <c:v>0.43986111111111109</c:v>
                </c:pt>
                <c:pt idx="9210">
                  <c:v>0.43987268518518513</c:v>
                </c:pt>
                <c:pt idx="9211">
                  <c:v>0.43988425925925928</c:v>
                </c:pt>
                <c:pt idx="9212">
                  <c:v>0.43989583333333332</c:v>
                </c:pt>
                <c:pt idx="9213">
                  <c:v>0.43990740740740741</c:v>
                </c:pt>
                <c:pt idx="9214">
                  <c:v>0.43991898148148145</c:v>
                </c:pt>
                <c:pt idx="9215">
                  <c:v>0.43993055555555555</c:v>
                </c:pt>
                <c:pt idx="9216">
                  <c:v>0.43994212962962959</c:v>
                </c:pt>
                <c:pt idx="9217">
                  <c:v>0.43995370370370374</c:v>
                </c:pt>
                <c:pt idx="9218">
                  <c:v>0.43996527777777777</c:v>
                </c:pt>
                <c:pt idx="9219">
                  <c:v>0.43997685185185187</c:v>
                </c:pt>
                <c:pt idx="9220">
                  <c:v>0.43998842592592591</c:v>
                </c:pt>
                <c:pt idx="9221">
                  <c:v>0.44</c:v>
                </c:pt>
                <c:pt idx="9222">
                  <c:v>0.44001157407407404</c:v>
                </c:pt>
                <c:pt idx="9223">
                  <c:v>0.44002314814814819</c:v>
                </c:pt>
                <c:pt idx="9224">
                  <c:v>0.44003472222222223</c:v>
                </c:pt>
                <c:pt idx="9225">
                  <c:v>0.44004629629629632</c:v>
                </c:pt>
                <c:pt idx="9226">
                  <c:v>0.44005787037037036</c:v>
                </c:pt>
                <c:pt idx="9227">
                  <c:v>0.44006944444444446</c:v>
                </c:pt>
                <c:pt idx="9228">
                  <c:v>0.4400810185185185</c:v>
                </c:pt>
                <c:pt idx="9229">
                  <c:v>0.44009259259259265</c:v>
                </c:pt>
                <c:pt idx="9230">
                  <c:v>0.44010416666666669</c:v>
                </c:pt>
                <c:pt idx="9231">
                  <c:v>0.44011574074074072</c:v>
                </c:pt>
                <c:pt idx="9232">
                  <c:v>0.44012731481481482</c:v>
                </c:pt>
                <c:pt idx="9233">
                  <c:v>0.44013888888888886</c:v>
                </c:pt>
                <c:pt idx="9234">
                  <c:v>0.44015046296296295</c:v>
                </c:pt>
                <c:pt idx="9235">
                  <c:v>0.44016203703703699</c:v>
                </c:pt>
                <c:pt idx="9236">
                  <c:v>0.44017361111111114</c:v>
                </c:pt>
                <c:pt idx="9237">
                  <c:v>0.44018518518518518</c:v>
                </c:pt>
                <c:pt idx="9238">
                  <c:v>0.44019675925925927</c:v>
                </c:pt>
                <c:pt idx="9239">
                  <c:v>0.44020833333333331</c:v>
                </c:pt>
                <c:pt idx="9240">
                  <c:v>0.44021990740740741</c:v>
                </c:pt>
                <c:pt idx="9241">
                  <c:v>0.44023148148148145</c:v>
                </c:pt>
                <c:pt idx="9242">
                  <c:v>0.4402430555555556</c:v>
                </c:pt>
                <c:pt idx="9243">
                  <c:v>0.44025462962962963</c:v>
                </c:pt>
                <c:pt idx="9244">
                  <c:v>0.44026620370370373</c:v>
                </c:pt>
                <c:pt idx="9245">
                  <c:v>0.44027777777777777</c:v>
                </c:pt>
                <c:pt idx="9246">
                  <c:v>0.44028935185185186</c:v>
                </c:pt>
                <c:pt idx="9247">
                  <c:v>0.4403009259259259</c:v>
                </c:pt>
                <c:pt idx="9248">
                  <c:v>0.44031250000000005</c:v>
                </c:pt>
                <c:pt idx="9249">
                  <c:v>0.44032407407407409</c:v>
                </c:pt>
                <c:pt idx="9250">
                  <c:v>0.44033564814814818</c:v>
                </c:pt>
                <c:pt idx="9251">
                  <c:v>0.44034722222222222</c:v>
                </c:pt>
                <c:pt idx="9252">
                  <c:v>0.44035879629629626</c:v>
                </c:pt>
                <c:pt idx="9253">
                  <c:v>0.44037037037037036</c:v>
                </c:pt>
                <c:pt idx="9254">
                  <c:v>0.4403819444444444</c:v>
                </c:pt>
                <c:pt idx="9255">
                  <c:v>0.44039351851851855</c:v>
                </c:pt>
                <c:pt idx="9256">
                  <c:v>0.44040509259259258</c:v>
                </c:pt>
                <c:pt idx="9257">
                  <c:v>0.44041666666666668</c:v>
                </c:pt>
                <c:pt idx="9258">
                  <c:v>0.44042824074074072</c:v>
                </c:pt>
                <c:pt idx="9259">
                  <c:v>0.44043981481481481</c:v>
                </c:pt>
                <c:pt idx="9260">
                  <c:v>0.44045138888888885</c:v>
                </c:pt>
                <c:pt idx="9261">
                  <c:v>0.440462962962963</c:v>
                </c:pt>
                <c:pt idx="9262">
                  <c:v>0.44047453703703704</c:v>
                </c:pt>
                <c:pt idx="9263">
                  <c:v>0.44048611111111113</c:v>
                </c:pt>
                <c:pt idx="9264">
                  <c:v>0.44049768518518517</c:v>
                </c:pt>
                <c:pt idx="9265">
                  <c:v>0.44050925925925927</c:v>
                </c:pt>
                <c:pt idx="9266">
                  <c:v>0.44052083333333331</c:v>
                </c:pt>
                <c:pt idx="9267">
                  <c:v>0.44053240740740746</c:v>
                </c:pt>
                <c:pt idx="9268">
                  <c:v>0.44054398148148149</c:v>
                </c:pt>
                <c:pt idx="9269">
                  <c:v>0.44055555555555559</c:v>
                </c:pt>
                <c:pt idx="9270">
                  <c:v>0.44056712962962963</c:v>
                </c:pt>
                <c:pt idx="9271">
                  <c:v>0.44057870370370367</c:v>
                </c:pt>
                <c:pt idx="9272">
                  <c:v>0.44059027777777776</c:v>
                </c:pt>
                <c:pt idx="9273">
                  <c:v>0.4406018518518518</c:v>
                </c:pt>
                <c:pt idx="9274">
                  <c:v>0.44061342592592595</c:v>
                </c:pt>
                <c:pt idx="9275">
                  <c:v>0.44062499999999999</c:v>
                </c:pt>
                <c:pt idx="9276">
                  <c:v>0.44063657407407408</c:v>
                </c:pt>
                <c:pt idx="9277">
                  <c:v>0.44064814814814812</c:v>
                </c:pt>
                <c:pt idx="9278">
                  <c:v>0.44065972222222222</c:v>
                </c:pt>
                <c:pt idx="9279">
                  <c:v>0.44067129629629626</c:v>
                </c:pt>
                <c:pt idx="9280">
                  <c:v>0.44068287037037041</c:v>
                </c:pt>
                <c:pt idx="9281">
                  <c:v>0.44069444444444444</c:v>
                </c:pt>
                <c:pt idx="9282">
                  <c:v>0.44070601851851854</c:v>
                </c:pt>
                <c:pt idx="9283">
                  <c:v>0.44071759259259258</c:v>
                </c:pt>
                <c:pt idx="9284">
                  <c:v>0.44072916666666667</c:v>
                </c:pt>
                <c:pt idx="9285">
                  <c:v>0.44074074074074071</c:v>
                </c:pt>
                <c:pt idx="9286">
                  <c:v>0.44075231481481486</c:v>
                </c:pt>
                <c:pt idx="9287">
                  <c:v>0.4407638888888889</c:v>
                </c:pt>
                <c:pt idx="9288">
                  <c:v>0.44077546296296299</c:v>
                </c:pt>
                <c:pt idx="9289">
                  <c:v>0.44078703703703703</c:v>
                </c:pt>
                <c:pt idx="9290">
                  <c:v>0.44079861111111113</c:v>
                </c:pt>
                <c:pt idx="9291">
                  <c:v>0.44081018518518517</c:v>
                </c:pt>
                <c:pt idx="9292">
                  <c:v>0.4408217592592592</c:v>
                </c:pt>
                <c:pt idx="9293">
                  <c:v>0.44083333333333335</c:v>
                </c:pt>
                <c:pt idx="9294">
                  <c:v>0.44084490740740739</c:v>
                </c:pt>
                <c:pt idx="9295">
                  <c:v>0.44085648148148149</c:v>
                </c:pt>
                <c:pt idx="9296">
                  <c:v>0.44086805555555553</c:v>
                </c:pt>
                <c:pt idx="9297">
                  <c:v>0.44087962962962962</c:v>
                </c:pt>
                <c:pt idx="9298">
                  <c:v>0.44089120370370366</c:v>
                </c:pt>
                <c:pt idx="9299">
                  <c:v>0.44090277777777781</c:v>
                </c:pt>
                <c:pt idx="9300">
                  <c:v>0.44091435185185185</c:v>
                </c:pt>
                <c:pt idx="9301">
                  <c:v>0.44092592592592594</c:v>
                </c:pt>
                <c:pt idx="9302">
                  <c:v>0.44093749999999998</c:v>
                </c:pt>
                <c:pt idx="9303">
                  <c:v>0.44094907407407408</c:v>
                </c:pt>
                <c:pt idx="9304">
                  <c:v>0.44096064814814812</c:v>
                </c:pt>
                <c:pt idx="9305">
                  <c:v>0.44097222222222227</c:v>
                </c:pt>
                <c:pt idx="9306">
                  <c:v>0.4409837962962963</c:v>
                </c:pt>
                <c:pt idx="9307">
                  <c:v>0.4409953703703704</c:v>
                </c:pt>
                <c:pt idx="9308">
                  <c:v>0.44100694444444444</c:v>
                </c:pt>
                <c:pt idx="9309">
                  <c:v>0.44101851851851853</c:v>
                </c:pt>
                <c:pt idx="9310">
                  <c:v>0.44103009259259257</c:v>
                </c:pt>
                <c:pt idx="9311">
                  <c:v>0.44104166666666672</c:v>
                </c:pt>
                <c:pt idx="9312">
                  <c:v>0.44105324074074076</c:v>
                </c:pt>
                <c:pt idx="9313">
                  <c:v>0.4410648148148148</c:v>
                </c:pt>
                <c:pt idx="9314">
                  <c:v>0.44107638888888889</c:v>
                </c:pt>
                <c:pt idx="9315">
                  <c:v>0.44108796296296293</c:v>
                </c:pt>
                <c:pt idx="9316">
                  <c:v>0.44109953703703703</c:v>
                </c:pt>
                <c:pt idx="9317">
                  <c:v>0.44111111111111106</c:v>
                </c:pt>
                <c:pt idx="9318">
                  <c:v>0.44112268518518521</c:v>
                </c:pt>
                <c:pt idx="9319">
                  <c:v>0.44113425925925925</c:v>
                </c:pt>
                <c:pt idx="9320">
                  <c:v>0.44114583333333335</c:v>
                </c:pt>
                <c:pt idx="9321">
                  <c:v>0.44115740740740739</c:v>
                </c:pt>
                <c:pt idx="9322">
                  <c:v>0.44116898148148148</c:v>
                </c:pt>
                <c:pt idx="9323">
                  <c:v>0.44118055555555552</c:v>
                </c:pt>
                <c:pt idx="9324">
                  <c:v>0.44119212962962967</c:v>
                </c:pt>
                <c:pt idx="9325">
                  <c:v>0.44120370370370371</c:v>
                </c:pt>
                <c:pt idx="9326">
                  <c:v>0.4412152777777778</c:v>
                </c:pt>
                <c:pt idx="9327">
                  <c:v>0.44122685185185184</c:v>
                </c:pt>
                <c:pt idx="9328">
                  <c:v>0.44123842592592594</c:v>
                </c:pt>
                <c:pt idx="9329">
                  <c:v>0.44124999999999998</c:v>
                </c:pt>
                <c:pt idx="9330">
                  <c:v>0.44126157407407413</c:v>
                </c:pt>
                <c:pt idx="9331">
                  <c:v>0.44127314814814816</c:v>
                </c:pt>
                <c:pt idx="9332">
                  <c:v>0.44128472222222226</c:v>
                </c:pt>
                <c:pt idx="9333">
                  <c:v>0.4412962962962963</c:v>
                </c:pt>
                <c:pt idx="9334">
                  <c:v>0.44130787037037034</c:v>
                </c:pt>
                <c:pt idx="9335">
                  <c:v>0.44131944444444443</c:v>
                </c:pt>
                <c:pt idx="9336">
                  <c:v>0.44133101851851847</c:v>
                </c:pt>
                <c:pt idx="9337">
                  <c:v>0.44134259259259262</c:v>
                </c:pt>
                <c:pt idx="9338">
                  <c:v>0.44135416666666666</c:v>
                </c:pt>
                <c:pt idx="9339">
                  <c:v>0.44136574074074075</c:v>
                </c:pt>
                <c:pt idx="9340">
                  <c:v>0.44137731481481479</c:v>
                </c:pt>
                <c:pt idx="9341">
                  <c:v>0.44138888888888889</c:v>
                </c:pt>
                <c:pt idx="9342">
                  <c:v>0.44140046296296293</c:v>
                </c:pt>
                <c:pt idx="9343">
                  <c:v>0.44141203703703707</c:v>
                </c:pt>
                <c:pt idx="9344">
                  <c:v>0.44142361111111111</c:v>
                </c:pt>
                <c:pt idx="9345">
                  <c:v>0.44143518518518521</c:v>
                </c:pt>
                <c:pt idx="9346">
                  <c:v>0.44144675925925925</c:v>
                </c:pt>
                <c:pt idx="9347">
                  <c:v>0.44145833333333334</c:v>
                </c:pt>
                <c:pt idx="9348">
                  <c:v>0.44146990740740738</c:v>
                </c:pt>
                <c:pt idx="9349">
                  <c:v>0.44148148148148153</c:v>
                </c:pt>
                <c:pt idx="9350">
                  <c:v>0.44149305555555557</c:v>
                </c:pt>
                <c:pt idx="9351">
                  <c:v>0.44150462962962966</c:v>
                </c:pt>
                <c:pt idx="9352">
                  <c:v>0.4415162037037037</c:v>
                </c:pt>
                <c:pt idx="9353">
                  <c:v>0.44152777777777774</c:v>
                </c:pt>
                <c:pt idx="9354">
                  <c:v>0.44153935185185184</c:v>
                </c:pt>
                <c:pt idx="9355">
                  <c:v>0.44155092592592587</c:v>
                </c:pt>
                <c:pt idx="9356">
                  <c:v>0.44156250000000002</c:v>
                </c:pt>
                <c:pt idx="9357">
                  <c:v>0.44157407407407406</c:v>
                </c:pt>
                <c:pt idx="9358">
                  <c:v>0.44158564814814816</c:v>
                </c:pt>
                <c:pt idx="9359">
                  <c:v>0.4415972222222222</c:v>
                </c:pt>
                <c:pt idx="9360">
                  <c:v>0.44160879629629629</c:v>
                </c:pt>
                <c:pt idx="9361">
                  <c:v>0.44162037037037033</c:v>
                </c:pt>
                <c:pt idx="9362">
                  <c:v>0.44163194444444448</c:v>
                </c:pt>
                <c:pt idx="9363">
                  <c:v>0.44164351851851852</c:v>
                </c:pt>
                <c:pt idx="9364">
                  <c:v>0.44165509259259261</c:v>
                </c:pt>
                <c:pt idx="9365">
                  <c:v>0.44166666666666665</c:v>
                </c:pt>
                <c:pt idx="9366">
                  <c:v>0.44167824074074075</c:v>
                </c:pt>
                <c:pt idx="9367">
                  <c:v>0.44168981481481479</c:v>
                </c:pt>
                <c:pt idx="9368">
                  <c:v>0.44170138888888894</c:v>
                </c:pt>
                <c:pt idx="9369">
                  <c:v>0.44171296296296297</c:v>
                </c:pt>
                <c:pt idx="9370">
                  <c:v>0.44172453703703707</c:v>
                </c:pt>
                <c:pt idx="9371">
                  <c:v>0.44173611111111111</c:v>
                </c:pt>
                <c:pt idx="9372">
                  <c:v>0.4417476851851852</c:v>
                </c:pt>
                <c:pt idx="9373">
                  <c:v>0.44175925925925924</c:v>
                </c:pt>
                <c:pt idx="9374">
                  <c:v>0.44177083333333328</c:v>
                </c:pt>
                <c:pt idx="9375">
                  <c:v>0.44178240740740743</c:v>
                </c:pt>
                <c:pt idx="9376">
                  <c:v>0.44179398148148147</c:v>
                </c:pt>
                <c:pt idx="9377">
                  <c:v>0.44180555555555556</c:v>
                </c:pt>
                <c:pt idx="9378">
                  <c:v>0.4418171296296296</c:v>
                </c:pt>
                <c:pt idx="9379">
                  <c:v>0.4418287037037037</c:v>
                </c:pt>
                <c:pt idx="9380">
                  <c:v>0.44184027777777773</c:v>
                </c:pt>
                <c:pt idx="9381">
                  <c:v>0.44185185185185188</c:v>
                </c:pt>
                <c:pt idx="9382">
                  <c:v>0.44186342592592592</c:v>
                </c:pt>
                <c:pt idx="9383">
                  <c:v>0.44187500000000002</c:v>
                </c:pt>
                <c:pt idx="9384">
                  <c:v>0.44188657407407406</c:v>
                </c:pt>
                <c:pt idx="9385">
                  <c:v>0.44189814814814815</c:v>
                </c:pt>
                <c:pt idx="9386">
                  <c:v>0.44190972222222219</c:v>
                </c:pt>
                <c:pt idx="9387">
                  <c:v>0.44192129629629634</c:v>
                </c:pt>
                <c:pt idx="9388">
                  <c:v>0.44193287037037038</c:v>
                </c:pt>
                <c:pt idx="9389">
                  <c:v>0.44194444444444447</c:v>
                </c:pt>
                <c:pt idx="9390">
                  <c:v>0.44195601851851851</c:v>
                </c:pt>
                <c:pt idx="9391">
                  <c:v>0.44196759259259261</c:v>
                </c:pt>
                <c:pt idx="9392">
                  <c:v>0.44197916666666665</c:v>
                </c:pt>
                <c:pt idx="9393">
                  <c:v>0.4419907407407408</c:v>
                </c:pt>
                <c:pt idx="9394">
                  <c:v>0.44200231481481483</c:v>
                </c:pt>
                <c:pt idx="9395">
                  <c:v>0.44201388888888887</c:v>
                </c:pt>
                <c:pt idx="9396">
                  <c:v>0.44202546296296297</c:v>
                </c:pt>
                <c:pt idx="9397">
                  <c:v>0.44203703703703701</c:v>
                </c:pt>
                <c:pt idx="9398">
                  <c:v>0.4420486111111111</c:v>
                </c:pt>
                <c:pt idx="9399">
                  <c:v>0.44206018518518514</c:v>
                </c:pt>
                <c:pt idx="9400">
                  <c:v>0.44207175925925929</c:v>
                </c:pt>
                <c:pt idx="9401">
                  <c:v>0.44208333333333333</c:v>
                </c:pt>
                <c:pt idx="9402">
                  <c:v>0.44209490740740742</c:v>
                </c:pt>
                <c:pt idx="9403">
                  <c:v>0.44210648148148146</c:v>
                </c:pt>
                <c:pt idx="9404">
                  <c:v>0.44211805555555556</c:v>
                </c:pt>
                <c:pt idx="9405">
                  <c:v>0.44212962962962959</c:v>
                </c:pt>
                <c:pt idx="9406">
                  <c:v>0.44214120370370374</c:v>
                </c:pt>
                <c:pt idx="9407">
                  <c:v>0.44215277777777778</c:v>
                </c:pt>
                <c:pt idx="9408">
                  <c:v>0.44216435185185188</c:v>
                </c:pt>
                <c:pt idx="9409">
                  <c:v>0.44217592592592592</c:v>
                </c:pt>
                <c:pt idx="9410">
                  <c:v>0.44218750000000001</c:v>
                </c:pt>
                <c:pt idx="9411">
                  <c:v>0.44219907407407405</c:v>
                </c:pt>
                <c:pt idx="9412">
                  <c:v>0.4422106481481482</c:v>
                </c:pt>
                <c:pt idx="9413">
                  <c:v>0.44222222222222224</c:v>
                </c:pt>
                <c:pt idx="9414">
                  <c:v>0.44223379629629633</c:v>
                </c:pt>
                <c:pt idx="9415">
                  <c:v>0.44224537037037037</c:v>
                </c:pt>
                <c:pt idx="9416">
                  <c:v>0.44225694444444441</c:v>
                </c:pt>
                <c:pt idx="9417">
                  <c:v>0.44226851851851851</c:v>
                </c:pt>
                <c:pt idx="9418">
                  <c:v>0.44228009259259254</c:v>
                </c:pt>
                <c:pt idx="9419">
                  <c:v>0.44229166666666669</c:v>
                </c:pt>
                <c:pt idx="9420">
                  <c:v>0.44230324074074073</c:v>
                </c:pt>
                <c:pt idx="9421">
                  <c:v>0.44231481481481483</c:v>
                </c:pt>
                <c:pt idx="9422">
                  <c:v>0.44232638888888887</c:v>
                </c:pt>
                <c:pt idx="9423">
                  <c:v>0.44233796296296296</c:v>
                </c:pt>
                <c:pt idx="9424">
                  <c:v>0.442349537037037</c:v>
                </c:pt>
                <c:pt idx="9425">
                  <c:v>0.44236111111111115</c:v>
                </c:pt>
                <c:pt idx="9426">
                  <c:v>0.44237268518518519</c:v>
                </c:pt>
                <c:pt idx="9427">
                  <c:v>0.44238425925925928</c:v>
                </c:pt>
                <c:pt idx="9428">
                  <c:v>0.44239583333333332</c:v>
                </c:pt>
                <c:pt idx="9429">
                  <c:v>0.44240740740740742</c:v>
                </c:pt>
                <c:pt idx="9430">
                  <c:v>0.44241898148148145</c:v>
                </c:pt>
                <c:pt idx="9431">
                  <c:v>0.4424305555555556</c:v>
                </c:pt>
                <c:pt idx="9432">
                  <c:v>0.44244212962962964</c:v>
                </c:pt>
                <c:pt idx="9433">
                  <c:v>0.44245370370370374</c:v>
                </c:pt>
                <c:pt idx="9434">
                  <c:v>0.44246527777777778</c:v>
                </c:pt>
                <c:pt idx="9435">
                  <c:v>0.44247685185185182</c:v>
                </c:pt>
                <c:pt idx="9436">
                  <c:v>0.44248842592592591</c:v>
                </c:pt>
                <c:pt idx="9437">
                  <c:v>0.44249999999999995</c:v>
                </c:pt>
                <c:pt idx="9438">
                  <c:v>0.4425115740740741</c:v>
                </c:pt>
                <c:pt idx="9439">
                  <c:v>0.44252314814814814</c:v>
                </c:pt>
                <c:pt idx="9440">
                  <c:v>0.44253472222222223</c:v>
                </c:pt>
                <c:pt idx="9441">
                  <c:v>0.44254629629629627</c:v>
                </c:pt>
                <c:pt idx="9442">
                  <c:v>0.44255787037037037</c:v>
                </c:pt>
                <c:pt idx="9443">
                  <c:v>0.4425694444444444</c:v>
                </c:pt>
                <c:pt idx="9444">
                  <c:v>0.44258101851851855</c:v>
                </c:pt>
                <c:pt idx="9445">
                  <c:v>0.44259259259259259</c:v>
                </c:pt>
                <c:pt idx="9446">
                  <c:v>0.44260416666666669</c:v>
                </c:pt>
                <c:pt idx="9447">
                  <c:v>0.44261574074074073</c:v>
                </c:pt>
                <c:pt idx="9448">
                  <c:v>0.44262731481481482</c:v>
                </c:pt>
                <c:pt idx="9449">
                  <c:v>0.44263888888888886</c:v>
                </c:pt>
                <c:pt idx="9450">
                  <c:v>0.44265046296296301</c:v>
                </c:pt>
                <c:pt idx="9451">
                  <c:v>0.44266203703703705</c:v>
                </c:pt>
                <c:pt idx="9452">
                  <c:v>0.44267361111111114</c:v>
                </c:pt>
                <c:pt idx="9453">
                  <c:v>0.44268518518518518</c:v>
                </c:pt>
                <c:pt idx="9454">
                  <c:v>0.44269675925925928</c:v>
                </c:pt>
                <c:pt idx="9455">
                  <c:v>0.44270833333333331</c:v>
                </c:pt>
                <c:pt idx="9456">
                  <c:v>0.44271990740740735</c:v>
                </c:pt>
                <c:pt idx="9457">
                  <c:v>0.4427314814814815</c:v>
                </c:pt>
                <c:pt idx="9458">
                  <c:v>0.44274305555555554</c:v>
                </c:pt>
                <c:pt idx="9459">
                  <c:v>0.44275462962962964</c:v>
                </c:pt>
                <c:pt idx="9460">
                  <c:v>0.44276620370370368</c:v>
                </c:pt>
                <c:pt idx="9461">
                  <c:v>0.44277777777777777</c:v>
                </c:pt>
                <c:pt idx="9462">
                  <c:v>0.44278935185185181</c:v>
                </c:pt>
                <c:pt idx="9463">
                  <c:v>0.44280092592592596</c:v>
                </c:pt>
                <c:pt idx="9464">
                  <c:v>0.4428125</c:v>
                </c:pt>
                <c:pt idx="9465">
                  <c:v>0.44282407407407409</c:v>
                </c:pt>
                <c:pt idx="9466">
                  <c:v>0.44283564814814813</c:v>
                </c:pt>
                <c:pt idx="9467">
                  <c:v>0.44284722222222223</c:v>
                </c:pt>
                <c:pt idx="9468">
                  <c:v>0.44285879629629626</c:v>
                </c:pt>
                <c:pt idx="9469">
                  <c:v>0.44287037037037041</c:v>
                </c:pt>
                <c:pt idx="9470">
                  <c:v>0.44288194444444445</c:v>
                </c:pt>
                <c:pt idx="9471">
                  <c:v>0.44289351851851855</c:v>
                </c:pt>
                <c:pt idx="9472">
                  <c:v>0.44290509259259259</c:v>
                </c:pt>
                <c:pt idx="9473">
                  <c:v>0.44291666666666668</c:v>
                </c:pt>
                <c:pt idx="9474">
                  <c:v>0.44292824074074072</c:v>
                </c:pt>
                <c:pt idx="9475">
                  <c:v>0.44293981481481487</c:v>
                </c:pt>
                <c:pt idx="9476">
                  <c:v>0.44295138888888891</c:v>
                </c:pt>
                <c:pt idx="9477">
                  <c:v>0.44296296296296295</c:v>
                </c:pt>
                <c:pt idx="9478">
                  <c:v>0.44297453703703704</c:v>
                </c:pt>
                <c:pt idx="9479">
                  <c:v>0.44298611111111108</c:v>
                </c:pt>
                <c:pt idx="9480">
                  <c:v>0.44299768518518517</c:v>
                </c:pt>
                <c:pt idx="9481">
                  <c:v>0.44300925925925921</c:v>
                </c:pt>
                <c:pt idx="9482">
                  <c:v>0.44302083333333336</c:v>
                </c:pt>
                <c:pt idx="9483">
                  <c:v>0.4430324074074074</c:v>
                </c:pt>
                <c:pt idx="9484">
                  <c:v>0.4430439814814815</c:v>
                </c:pt>
                <c:pt idx="9485">
                  <c:v>0.44305555555555554</c:v>
                </c:pt>
                <c:pt idx="9486">
                  <c:v>0.44306712962962963</c:v>
                </c:pt>
                <c:pt idx="9487">
                  <c:v>0.44307870370370367</c:v>
                </c:pt>
                <c:pt idx="9488">
                  <c:v>0.44309027777777782</c:v>
                </c:pt>
                <c:pt idx="9489">
                  <c:v>0.44310185185185186</c:v>
                </c:pt>
                <c:pt idx="9490">
                  <c:v>0.44311342592592595</c:v>
                </c:pt>
                <c:pt idx="9491">
                  <c:v>0.44312499999999999</c:v>
                </c:pt>
                <c:pt idx="9492">
                  <c:v>0.44313657407407409</c:v>
                </c:pt>
                <c:pt idx="9493">
                  <c:v>0.44314814814814812</c:v>
                </c:pt>
                <c:pt idx="9494">
                  <c:v>0.44315972222222227</c:v>
                </c:pt>
                <c:pt idx="9495">
                  <c:v>0.44317129629629631</c:v>
                </c:pt>
                <c:pt idx="9496">
                  <c:v>0.44318287037037035</c:v>
                </c:pt>
                <c:pt idx="9497">
                  <c:v>0.44319444444444445</c:v>
                </c:pt>
                <c:pt idx="9498">
                  <c:v>0.44320601851851849</c:v>
                </c:pt>
                <c:pt idx="9499">
                  <c:v>0.44321759259259258</c:v>
                </c:pt>
                <c:pt idx="9500">
                  <c:v>0.44322916666666662</c:v>
                </c:pt>
                <c:pt idx="9501">
                  <c:v>0.44324074074074077</c:v>
                </c:pt>
                <c:pt idx="9502">
                  <c:v>0.44325231481481481</c:v>
                </c:pt>
                <c:pt idx="9503">
                  <c:v>0.4432638888888889</c:v>
                </c:pt>
                <c:pt idx="9504">
                  <c:v>0.44327546296296294</c:v>
                </c:pt>
                <c:pt idx="9505">
                  <c:v>0.44328703703703703</c:v>
                </c:pt>
                <c:pt idx="9506">
                  <c:v>0.44329861111111107</c:v>
                </c:pt>
                <c:pt idx="9507">
                  <c:v>0.44331018518518522</c:v>
                </c:pt>
                <c:pt idx="9508">
                  <c:v>0.44332175925925926</c:v>
                </c:pt>
                <c:pt idx="9509">
                  <c:v>0.44333333333333336</c:v>
                </c:pt>
                <c:pt idx="9510">
                  <c:v>0.4433449074074074</c:v>
                </c:pt>
                <c:pt idx="9511">
                  <c:v>0.44335648148148149</c:v>
                </c:pt>
                <c:pt idx="9512">
                  <c:v>0.44336805555555553</c:v>
                </c:pt>
                <c:pt idx="9513">
                  <c:v>0.44337962962962968</c:v>
                </c:pt>
                <c:pt idx="9514">
                  <c:v>0.44339120370370372</c:v>
                </c:pt>
                <c:pt idx="9515">
                  <c:v>0.44340277777777781</c:v>
                </c:pt>
                <c:pt idx="9516">
                  <c:v>0.44341435185185185</c:v>
                </c:pt>
                <c:pt idx="9517">
                  <c:v>0.44342592592592589</c:v>
                </c:pt>
                <c:pt idx="9518">
                  <c:v>0.44343749999999998</c:v>
                </c:pt>
                <c:pt idx="9519">
                  <c:v>0.44344907407407402</c:v>
                </c:pt>
                <c:pt idx="9520">
                  <c:v>0.44346064814814817</c:v>
                </c:pt>
                <c:pt idx="9521">
                  <c:v>0.44347222222222221</c:v>
                </c:pt>
                <c:pt idx="9522">
                  <c:v>0.44348379629629631</c:v>
                </c:pt>
                <c:pt idx="9523">
                  <c:v>0.44349537037037035</c:v>
                </c:pt>
                <c:pt idx="9524">
                  <c:v>0.44350694444444444</c:v>
                </c:pt>
                <c:pt idx="9525">
                  <c:v>0.44351851851851848</c:v>
                </c:pt>
                <c:pt idx="9526">
                  <c:v>0.44353009259259263</c:v>
                </c:pt>
                <c:pt idx="9527">
                  <c:v>0.44354166666666667</c:v>
                </c:pt>
                <c:pt idx="9528">
                  <c:v>0.44355324074074076</c:v>
                </c:pt>
                <c:pt idx="9529">
                  <c:v>0.4435648148148148</c:v>
                </c:pt>
                <c:pt idx="9530">
                  <c:v>0.4435763888888889</c:v>
                </c:pt>
                <c:pt idx="9531">
                  <c:v>0.44358796296296293</c:v>
                </c:pt>
                <c:pt idx="9532">
                  <c:v>0.44359953703703708</c:v>
                </c:pt>
                <c:pt idx="9533">
                  <c:v>0.44361111111111112</c:v>
                </c:pt>
                <c:pt idx="9534">
                  <c:v>0.44362268518518522</c:v>
                </c:pt>
                <c:pt idx="9535">
                  <c:v>0.44363425925925926</c:v>
                </c:pt>
                <c:pt idx="9536">
                  <c:v>0.44364583333333335</c:v>
                </c:pt>
                <c:pt idx="9537">
                  <c:v>0.44365740740740739</c:v>
                </c:pt>
                <c:pt idx="9538">
                  <c:v>0.44366898148148143</c:v>
                </c:pt>
                <c:pt idx="9539">
                  <c:v>0.44368055555555558</c:v>
                </c:pt>
                <c:pt idx="9540">
                  <c:v>0.44369212962962962</c:v>
                </c:pt>
                <c:pt idx="9541">
                  <c:v>0.44370370370370371</c:v>
                </c:pt>
                <c:pt idx="9542">
                  <c:v>0.44371527777777775</c:v>
                </c:pt>
                <c:pt idx="9543">
                  <c:v>0.44372685185185184</c:v>
                </c:pt>
                <c:pt idx="9544">
                  <c:v>0.44373842592592588</c:v>
                </c:pt>
                <c:pt idx="9545">
                  <c:v>0.44375000000000003</c:v>
                </c:pt>
                <c:pt idx="9546">
                  <c:v>0.44376157407407407</c:v>
                </c:pt>
                <c:pt idx="9547">
                  <c:v>0.44377314814814817</c:v>
                </c:pt>
                <c:pt idx="9548">
                  <c:v>0.44378472222222221</c:v>
                </c:pt>
                <c:pt idx="9549">
                  <c:v>0.4437962962962963</c:v>
                </c:pt>
                <c:pt idx="9550">
                  <c:v>0.44380787037037034</c:v>
                </c:pt>
                <c:pt idx="9551">
                  <c:v>0.44381944444444449</c:v>
                </c:pt>
                <c:pt idx="9552">
                  <c:v>0.44383101851851853</c:v>
                </c:pt>
                <c:pt idx="9553">
                  <c:v>0.44384259259259262</c:v>
                </c:pt>
                <c:pt idx="9554">
                  <c:v>0.44385416666666666</c:v>
                </c:pt>
                <c:pt idx="9555">
                  <c:v>0.44386574074074076</c:v>
                </c:pt>
                <c:pt idx="9556">
                  <c:v>0.44387731481481479</c:v>
                </c:pt>
                <c:pt idx="9557">
                  <c:v>0.44388888888888894</c:v>
                </c:pt>
                <c:pt idx="9558">
                  <c:v>0.44390046296296298</c:v>
                </c:pt>
                <c:pt idx="9559">
                  <c:v>0.44391203703703702</c:v>
                </c:pt>
                <c:pt idx="9560">
                  <c:v>0.44392361111111112</c:v>
                </c:pt>
                <c:pt idx="9561">
                  <c:v>0.44393518518518515</c:v>
                </c:pt>
                <c:pt idx="9562">
                  <c:v>0.44394675925925925</c:v>
                </c:pt>
                <c:pt idx="9563">
                  <c:v>0.44395833333333329</c:v>
                </c:pt>
                <c:pt idx="9564">
                  <c:v>0.44396990740740744</c:v>
                </c:pt>
                <c:pt idx="9565">
                  <c:v>0.44398148148148148</c:v>
                </c:pt>
                <c:pt idx="9566">
                  <c:v>0.44399305555555557</c:v>
                </c:pt>
                <c:pt idx="9567">
                  <c:v>0.44400462962962961</c:v>
                </c:pt>
                <c:pt idx="9568">
                  <c:v>0.4440162037037037</c:v>
                </c:pt>
                <c:pt idx="9569">
                  <c:v>0.44402777777777774</c:v>
                </c:pt>
                <c:pt idx="9570">
                  <c:v>0.44403935185185189</c:v>
                </c:pt>
                <c:pt idx="9571">
                  <c:v>0.44405092592592593</c:v>
                </c:pt>
                <c:pt idx="9572">
                  <c:v>0.44406250000000003</c:v>
                </c:pt>
                <c:pt idx="9573">
                  <c:v>0.44407407407407407</c:v>
                </c:pt>
                <c:pt idx="9574">
                  <c:v>0.44408564814814816</c:v>
                </c:pt>
                <c:pt idx="9575">
                  <c:v>0.4440972222222222</c:v>
                </c:pt>
                <c:pt idx="9576">
                  <c:v>0.44410879629629635</c:v>
                </c:pt>
                <c:pt idx="9577">
                  <c:v>0.44412037037037039</c:v>
                </c:pt>
                <c:pt idx="9578">
                  <c:v>0.44413194444444443</c:v>
                </c:pt>
                <c:pt idx="9579">
                  <c:v>0.44414351851851852</c:v>
                </c:pt>
                <c:pt idx="9580">
                  <c:v>0.44415509259259256</c:v>
                </c:pt>
                <c:pt idx="9581">
                  <c:v>0.44416666666666665</c:v>
                </c:pt>
                <c:pt idx="9582">
                  <c:v>0.44417824074074069</c:v>
                </c:pt>
                <c:pt idx="9583">
                  <c:v>0.44418981481481484</c:v>
                </c:pt>
                <c:pt idx="9584">
                  <c:v>0.44420138888888888</c:v>
                </c:pt>
                <c:pt idx="9585">
                  <c:v>0.44421296296296298</c:v>
                </c:pt>
                <c:pt idx="9586">
                  <c:v>0.44422453703703701</c:v>
                </c:pt>
                <c:pt idx="9587">
                  <c:v>0.44423611111111111</c:v>
                </c:pt>
                <c:pt idx="9588">
                  <c:v>0.44424768518518515</c:v>
                </c:pt>
                <c:pt idx="9589">
                  <c:v>0.4442592592592593</c:v>
                </c:pt>
                <c:pt idx="9590">
                  <c:v>0.44427083333333334</c:v>
                </c:pt>
                <c:pt idx="9591">
                  <c:v>0.44428240740740743</c:v>
                </c:pt>
                <c:pt idx="9592">
                  <c:v>0.44429398148148147</c:v>
                </c:pt>
                <c:pt idx="9593">
                  <c:v>0.44430555555555556</c:v>
                </c:pt>
                <c:pt idx="9594">
                  <c:v>0.4443171296296296</c:v>
                </c:pt>
                <c:pt idx="9595">
                  <c:v>0.44432870370370375</c:v>
                </c:pt>
                <c:pt idx="9596">
                  <c:v>0.44434027777777779</c:v>
                </c:pt>
                <c:pt idx="9597">
                  <c:v>0.44435185185185189</c:v>
                </c:pt>
                <c:pt idx="9598">
                  <c:v>0.44436342592592593</c:v>
                </c:pt>
                <c:pt idx="9599">
                  <c:v>0.44437499999999996</c:v>
                </c:pt>
                <c:pt idx="9600">
                  <c:v>0.44438657407407406</c:v>
                </c:pt>
                <c:pt idx="9601">
                  <c:v>0.4443981481481481</c:v>
                </c:pt>
                <c:pt idx="9602">
                  <c:v>0.44440972222222225</c:v>
                </c:pt>
                <c:pt idx="9603">
                  <c:v>0.44442129629629629</c:v>
                </c:pt>
                <c:pt idx="9604">
                  <c:v>0.44443287037037038</c:v>
                </c:pt>
                <c:pt idx="9605">
                  <c:v>0.44444444444444442</c:v>
                </c:pt>
                <c:pt idx="9606">
                  <c:v>0.44445601851851851</c:v>
                </c:pt>
                <c:pt idx="9607">
                  <c:v>0.44446759259259255</c:v>
                </c:pt>
                <c:pt idx="9608">
                  <c:v>0.4444791666666667</c:v>
                </c:pt>
                <c:pt idx="9609">
                  <c:v>0.44449074074074074</c:v>
                </c:pt>
                <c:pt idx="9610">
                  <c:v>0.44450231481481484</c:v>
                </c:pt>
                <c:pt idx="9611">
                  <c:v>0.44451388888888888</c:v>
                </c:pt>
                <c:pt idx="9612">
                  <c:v>0.44452546296296297</c:v>
                </c:pt>
                <c:pt idx="9613">
                  <c:v>0.44453703703703701</c:v>
                </c:pt>
                <c:pt idx="9614">
                  <c:v>0.44454861111111116</c:v>
                </c:pt>
                <c:pt idx="9615">
                  <c:v>0.4445601851851852</c:v>
                </c:pt>
                <c:pt idx="9616">
                  <c:v>0.44457175925925929</c:v>
                </c:pt>
                <c:pt idx="9617">
                  <c:v>0.44458333333333333</c:v>
                </c:pt>
                <c:pt idx="9618">
                  <c:v>0.44459490740740742</c:v>
                </c:pt>
                <c:pt idx="9619">
                  <c:v>0.44460648148148146</c:v>
                </c:pt>
                <c:pt idx="9620">
                  <c:v>0.4446180555555555</c:v>
                </c:pt>
                <c:pt idx="9621">
                  <c:v>0.44462962962962965</c:v>
                </c:pt>
                <c:pt idx="9622">
                  <c:v>0.44464120370370369</c:v>
                </c:pt>
                <c:pt idx="9623">
                  <c:v>0.44465277777777779</c:v>
                </c:pt>
                <c:pt idx="9624">
                  <c:v>0.44466435185185182</c:v>
                </c:pt>
                <c:pt idx="9625">
                  <c:v>0.44467592592592592</c:v>
                </c:pt>
                <c:pt idx="9626">
                  <c:v>0.44468749999999996</c:v>
                </c:pt>
                <c:pt idx="9627">
                  <c:v>0.44469907407407411</c:v>
                </c:pt>
                <c:pt idx="9628">
                  <c:v>0.44471064814814815</c:v>
                </c:pt>
                <c:pt idx="9629">
                  <c:v>0.44472222222222224</c:v>
                </c:pt>
                <c:pt idx="9630">
                  <c:v>0.44473379629629628</c:v>
                </c:pt>
                <c:pt idx="9631">
                  <c:v>0.44474537037037037</c:v>
                </c:pt>
                <c:pt idx="9632">
                  <c:v>0.44475694444444441</c:v>
                </c:pt>
                <c:pt idx="9633">
                  <c:v>0.44476851851851856</c:v>
                </c:pt>
                <c:pt idx="9634">
                  <c:v>0.4447800925925926</c:v>
                </c:pt>
                <c:pt idx="9635">
                  <c:v>0.4447916666666667</c:v>
                </c:pt>
                <c:pt idx="9636">
                  <c:v>0.44480324074074074</c:v>
                </c:pt>
                <c:pt idx="9637">
                  <c:v>0.44481481481481483</c:v>
                </c:pt>
                <c:pt idx="9638">
                  <c:v>0.44482638888888887</c:v>
                </c:pt>
                <c:pt idx="9639">
                  <c:v>0.44483796296296302</c:v>
                </c:pt>
                <c:pt idx="9640">
                  <c:v>0.44484953703703706</c:v>
                </c:pt>
                <c:pt idx="9641">
                  <c:v>0.4448611111111111</c:v>
                </c:pt>
                <c:pt idx="9642">
                  <c:v>0.44487268518518519</c:v>
                </c:pt>
                <c:pt idx="9643">
                  <c:v>0.44488425925925923</c:v>
                </c:pt>
                <c:pt idx="9644">
                  <c:v>0.44489583333333332</c:v>
                </c:pt>
                <c:pt idx="9645">
                  <c:v>0.44490740740740736</c:v>
                </c:pt>
                <c:pt idx="9646">
                  <c:v>0.44491898148148151</c:v>
                </c:pt>
                <c:pt idx="9647">
                  <c:v>0.44493055555555555</c:v>
                </c:pt>
                <c:pt idx="9648">
                  <c:v>0.44494212962962965</c:v>
                </c:pt>
                <c:pt idx="9649">
                  <c:v>0.44495370370370368</c:v>
                </c:pt>
                <c:pt idx="9650">
                  <c:v>0.44496527777777778</c:v>
                </c:pt>
                <c:pt idx="9651">
                  <c:v>0.44497685185185182</c:v>
                </c:pt>
                <c:pt idx="9652">
                  <c:v>0.44498842592592597</c:v>
                </c:pt>
                <c:pt idx="9653">
                  <c:v>0.44500000000000001</c:v>
                </c:pt>
                <c:pt idx="9654">
                  <c:v>0.4450115740740741</c:v>
                </c:pt>
                <c:pt idx="9655">
                  <c:v>0.44502314814814814</c:v>
                </c:pt>
                <c:pt idx="9656">
                  <c:v>0.44503472222222223</c:v>
                </c:pt>
                <c:pt idx="9657">
                  <c:v>0.44504629629629627</c:v>
                </c:pt>
                <c:pt idx="9658">
                  <c:v>0.44505787037037042</c:v>
                </c:pt>
                <c:pt idx="9659">
                  <c:v>0.44506944444444446</c:v>
                </c:pt>
                <c:pt idx="9660">
                  <c:v>0.4450810185185185</c:v>
                </c:pt>
                <c:pt idx="9661">
                  <c:v>0.4450925925925926</c:v>
                </c:pt>
                <c:pt idx="9662">
                  <c:v>0.44510416666666663</c:v>
                </c:pt>
                <c:pt idx="9663">
                  <c:v>0.44511574074074073</c:v>
                </c:pt>
                <c:pt idx="9664">
                  <c:v>0.44512731481481477</c:v>
                </c:pt>
                <c:pt idx="9665">
                  <c:v>0.44513888888888892</c:v>
                </c:pt>
                <c:pt idx="9666">
                  <c:v>0.44515046296296296</c:v>
                </c:pt>
                <c:pt idx="9667">
                  <c:v>0.44516203703703705</c:v>
                </c:pt>
                <c:pt idx="9668">
                  <c:v>0.44517361111111109</c:v>
                </c:pt>
                <c:pt idx="9669">
                  <c:v>0.44518518518518518</c:v>
                </c:pt>
                <c:pt idx="9670">
                  <c:v>0.44519675925925922</c:v>
                </c:pt>
                <c:pt idx="9671">
                  <c:v>0.44520833333333337</c:v>
                </c:pt>
                <c:pt idx="9672">
                  <c:v>0.44521990740740741</c:v>
                </c:pt>
                <c:pt idx="9673">
                  <c:v>0.44523148148148151</c:v>
                </c:pt>
                <c:pt idx="9674">
                  <c:v>0.44524305555555554</c:v>
                </c:pt>
                <c:pt idx="9675">
                  <c:v>0.44525462962962964</c:v>
                </c:pt>
                <c:pt idx="9676">
                  <c:v>0.44526620370370368</c:v>
                </c:pt>
                <c:pt idx="9677">
                  <c:v>0.44527777777777783</c:v>
                </c:pt>
                <c:pt idx="9678">
                  <c:v>0.44528935185185187</c:v>
                </c:pt>
                <c:pt idx="9679">
                  <c:v>0.44530092592592596</c:v>
                </c:pt>
                <c:pt idx="9680">
                  <c:v>0.4453125</c:v>
                </c:pt>
                <c:pt idx="9681">
                  <c:v>0.44532407407407404</c:v>
                </c:pt>
                <c:pt idx="9682">
                  <c:v>0.44533564814814813</c:v>
                </c:pt>
                <c:pt idx="9683">
                  <c:v>0.44534722222222217</c:v>
                </c:pt>
                <c:pt idx="9684">
                  <c:v>0.44535879629629632</c:v>
                </c:pt>
                <c:pt idx="9685">
                  <c:v>0.44537037037037036</c:v>
                </c:pt>
                <c:pt idx="9686">
                  <c:v>0.44538194444444446</c:v>
                </c:pt>
                <c:pt idx="9687">
                  <c:v>0.44539351851851849</c:v>
                </c:pt>
                <c:pt idx="9688">
                  <c:v>0.44540509259259259</c:v>
                </c:pt>
                <c:pt idx="9689">
                  <c:v>0.44541666666666663</c:v>
                </c:pt>
                <c:pt idx="9690">
                  <c:v>0.44542824074074078</c:v>
                </c:pt>
                <c:pt idx="9691">
                  <c:v>0.44543981481481482</c:v>
                </c:pt>
                <c:pt idx="9692">
                  <c:v>0.44545138888888891</c:v>
                </c:pt>
                <c:pt idx="9693">
                  <c:v>0.44546296296296295</c:v>
                </c:pt>
                <c:pt idx="9694">
                  <c:v>0.44547453703703704</c:v>
                </c:pt>
                <c:pt idx="9695">
                  <c:v>0.44548611111111108</c:v>
                </c:pt>
                <c:pt idx="9696">
                  <c:v>0.44549768518518523</c:v>
                </c:pt>
                <c:pt idx="9697">
                  <c:v>0.44550925925925927</c:v>
                </c:pt>
                <c:pt idx="9698">
                  <c:v>0.44552083333333337</c:v>
                </c:pt>
                <c:pt idx="9699">
                  <c:v>0.4455324074074074</c:v>
                </c:pt>
                <c:pt idx="9700">
                  <c:v>0.4455439814814815</c:v>
                </c:pt>
                <c:pt idx="9701">
                  <c:v>0.44555555555555554</c:v>
                </c:pt>
                <c:pt idx="9702">
                  <c:v>0.44556712962962958</c:v>
                </c:pt>
                <c:pt idx="9703">
                  <c:v>0.44557870370370373</c:v>
                </c:pt>
                <c:pt idx="9704">
                  <c:v>0.44559027777777777</c:v>
                </c:pt>
                <c:pt idx="9705">
                  <c:v>0.44560185185185186</c:v>
                </c:pt>
                <c:pt idx="9706">
                  <c:v>0.4456134259259259</c:v>
                </c:pt>
                <c:pt idx="9707">
                  <c:v>0.44562499999999999</c:v>
                </c:pt>
                <c:pt idx="9708">
                  <c:v>0.44563657407407403</c:v>
                </c:pt>
                <c:pt idx="9709">
                  <c:v>0.44564814814814818</c:v>
                </c:pt>
                <c:pt idx="9710">
                  <c:v>0.44565972222222222</c:v>
                </c:pt>
                <c:pt idx="9711">
                  <c:v>0.44567129629629632</c:v>
                </c:pt>
                <c:pt idx="9712">
                  <c:v>0.44568287037037035</c:v>
                </c:pt>
                <c:pt idx="9713">
                  <c:v>0.44569444444444445</c:v>
                </c:pt>
                <c:pt idx="9714">
                  <c:v>0.44570601851851849</c:v>
                </c:pt>
                <c:pt idx="9715">
                  <c:v>0.44571759259259264</c:v>
                </c:pt>
                <c:pt idx="9716">
                  <c:v>0.44572916666666668</c:v>
                </c:pt>
                <c:pt idx="9717">
                  <c:v>0.44574074074074077</c:v>
                </c:pt>
                <c:pt idx="9718">
                  <c:v>0.44575231481481481</c:v>
                </c:pt>
                <c:pt idx="9719">
                  <c:v>0.4457638888888889</c:v>
                </c:pt>
                <c:pt idx="9720">
                  <c:v>0.44577546296296294</c:v>
                </c:pt>
                <c:pt idx="9721">
                  <c:v>0.44578703703703698</c:v>
                </c:pt>
                <c:pt idx="9722">
                  <c:v>0.44579861111111113</c:v>
                </c:pt>
                <c:pt idx="9723">
                  <c:v>0.44581018518518517</c:v>
                </c:pt>
                <c:pt idx="9724">
                  <c:v>0.44582175925925926</c:v>
                </c:pt>
                <c:pt idx="9725">
                  <c:v>0.4458333333333333</c:v>
                </c:pt>
                <c:pt idx="9726">
                  <c:v>0.4458449074074074</c:v>
                </c:pt>
                <c:pt idx="9727">
                  <c:v>0.44585648148148144</c:v>
                </c:pt>
                <c:pt idx="9728">
                  <c:v>0.44586805555555559</c:v>
                </c:pt>
                <c:pt idx="9729">
                  <c:v>0.44587962962962963</c:v>
                </c:pt>
                <c:pt idx="9730">
                  <c:v>0.44589120370370372</c:v>
                </c:pt>
                <c:pt idx="9731">
                  <c:v>0.44590277777777776</c:v>
                </c:pt>
                <c:pt idx="9732">
                  <c:v>0.44591435185185185</c:v>
                </c:pt>
                <c:pt idx="9733">
                  <c:v>0.44592592592592589</c:v>
                </c:pt>
                <c:pt idx="9734">
                  <c:v>0.44593750000000004</c:v>
                </c:pt>
                <c:pt idx="9735">
                  <c:v>0.44594907407407408</c:v>
                </c:pt>
                <c:pt idx="9736">
                  <c:v>0.44596064814814818</c:v>
                </c:pt>
                <c:pt idx="9737">
                  <c:v>0.44597222222222221</c:v>
                </c:pt>
                <c:pt idx="9738">
                  <c:v>0.44598379629629631</c:v>
                </c:pt>
                <c:pt idx="9739">
                  <c:v>0.44599537037037035</c:v>
                </c:pt>
                <c:pt idx="9740">
                  <c:v>0.4460069444444445</c:v>
                </c:pt>
                <c:pt idx="9741">
                  <c:v>0.44601851851851854</c:v>
                </c:pt>
                <c:pt idx="9742">
                  <c:v>0.44603009259259258</c:v>
                </c:pt>
                <c:pt idx="9743">
                  <c:v>0.44604166666666667</c:v>
                </c:pt>
                <c:pt idx="9744">
                  <c:v>0.44605324074074071</c:v>
                </c:pt>
                <c:pt idx="9745">
                  <c:v>0.4460648148148148</c:v>
                </c:pt>
                <c:pt idx="9746">
                  <c:v>0.44607638888888884</c:v>
                </c:pt>
                <c:pt idx="9747">
                  <c:v>0.44608796296296299</c:v>
                </c:pt>
                <c:pt idx="9748">
                  <c:v>0.44609953703703703</c:v>
                </c:pt>
                <c:pt idx="9749">
                  <c:v>0.44611111111111112</c:v>
                </c:pt>
                <c:pt idx="9750">
                  <c:v>0.44612268518518516</c:v>
                </c:pt>
                <c:pt idx="9751">
                  <c:v>0.44613425925925926</c:v>
                </c:pt>
                <c:pt idx="9752">
                  <c:v>0.4461458333333333</c:v>
                </c:pt>
                <c:pt idx="9753">
                  <c:v>0.44615740740740745</c:v>
                </c:pt>
                <c:pt idx="9754">
                  <c:v>0.44616898148148149</c:v>
                </c:pt>
                <c:pt idx="9755">
                  <c:v>0.44618055555555558</c:v>
                </c:pt>
                <c:pt idx="9756">
                  <c:v>0.44619212962962962</c:v>
                </c:pt>
                <c:pt idx="9757">
                  <c:v>0.44620370370370371</c:v>
                </c:pt>
                <c:pt idx="9758">
                  <c:v>0.44621527777777775</c:v>
                </c:pt>
                <c:pt idx="9759">
                  <c:v>0.4462268518518519</c:v>
                </c:pt>
                <c:pt idx="9760">
                  <c:v>0.44623842592592594</c:v>
                </c:pt>
                <c:pt idx="9761">
                  <c:v>0.44625000000000004</c:v>
                </c:pt>
                <c:pt idx="9762">
                  <c:v>0.44626157407407407</c:v>
                </c:pt>
                <c:pt idx="9763">
                  <c:v>0.44627314814814811</c:v>
                </c:pt>
                <c:pt idx="9764">
                  <c:v>0.44628472222222221</c:v>
                </c:pt>
                <c:pt idx="9765">
                  <c:v>0.44629629629629625</c:v>
                </c:pt>
                <c:pt idx="9766">
                  <c:v>0.4463078703703704</c:v>
                </c:pt>
                <c:pt idx="9767">
                  <c:v>0.44631944444444444</c:v>
                </c:pt>
                <c:pt idx="9768">
                  <c:v>0.44633101851851853</c:v>
                </c:pt>
                <c:pt idx="9769">
                  <c:v>0.44634259259259257</c:v>
                </c:pt>
                <c:pt idx="9770">
                  <c:v>0.44635416666666666</c:v>
                </c:pt>
                <c:pt idx="9771">
                  <c:v>0.4463657407407407</c:v>
                </c:pt>
                <c:pt idx="9772">
                  <c:v>0.44637731481481485</c:v>
                </c:pt>
                <c:pt idx="9773">
                  <c:v>0.44638888888888889</c:v>
                </c:pt>
                <c:pt idx="9774">
                  <c:v>0.44640046296296299</c:v>
                </c:pt>
                <c:pt idx="9775">
                  <c:v>0.44641203703703702</c:v>
                </c:pt>
                <c:pt idx="9776">
                  <c:v>0.44642361111111112</c:v>
                </c:pt>
                <c:pt idx="9777">
                  <c:v>0.44643518518518516</c:v>
                </c:pt>
                <c:pt idx="9778">
                  <c:v>0.44644675925925931</c:v>
                </c:pt>
                <c:pt idx="9779">
                  <c:v>0.44645833333333335</c:v>
                </c:pt>
                <c:pt idx="9780">
                  <c:v>0.44646990740740744</c:v>
                </c:pt>
                <c:pt idx="9781">
                  <c:v>0.44648148148148148</c:v>
                </c:pt>
                <c:pt idx="9782">
                  <c:v>0.44649305555555557</c:v>
                </c:pt>
                <c:pt idx="9783">
                  <c:v>0.44650462962962961</c:v>
                </c:pt>
                <c:pt idx="9784">
                  <c:v>0.44651620370370365</c:v>
                </c:pt>
                <c:pt idx="9785">
                  <c:v>0.4465277777777778</c:v>
                </c:pt>
                <c:pt idx="9786">
                  <c:v>0.44653935185185184</c:v>
                </c:pt>
                <c:pt idx="9787">
                  <c:v>0.44655092592592593</c:v>
                </c:pt>
                <c:pt idx="9788">
                  <c:v>0.44656249999999997</c:v>
                </c:pt>
                <c:pt idx="9789">
                  <c:v>0.44657407407407407</c:v>
                </c:pt>
                <c:pt idx="9790">
                  <c:v>0.44658564814814811</c:v>
                </c:pt>
                <c:pt idx="9791">
                  <c:v>0.44659722222222226</c:v>
                </c:pt>
                <c:pt idx="9792">
                  <c:v>0.4466087962962963</c:v>
                </c:pt>
                <c:pt idx="9793">
                  <c:v>0.44662037037037039</c:v>
                </c:pt>
                <c:pt idx="9794">
                  <c:v>0.44663194444444443</c:v>
                </c:pt>
                <c:pt idx="9795">
                  <c:v>0.44664351851851852</c:v>
                </c:pt>
                <c:pt idx="9796">
                  <c:v>0.44665509259259256</c:v>
                </c:pt>
                <c:pt idx="9797">
                  <c:v>0.44666666666666671</c:v>
                </c:pt>
                <c:pt idx="9798">
                  <c:v>0.44667824074074075</c:v>
                </c:pt>
                <c:pt idx="9799">
                  <c:v>0.44668981481481485</c:v>
                </c:pt>
                <c:pt idx="9800">
                  <c:v>0.44670138888888888</c:v>
                </c:pt>
                <c:pt idx="9801">
                  <c:v>0.44671296296296298</c:v>
                </c:pt>
                <c:pt idx="9802">
                  <c:v>0.44672453703703702</c:v>
                </c:pt>
                <c:pt idx="9803">
                  <c:v>0.44673611111111106</c:v>
                </c:pt>
                <c:pt idx="9804">
                  <c:v>0.44674768518518521</c:v>
                </c:pt>
                <c:pt idx="9805">
                  <c:v>0.44675925925925924</c:v>
                </c:pt>
                <c:pt idx="9806">
                  <c:v>0.44677083333333334</c:v>
                </c:pt>
                <c:pt idx="9807">
                  <c:v>0.44678240740740738</c:v>
                </c:pt>
                <c:pt idx="9808">
                  <c:v>0.44679398148148147</c:v>
                </c:pt>
                <c:pt idx="9809">
                  <c:v>0.44680555555555551</c:v>
                </c:pt>
                <c:pt idx="9810">
                  <c:v>0.44681712962962966</c:v>
                </c:pt>
                <c:pt idx="9811">
                  <c:v>0.4468287037037037</c:v>
                </c:pt>
                <c:pt idx="9812">
                  <c:v>0.44684027777777779</c:v>
                </c:pt>
                <c:pt idx="9813">
                  <c:v>0.44685185185185183</c:v>
                </c:pt>
                <c:pt idx="9814">
                  <c:v>0.44686342592592593</c:v>
                </c:pt>
                <c:pt idx="9815">
                  <c:v>0.44687499999999997</c:v>
                </c:pt>
                <c:pt idx="9816">
                  <c:v>0.44688657407407412</c:v>
                </c:pt>
                <c:pt idx="9817">
                  <c:v>0.44689814814814816</c:v>
                </c:pt>
                <c:pt idx="9818">
                  <c:v>0.44690972222222225</c:v>
                </c:pt>
                <c:pt idx="9819">
                  <c:v>0.44692129629629629</c:v>
                </c:pt>
                <c:pt idx="9820">
                  <c:v>0.44693287037037038</c:v>
                </c:pt>
                <c:pt idx="9821">
                  <c:v>0.44694444444444442</c:v>
                </c:pt>
                <c:pt idx="9822">
                  <c:v>0.44695601851851857</c:v>
                </c:pt>
                <c:pt idx="9823">
                  <c:v>0.44696759259259261</c:v>
                </c:pt>
                <c:pt idx="9824">
                  <c:v>0.44697916666666665</c:v>
                </c:pt>
                <c:pt idx="9825">
                  <c:v>0.44699074074074074</c:v>
                </c:pt>
                <c:pt idx="9826">
                  <c:v>0.44700231481481478</c:v>
                </c:pt>
                <c:pt idx="9827">
                  <c:v>0.44701388888888888</c:v>
                </c:pt>
                <c:pt idx="9828">
                  <c:v>0.44702546296296292</c:v>
                </c:pt>
                <c:pt idx="9829">
                  <c:v>0.44703703703703707</c:v>
                </c:pt>
                <c:pt idx="9830">
                  <c:v>0.4470486111111111</c:v>
                </c:pt>
                <c:pt idx="9831">
                  <c:v>0.4470601851851852</c:v>
                </c:pt>
                <c:pt idx="9832">
                  <c:v>0.44707175925925924</c:v>
                </c:pt>
                <c:pt idx="9833">
                  <c:v>0.44708333333333333</c:v>
                </c:pt>
                <c:pt idx="9834">
                  <c:v>0.44709490740740737</c:v>
                </c:pt>
                <c:pt idx="9835">
                  <c:v>0.44710648148148152</c:v>
                </c:pt>
                <c:pt idx="9836">
                  <c:v>0.44711805555555556</c:v>
                </c:pt>
                <c:pt idx="9837">
                  <c:v>0.44712962962962965</c:v>
                </c:pt>
                <c:pt idx="9838">
                  <c:v>0.44714120370370369</c:v>
                </c:pt>
                <c:pt idx="9839">
                  <c:v>0.44715277777777779</c:v>
                </c:pt>
                <c:pt idx="9840">
                  <c:v>0.44716435185185183</c:v>
                </c:pt>
                <c:pt idx="9841">
                  <c:v>0.44717592592592598</c:v>
                </c:pt>
                <c:pt idx="9842">
                  <c:v>0.44718750000000002</c:v>
                </c:pt>
                <c:pt idx="9843">
                  <c:v>0.44719907407407411</c:v>
                </c:pt>
                <c:pt idx="9844">
                  <c:v>0.44721064814814815</c:v>
                </c:pt>
                <c:pt idx="9845">
                  <c:v>0.44722222222222219</c:v>
                </c:pt>
                <c:pt idx="9846">
                  <c:v>0.44723379629629628</c:v>
                </c:pt>
                <c:pt idx="9847">
                  <c:v>0.44724537037037032</c:v>
                </c:pt>
                <c:pt idx="9848">
                  <c:v>0.44725694444444447</c:v>
                </c:pt>
                <c:pt idx="9849">
                  <c:v>0.44726851851851851</c:v>
                </c:pt>
                <c:pt idx="9850">
                  <c:v>0.4472800925925926</c:v>
                </c:pt>
                <c:pt idx="9851">
                  <c:v>0.44729166666666664</c:v>
                </c:pt>
                <c:pt idx="9852">
                  <c:v>0.44730324074074074</c:v>
                </c:pt>
                <c:pt idx="9853">
                  <c:v>0.44731481481481478</c:v>
                </c:pt>
                <c:pt idx="9854">
                  <c:v>0.44732638888888893</c:v>
                </c:pt>
                <c:pt idx="9855">
                  <c:v>0.44733796296296297</c:v>
                </c:pt>
                <c:pt idx="9856">
                  <c:v>0.44734953703703706</c:v>
                </c:pt>
                <c:pt idx="9857">
                  <c:v>0.4473611111111111</c:v>
                </c:pt>
                <c:pt idx="9858">
                  <c:v>0.44737268518518519</c:v>
                </c:pt>
                <c:pt idx="9859">
                  <c:v>0.44738425925925923</c:v>
                </c:pt>
                <c:pt idx="9860">
                  <c:v>0.44739583333333338</c:v>
                </c:pt>
                <c:pt idx="9861">
                  <c:v>0.44740740740740742</c:v>
                </c:pt>
                <c:pt idx="9862">
                  <c:v>0.44741898148148151</c:v>
                </c:pt>
                <c:pt idx="9863">
                  <c:v>0.44743055555555555</c:v>
                </c:pt>
                <c:pt idx="9864">
                  <c:v>0.44744212962962965</c:v>
                </c:pt>
                <c:pt idx="9865">
                  <c:v>0.44745370370370369</c:v>
                </c:pt>
                <c:pt idx="9866">
                  <c:v>0.44746527777777773</c:v>
                </c:pt>
                <c:pt idx="9867">
                  <c:v>0.44747685185185188</c:v>
                </c:pt>
                <c:pt idx="9868">
                  <c:v>0.44748842592592591</c:v>
                </c:pt>
                <c:pt idx="9869">
                  <c:v>0.44750000000000001</c:v>
                </c:pt>
                <c:pt idx="9870">
                  <c:v>0.44751157407407405</c:v>
                </c:pt>
                <c:pt idx="9871">
                  <c:v>0.44752314814814814</c:v>
                </c:pt>
                <c:pt idx="9872">
                  <c:v>0.44753472222222218</c:v>
                </c:pt>
                <c:pt idx="9873">
                  <c:v>0.44754629629629633</c:v>
                </c:pt>
                <c:pt idx="9874">
                  <c:v>0.44755787037037037</c:v>
                </c:pt>
                <c:pt idx="9875">
                  <c:v>0.44756944444444446</c:v>
                </c:pt>
                <c:pt idx="9876">
                  <c:v>0.4475810185185185</c:v>
                </c:pt>
                <c:pt idx="9877">
                  <c:v>0.4475925925925926</c:v>
                </c:pt>
                <c:pt idx="9878">
                  <c:v>0.44760416666666664</c:v>
                </c:pt>
                <c:pt idx="9879">
                  <c:v>0.44761574074074079</c:v>
                </c:pt>
                <c:pt idx="9880">
                  <c:v>0.44762731481481483</c:v>
                </c:pt>
                <c:pt idx="9881">
                  <c:v>0.44763888888888892</c:v>
                </c:pt>
                <c:pt idx="9882">
                  <c:v>0.44765046296296296</c:v>
                </c:pt>
                <c:pt idx="9883">
                  <c:v>0.44766203703703705</c:v>
                </c:pt>
                <c:pt idx="9884">
                  <c:v>0.44767361111111109</c:v>
                </c:pt>
                <c:pt idx="9885">
                  <c:v>0.44768518518518513</c:v>
                </c:pt>
                <c:pt idx="9886">
                  <c:v>0.44769675925925928</c:v>
                </c:pt>
                <c:pt idx="9887">
                  <c:v>0.44770833333333332</c:v>
                </c:pt>
                <c:pt idx="9888">
                  <c:v>0.44771990740740741</c:v>
                </c:pt>
                <c:pt idx="9889">
                  <c:v>0.44773148148148145</c:v>
                </c:pt>
                <c:pt idx="9890">
                  <c:v>0.44774305555555555</c:v>
                </c:pt>
                <c:pt idx="9891">
                  <c:v>0.44775462962962959</c:v>
                </c:pt>
                <c:pt idx="9892">
                  <c:v>0.44776620370370374</c:v>
                </c:pt>
                <c:pt idx="9893">
                  <c:v>0.44777777777777777</c:v>
                </c:pt>
                <c:pt idx="9894">
                  <c:v>0.44778935185185187</c:v>
                </c:pt>
                <c:pt idx="9895">
                  <c:v>0.44780092592592591</c:v>
                </c:pt>
                <c:pt idx="9896">
                  <c:v>0.4478125</c:v>
                </c:pt>
                <c:pt idx="9897">
                  <c:v>0.44782407407407404</c:v>
                </c:pt>
                <c:pt idx="9898">
                  <c:v>0.44783564814814819</c:v>
                </c:pt>
                <c:pt idx="9899">
                  <c:v>0.44784722222222223</c:v>
                </c:pt>
                <c:pt idx="9900">
                  <c:v>0.44785879629629632</c:v>
                </c:pt>
                <c:pt idx="9901">
                  <c:v>0.44787037037037036</c:v>
                </c:pt>
                <c:pt idx="9902">
                  <c:v>0.44788194444444446</c:v>
                </c:pt>
                <c:pt idx="9903">
                  <c:v>0.4478935185185185</c:v>
                </c:pt>
                <c:pt idx="9904">
                  <c:v>0.44790509259259265</c:v>
                </c:pt>
                <c:pt idx="9905">
                  <c:v>0.44791666666666669</c:v>
                </c:pt>
                <c:pt idx="9906">
                  <c:v>0.44792824074074072</c:v>
                </c:pt>
                <c:pt idx="9907">
                  <c:v>0.44793981481481482</c:v>
                </c:pt>
                <c:pt idx="9908">
                  <c:v>0.44795138888888886</c:v>
                </c:pt>
                <c:pt idx="9909">
                  <c:v>0.44796296296296295</c:v>
                </c:pt>
                <c:pt idx="9910">
                  <c:v>0.44797453703703699</c:v>
                </c:pt>
                <c:pt idx="9911">
                  <c:v>0.44798611111111114</c:v>
                </c:pt>
                <c:pt idx="9912">
                  <c:v>0.44799768518518518</c:v>
                </c:pt>
                <c:pt idx="9913">
                  <c:v>0.44800925925925927</c:v>
                </c:pt>
                <c:pt idx="9914">
                  <c:v>0.44802083333333331</c:v>
                </c:pt>
                <c:pt idx="9915">
                  <c:v>0.44803240740740741</c:v>
                </c:pt>
                <c:pt idx="9916">
                  <c:v>0.44804398148148145</c:v>
                </c:pt>
                <c:pt idx="9917">
                  <c:v>0.4480555555555556</c:v>
                </c:pt>
                <c:pt idx="9918">
                  <c:v>0.44806712962962963</c:v>
                </c:pt>
                <c:pt idx="9919">
                  <c:v>0.44807870370370373</c:v>
                </c:pt>
                <c:pt idx="9920">
                  <c:v>0.44809027777777777</c:v>
                </c:pt>
                <c:pt idx="9921">
                  <c:v>0.44810185185185186</c:v>
                </c:pt>
                <c:pt idx="9922">
                  <c:v>0.4481134259259259</c:v>
                </c:pt>
                <c:pt idx="9923">
                  <c:v>0.44812500000000005</c:v>
                </c:pt>
                <c:pt idx="9924">
                  <c:v>0.44813657407407409</c:v>
                </c:pt>
                <c:pt idx="9925">
                  <c:v>0.44814814814814818</c:v>
                </c:pt>
                <c:pt idx="9926">
                  <c:v>0.44815972222222222</c:v>
                </c:pt>
                <c:pt idx="9927">
                  <c:v>0.44817129629629626</c:v>
                </c:pt>
                <c:pt idx="9928">
                  <c:v>0.44818287037037036</c:v>
                </c:pt>
                <c:pt idx="9929">
                  <c:v>0.4481944444444444</c:v>
                </c:pt>
                <c:pt idx="9930">
                  <c:v>0.44820601851851855</c:v>
                </c:pt>
                <c:pt idx="9931">
                  <c:v>0.44821759259259258</c:v>
                </c:pt>
                <c:pt idx="9932">
                  <c:v>0.44822916666666668</c:v>
                </c:pt>
                <c:pt idx="9933">
                  <c:v>0.44824074074074072</c:v>
                </c:pt>
                <c:pt idx="9934">
                  <c:v>0.44825231481481481</c:v>
                </c:pt>
                <c:pt idx="9935">
                  <c:v>0.44826388888888885</c:v>
                </c:pt>
                <c:pt idx="9936">
                  <c:v>0.448275462962963</c:v>
                </c:pt>
                <c:pt idx="9937">
                  <c:v>0.44828703703703704</c:v>
                </c:pt>
                <c:pt idx="9938">
                  <c:v>0.44829861111111113</c:v>
                </c:pt>
                <c:pt idx="9939">
                  <c:v>0.44831018518518517</c:v>
                </c:pt>
                <c:pt idx="9940">
                  <c:v>0.44832175925925927</c:v>
                </c:pt>
                <c:pt idx="9941">
                  <c:v>0.44833333333333331</c:v>
                </c:pt>
                <c:pt idx="9942">
                  <c:v>0.44834490740740746</c:v>
                </c:pt>
                <c:pt idx="9943">
                  <c:v>0.44835648148148149</c:v>
                </c:pt>
                <c:pt idx="9944">
                  <c:v>0.44836805555555559</c:v>
                </c:pt>
                <c:pt idx="9945">
                  <c:v>0.44837962962962963</c:v>
                </c:pt>
                <c:pt idx="9946">
                  <c:v>0.44839120370370367</c:v>
                </c:pt>
                <c:pt idx="9947">
                  <c:v>0.44840277777777776</c:v>
                </c:pt>
                <c:pt idx="9948">
                  <c:v>0.4484143518518518</c:v>
                </c:pt>
                <c:pt idx="9949">
                  <c:v>0.44842592592592595</c:v>
                </c:pt>
                <c:pt idx="9950">
                  <c:v>0.44843749999999999</c:v>
                </c:pt>
                <c:pt idx="9951">
                  <c:v>0.44844907407407408</c:v>
                </c:pt>
                <c:pt idx="9952">
                  <c:v>0.44846064814814812</c:v>
                </c:pt>
                <c:pt idx="9953">
                  <c:v>0.44847222222222222</c:v>
                </c:pt>
                <c:pt idx="9954">
                  <c:v>0.44848379629629626</c:v>
                </c:pt>
                <c:pt idx="9955">
                  <c:v>0.44849537037037041</c:v>
                </c:pt>
                <c:pt idx="9956">
                  <c:v>0.44850694444444444</c:v>
                </c:pt>
                <c:pt idx="9957">
                  <c:v>0.44851851851851854</c:v>
                </c:pt>
                <c:pt idx="9958">
                  <c:v>0.44853009259259258</c:v>
                </c:pt>
                <c:pt idx="9959">
                  <c:v>0.44854166666666667</c:v>
                </c:pt>
                <c:pt idx="9960">
                  <c:v>0.44855324074074071</c:v>
                </c:pt>
                <c:pt idx="9961">
                  <c:v>0.44856481481481486</c:v>
                </c:pt>
                <c:pt idx="9962">
                  <c:v>0.4485763888888889</c:v>
                </c:pt>
                <c:pt idx="9963">
                  <c:v>0.44858796296296299</c:v>
                </c:pt>
                <c:pt idx="9964">
                  <c:v>0.44859953703703703</c:v>
                </c:pt>
                <c:pt idx="9965">
                  <c:v>0.44861111111111113</c:v>
                </c:pt>
                <c:pt idx="9966">
                  <c:v>0.44862268518518517</c:v>
                </c:pt>
                <c:pt idx="9967">
                  <c:v>0.4486342592592592</c:v>
                </c:pt>
                <c:pt idx="9968">
                  <c:v>0.44864583333333335</c:v>
                </c:pt>
                <c:pt idx="9969">
                  <c:v>0.44865740740740739</c:v>
                </c:pt>
                <c:pt idx="9970">
                  <c:v>0.44866898148148149</c:v>
                </c:pt>
                <c:pt idx="9971">
                  <c:v>0.44868055555555553</c:v>
                </c:pt>
                <c:pt idx="9972">
                  <c:v>0.44869212962962962</c:v>
                </c:pt>
                <c:pt idx="9973">
                  <c:v>0.44870370370370366</c:v>
                </c:pt>
                <c:pt idx="9974">
                  <c:v>0.44871527777777781</c:v>
                </c:pt>
                <c:pt idx="9975">
                  <c:v>0.44872685185185185</c:v>
                </c:pt>
                <c:pt idx="9976">
                  <c:v>0.44873842592592594</c:v>
                </c:pt>
                <c:pt idx="9977">
                  <c:v>0.44874999999999998</c:v>
                </c:pt>
                <c:pt idx="9978">
                  <c:v>0.44876157407407408</c:v>
                </c:pt>
                <c:pt idx="9979">
                  <c:v>0.44877314814814812</c:v>
                </c:pt>
                <c:pt idx="9980">
                  <c:v>0.44878472222222227</c:v>
                </c:pt>
                <c:pt idx="9981">
                  <c:v>0.4487962962962963</c:v>
                </c:pt>
                <c:pt idx="9982">
                  <c:v>0.4488078703703704</c:v>
                </c:pt>
                <c:pt idx="9983">
                  <c:v>0.44881944444444444</c:v>
                </c:pt>
                <c:pt idx="9984">
                  <c:v>0.44883101851851853</c:v>
                </c:pt>
                <c:pt idx="9985">
                  <c:v>0.44884259259259257</c:v>
                </c:pt>
                <c:pt idx="9986">
                  <c:v>0.44885416666666672</c:v>
                </c:pt>
                <c:pt idx="9987">
                  <c:v>0.44886574074074076</c:v>
                </c:pt>
                <c:pt idx="9988">
                  <c:v>0.4488773148148148</c:v>
                </c:pt>
                <c:pt idx="9989">
                  <c:v>0.44888888888888889</c:v>
                </c:pt>
                <c:pt idx="9990">
                  <c:v>0.44890046296296293</c:v>
                </c:pt>
                <c:pt idx="9991">
                  <c:v>0.44891203703703703</c:v>
                </c:pt>
                <c:pt idx="9992">
                  <c:v>0.44892361111111106</c:v>
                </c:pt>
                <c:pt idx="9993">
                  <c:v>0.44893518518518521</c:v>
                </c:pt>
                <c:pt idx="9994">
                  <c:v>0.44894675925925925</c:v>
                </c:pt>
                <c:pt idx="9995">
                  <c:v>0.44895833333333335</c:v>
                </c:pt>
                <c:pt idx="9996">
                  <c:v>0.44896990740740739</c:v>
                </c:pt>
                <c:pt idx="9997">
                  <c:v>0.44898148148148148</c:v>
                </c:pt>
                <c:pt idx="9998">
                  <c:v>0.44899305555555552</c:v>
                </c:pt>
                <c:pt idx="9999">
                  <c:v>0.44900462962962967</c:v>
                </c:pt>
                <c:pt idx="10000">
                  <c:v>0.44901620370370371</c:v>
                </c:pt>
                <c:pt idx="10001">
                  <c:v>0.4490277777777778</c:v>
                </c:pt>
                <c:pt idx="10002">
                  <c:v>0.44903935185185184</c:v>
                </c:pt>
                <c:pt idx="10003">
                  <c:v>0.44905092592592594</c:v>
                </c:pt>
                <c:pt idx="10004">
                  <c:v>0.44906249999999998</c:v>
                </c:pt>
                <c:pt idx="10005">
                  <c:v>0.44907407407407413</c:v>
                </c:pt>
                <c:pt idx="10006">
                  <c:v>0.44908564814814816</c:v>
                </c:pt>
                <c:pt idx="10007">
                  <c:v>0.44909722222222226</c:v>
                </c:pt>
                <c:pt idx="10008">
                  <c:v>0.4491087962962963</c:v>
                </c:pt>
                <c:pt idx="10009">
                  <c:v>0.44912037037037034</c:v>
                </c:pt>
                <c:pt idx="10010">
                  <c:v>0.44913194444444443</c:v>
                </c:pt>
                <c:pt idx="10011">
                  <c:v>0.44914351851851847</c:v>
                </c:pt>
                <c:pt idx="10012">
                  <c:v>0.44915509259259262</c:v>
                </c:pt>
                <c:pt idx="10013">
                  <c:v>0.44916666666666666</c:v>
                </c:pt>
                <c:pt idx="10014">
                  <c:v>0.44917824074074075</c:v>
                </c:pt>
                <c:pt idx="10015">
                  <c:v>0.44918981481481479</c:v>
                </c:pt>
                <c:pt idx="10016">
                  <c:v>0.44920138888888889</c:v>
                </c:pt>
                <c:pt idx="10017">
                  <c:v>0.44921296296296293</c:v>
                </c:pt>
                <c:pt idx="10018">
                  <c:v>0.44922453703703707</c:v>
                </c:pt>
                <c:pt idx="10019">
                  <c:v>0.44923611111111111</c:v>
                </c:pt>
                <c:pt idx="10020">
                  <c:v>0.44924768518518521</c:v>
                </c:pt>
                <c:pt idx="10021">
                  <c:v>0.44925925925925925</c:v>
                </c:pt>
                <c:pt idx="10022">
                  <c:v>0.44927083333333334</c:v>
                </c:pt>
                <c:pt idx="10023">
                  <c:v>0.44928240740740738</c:v>
                </c:pt>
                <c:pt idx="10024">
                  <c:v>0.44929398148148153</c:v>
                </c:pt>
                <c:pt idx="10025">
                  <c:v>0.44930555555555557</c:v>
                </c:pt>
                <c:pt idx="10026">
                  <c:v>0.44931712962962966</c:v>
                </c:pt>
                <c:pt idx="10027">
                  <c:v>0.4493287037037037</c:v>
                </c:pt>
                <c:pt idx="10028">
                  <c:v>0.44934027777777774</c:v>
                </c:pt>
                <c:pt idx="10029">
                  <c:v>0.44935185185185184</c:v>
                </c:pt>
                <c:pt idx="10030">
                  <c:v>0.44936342592592587</c:v>
                </c:pt>
                <c:pt idx="10031">
                  <c:v>0.44937500000000002</c:v>
                </c:pt>
                <c:pt idx="10032">
                  <c:v>0.44938657407407406</c:v>
                </c:pt>
                <c:pt idx="10033">
                  <c:v>0.44939814814814816</c:v>
                </c:pt>
                <c:pt idx="10034">
                  <c:v>0.4494097222222222</c:v>
                </c:pt>
                <c:pt idx="10035">
                  <c:v>0.44942129629629629</c:v>
                </c:pt>
                <c:pt idx="10036">
                  <c:v>0.44943287037037033</c:v>
                </c:pt>
                <c:pt idx="10037">
                  <c:v>0.44944444444444448</c:v>
                </c:pt>
                <c:pt idx="10038">
                  <c:v>0.44945601851851852</c:v>
                </c:pt>
                <c:pt idx="10039">
                  <c:v>0.44946759259259261</c:v>
                </c:pt>
                <c:pt idx="10040">
                  <c:v>0.44947916666666665</c:v>
                </c:pt>
                <c:pt idx="10041">
                  <c:v>0.44949074074074075</c:v>
                </c:pt>
                <c:pt idx="10042">
                  <c:v>0.44950231481481479</c:v>
                </c:pt>
                <c:pt idx="10043">
                  <c:v>0.44951388888888894</c:v>
                </c:pt>
                <c:pt idx="10044">
                  <c:v>0.44952546296296297</c:v>
                </c:pt>
                <c:pt idx="10045">
                  <c:v>0.44953703703703707</c:v>
                </c:pt>
                <c:pt idx="10046">
                  <c:v>0.44954861111111111</c:v>
                </c:pt>
                <c:pt idx="10047">
                  <c:v>0.4495601851851852</c:v>
                </c:pt>
                <c:pt idx="10048">
                  <c:v>0.44957175925925924</c:v>
                </c:pt>
                <c:pt idx="10049">
                  <c:v>0.44958333333333328</c:v>
                </c:pt>
                <c:pt idx="10050">
                  <c:v>0.44959490740740743</c:v>
                </c:pt>
                <c:pt idx="10051">
                  <c:v>0.44960648148148147</c:v>
                </c:pt>
                <c:pt idx="10052">
                  <c:v>0.44961805555555556</c:v>
                </c:pt>
                <c:pt idx="10053">
                  <c:v>0.4496296296296296</c:v>
                </c:pt>
                <c:pt idx="10054">
                  <c:v>0.4496412037037037</c:v>
                </c:pt>
                <c:pt idx="10055">
                  <c:v>0.44965277777777773</c:v>
                </c:pt>
                <c:pt idx="10056">
                  <c:v>0.44966435185185188</c:v>
                </c:pt>
                <c:pt idx="10057">
                  <c:v>0.44967592592592592</c:v>
                </c:pt>
                <c:pt idx="10058">
                  <c:v>0.44968750000000002</c:v>
                </c:pt>
                <c:pt idx="10059">
                  <c:v>0.44969907407407406</c:v>
                </c:pt>
                <c:pt idx="10060">
                  <c:v>0.44971064814814815</c:v>
                </c:pt>
                <c:pt idx="10061">
                  <c:v>0.44972222222222219</c:v>
                </c:pt>
                <c:pt idx="10062">
                  <c:v>0.44973379629629634</c:v>
                </c:pt>
                <c:pt idx="10063">
                  <c:v>0.44974537037037038</c:v>
                </c:pt>
                <c:pt idx="10064">
                  <c:v>0.44975694444444447</c:v>
                </c:pt>
                <c:pt idx="10065">
                  <c:v>0.44976851851851851</c:v>
                </c:pt>
                <c:pt idx="10066">
                  <c:v>0.44978009259259261</c:v>
                </c:pt>
                <c:pt idx="10067">
                  <c:v>0.44979166666666665</c:v>
                </c:pt>
                <c:pt idx="10068">
                  <c:v>0.4498032407407408</c:v>
                </c:pt>
                <c:pt idx="10069">
                  <c:v>0.44981481481481483</c:v>
                </c:pt>
                <c:pt idx="10070">
                  <c:v>0.44982638888888887</c:v>
                </c:pt>
                <c:pt idx="10071">
                  <c:v>0.44983796296296297</c:v>
                </c:pt>
                <c:pt idx="10072">
                  <c:v>0.44984953703703701</c:v>
                </c:pt>
                <c:pt idx="10073">
                  <c:v>0.4498611111111111</c:v>
                </c:pt>
                <c:pt idx="10074">
                  <c:v>0.44987268518518514</c:v>
                </c:pt>
                <c:pt idx="10075">
                  <c:v>0.44988425925925929</c:v>
                </c:pt>
                <c:pt idx="10076">
                  <c:v>0.44989583333333333</c:v>
                </c:pt>
                <c:pt idx="10077">
                  <c:v>0.44990740740740742</c:v>
                </c:pt>
                <c:pt idx="10078">
                  <c:v>0.44991898148148146</c:v>
                </c:pt>
                <c:pt idx="10079">
                  <c:v>0.44993055555555556</c:v>
                </c:pt>
                <c:pt idx="10080">
                  <c:v>0.44994212962962959</c:v>
                </c:pt>
                <c:pt idx="10081">
                  <c:v>0.44995370370370374</c:v>
                </c:pt>
                <c:pt idx="10082">
                  <c:v>0.44996527777777778</c:v>
                </c:pt>
                <c:pt idx="10083">
                  <c:v>0.44997685185185188</c:v>
                </c:pt>
                <c:pt idx="10084">
                  <c:v>0.44998842592592592</c:v>
                </c:pt>
                <c:pt idx="10085">
                  <c:v>0.45</c:v>
                </c:pt>
                <c:pt idx="10086">
                  <c:v>0.45001157407407405</c:v>
                </c:pt>
                <c:pt idx="10087">
                  <c:v>0.4500231481481482</c:v>
                </c:pt>
                <c:pt idx="10088">
                  <c:v>0.45003472222222224</c:v>
                </c:pt>
                <c:pt idx="10089">
                  <c:v>0.45004629629629633</c:v>
                </c:pt>
                <c:pt idx="10090">
                  <c:v>0.45005787037037037</c:v>
                </c:pt>
                <c:pt idx="10091">
                  <c:v>0.45006944444444441</c:v>
                </c:pt>
                <c:pt idx="10092">
                  <c:v>0.45008101851851851</c:v>
                </c:pt>
                <c:pt idx="10093">
                  <c:v>0.45009259259259254</c:v>
                </c:pt>
                <c:pt idx="10094">
                  <c:v>0.45010416666666669</c:v>
                </c:pt>
                <c:pt idx="10095">
                  <c:v>0.45011574074074073</c:v>
                </c:pt>
                <c:pt idx="10096">
                  <c:v>0.45012731481481483</c:v>
                </c:pt>
                <c:pt idx="10097">
                  <c:v>0.45013888888888887</c:v>
                </c:pt>
                <c:pt idx="10098">
                  <c:v>0.45015046296296296</c:v>
                </c:pt>
                <c:pt idx="10099">
                  <c:v>0.450162037037037</c:v>
                </c:pt>
                <c:pt idx="10100">
                  <c:v>0.45017361111111115</c:v>
                </c:pt>
                <c:pt idx="10101">
                  <c:v>0.45018518518518519</c:v>
                </c:pt>
                <c:pt idx="10102">
                  <c:v>0.45019675925925928</c:v>
                </c:pt>
                <c:pt idx="10103">
                  <c:v>0.45020833333333332</c:v>
                </c:pt>
                <c:pt idx="10104">
                  <c:v>0.45021990740740742</c:v>
                </c:pt>
                <c:pt idx="10105">
                  <c:v>0.45023148148148145</c:v>
                </c:pt>
                <c:pt idx="10106">
                  <c:v>0.4502430555555556</c:v>
                </c:pt>
                <c:pt idx="10107">
                  <c:v>0.45025462962962964</c:v>
                </c:pt>
                <c:pt idx="10108">
                  <c:v>0.45026620370370374</c:v>
                </c:pt>
                <c:pt idx="10109">
                  <c:v>0.45027777777777778</c:v>
                </c:pt>
                <c:pt idx="10110">
                  <c:v>0.45028935185185182</c:v>
                </c:pt>
                <c:pt idx="10111">
                  <c:v>0.45030092592592591</c:v>
                </c:pt>
                <c:pt idx="10112">
                  <c:v>0.45031249999999995</c:v>
                </c:pt>
                <c:pt idx="10113">
                  <c:v>0.4503240740740741</c:v>
                </c:pt>
                <c:pt idx="10114">
                  <c:v>0.45033564814814814</c:v>
                </c:pt>
                <c:pt idx="10115">
                  <c:v>0.45034722222222223</c:v>
                </c:pt>
                <c:pt idx="10116">
                  <c:v>0.45035879629629627</c:v>
                </c:pt>
                <c:pt idx="10117">
                  <c:v>0.45037037037037037</c:v>
                </c:pt>
                <c:pt idx="10118">
                  <c:v>0.4503819444444444</c:v>
                </c:pt>
                <c:pt idx="10119">
                  <c:v>0.45039351851851855</c:v>
                </c:pt>
                <c:pt idx="10120">
                  <c:v>0.45040509259259259</c:v>
                </c:pt>
                <c:pt idx="10121">
                  <c:v>0.45041666666666669</c:v>
                </c:pt>
                <c:pt idx="10122">
                  <c:v>0.45042824074074073</c:v>
                </c:pt>
                <c:pt idx="10123">
                  <c:v>0.45043981481481482</c:v>
                </c:pt>
                <c:pt idx="10124">
                  <c:v>0.45045138888888886</c:v>
                </c:pt>
                <c:pt idx="10125">
                  <c:v>0.45046296296296301</c:v>
                </c:pt>
                <c:pt idx="10126">
                  <c:v>0.45047453703703705</c:v>
                </c:pt>
                <c:pt idx="10127">
                  <c:v>0.45048611111111114</c:v>
                </c:pt>
                <c:pt idx="10128">
                  <c:v>0.45049768518518518</c:v>
                </c:pt>
                <c:pt idx="10129">
                  <c:v>0.45050925925925928</c:v>
                </c:pt>
                <c:pt idx="10130">
                  <c:v>0.45052083333333331</c:v>
                </c:pt>
                <c:pt idx="10131">
                  <c:v>0.45053240740740735</c:v>
                </c:pt>
                <c:pt idx="10132">
                  <c:v>0.4505439814814815</c:v>
                </c:pt>
                <c:pt idx="10133">
                  <c:v>0.45055555555555554</c:v>
                </c:pt>
                <c:pt idx="10134">
                  <c:v>0.45056712962962964</c:v>
                </c:pt>
                <c:pt idx="10135">
                  <c:v>0.45057870370370368</c:v>
                </c:pt>
                <c:pt idx="10136">
                  <c:v>0.45059027777777777</c:v>
                </c:pt>
                <c:pt idx="10137">
                  <c:v>0.45060185185185181</c:v>
                </c:pt>
                <c:pt idx="10138">
                  <c:v>0.45061342592592596</c:v>
                </c:pt>
                <c:pt idx="10139">
                  <c:v>0.450625</c:v>
                </c:pt>
                <c:pt idx="10140">
                  <c:v>0.45063657407407409</c:v>
                </c:pt>
                <c:pt idx="10141">
                  <c:v>0.45064814814814813</c:v>
                </c:pt>
                <c:pt idx="10142">
                  <c:v>0.45065972222222223</c:v>
                </c:pt>
                <c:pt idx="10143">
                  <c:v>0.45067129629629626</c:v>
                </c:pt>
                <c:pt idx="10144">
                  <c:v>0.45068287037037041</c:v>
                </c:pt>
                <c:pt idx="10145">
                  <c:v>0.45069444444444445</c:v>
                </c:pt>
                <c:pt idx="10146">
                  <c:v>0.45070601851851855</c:v>
                </c:pt>
                <c:pt idx="10147">
                  <c:v>0.45071759259259259</c:v>
                </c:pt>
                <c:pt idx="10148">
                  <c:v>0.45072916666666668</c:v>
                </c:pt>
                <c:pt idx="10149">
                  <c:v>0.45074074074074072</c:v>
                </c:pt>
                <c:pt idx="10150">
                  <c:v>0.45075231481481487</c:v>
                </c:pt>
                <c:pt idx="10151">
                  <c:v>0.45076388888888891</c:v>
                </c:pt>
                <c:pt idx="10152">
                  <c:v>0.45077546296296295</c:v>
                </c:pt>
                <c:pt idx="10153">
                  <c:v>0.45078703703703704</c:v>
                </c:pt>
                <c:pt idx="10154">
                  <c:v>0.45079861111111108</c:v>
                </c:pt>
                <c:pt idx="10155">
                  <c:v>0.45081018518518517</c:v>
                </c:pt>
                <c:pt idx="10156">
                  <c:v>0.45082175925925921</c:v>
                </c:pt>
                <c:pt idx="10157">
                  <c:v>0.45083333333333336</c:v>
                </c:pt>
                <c:pt idx="10158">
                  <c:v>0.4508449074074074</c:v>
                </c:pt>
                <c:pt idx="10159">
                  <c:v>0.4508564814814815</c:v>
                </c:pt>
                <c:pt idx="10160">
                  <c:v>0.45086805555555554</c:v>
                </c:pt>
                <c:pt idx="10161">
                  <c:v>0.45087962962962963</c:v>
                </c:pt>
                <c:pt idx="10162">
                  <c:v>0.45089120370370367</c:v>
                </c:pt>
                <c:pt idx="10163">
                  <c:v>0.45090277777777782</c:v>
                </c:pt>
                <c:pt idx="10164">
                  <c:v>0.45091435185185186</c:v>
                </c:pt>
                <c:pt idx="10165">
                  <c:v>0.45092592592592595</c:v>
                </c:pt>
                <c:pt idx="10166">
                  <c:v>0.45093749999999999</c:v>
                </c:pt>
                <c:pt idx="10167">
                  <c:v>0.45094907407407409</c:v>
                </c:pt>
                <c:pt idx="10168">
                  <c:v>0.45096064814814812</c:v>
                </c:pt>
                <c:pt idx="10169">
                  <c:v>0.45097222222222227</c:v>
                </c:pt>
                <c:pt idx="10170">
                  <c:v>0.45098379629629631</c:v>
                </c:pt>
                <c:pt idx="10171">
                  <c:v>0.45099537037037035</c:v>
                </c:pt>
                <c:pt idx="10172">
                  <c:v>0.45100694444444445</c:v>
                </c:pt>
                <c:pt idx="10173">
                  <c:v>0.45101851851851849</c:v>
                </c:pt>
                <c:pt idx="10174">
                  <c:v>0.45103009259259258</c:v>
                </c:pt>
                <c:pt idx="10175">
                  <c:v>0.45104166666666662</c:v>
                </c:pt>
                <c:pt idx="10176">
                  <c:v>0.45105324074074077</c:v>
                </c:pt>
                <c:pt idx="10177">
                  <c:v>0.45106481481481481</c:v>
                </c:pt>
                <c:pt idx="10178">
                  <c:v>0.4510763888888889</c:v>
                </c:pt>
                <c:pt idx="10179">
                  <c:v>0.45108796296296294</c:v>
                </c:pt>
                <c:pt idx="10180">
                  <c:v>0.45109953703703703</c:v>
                </c:pt>
                <c:pt idx="10181">
                  <c:v>0.45111111111111107</c:v>
                </c:pt>
                <c:pt idx="10182">
                  <c:v>0.45112268518518522</c:v>
                </c:pt>
                <c:pt idx="10183">
                  <c:v>0.45113425925925926</c:v>
                </c:pt>
                <c:pt idx="10184">
                  <c:v>0.45114583333333336</c:v>
                </c:pt>
                <c:pt idx="10185">
                  <c:v>0.4511574074074074</c:v>
                </c:pt>
                <c:pt idx="10186">
                  <c:v>0.45116898148148149</c:v>
                </c:pt>
                <c:pt idx="10187">
                  <c:v>0.45118055555555553</c:v>
                </c:pt>
                <c:pt idx="10188">
                  <c:v>0.45119212962962968</c:v>
                </c:pt>
                <c:pt idx="10189">
                  <c:v>0.45120370370370372</c:v>
                </c:pt>
                <c:pt idx="10190">
                  <c:v>0.45121527777777781</c:v>
                </c:pt>
                <c:pt idx="10191">
                  <c:v>0.45122685185185185</c:v>
                </c:pt>
                <c:pt idx="10192">
                  <c:v>0.45123842592592589</c:v>
                </c:pt>
                <c:pt idx="10193">
                  <c:v>0.45124999999999998</c:v>
                </c:pt>
                <c:pt idx="10194">
                  <c:v>0.45126157407407402</c:v>
                </c:pt>
                <c:pt idx="10195">
                  <c:v>0.45127314814814817</c:v>
                </c:pt>
                <c:pt idx="10196">
                  <c:v>0.45128472222222221</c:v>
                </c:pt>
                <c:pt idx="10197">
                  <c:v>0.45129629629629631</c:v>
                </c:pt>
                <c:pt idx="10198">
                  <c:v>0.45130787037037035</c:v>
                </c:pt>
                <c:pt idx="10199">
                  <c:v>0.45131944444444444</c:v>
                </c:pt>
                <c:pt idx="10200">
                  <c:v>0.45133101851851848</c:v>
                </c:pt>
                <c:pt idx="10201">
                  <c:v>0.45134259259259263</c:v>
                </c:pt>
                <c:pt idx="10202">
                  <c:v>0.45135416666666667</c:v>
                </c:pt>
                <c:pt idx="10203">
                  <c:v>0.45136574074074076</c:v>
                </c:pt>
                <c:pt idx="10204">
                  <c:v>0.4513773148148148</c:v>
                </c:pt>
                <c:pt idx="10205">
                  <c:v>0.4513888888888889</c:v>
                </c:pt>
                <c:pt idx="10206">
                  <c:v>0.45140046296296293</c:v>
                </c:pt>
                <c:pt idx="10207">
                  <c:v>0.45141203703703708</c:v>
                </c:pt>
                <c:pt idx="10208">
                  <c:v>0.45142361111111112</c:v>
                </c:pt>
                <c:pt idx="10209">
                  <c:v>0.45143518518518522</c:v>
                </c:pt>
                <c:pt idx="10210">
                  <c:v>0.45144675925925926</c:v>
                </c:pt>
                <c:pt idx="10211">
                  <c:v>0.45145833333333335</c:v>
                </c:pt>
                <c:pt idx="10212">
                  <c:v>0.45146990740740739</c:v>
                </c:pt>
                <c:pt idx="10213">
                  <c:v>0.45148148148148143</c:v>
                </c:pt>
                <c:pt idx="10214">
                  <c:v>0.45149305555555558</c:v>
                </c:pt>
                <c:pt idx="10215">
                  <c:v>0.45150462962962962</c:v>
                </c:pt>
                <c:pt idx="10216">
                  <c:v>0.45151620370370371</c:v>
                </c:pt>
                <c:pt idx="10217">
                  <c:v>0.45152777777777775</c:v>
                </c:pt>
                <c:pt idx="10218">
                  <c:v>0.45153935185185184</c:v>
                </c:pt>
                <c:pt idx="10219">
                  <c:v>0.45155092592592588</c:v>
                </c:pt>
                <c:pt idx="10220">
                  <c:v>0.45156250000000003</c:v>
                </c:pt>
                <c:pt idx="10221">
                  <c:v>0.45157407407407407</c:v>
                </c:pt>
                <c:pt idx="10222">
                  <c:v>0.45158564814814817</c:v>
                </c:pt>
                <c:pt idx="10223">
                  <c:v>0.45159722222222221</c:v>
                </c:pt>
                <c:pt idx="10224">
                  <c:v>0.4516087962962963</c:v>
                </c:pt>
                <c:pt idx="10225">
                  <c:v>0.45162037037037034</c:v>
                </c:pt>
                <c:pt idx="10226">
                  <c:v>0.45163194444444449</c:v>
                </c:pt>
                <c:pt idx="10227">
                  <c:v>0.45164351851851853</c:v>
                </c:pt>
                <c:pt idx="10228">
                  <c:v>0.45165509259259262</c:v>
                </c:pt>
                <c:pt idx="10229">
                  <c:v>0.45166666666666666</c:v>
                </c:pt>
                <c:pt idx="10230">
                  <c:v>0.45167824074074076</c:v>
                </c:pt>
                <c:pt idx="10231">
                  <c:v>0.45168981481481479</c:v>
                </c:pt>
                <c:pt idx="10232">
                  <c:v>0.45170138888888894</c:v>
                </c:pt>
                <c:pt idx="10233">
                  <c:v>0.45171296296296298</c:v>
                </c:pt>
                <c:pt idx="10234">
                  <c:v>0.45172453703703702</c:v>
                </c:pt>
                <c:pt idx="10235">
                  <c:v>0.45173611111111112</c:v>
                </c:pt>
                <c:pt idx="10236">
                  <c:v>0.45174768518518515</c:v>
                </c:pt>
                <c:pt idx="10237">
                  <c:v>0.45175925925925925</c:v>
                </c:pt>
                <c:pt idx="10238">
                  <c:v>0.45177083333333329</c:v>
                </c:pt>
                <c:pt idx="10239">
                  <c:v>0.45178240740740744</c:v>
                </c:pt>
                <c:pt idx="10240">
                  <c:v>0.45179398148148148</c:v>
                </c:pt>
                <c:pt idx="10241">
                  <c:v>0.45180555555555557</c:v>
                </c:pt>
                <c:pt idx="10242">
                  <c:v>0.45181712962962961</c:v>
                </c:pt>
                <c:pt idx="10243">
                  <c:v>0.4518287037037037</c:v>
                </c:pt>
                <c:pt idx="10244">
                  <c:v>0.45184027777777774</c:v>
                </c:pt>
                <c:pt idx="10245">
                  <c:v>0.45185185185185189</c:v>
                </c:pt>
                <c:pt idx="10246">
                  <c:v>0.45186342592592593</c:v>
                </c:pt>
                <c:pt idx="10247">
                  <c:v>0.45187500000000003</c:v>
                </c:pt>
                <c:pt idx="10248">
                  <c:v>0.45188657407407407</c:v>
                </c:pt>
                <c:pt idx="10249">
                  <c:v>0.45189814814814816</c:v>
                </c:pt>
                <c:pt idx="10250">
                  <c:v>0.4519097222222222</c:v>
                </c:pt>
                <c:pt idx="10251">
                  <c:v>0.45192129629629635</c:v>
                </c:pt>
                <c:pt idx="10252">
                  <c:v>0.45193287037037039</c:v>
                </c:pt>
                <c:pt idx="10253">
                  <c:v>0.45194444444444443</c:v>
                </c:pt>
                <c:pt idx="10254">
                  <c:v>0.45195601851851852</c:v>
                </c:pt>
                <c:pt idx="10255">
                  <c:v>0.45196759259259256</c:v>
                </c:pt>
                <c:pt idx="10256">
                  <c:v>0.45197916666666665</c:v>
                </c:pt>
                <c:pt idx="10257">
                  <c:v>0.45199074074074069</c:v>
                </c:pt>
                <c:pt idx="10258">
                  <c:v>0.45200231481481484</c:v>
                </c:pt>
                <c:pt idx="10259">
                  <c:v>0.45201388888888888</c:v>
                </c:pt>
                <c:pt idx="10260">
                  <c:v>0.45202546296296298</c:v>
                </c:pt>
                <c:pt idx="10261">
                  <c:v>0.45203703703703701</c:v>
                </c:pt>
                <c:pt idx="10262">
                  <c:v>0.45204861111111111</c:v>
                </c:pt>
                <c:pt idx="10263">
                  <c:v>0.45206018518518515</c:v>
                </c:pt>
                <c:pt idx="10264">
                  <c:v>0.4520717592592593</c:v>
                </c:pt>
                <c:pt idx="10265">
                  <c:v>0.45208333333333334</c:v>
                </c:pt>
                <c:pt idx="10266">
                  <c:v>0.45209490740740743</c:v>
                </c:pt>
                <c:pt idx="10267">
                  <c:v>0.45210648148148147</c:v>
                </c:pt>
                <c:pt idx="10268">
                  <c:v>0.45211805555555556</c:v>
                </c:pt>
                <c:pt idx="10269">
                  <c:v>0.4521296296296296</c:v>
                </c:pt>
                <c:pt idx="10270">
                  <c:v>0.45214120370370375</c:v>
                </c:pt>
                <c:pt idx="10271">
                  <c:v>0.45215277777777779</c:v>
                </c:pt>
                <c:pt idx="10272">
                  <c:v>0.45216435185185189</c:v>
                </c:pt>
                <c:pt idx="10273">
                  <c:v>0.45217592592592593</c:v>
                </c:pt>
                <c:pt idx="10274">
                  <c:v>0.45218749999999996</c:v>
                </c:pt>
                <c:pt idx="10275">
                  <c:v>0.45219907407407406</c:v>
                </c:pt>
                <c:pt idx="10276">
                  <c:v>0.4522106481481481</c:v>
                </c:pt>
                <c:pt idx="10277">
                  <c:v>0.45222222222222225</c:v>
                </c:pt>
                <c:pt idx="10278">
                  <c:v>0.45223379629629629</c:v>
                </c:pt>
                <c:pt idx="10279">
                  <c:v>0.45224537037037038</c:v>
                </c:pt>
                <c:pt idx="10280">
                  <c:v>0.45225694444444442</c:v>
                </c:pt>
                <c:pt idx="10281">
                  <c:v>0.45226851851851851</c:v>
                </c:pt>
                <c:pt idx="10282">
                  <c:v>0.45228009259259255</c:v>
                </c:pt>
                <c:pt idx="10283">
                  <c:v>0.4522916666666667</c:v>
                </c:pt>
                <c:pt idx="10284">
                  <c:v>0.45230324074074074</c:v>
                </c:pt>
                <c:pt idx="10285">
                  <c:v>0.45231481481481484</c:v>
                </c:pt>
                <c:pt idx="10286">
                  <c:v>0.45232638888888888</c:v>
                </c:pt>
                <c:pt idx="10287">
                  <c:v>0.45233796296296297</c:v>
                </c:pt>
                <c:pt idx="10288">
                  <c:v>0.45234953703703701</c:v>
                </c:pt>
                <c:pt idx="10289">
                  <c:v>0.45236111111111116</c:v>
                </c:pt>
                <c:pt idx="10290">
                  <c:v>0.4523726851851852</c:v>
                </c:pt>
                <c:pt idx="10291">
                  <c:v>0.45238425925925929</c:v>
                </c:pt>
                <c:pt idx="10292">
                  <c:v>0.45239583333333333</c:v>
                </c:pt>
                <c:pt idx="10293">
                  <c:v>0.45240740740740742</c:v>
                </c:pt>
                <c:pt idx="10294">
                  <c:v>0.45241898148148146</c:v>
                </c:pt>
                <c:pt idx="10295">
                  <c:v>0.4524305555555555</c:v>
                </c:pt>
                <c:pt idx="10296">
                  <c:v>0.45244212962962965</c:v>
                </c:pt>
                <c:pt idx="10297">
                  <c:v>0.45245370370370369</c:v>
                </c:pt>
                <c:pt idx="10298">
                  <c:v>0.45246527777777779</c:v>
                </c:pt>
                <c:pt idx="10299">
                  <c:v>0.45247685185185182</c:v>
                </c:pt>
                <c:pt idx="10300">
                  <c:v>0.45248842592592592</c:v>
                </c:pt>
                <c:pt idx="10301">
                  <c:v>0.45249999999999996</c:v>
                </c:pt>
                <c:pt idx="10302">
                  <c:v>0.45251157407407411</c:v>
                </c:pt>
                <c:pt idx="10303">
                  <c:v>0.45252314814814815</c:v>
                </c:pt>
                <c:pt idx="10304">
                  <c:v>0.45253472222222224</c:v>
                </c:pt>
                <c:pt idx="10305">
                  <c:v>0.45254629629629628</c:v>
                </c:pt>
                <c:pt idx="10306">
                  <c:v>0.45255787037037037</c:v>
                </c:pt>
                <c:pt idx="10307">
                  <c:v>0.45256944444444441</c:v>
                </c:pt>
                <c:pt idx="10308">
                  <c:v>0.45258101851851856</c:v>
                </c:pt>
                <c:pt idx="10309">
                  <c:v>0.4525925925925926</c:v>
                </c:pt>
                <c:pt idx="10310">
                  <c:v>0.4526041666666667</c:v>
                </c:pt>
                <c:pt idx="10311">
                  <c:v>0.45261574074074074</c:v>
                </c:pt>
                <c:pt idx="10312">
                  <c:v>0.45262731481481483</c:v>
                </c:pt>
                <c:pt idx="10313">
                  <c:v>0.45263888888888887</c:v>
                </c:pt>
                <c:pt idx="10314">
                  <c:v>0.45265046296296302</c:v>
                </c:pt>
                <c:pt idx="10315">
                  <c:v>0.45266203703703706</c:v>
                </c:pt>
                <c:pt idx="10316">
                  <c:v>0.4526736111111111</c:v>
                </c:pt>
                <c:pt idx="10317">
                  <c:v>0.45268518518518519</c:v>
                </c:pt>
                <c:pt idx="10318">
                  <c:v>0.45269675925925923</c:v>
                </c:pt>
                <c:pt idx="10319">
                  <c:v>0.45270833333333332</c:v>
                </c:pt>
                <c:pt idx="10320">
                  <c:v>0.45271990740740736</c:v>
                </c:pt>
                <c:pt idx="10321">
                  <c:v>0.45273148148148151</c:v>
                </c:pt>
                <c:pt idx="10322">
                  <c:v>0.45274305555555555</c:v>
                </c:pt>
                <c:pt idx="10323">
                  <c:v>0.45275462962962965</c:v>
                </c:pt>
                <c:pt idx="10324">
                  <c:v>0.45276620370370368</c:v>
                </c:pt>
                <c:pt idx="10325">
                  <c:v>0.45277777777777778</c:v>
                </c:pt>
                <c:pt idx="10326">
                  <c:v>0.45278935185185182</c:v>
                </c:pt>
                <c:pt idx="10327">
                  <c:v>0.45280092592592597</c:v>
                </c:pt>
                <c:pt idx="10328">
                  <c:v>0.45281250000000001</c:v>
                </c:pt>
                <c:pt idx="10329">
                  <c:v>0.4528240740740741</c:v>
                </c:pt>
                <c:pt idx="10330">
                  <c:v>0.45283564814814814</c:v>
                </c:pt>
                <c:pt idx="10331">
                  <c:v>0.45284722222222223</c:v>
                </c:pt>
                <c:pt idx="10332">
                  <c:v>0.45285879629629627</c:v>
                </c:pt>
                <c:pt idx="10333">
                  <c:v>0.45287037037037042</c:v>
                </c:pt>
                <c:pt idx="10334">
                  <c:v>0.45288194444444446</c:v>
                </c:pt>
                <c:pt idx="10335">
                  <c:v>0.4528935185185185</c:v>
                </c:pt>
                <c:pt idx="10336">
                  <c:v>0.4529050925925926</c:v>
                </c:pt>
                <c:pt idx="10337">
                  <c:v>0.45291666666666663</c:v>
                </c:pt>
                <c:pt idx="10338">
                  <c:v>0.45292824074074073</c:v>
                </c:pt>
                <c:pt idx="10339">
                  <c:v>0.45293981481481477</c:v>
                </c:pt>
                <c:pt idx="10340">
                  <c:v>0.45295138888888892</c:v>
                </c:pt>
                <c:pt idx="10341">
                  <c:v>0.45296296296296296</c:v>
                </c:pt>
                <c:pt idx="10342">
                  <c:v>0.45297453703703705</c:v>
                </c:pt>
                <c:pt idx="10343">
                  <c:v>0.45298611111111109</c:v>
                </c:pt>
                <c:pt idx="10344">
                  <c:v>0.45299768518518518</c:v>
                </c:pt>
                <c:pt idx="10345">
                  <c:v>0.45300925925925922</c:v>
                </c:pt>
                <c:pt idx="10346">
                  <c:v>0.45302083333333337</c:v>
                </c:pt>
                <c:pt idx="10347">
                  <c:v>0.45303240740740741</c:v>
                </c:pt>
                <c:pt idx="10348">
                  <c:v>0.45304398148148151</c:v>
                </c:pt>
                <c:pt idx="10349">
                  <c:v>0.45305555555555554</c:v>
                </c:pt>
                <c:pt idx="10350">
                  <c:v>0.45306712962962964</c:v>
                </c:pt>
                <c:pt idx="10351">
                  <c:v>0.45307870370370368</c:v>
                </c:pt>
                <c:pt idx="10352">
                  <c:v>0.45309027777777783</c:v>
                </c:pt>
                <c:pt idx="10353">
                  <c:v>0.45310185185185187</c:v>
                </c:pt>
                <c:pt idx="10354">
                  <c:v>0.45311342592592596</c:v>
                </c:pt>
                <c:pt idx="10355">
                  <c:v>0.453125</c:v>
                </c:pt>
                <c:pt idx="10356">
                  <c:v>0.45313657407407404</c:v>
                </c:pt>
                <c:pt idx="10357">
                  <c:v>0.45314814814814813</c:v>
                </c:pt>
                <c:pt idx="10358">
                  <c:v>0.45315972222222217</c:v>
                </c:pt>
                <c:pt idx="10359">
                  <c:v>0.45317129629629632</c:v>
                </c:pt>
                <c:pt idx="10360">
                  <c:v>0.45318287037037036</c:v>
                </c:pt>
                <c:pt idx="10361">
                  <c:v>0.45319444444444446</c:v>
                </c:pt>
                <c:pt idx="10362">
                  <c:v>0.45320601851851849</c:v>
                </c:pt>
                <c:pt idx="10363">
                  <c:v>0.45321759259259259</c:v>
                </c:pt>
                <c:pt idx="10364">
                  <c:v>0.45322916666666663</c:v>
                </c:pt>
                <c:pt idx="10365">
                  <c:v>0.45324074074074078</c:v>
                </c:pt>
                <c:pt idx="10366">
                  <c:v>0.45325231481481482</c:v>
                </c:pt>
                <c:pt idx="10367">
                  <c:v>0.45326388888888891</c:v>
                </c:pt>
                <c:pt idx="10368">
                  <c:v>0.45327546296296295</c:v>
                </c:pt>
                <c:pt idx="10369">
                  <c:v>0.45328703703703704</c:v>
                </c:pt>
                <c:pt idx="10370">
                  <c:v>0.45329861111111108</c:v>
                </c:pt>
                <c:pt idx="10371">
                  <c:v>0.45331018518518523</c:v>
                </c:pt>
                <c:pt idx="10372">
                  <c:v>0.45332175925925927</c:v>
                </c:pt>
                <c:pt idx="10373">
                  <c:v>0.45333333333333337</c:v>
                </c:pt>
                <c:pt idx="10374">
                  <c:v>0.4533449074074074</c:v>
                </c:pt>
                <c:pt idx="10375">
                  <c:v>0.4533564814814815</c:v>
                </c:pt>
                <c:pt idx="10376">
                  <c:v>0.45336805555555554</c:v>
                </c:pt>
                <c:pt idx="10377">
                  <c:v>0.45337962962962958</c:v>
                </c:pt>
                <c:pt idx="10378">
                  <c:v>0.45339120370370373</c:v>
                </c:pt>
                <c:pt idx="10379">
                  <c:v>0.45340277777777777</c:v>
                </c:pt>
                <c:pt idx="10380">
                  <c:v>0.45341435185185186</c:v>
                </c:pt>
                <c:pt idx="10381">
                  <c:v>0.4534259259259259</c:v>
                </c:pt>
                <c:pt idx="10382">
                  <c:v>0.45343749999999999</c:v>
                </c:pt>
                <c:pt idx="10383">
                  <c:v>0.45344907407407403</c:v>
                </c:pt>
                <c:pt idx="10384">
                  <c:v>0.45346064814814818</c:v>
                </c:pt>
                <c:pt idx="10385">
                  <c:v>0.45347222222222222</c:v>
                </c:pt>
                <c:pt idx="10386">
                  <c:v>0.45348379629629632</c:v>
                </c:pt>
                <c:pt idx="10387">
                  <c:v>0.45349537037037035</c:v>
                </c:pt>
                <c:pt idx="10388">
                  <c:v>0.45350694444444445</c:v>
                </c:pt>
                <c:pt idx="10389">
                  <c:v>0.45351851851851849</c:v>
                </c:pt>
                <c:pt idx="10390">
                  <c:v>0.45353009259259264</c:v>
                </c:pt>
                <c:pt idx="10391">
                  <c:v>0.45354166666666668</c:v>
                </c:pt>
                <c:pt idx="10392">
                  <c:v>0.45355324074074077</c:v>
                </c:pt>
                <c:pt idx="10393">
                  <c:v>0.45356481481481481</c:v>
                </c:pt>
                <c:pt idx="10394">
                  <c:v>0.4535763888888889</c:v>
                </c:pt>
                <c:pt idx="10395">
                  <c:v>0.45358796296296294</c:v>
                </c:pt>
                <c:pt idx="10396">
                  <c:v>0.45359953703703698</c:v>
                </c:pt>
                <c:pt idx="10397">
                  <c:v>0.45361111111111113</c:v>
                </c:pt>
                <c:pt idx="10398">
                  <c:v>0.45362268518518517</c:v>
                </c:pt>
                <c:pt idx="10399">
                  <c:v>0.45363425925925926</c:v>
                </c:pt>
                <c:pt idx="10400">
                  <c:v>0.4536458333333333</c:v>
                </c:pt>
                <c:pt idx="10401">
                  <c:v>0.4536574074074074</c:v>
                </c:pt>
                <c:pt idx="10402">
                  <c:v>0.45366898148148144</c:v>
                </c:pt>
                <c:pt idx="10403">
                  <c:v>0.45368055555555559</c:v>
                </c:pt>
                <c:pt idx="10404">
                  <c:v>0.45369212962962963</c:v>
                </c:pt>
                <c:pt idx="10405">
                  <c:v>0.45370370370370372</c:v>
                </c:pt>
                <c:pt idx="10406">
                  <c:v>0.45371527777777776</c:v>
                </c:pt>
                <c:pt idx="10407">
                  <c:v>0.45372685185185185</c:v>
                </c:pt>
                <c:pt idx="10408">
                  <c:v>0.45373842592592589</c:v>
                </c:pt>
                <c:pt idx="10409">
                  <c:v>0.45375000000000004</c:v>
                </c:pt>
                <c:pt idx="10410">
                  <c:v>0.45376157407407408</c:v>
                </c:pt>
                <c:pt idx="10411">
                  <c:v>0.45377314814814818</c:v>
                </c:pt>
                <c:pt idx="10412">
                  <c:v>0.45378472222222221</c:v>
                </c:pt>
                <c:pt idx="10413">
                  <c:v>0.45379629629629631</c:v>
                </c:pt>
                <c:pt idx="10414">
                  <c:v>0.45380787037037035</c:v>
                </c:pt>
                <c:pt idx="10415">
                  <c:v>0.4538194444444445</c:v>
                </c:pt>
                <c:pt idx="10416">
                  <c:v>0.45383101851851854</c:v>
                </c:pt>
                <c:pt idx="10417">
                  <c:v>0.45384259259259258</c:v>
                </c:pt>
                <c:pt idx="10418">
                  <c:v>0.45385416666666667</c:v>
                </c:pt>
                <c:pt idx="10419">
                  <c:v>0.45386574074074071</c:v>
                </c:pt>
                <c:pt idx="10420">
                  <c:v>0.4538773148148148</c:v>
                </c:pt>
                <c:pt idx="10421">
                  <c:v>0.45388888888888884</c:v>
                </c:pt>
                <c:pt idx="10422">
                  <c:v>0.45390046296296299</c:v>
                </c:pt>
                <c:pt idx="10423">
                  <c:v>0.45391203703703703</c:v>
                </c:pt>
                <c:pt idx="10424">
                  <c:v>0.45392361111111112</c:v>
                </c:pt>
                <c:pt idx="10425">
                  <c:v>0.45393518518518516</c:v>
                </c:pt>
                <c:pt idx="10426">
                  <c:v>0.45394675925925926</c:v>
                </c:pt>
                <c:pt idx="10427">
                  <c:v>0.4539583333333333</c:v>
                </c:pt>
                <c:pt idx="10428">
                  <c:v>0.45396990740740745</c:v>
                </c:pt>
                <c:pt idx="10429">
                  <c:v>0.45398148148148149</c:v>
                </c:pt>
                <c:pt idx="10430">
                  <c:v>0.45399305555555558</c:v>
                </c:pt>
                <c:pt idx="10431">
                  <c:v>0.45400462962962962</c:v>
                </c:pt>
                <c:pt idx="10432">
                  <c:v>0.45401620370370371</c:v>
                </c:pt>
                <c:pt idx="10433">
                  <c:v>0.45402777777777775</c:v>
                </c:pt>
                <c:pt idx="10434">
                  <c:v>0.4540393518518519</c:v>
                </c:pt>
                <c:pt idx="10435">
                  <c:v>0.45405092592592594</c:v>
                </c:pt>
                <c:pt idx="10436">
                  <c:v>0.45406250000000004</c:v>
                </c:pt>
                <c:pt idx="10437">
                  <c:v>0.45407407407407407</c:v>
                </c:pt>
                <c:pt idx="10438">
                  <c:v>0.45408564814814811</c:v>
                </c:pt>
                <c:pt idx="10439">
                  <c:v>0.45409722222222221</c:v>
                </c:pt>
                <c:pt idx="10440">
                  <c:v>0.45410879629629625</c:v>
                </c:pt>
                <c:pt idx="10441">
                  <c:v>0.4541203703703704</c:v>
                </c:pt>
                <c:pt idx="10442">
                  <c:v>0.45413194444444444</c:v>
                </c:pt>
                <c:pt idx="10443">
                  <c:v>0.45414351851851853</c:v>
                </c:pt>
                <c:pt idx="10444">
                  <c:v>0.45415509259259257</c:v>
                </c:pt>
                <c:pt idx="10445">
                  <c:v>0.45416666666666666</c:v>
                </c:pt>
                <c:pt idx="10446">
                  <c:v>0.4541782407407407</c:v>
                </c:pt>
                <c:pt idx="10447">
                  <c:v>0.45418981481481485</c:v>
                </c:pt>
                <c:pt idx="10448">
                  <c:v>0.45420138888888889</c:v>
                </c:pt>
                <c:pt idx="10449">
                  <c:v>0.45421296296296299</c:v>
                </c:pt>
                <c:pt idx="10450">
                  <c:v>0.45422453703703702</c:v>
                </c:pt>
                <c:pt idx="10451">
                  <c:v>0.45423611111111112</c:v>
                </c:pt>
                <c:pt idx="10452">
                  <c:v>0.45424768518518516</c:v>
                </c:pt>
                <c:pt idx="10453">
                  <c:v>0.45425925925925931</c:v>
                </c:pt>
                <c:pt idx="10454">
                  <c:v>0.45427083333333335</c:v>
                </c:pt>
                <c:pt idx="10455">
                  <c:v>0.45428240740740744</c:v>
                </c:pt>
                <c:pt idx="10456">
                  <c:v>0.45429398148148148</c:v>
                </c:pt>
                <c:pt idx="10457">
                  <c:v>0.45430555555555557</c:v>
                </c:pt>
                <c:pt idx="10458">
                  <c:v>0.45431712962962961</c:v>
                </c:pt>
                <c:pt idx="10459">
                  <c:v>0.45432870370370365</c:v>
                </c:pt>
                <c:pt idx="10460">
                  <c:v>0.4543402777777778</c:v>
                </c:pt>
                <c:pt idx="10461">
                  <c:v>0.45435185185185184</c:v>
                </c:pt>
                <c:pt idx="10462">
                  <c:v>0.45436342592592593</c:v>
                </c:pt>
                <c:pt idx="10463">
                  <c:v>0.45437499999999997</c:v>
                </c:pt>
                <c:pt idx="10464">
                  <c:v>0.45438657407407407</c:v>
                </c:pt>
                <c:pt idx="10465">
                  <c:v>0.45439814814814811</c:v>
                </c:pt>
                <c:pt idx="10466">
                  <c:v>0.45440972222222226</c:v>
                </c:pt>
                <c:pt idx="10467">
                  <c:v>0.4544212962962963</c:v>
                </c:pt>
                <c:pt idx="10468">
                  <c:v>0.45443287037037039</c:v>
                </c:pt>
                <c:pt idx="10469">
                  <c:v>0.45444444444444443</c:v>
                </c:pt>
                <c:pt idx="10470">
                  <c:v>0.45445601851851852</c:v>
                </c:pt>
                <c:pt idx="10471">
                  <c:v>0.45446759259259256</c:v>
                </c:pt>
                <c:pt idx="10472">
                  <c:v>0.45447916666666671</c:v>
                </c:pt>
                <c:pt idx="10473">
                  <c:v>0.45449074074074075</c:v>
                </c:pt>
                <c:pt idx="10474">
                  <c:v>0.45450231481481485</c:v>
                </c:pt>
                <c:pt idx="10475">
                  <c:v>0.45451388888888888</c:v>
                </c:pt>
                <c:pt idx="10476">
                  <c:v>0.45452546296296298</c:v>
                </c:pt>
                <c:pt idx="10477">
                  <c:v>0.45453703703703702</c:v>
                </c:pt>
                <c:pt idx="10478">
                  <c:v>0.45454861111111106</c:v>
                </c:pt>
                <c:pt idx="10479">
                  <c:v>0.45456018518518521</c:v>
                </c:pt>
                <c:pt idx="10480">
                  <c:v>0.45457175925925924</c:v>
                </c:pt>
                <c:pt idx="10481">
                  <c:v>0.45458333333333334</c:v>
                </c:pt>
                <c:pt idx="10482">
                  <c:v>0.45459490740740738</c:v>
                </c:pt>
                <c:pt idx="10483">
                  <c:v>0.45460648148148147</c:v>
                </c:pt>
                <c:pt idx="10484">
                  <c:v>0.45461805555555551</c:v>
                </c:pt>
                <c:pt idx="10485">
                  <c:v>0.45462962962962966</c:v>
                </c:pt>
                <c:pt idx="10486">
                  <c:v>0.4546412037037037</c:v>
                </c:pt>
                <c:pt idx="10487">
                  <c:v>0.45465277777777779</c:v>
                </c:pt>
                <c:pt idx="10488">
                  <c:v>0.45466435185185183</c:v>
                </c:pt>
                <c:pt idx="10489">
                  <c:v>0.45467592592592593</c:v>
                </c:pt>
                <c:pt idx="10490">
                  <c:v>0.45468749999999997</c:v>
                </c:pt>
                <c:pt idx="10491">
                  <c:v>0.45469907407407412</c:v>
                </c:pt>
                <c:pt idx="10492">
                  <c:v>0.45471064814814816</c:v>
                </c:pt>
                <c:pt idx="10493">
                  <c:v>0.45472222222222225</c:v>
                </c:pt>
                <c:pt idx="10494">
                  <c:v>0.45473379629629629</c:v>
                </c:pt>
                <c:pt idx="10495">
                  <c:v>0.45474537037037038</c:v>
                </c:pt>
                <c:pt idx="10496">
                  <c:v>0.45475694444444442</c:v>
                </c:pt>
                <c:pt idx="10497">
                  <c:v>0.45476851851851857</c:v>
                </c:pt>
                <c:pt idx="10498">
                  <c:v>0.45478009259259261</c:v>
                </c:pt>
                <c:pt idx="10499">
                  <c:v>0.45479166666666665</c:v>
                </c:pt>
                <c:pt idx="10500">
                  <c:v>0.45480324074074074</c:v>
                </c:pt>
                <c:pt idx="10501">
                  <c:v>0.45481481481481478</c:v>
                </c:pt>
                <c:pt idx="10502">
                  <c:v>0.45482638888888888</c:v>
                </c:pt>
                <c:pt idx="10503">
                  <c:v>0.45483796296296292</c:v>
                </c:pt>
                <c:pt idx="10504">
                  <c:v>0.45484953703703707</c:v>
                </c:pt>
                <c:pt idx="10505">
                  <c:v>0.4548611111111111</c:v>
                </c:pt>
                <c:pt idx="10506">
                  <c:v>0.4548726851851852</c:v>
                </c:pt>
                <c:pt idx="10507">
                  <c:v>0.45488425925925924</c:v>
                </c:pt>
                <c:pt idx="10508">
                  <c:v>0.45489583333333333</c:v>
                </c:pt>
                <c:pt idx="10509">
                  <c:v>0.45490740740740737</c:v>
                </c:pt>
                <c:pt idx="10510">
                  <c:v>0.45491898148148152</c:v>
                </c:pt>
                <c:pt idx="10511">
                  <c:v>0.45493055555555556</c:v>
                </c:pt>
                <c:pt idx="10512">
                  <c:v>0.45494212962962965</c:v>
                </c:pt>
                <c:pt idx="10513">
                  <c:v>0.45495370370370369</c:v>
                </c:pt>
                <c:pt idx="10514">
                  <c:v>0.45496527777777779</c:v>
                </c:pt>
                <c:pt idx="10515">
                  <c:v>0.45497685185185183</c:v>
                </c:pt>
                <c:pt idx="10516">
                  <c:v>0.45498842592592598</c:v>
                </c:pt>
                <c:pt idx="10517">
                  <c:v>0.45500000000000002</c:v>
                </c:pt>
                <c:pt idx="10518">
                  <c:v>0.45501157407407411</c:v>
                </c:pt>
                <c:pt idx="10519">
                  <c:v>0.45502314814814815</c:v>
                </c:pt>
                <c:pt idx="10520">
                  <c:v>0.45503472222222219</c:v>
                </c:pt>
                <c:pt idx="10521">
                  <c:v>0.45504629629629628</c:v>
                </c:pt>
                <c:pt idx="10522">
                  <c:v>0.45505787037037032</c:v>
                </c:pt>
                <c:pt idx="10523">
                  <c:v>0.45506944444444447</c:v>
                </c:pt>
                <c:pt idx="10524">
                  <c:v>0.45508101851851851</c:v>
                </c:pt>
                <c:pt idx="10525">
                  <c:v>0.4550925925925926</c:v>
                </c:pt>
                <c:pt idx="10526">
                  <c:v>0.45510416666666664</c:v>
                </c:pt>
                <c:pt idx="10527">
                  <c:v>0.45511574074074074</c:v>
                </c:pt>
                <c:pt idx="10528">
                  <c:v>0.45512731481481478</c:v>
                </c:pt>
                <c:pt idx="10529">
                  <c:v>0.45513888888888893</c:v>
                </c:pt>
                <c:pt idx="10530">
                  <c:v>0.45515046296296297</c:v>
                </c:pt>
                <c:pt idx="10531">
                  <c:v>0.45516203703703706</c:v>
                </c:pt>
                <c:pt idx="10532">
                  <c:v>0.4551736111111111</c:v>
                </c:pt>
                <c:pt idx="10533">
                  <c:v>0.45518518518518519</c:v>
                </c:pt>
                <c:pt idx="10534">
                  <c:v>0.45519675925925923</c:v>
                </c:pt>
                <c:pt idx="10535">
                  <c:v>0.45520833333333338</c:v>
                </c:pt>
                <c:pt idx="10536">
                  <c:v>0.45521990740740742</c:v>
                </c:pt>
                <c:pt idx="10537">
                  <c:v>0.45523148148148151</c:v>
                </c:pt>
                <c:pt idx="10538">
                  <c:v>0.45524305555555555</c:v>
                </c:pt>
                <c:pt idx="10539">
                  <c:v>0.45525462962962965</c:v>
                </c:pt>
                <c:pt idx="10540">
                  <c:v>0.45526620370370369</c:v>
                </c:pt>
                <c:pt idx="10541">
                  <c:v>0.45527777777777773</c:v>
                </c:pt>
                <c:pt idx="10542">
                  <c:v>0.45528935185185188</c:v>
                </c:pt>
                <c:pt idx="10543">
                  <c:v>0.45530092592592591</c:v>
                </c:pt>
                <c:pt idx="10544">
                  <c:v>0.45531250000000001</c:v>
                </c:pt>
                <c:pt idx="10545">
                  <c:v>0.45532407407407405</c:v>
                </c:pt>
                <c:pt idx="10546">
                  <c:v>0.45533564814814814</c:v>
                </c:pt>
                <c:pt idx="10547">
                  <c:v>0.45534722222222218</c:v>
                </c:pt>
                <c:pt idx="10548">
                  <c:v>0.45535879629629633</c:v>
                </c:pt>
                <c:pt idx="10549">
                  <c:v>0.45537037037037037</c:v>
                </c:pt>
                <c:pt idx="10550">
                  <c:v>0.45538194444444446</c:v>
                </c:pt>
                <c:pt idx="10551">
                  <c:v>0.4553935185185185</c:v>
                </c:pt>
                <c:pt idx="10552">
                  <c:v>0.4554050925925926</c:v>
                </c:pt>
                <c:pt idx="10553">
                  <c:v>0.45541666666666664</c:v>
                </c:pt>
                <c:pt idx="10554">
                  <c:v>0.45542824074074079</c:v>
                </c:pt>
                <c:pt idx="10555">
                  <c:v>0.45543981481481483</c:v>
                </c:pt>
                <c:pt idx="10556">
                  <c:v>0.45545138888888892</c:v>
                </c:pt>
                <c:pt idx="10557">
                  <c:v>0.45546296296296296</c:v>
                </c:pt>
                <c:pt idx="10558">
                  <c:v>0.45547453703703705</c:v>
                </c:pt>
                <c:pt idx="10559">
                  <c:v>0.45548611111111109</c:v>
                </c:pt>
                <c:pt idx="10560">
                  <c:v>0.45549768518518513</c:v>
                </c:pt>
                <c:pt idx="10561">
                  <c:v>0.45550925925925928</c:v>
                </c:pt>
                <c:pt idx="10562">
                  <c:v>0.45552083333333332</c:v>
                </c:pt>
                <c:pt idx="10563">
                  <c:v>0.45553240740740741</c:v>
                </c:pt>
                <c:pt idx="10564">
                  <c:v>0.45554398148148145</c:v>
                </c:pt>
                <c:pt idx="10565">
                  <c:v>0.45555555555555555</c:v>
                </c:pt>
                <c:pt idx="10566">
                  <c:v>0.45556712962962959</c:v>
                </c:pt>
                <c:pt idx="10567">
                  <c:v>0.45557870370370374</c:v>
                </c:pt>
                <c:pt idx="10568">
                  <c:v>0.45559027777777777</c:v>
                </c:pt>
                <c:pt idx="10569">
                  <c:v>0.45560185185185187</c:v>
                </c:pt>
                <c:pt idx="10570">
                  <c:v>0.45561342592592591</c:v>
                </c:pt>
                <c:pt idx="10571">
                  <c:v>0.455625</c:v>
                </c:pt>
                <c:pt idx="10572">
                  <c:v>0.45563657407407404</c:v>
                </c:pt>
                <c:pt idx="10573">
                  <c:v>0.45564814814814819</c:v>
                </c:pt>
                <c:pt idx="10574">
                  <c:v>0.45565972222222223</c:v>
                </c:pt>
                <c:pt idx="10575">
                  <c:v>0.45567129629629632</c:v>
                </c:pt>
                <c:pt idx="10576">
                  <c:v>0.45568287037037036</c:v>
                </c:pt>
                <c:pt idx="10577">
                  <c:v>0.45569444444444446</c:v>
                </c:pt>
                <c:pt idx="10578">
                  <c:v>0.4557060185185185</c:v>
                </c:pt>
                <c:pt idx="10579">
                  <c:v>0.45571759259259265</c:v>
                </c:pt>
                <c:pt idx="10580">
                  <c:v>0.45572916666666669</c:v>
                </c:pt>
                <c:pt idx="10581">
                  <c:v>0.45574074074074072</c:v>
                </c:pt>
                <c:pt idx="10582">
                  <c:v>0.45575231481481482</c:v>
                </c:pt>
                <c:pt idx="10583">
                  <c:v>0.45576388888888886</c:v>
                </c:pt>
                <c:pt idx="10584">
                  <c:v>0.45577546296296295</c:v>
                </c:pt>
                <c:pt idx="10585">
                  <c:v>0.45578703703703699</c:v>
                </c:pt>
                <c:pt idx="10586">
                  <c:v>0.45579861111111114</c:v>
                </c:pt>
                <c:pt idx="10587">
                  <c:v>0.45581018518518518</c:v>
                </c:pt>
                <c:pt idx="10588">
                  <c:v>0.45582175925925927</c:v>
                </c:pt>
                <c:pt idx="10589">
                  <c:v>0.45583333333333331</c:v>
                </c:pt>
                <c:pt idx="10590">
                  <c:v>0.45584490740740741</c:v>
                </c:pt>
                <c:pt idx="10591">
                  <c:v>0.45585648148148145</c:v>
                </c:pt>
                <c:pt idx="10592">
                  <c:v>0.4558680555555556</c:v>
                </c:pt>
                <c:pt idx="10593">
                  <c:v>0.45587962962962963</c:v>
                </c:pt>
                <c:pt idx="10594">
                  <c:v>0.45589120370370373</c:v>
                </c:pt>
                <c:pt idx="10595">
                  <c:v>0.45590277777777777</c:v>
                </c:pt>
                <c:pt idx="10596">
                  <c:v>0.45591435185185186</c:v>
                </c:pt>
                <c:pt idx="10597">
                  <c:v>0.4559259259259259</c:v>
                </c:pt>
                <c:pt idx="10598">
                  <c:v>0.45593750000000005</c:v>
                </c:pt>
                <c:pt idx="10599">
                  <c:v>0.45594907407407409</c:v>
                </c:pt>
                <c:pt idx="10600">
                  <c:v>0.45596064814814818</c:v>
                </c:pt>
                <c:pt idx="10601">
                  <c:v>0.45597222222222222</c:v>
                </c:pt>
                <c:pt idx="10602">
                  <c:v>0.45598379629629626</c:v>
                </c:pt>
                <c:pt idx="10603">
                  <c:v>0.45599537037037036</c:v>
                </c:pt>
                <c:pt idx="10604">
                  <c:v>0.4560069444444444</c:v>
                </c:pt>
                <c:pt idx="10605">
                  <c:v>0.45601851851851855</c:v>
                </c:pt>
                <c:pt idx="10606">
                  <c:v>0.45603009259259258</c:v>
                </c:pt>
                <c:pt idx="10607">
                  <c:v>0.45604166666666668</c:v>
                </c:pt>
                <c:pt idx="10608">
                  <c:v>0.45605324074074072</c:v>
                </c:pt>
                <c:pt idx="10609">
                  <c:v>0.45606481481481481</c:v>
                </c:pt>
                <c:pt idx="10610">
                  <c:v>0.45607638888888885</c:v>
                </c:pt>
                <c:pt idx="10611">
                  <c:v>0.456087962962963</c:v>
                </c:pt>
                <c:pt idx="10612">
                  <c:v>0.45609953703703704</c:v>
                </c:pt>
                <c:pt idx="10613">
                  <c:v>0.45611111111111113</c:v>
                </c:pt>
                <c:pt idx="10614">
                  <c:v>0.45612268518518517</c:v>
                </c:pt>
                <c:pt idx="10615">
                  <c:v>0.45613425925925927</c:v>
                </c:pt>
                <c:pt idx="10616">
                  <c:v>0.45614583333333331</c:v>
                </c:pt>
                <c:pt idx="10617">
                  <c:v>0.45615740740740746</c:v>
                </c:pt>
                <c:pt idx="10618">
                  <c:v>0.45616898148148149</c:v>
                </c:pt>
                <c:pt idx="10619">
                  <c:v>0.45618055555555559</c:v>
                </c:pt>
                <c:pt idx="10620">
                  <c:v>0.45619212962962963</c:v>
                </c:pt>
                <c:pt idx="10621">
                  <c:v>0.45620370370370367</c:v>
                </c:pt>
                <c:pt idx="10622">
                  <c:v>0.45621527777777776</c:v>
                </c:pt>
                <c:pt idx="10623">
                  <c:v>0.4562268518518518</c:v>
                </c:pt>
                <c:pt idx="10624">
                  <c:v>0.45623842592592595</c:v>
                </c:pt>
                <c:pt idx="10625">
                  <c:v>0.45624999999999999</c:v>
                </c:pt>
                <c:pt idx="10626">
                  <c:v>0.45626157407407408</c:v>
                </c:pt>
                <c:pt idx="10627">
                  <c:v>0.45627314814814812</c:v>
                </c:pt>
                <c:pt idx="10628">
                  <c:v>0.45628472222222222</c:v>
                </c:pt>
                <c:pt idx="10629">
                  <c:v>0.45629629629629626</c:v>
                </c:pt>
                <c:pt idx="10630">
                  <c:v>0.45630787037037041</c:v>
                </c:pt>
                <c:pt idx="10631">
                  <c:v>0.45631944444444444</c:v>
                </c:pt>
                <c:pt idx="10632">
                  <c:v>0.45633101851851854</c:v>
                </c:pt>
                <c:pt idx="10633">
                  <c:v>0.45634259259259258</c:v>
                </c:pt>
                <c:pt idx="10634">
                  <c:v>0.45635416666666667</c:v>
                </c:pt>
                <c:pt idx="10635">
                  <c:v>0.45636574074074071</c:v>
                </c:pt>
                <c:pt idx="10636">
                  <c:v>0.45637731481481486</c:v>
                </c:pt>
                <c:pt idx="10637">
                  <c:v>0.4563888888888889</c:v>
                </c:pt>
                <c:pt idx="10638">
                  <c:v>0.45640046296296299</c:v>
                </c:pt>
                <c:pt idx="10639">
                  <c:v>0.45641203703703703</c:v>
                </c:pt>
                <c:pt idx="10640">
                  <c:v>0.45642361111111113</c:v>
                </c:pt>
                <c:pt idx="10641">
                  <c:v>0.45643518518518517</c:v>
                </c:pt>
                <c:pt idx="10642">
                  <c:v>0.4564467592592592</c:v>
                </c:pt>
                <c:pt idx="10643">
                  <c:v>0.45645833333333335</c:v>
                </c:pt>
                <c:pt idx="10644">
                  <c:v>0.45646990740740739</c:v>
                </c:pt>
                <c:pt idx="10645">
                  <c:v>0.45648148148148149</c:v>
                </c:pt>
                <c:pt idx="10646">
                  <c:v>0.45649305555555553</c:v>
                </c:pt>
                <c:pt idx="10647">
                  <c:v>0.45650462962962962</c:v>
                </c:pt>
                <c:pt idx="10648">
                  <c:v>0.45651620370370366</c:v>
                </c:pt>
                <c:pt idx="10649">
                  <c:v>0.45652777777777781</c:v>
                </c:pt>
                <c:pt idx="10650">
                  <c:v>0.45653935185185185</c:v>
                </c:pt>
                <c:pt idx="10651">
                  <c:v>0.45655092592592594</c:v>
                </c:pt>
                <c:pt idx="10652">
                  <c:v>0.45656249999999998</c:v>
                </c:pt>
                <c:pt idx="10653">
                  <c:v>0.45657407407407408</c:v>
                </c:pt>
                <c:pt idx="10654">
                  <c:v>0.45658564814814812</c:v>
                </c:pt>
                <c:pt idx="10655">
                  <c:v>0.45659722222222227</c:v>
                </c:pt>
                <c:pt idx="10656">
                  <c:v>0.4566087962962963</c:v>
                </c:pt>
                <c:pt idx="10657">
                  <c:v>0.4566203703703704</c:v>
                </c:pt>
                <c:pt idx="10658">
                  <c:v>0.45663194444444444</c:v>
                </c:pt>
                <c:pt idx="10659">
                  <c:v>0.45664351851851853</c:v>
                </c:pt>
                <c:pt idx="10660">
                  <c:v>0.45665509259259257</c:v>
                </c:pt>
                <c:pt idx="10661">
                  <c:v>0.45666666666666672</c:v>
                </c:pt>
                <c:pt idx="10662">
                  <c:v>0.45667824074074076</c:v>
                </c:pt>
                <c:pt idx="10663">
                  <c:v>0.4566898148148148</c:v>
                </c:pt>
                <c:pt idx="10664">
                  <c:v>0.45670138888888889</c:v>
                </c:pt>
                <c:pt idx="10665">
                  <c:v>0.45671296296296293</c:v>
                </c:pt>
                <c:pt idx="10666">
                  <c:v>0.45672453703703703</c:v>
                </c:pt>
                <c:pt idx="10667">
                  <c:v>0.45673611111111106</c:v>
                </c:pt>
                <c:pt idx="10668">
                  <c:v>0.45674768518518521</c:v>
                </c:pt>
                <c:pt idx="10669">
                  <c:v>0.45675925925925925</c:v>
                </c:pt>
                <c:pt idx="10670">
                  <c:v>0.45677083333333335</c:v>
                </c:pt>
                <c:pt idx="10671">
                  <c:v>0.45678240740740739</c:v>
                </c:pt>
                <c:pt idx="10672">
                  <c:v>0.45679398148148148</c:v>
                </c:pt>
                <c:pt idx="10673">
                  <c:v>0.45680555555555552</c:v>
                </c:pt>
                <c:pt idx="10674">
                  <c:v>0.45681712962962967</c:v>
                </c:pt>
                <c:pt idx="10675">
                  <c:v>0.45682870370370371</c:v>
                </c:pt>
                <c:pt idx="10676">
                  <c:v>0.4568402777777778</c:v>
                </c:pt>
                <c:pt idx="10677">
                  <c:v>0.45685185185185184</c:v>
                </c:pt>
                <c:pt idx="10678">
                  <c:v>0.45686342592592594</c:v>
                </c:pt>
                <c:pt idx="10679">
                  <c:v>0.45687499999999998</c:v>
                </c:pt>
                <c:pt idx="10680">
                  <c:v>0.45688657407407413</c:v>
                </c:pt>
                <c:pt idx="10681">
                  <c:v>0.45689814814814816</c:v>
                </c:pt>
                <c:pt idx="10682">
                  <c:v>0.45690972222222226</c:v>
                </c:pt>
                <c:pt idx="10683">
                  <c:v>0.4569212962962963</c:v>
                </c:pt>
                <c:pt idx="10684">
                  <c:v>0.45693287037037034</c:v>
                </c:pt>
                <c:pt idx="10685">
                  <c:v>0.45694444444444443</c:v>
                </c:pt>
                <c:pt idx="10686">
                  <c:v>0.45695601851851847</c:v>
                </c:pt>
                <c:pt idx="10687">
                  <c:v>0.45696759259259262</c:v>
                </c:pt>
                <c:pt idx="10688">
                  <c:v>0.45697916666666666</c:v>
                </c:pt>
                <c:pt idx="10689">
                  <c:v>0.45699074074074075</c:v>
                </c:pt>
                <c:pt idx="10690">
                  <c:v>0.45700231481481479</c:v>
                </c:pt>
                <c:pt idx="10691">
                  <c:v>0.45701388888888889</c:v>
                </c:pt>
                <c:pt idx="10692">
                  <c:v>0.45702546296296293</c:v>
                </c:pt>
                <c:pt idx="10693">
                  <c:v>0.45703703703703707</c:v>
                </c:pt>
                <c:pt idx="10694">
                  <c:v>0.45704861111111111</c:v>
                </c:pt>
                <c:pt idx="10695">
                  <c:v>0.45706018518518521</c:v>
                </c:pt>
                <c:pt idx="10696">
                  <c:v>0.45707175925925925</c:v>
                </c:pt>
                <c:pt idx="10697">
                  <c:v>0.45708333333333334</c:v>
                </c:pt>
                <c:pt idx="10698">
                  <c:v>0.45709490740740738</c:v>
                </c:pt>
                <c:pt idx="10699">
                  <c:v>0.45710648148148153</c:v>
                </c:pt>
                <c:pt idx="10700">
                  <c:v>0.45711805555555557</c:v>
                </c:pt>
                <c:pt idx="10701">
                  <c:v>0.45712962962962966</c:v>
                </c:pt>
                <c:pt idx="10702">
                  <c:v>0.4571412037037037</c:v>
                </c:pt>
                <c:pt idx="10703">
                  <c:v>0.45715277777777774</c:v>
                </c:pt>
                <c:pt idx="10704">
                  <c:v>0.45716435185185184</c:v>
                </c:pt>
                <c:pt idx="10705">
                  <c:v>0.45717592592592587</c:v>
                </c:pt>
                <c:pt idx="10706">
                  <c:v>0.45718750000000002</c:v>
                </c:pt>
                <c:pt idx="10707">
                  <c:v>0.45719907407407406</c:v>
                </c:pt>
                <c:pt idx="10708">
                  <c:v>0.45721064814814816</c:v>
                </c:pt>
                <c:pt idx="10709">
                  <c:v>0.4572222222222222</c:v>
                </c:pt>
                <c:pt idx="10710">
                  <c:v>0.45723379629629629</c:v>
                </c:pt>
                <c:pt idx="10711">
                  <c:v>0.45724537037037033</c:v>
                </c:pt>
                <c:pt idx="10712">
                  <c:v>0.45725694444444448</c:v>
                </c:pt>
                <c:pt idx="10713">
                  <c:v>0.45726851851851852</c:v>
                </c:pt>
                <c:pt idx="10714">
                  <c:v>0.45728009259259261</c:v>
                </c:pt>
                <c:pt idx="10715">
                  <c:v>0.45729166666666665</c:v>
                </c:pt>
                <c:pt idx="10716">
                  <c:v>0.45730324074074075</c:v>
                </c:pt>
                <c:pt idx="10717">
                  <c:v>0.45731481481481479</c:v>
                </c:pt>
                <c:pt idx="10718">
                  <c:v>0.45732638888888894</c:v>
                </c:pt>
                <c:pt idx="10719">
                  <c:v>0.45733796296296297</c:v>
                </c:pt>
                <c:pt idx="10720">
                  <c:v>0.45734953703703707</c:v>
                </c:pt>
                <c:pt idx="10721">
                  <c:v>0.45736111111111111</c:v>
                </c:pt>
                <c:pt idx="10722">
                  <c:v>0.4573726851851852</c:v>
                </c:pt>
                <c:pt idx="10723">
                  <c:v>0.45738425925925924</c:v>
                </c:pt>
                <c:pt idx="10724">
                  <c:v>0.45739583333333328</c:v>
                </c:pt>
                <c:pt idx="10725">
                  <c:v>0.45740740740740743</c:v>
                </c:pt>
                <c:pt idx="10726">
                  <c:v>0.45741898148148147</c:v>
                </c:pt>
                <c:pt idx="10727">
                  <c:v>0.45743055555555556</c:v>
                </c:pt>
                <c:pt idx="10728">
                  <c:v>0.4574421296296296</c:v>
                </c:pt>
                <c:pt idx="10729">
                  <c:v>0.4574537037037037</c:v>
                </c:pt>
                <c:pt idx="10730">
                  <c:v>0.45746527777777773</c:v>
                </c:pt>
                <c:pt idx="10731">
                  <c:v>0.45747685185185188</c:v>
                </c:pt>
                <c:pt idx="10732">
                  <c:v>0.45748842592592592</c:v>
                </c:pt>
                <c:pt idx="10733">
                  <c:v>0.45750000000000002</c:v>
                </c:pt>
                <c:pt idx="10734">
                  <c:v>0.45751157407407406</c:v>
                </c:pt>
                <c:pt idx="10735">
                  <c:v>0.45752314814814815</c:v>
                </c:pt>
                <c:pt idx="10736">
                  <c:v>0.45753472222222219</c:v>
                </c:pt>
                <c:pt idx="10737">
                  <c:v>0.45754629629629634</c:v>
                </c:pt>
                <c:pt idx="10738">
                  <c:v>0.45755787037037038</c:v>
                </c:pt>
                <c:pt idx="10739">
                  <c:v>0.45756944444444447</c:v>
                </c:pt>
                <c:pt idx="10740">
                  <c:v>0.45758101851851851</c:v>
                </c:pt>
                <c:pt idx="10741">
                  <c:v>0.45759259259259261</c:v>
                </c:pt>
                <c:pt idx="10742">
                  <c:v>0.45760416666666665</c:v>
                </c:pt>
                <c:pt idx="10743">
                  <c:v>0.4576157407407408</c:v>
                </c:pt>
                <c:pt idx="10744">
                  <c:v>0.45762731481481483</c:v>
                </c:pt>
                <c:pt idx="10745">
                  <c:v>0.45763888888888887</c:v>
                </c:pt>
                <c:pt idx="10746">
                  <c:v>0.45765046296296297</c:v>
                </c:pt>
                <c:pt idx="10747">
                  <c:v>0.45766203703703701</c:v>
                </c:pt>
                <c:pt idx="10748">
                  <c:v>0.4576736111111111</c:v>
                </c:pt>
                <c:pt idx="10749">
                  <c:v>0.45768518518518514</c:v>
                </c:pt>
                <c:pt idx="10750">
                  <c:v>0.45769675925925929</c:v>
                </c:pt>
                <c:pt idx="10751">
                  <c:v>0.45770833333333333</c:v>
                </c:pt>
                <c:pt idx="10752">
                  <c:v>0.45771990740740742</c:v>
                </c:pt>
                <c:pt idx="10753">
                  <c:v>0.45773148148148146</c:v>
                </c:pt>
                <c:pt idx="10754">
                  <c:v>0.45774305555555556</c:v>
                </c:pt>
                <c:pt idx="10755">
                  <c:v>0.45775462962962959</c:v>
                </c:pt>
                <c:pt idx="10756">
                  <c:v>0.45776620370370374</c:v>
                </c:pt>
                <c:pt idx="10757">
                  <c:v>0.45777777777777778</c:v>
                </c:pt>
                <c:pt idx="10758">
                  <c:v>0.45778935185185188</c:v>
                </c:pt>
                <c:pt idx="10759">
                  <c:v>0.45780092592592592</c:v>
                </c:pt>
                <c:pt idx="10760">
                  <c:v>0.45781250000000001</c:v>
                </c:pt>
                <c:pt idx="10761">
                  <c:v>0.45782407407407405</c:v>
                </c:pt>
                <c:pt idx="10762">
                  <c:v>0.4578356481481482</c:v>
                </c:pt>
                <c:pt idx="10763">
                  <c:v>0.45784722222222224</c:v>
                </c:pt>
                <c:pt idx="10764">
                  <c:v>0.45785879629629633</c:v>
                </c:pt>
                <c:pt idx="10765">
                  <c:v>0.45787037037037037</c:v>
                </c:pt>
                <c:pt idx="10766">
                  <c:v>0.45788194444444441</c:v>
                </c:pt>
                <c:pt idx="10767">
                  <c:v>0.45789351851851851</c:v>
                </c:pt>
                <c:pt idx="10768">
                  <c:v>0.45790509259259254</c:v>
                </c:pt>
                <c:pt idx="10769">
                  <c:v>0.45791666666666669</c:v>
                </c:pt>
                <c:pt idx="10770">
                  <c:v>0.45792824074074073</c:v>
                </c:pt>
                <c:pt idx="10771">
                  <c:v>0.45793981481481483</c:v>
                </c:pt>
                <c:pt idx="10772">
                  <c:v>0.45795138888888887</c:v>
                </c:pt>
                <c:pt idx="10773">
                  <c:v>0.45796296296296296</c:v>
                </c:pt>
                <c:pt idx="10774">
                  <c:v>0.457974537037037</c:v>
                </c:pt>
                <c:pt idx="10775">
                  <c:v>0.45798611111111115</c:v>
                </c:pt>
                <c:pt idx="10776">
                  <c:v>0.45799768518518519</c:v>
                </c:pt>
                <c:pt idx="10777">
                  <c:v>0.45800925925925928</c:v>
                </c:pt>
                <c:pt idx="10778">
                  <c:v>0.45802083333333332</c:v>
                </c:pt>
                <c:pt idx="10779">
                  <c:v>0.45803240740740742</c:v>
                </c:pt>
                <c:pt idx="10780">
                  <c:v>0.45804398148148145</c:v>
                </c:pt>
                <c:pt idx="10781">
                  <c:v>0.4580555555555556</c:v>
                </c:pt>
                <c:pt idx="10782">
                  <c:v>0.45806712962962964</c:v>
                </c:pt>
                <c:pt idx="10783">
                  <c:v>0.45807870370370374</c:v>
                </c:pt>
                <c:pt idx="10784">
                  <c:v>0.45809027777777778</c:v>
                </c:pt>
                <c:pt idx="10785">
                  <c:v>0.45810185185185182</c:v>
                </c:pt>
                <c:pt idx="10786">
                  <c:v>0.45811342592592591</c:v>
                </c:pt>
                <c:pt idx="10787">
                  <c:v>0.45812499999999995</c:v>
                </c:pt>
                <c:pt idx="10788">
                  <c:v>0.4581365740740741</c:v>
                </c:pt>
                <c:pt idx="10789">
                  <c:v>0.45814814814814814</c:v>
                </c:pt>
                <c:pt idx="10790">
                  <c:v>0.45815972222222223</c:v>
                </c:pt>
                <c:pt idx="10791">
                  <c:v>0.45817129629629627</c:v>
                </c:pt>
                <c:pt idx="10792">
                  <c:v>0.45818287037037037</c:v>
                </c:pt>
                <c:pt idx="10793">
                  <c:v>0.4581944444444444</c:v>
                </c:pt>
                <c:pt idx="10794">
                  <c:v>0.45820601851851855</c:v>
                </c:pt>
                <c:pt idx="10795">
                  <c:v>0.45821759259259259</c:v>
                </c:pt>
                <c:pt idx="10796">
                  <c:v>0.45822916666666669</c:v>
                </c:pt>
                <c:pt idx="10797">
                  <c:v>0.45824074074074073</c:v>
                </c:pt>
                <c:pt idx="10798">
                  <c:v>0.45825231481481482</c:v>
                </c:pt>
                <c:pt idx="10799">
                  <c:v>0.45826388888888886</c:v>
                </c:pt>
                <c:pt idx="10800">
                  <c:v>0.45827546296296301</c:v>
                </c:pt>
                <c:pt idx="10801">
                  <c:v>0.45828703703703705</c:v>
                </c:pt>
                <c:pt idx="10802">
                  <c:v>0.45829861111111114</c:v>
                </c:pt>
                <c:pt idx="10803">
                  <c:v>0.45831018518518518</c:v>
                </c:pt>
                <c:pt idx="10804">
                  <c:v>0.45832175925925928</c:v>
                </c:pt>
                <c:pt idx="10805">
                  <c:v>0.45833333333333331</c:v>
                </c:pt>
                <c:pt idx="10806">
                  <c:v>0.45834490740740735</c:v>
                </c:pt>
                <c:pt idx="10807">
                  <c:v>0.4583564814814815</c:v>
                </c:pt>
                <c:pt idx="10808">
                  <c:v>0.45836805555555554</c:v>
                </c:pt>
                <c:pt idx="10809">
                  <c:v>0.45837962962962964</c:v>
                </c:pt>
                <c:pt idx="10810">
                  <c:v>0.45839120370370368</c:v>
                </c:pt>
                <c:pt idx="10811">
                  <c:v>0.45840277777777777</c:v>
                </c:pt>
                <c:pt idx="10812">
                  <c:v>0.45841435185185181</c:v>
                </c:pt>
                <c:pt idx="10813">
                  <c:v>0.45842592592592596</c:v>
                </c:pt>
                <c:pt idx="10814">
                  <c:v>0.4584375</c:v>
                </c:pt>
                <c:pt idx="10815">
                  <c:v>0.45844907407407409</c:v>
                </c:pt>
                <c:pt idx="10816">
                  <c:v>0.45846064814814813</c:v>
                </c:pt>
                <c:pt idx="10817">
                  <c:v>0.45847222222222223</c:v>
                </c:pt>
                <c:pt idx="10818">
                  <c:v>0.45848379629629626</c:v>
                </c:pt>
                <c:pt idx="10819">
                  <c:v>0.45849537037037041</c:v>
                </c:pt>
                <c:pt idx="10820">
                  <c:v>0.45850694444444445</c:v>
                </c:pt>
                <c:pt idx="10821">
                  <c:v>0.45851851851851855</c:v>
                </c:pt>
                <c:pt idx="10822">
                  <c:v>0.45853009259259259</c:v>
                </c:pt>
                <c:pt idx="10823">
                  <c:v>0.45854166666666668</c:v>
                </c:pt>
                <c:pt idx="10824">
                  <c:v>0.45855324074074072</c:v>
                </c:pt>
                <c:pt idx="10825">
                  <c:v>0.45856481481481487</c:v>
                </c:pt>
                <c:pt idx="10826">
                  <c:v>0.45857638888888891</c:v>
                </c:pt>
                <c:pt idx="10827">
                  <c:v>0.45858796296296295</c:v>
                </c:pt>
                <c:pt idx="10828">
                  <c:v>0.45859953703703704</c:v>
                </c:pt>
                <c:pt idx="10829">
                  <c:v>0.45861111111111108</c:v>
                </c:pt>
                <c:pt idx="10830">
                  <c:v>0.45862268518518517</c:v>
                </c:pt>
                <c:pt idx="10831">
                  <c:v>0.45863425925925921</c:v>
                </c:pt>
                <c:pt idx="10832">
                  <c:v>0.45864583333333336</c:v>
                </c:pt>
                <c:pt idx="10833">
                  <c:v>0.4586574074074074</c:v>
                </c:pt>
                <c:pt idx="10834">
                  <c:v>0.4586689814814815</c:v>
                </c:pt>
                <c:pt idx="10835">
                  <c:v>0.45868055555555554</c:v>
                </c:pt>
                <c:pt idx="10836">
                  <c:v>0.45869212962962963</c:v>
                </c:pt>
                <c:pt idx="10837">
                  <c:v>0.45870370370370367</c:v>
                </c:pt>
                <c:pt idx="10838">
                  <c:v>0.45871527777777782</c:v>
                </c:pt>
                <c:pt idx="10839">
                  <c:v>0.45872685185185186</c:v>
                </c:pt>
                <c:pt idx="10840">
                  <c:v>0.45873842592592595</c:v>
                </c:pt>
                <c:pt idx="10841">
                  <c:v>0.45874999999999999</c:v>
                </c:pt>
                <c:pt idx="10842">
                  <c:v>0.45876157407407409</c:v>
                </c:pt>
                <c:pt idx="10843">
                  <c:v>0.45877314814814812</c:v>
                </c:pt>
                <c:pt idx="10844">
                  <c:v>0.45878472222222227</c:v>
                </c:pt>
                <c:pt idx="10845">
                  <c:v>0.45879629629629631</c:v>
                </c:pt>
                <c:pt idx="10846">
                  <c:v>0.45880787037037035</c:v>
                </c:pt>
                <c:pt idx="10847">
                  <c:v>0.45881944444444445</c:v>
                </c:pt>
                <c:pt idx="10848">
                  <c:v>0.45883101851851849</c:v>
                </c:pt>
                <c:pt idx="10849">
                  <c:v>0.45884259259259258</c:v>
                </c:pt>
                <c:pt idx="10850">
                  <c:v>0.45885416666666662</c:v>
                </c:pt>
                <c:pt idx="10851">
                  <c:v>0.45886574074074077</c:v>
                </c:pt>
                <c:pt idx="10852">
                  <c:v>0.45887731481481481</c:v>
                </c:pt>
                <c:pt idx="10853">
                  <c:v>0.4588888888888889</c:v>
                </c:pt>
                <c:pt idx="10854">
                  <c:v>0.45890046296296294</c:v>
                </c:pt>
                <c:pt idx="10855">
                  <c:v>0.45891203703703703</c:v>
                </c:pt>
                <c:pt idx="10856">
                  <c:v>0.45892361111111107</c:v>
                </c:pt>
                <c:pt idx="10857">
                  <c:v>0.45893518518518522</c:v>
                </c:pt>
                <c:pt idx="10858">
                  <c:v>0.45894675925925926</c:v>
                </c:pt>
                <c:pt idx="10859">
                  <c:v>0.45895833333333336</c:v>
                </c:pt>
                <c:pt idx="10860">
                  <c:v>0.4589699074074074</c:v>
                </c:pt>
                <c:pt idx="10861">
                  <c:v>0.45898148148148149</c:v>
                </c:pt>
                <c:pt idx="10862">
                  <c:v>0.45899305555555553</c:v>
                </c:pt>
                <c:pt idx="10863">
                  <c:v>0.45900462962962968</c:v>
                </c:pt>
                <c:pt idx="10864">
                  <c:v>0.45901620370370372</c:v>
                </c:pt>
                <c:pt idx="10865">
                  <c:v>0.45902777777777781</c:v>
                </c:pt>
                <c:pt idx="10866">
                  <c:v>0.45903935185185185</c:v>
                </c:pt>
                <c:pt idx="10867">
                  <c:v>0.45905092592592589</c:v>
                </c:pt>
                <c:pt idx="10868">
                  <c:v>0.45906249999999998</c:v>
                </c:pt>
                <c:pt idx="10869">
                  <c:v>0.45907407407407402</c:v>
                </c:pt>
                <c:pt idx="10870">
                  <c:v>0.45908564814814817</c:v>
                </c:pt>
                <c:pt idx="10871">
                  <c:v>0.45909722222222221</c:v>
                </c:pt>
                <c:pt idx="10872">
                  <c:v>0.45910879629629631</c:v>
                </c:pt>
                <c:pt idx="10873">
                  <c:v>0.45912037037037035</c:v>
                </c:pt>
                <c:pt idx="10874">
                  <c:v>0.45913194444444444</c:v>
                </c:pt>
                <c:pt idx="10875">
                  <c:v>0.45914351851851848</c:v>
                </c:pt>
                <c:pt idx="10876">
                  <c:v>0.45915509259259263</c:v>
                </c:pt>
                <c:pt idx="10877">
                  <c:v>0.45916666666666667</c:v>
                </c:pt>
                <c:pt idx="10878">
                  <c:v>0.45917824074074076</c:v>
                </c:pt>
                <c:pt idx="10879">
                  <c:v>0.4591898148148148</c:v>
                </c:pt>
                <c:pt idx="10880">
                  <c:v>0.4592013888888889</c:v>
                </c:pt>
                <c:pt idx="10881">
                  <c:v>0.45921296296296293</c:v>
                </c:pt>
                <c:pt idx="10882">
                  <c:v>0.45922453703703708</c:v>
                </c:pt>
                <c:pt idx="10883">
                  <c:v>0.45923611111111112</c:v>
                </c:pt>
                <c:pt idx="10884">
                  <c:v>0.45924768518518522</c:v>
                </c:pt>
                <c:pt idx="10885">
                  <c:v>0.45925925925925926</c:v>
                </c:pt>
                <c:pt idx="10886">
                  <c:v>0.45927083333333335</c:v>
                </c:pt>
                <c:pt idx="10887">
                  <c:v>0.45928240740740739</c:v>
                </c:pt>
                <c:pt idx="10888">
                  <c:v>0.45929398148148143</c:v>
                </c:pt>
                <c:pt idx="10889">
                  <c:v>0.45930555555555558</c:v>
                </c:pt>
                <c:pt idx="10890">
                  <c:v>0.45931712962962962</c:v>
                </c:pt>
                <c:pt idx="10891">
                  <c:v>0.45932870370370371</c:v>
                </c:pt>
                <c:pt idx="10892">
                  <c:v>0.45934027777777775</c:v>
                </c:pt>
                <c:pt idx="10893">
                  <c:v>0.45935185185185184</c:v>
                </c:pt>
                <c:pt idx="10894">
                  <c:v>0.45936342592592588</c:v>
                </c:pt>
                <c:pt idx="10895">
                  <c:v>0.45937500000000003</c:v>
                </c:pt>
                <c:pt idx="10896">
                  <c:v>0.45938657407407407</c:v>
                </c:pt>
                <c:pt idx="10897">
                  <c:v>0.45939814814814817</c:v>
                </c:pt>
                <c:pt idx="10898">
                  <c:v>0.45940972222222221</c:v>
                </c:pt>
                <c:pt idx="10899">
                  <c:v>0.4594212962962963</c:v>
                </c:pt>
                <c:pt idx="10900">
                  <c:v>0.45943287037037034</c:v>
                </c:pt>
                <c:pt idx="10901">
                  <c:v>0.45944444444444449</c:v>
                </c:pt>
                <c:pt idx="10902">
                  <c:v>0.45945601851851853</c:v>
                </c:pt>
                <c:pt idx="10903">
                  <c:v>0.45946759259259262</c:v>
                </c:pt>
                <c:pt idx="10904">
                  <c:v>0.45947916666666666</c:v>
                </c:pt>
                <c:pt idx="10905">
                  <c:v>0.45949074074074076</c:v>
                </c:pt>
                <c:pt idx="10906">
                  <c:v>0.45950231481481479</c:v>
                </c:pt>
                <c:pt idx="10907">
                  <c:v>0.45951388888888894</c:v>
                </c:pt>
                <c:pt idx="10908">
                  <c:v>0.45952546296296298</c:v>
                </c:pt>
                <c:pt idx="10909">
                  <c:v>0.45953703703703702</c:v>
                </c:pt>
                <c:pt idx="10910">
                  <c:v>0.45954861111111112</c:v>
                </c:pt>
                <c:pt idx="10911">
                  <c:v>0.45956018518518515</c:v>
                </c:pt>
                <c:pt idx="10912">
                  <c:v>0.45957175925925925</c:v>
                </c:pt>
                <c:pt idx="10913">
                  <c:v>0.45958333333333329</c:v>
                </c:pt>
                <c:pt idx="10914">
                  <c:v>0.45959490740740744</c:v>
                </c:pt>
                <c:pt idx="10915">
                  <c:v>0.45960648148148148</c:v>
                </c:pt>
                <c:pt idx="10916">
                  <c:v>0.45961805555555557</c:v>
                </c:pt>
                <c:pt idx="10917">
                  <c:v>0.45962962962962961</c:v>
                </c:pt>
                <c:pt idx="10918">
                  <c:v>0.4596412037037037</c:v>
                </c:pt>
                <c:pt idx="10919">
                  <c:v>0.45965277777777774</c:v>
                </c:pt>
                <c:pt idx="10920">
                  <c:v>0.45966435185185189</c:v>
                </c:pt>
                <c:pt idx="10921">
                  <c:v>0.45967592592592593</c:v>
                </c:pt>
                <c:pt idx="10922">
                  <c:v>0.45968750000000003</c:v>
                </c:pt>
                <c:pt idx="10923">
                  <c:v>0.45969907407407407</c:v>
                </c:pt>
                <c:pt idx="10924">
                  <c:v>0.45971064814814816</c:v>
                </c:pt>
                <c:pt idx="10925">
                  <c:v>0.4597222222222222</c:v>
                </c:pt>
                <c:pt idx="10926">
                  <c:v>0.45973379629629635</c:v>
                </c:pt>
                <c:pt idx="10927">
                  <c:v>0.45974537037037039</c:v>
                </c:pt>
                <c:pt idx="10928">
                  <c:v>0.45975694444444443</c:v>
                </c:pt>
                <c:pt idx="10929">
                  <c:v>0.45976851851851852</c:v>
                </c:pt>
                <c:pt idx="10930">
                  <c:v>0.45978009259259256</c:v>
                </c:pt>
                <c:pt idx="10931">
                  <c:v>0.45979166666666665</c:v>
                </c:pt>
                <c:pt idx="10932">
                  <c:v>0.45980324074074069</c:v>
                </c:pt>
                <c:pt idx="10933">
                  <c:v>0.45981481481481484</c:v>
                </c:pt>
                <c:pt idx="10934">
                  <c:v>0.45982638888888888</c:v>
                </c:pt>
                <c:pt idx="10935">
                  <c:v>0.45983796296296298</c:v>
                </c:pt>
                <c:pt idx="10936">
                  <c:v>0.45984953703703701</c:v>
                </c:pt>
                <c:pt idx="10937">
                  <c:v>0.45986111111111111</c:v>
                </c:pt>
                <c:pt idx="10938">
                  <c:v>0.45987268518518515</c:v>
                </c:pt>
                <c:pt idx="10939">
                  <c:v>0.4598842592592593</c:v>
                </c:pt>
                <c:pt idx="10940">
                  <c:v>0.45989583333333334</c:v>
                </c:pt>
                <c:pt idx="10941">
                  <c:v>0.45990740740740743</c:v>
                </c:pt>
                <c:pt idx="10942">
                  <c:v>0.45991898148148147</c:v>
                </c:pt>
                <c:pt idx="10943">
                  <c:v>0.45993055555555556</c:v>
                </c:pt>
                <c:pt idx="10944">
                  <c:v>0.4599421296296296</c:v>
                </c:pt>
                <c:pt idx="10945">
                  <c:v>0.45995370370370375</c:v>
                </c:pt>
                <c:pt idx="10946">
                  <c:v>0.45996527777777779</c:v>
                </c:pt>
                <c:pt idx="10947">
                  <c:v>0.45997685185185189</c:v>
                </c:pt>
                <c:pt idx="10948">
                  <c:v>0.45998842592592593</c:v>
                </c:pt>
                <c:pt idx="10949">
                  <c:v>0.45999999999999996</c:v>
                </c:pt>
                <c:pt idx="10950">
                  <c:v>0.46001157407407406</c:v>
                </c:pt>
                <c:pt idx="10951">
                  <c:v>0.4600231481481481</c:v>
                </c:pt>
                <c:pt idx="10952">
                  <c:v>0.46003472222222225</c:v>
                </c:pt>
                <c:pt idx="10953">
                  <c:v>0.46004629629629629</c:v>
                </c:pt>
                <c:pt idx="10954">
                  <c:v>0.46005787037037038</c:v>
                </c:pt>
                <c:pt idx="10955">
                  <c:v>0.46006944444444442</c:v>
                </c:pt>
                <c:pt idx="10956">
                  <c:v>0.46008101851851851</c:v>
                </c:pt>
                <c:pt idx="10957">
                  <c:v>0.46009259259259255</c:v>
                </c:pt>
                <c:pt idx="10958">
                  <c:v>0.4601041666666667</c:v>
                </c:pt>
                <c:pt idx="10959">
                  <c:v>0.46011574074074074</c:v>
                </c:pt>
                <c:pt idx="10960">
                  <c:v>0.46012731481481484</c:v>
                </c:pt>
                <c:pt idx="10961">
                  <c:v>0.46013888888888888</c:v>
                </c:pt>
                <c:pt idx="10962">
                  <c:v>0.46015046296296297</c:v>
                </c:pt>
                <c:pt idx="10963">
                  <c:v>0.46016203703703701</c:v>
                </c:pt>
                <c:pt idx="10964">
                  <c:v>0.46017361111111116</c:v>
                </c:pt>
                <c:pt idx="10965">
                  <c:v>0.4601851851851852</c:v>
                </c:pt>
                <c:pt idx="10966">
                  <c:v>0.46019675925925929</c:v>
                </c:pt>
                <c:pt idx="10967">
                  <c:v>0.46020833333333333</c:v>
                </c:pt>
                <c:pt idx="10968">
                  <c:v>0.46021990740740742</c:v>
                </c:pt>
                <c:pt idx="10969">
                  <c:v>0.46023148148148146</c:v>
                </c:pt>
                <c:pt idx="10970">
                  <c:v>0.4602430555555555</c:v>
                </c:pt>
                <c:pt idx="10971">
                  <c:v>0.46025462962962965</c:v>
                </c:pt>
                <c:pt idx="10972">
                  <c:v>0.46026620370370369</c:v>
                </c:pt>
                <c:pt idx="10973">
                  <c:v>0.46027777777777779</c:v>
                </c:pt>
                <c:pt idx="10974">
                  <c:v>0.46028935185185182</c:v>
                </c:pt>
                <c:pt idx="10975">
                  <c:v>0.46030092592592592</c:v>
                </c:pt>
                <c:pt idx="10976">
                  <c:v>0.46031249999999996</c:v>
                </c:pt>
                <c:pt idx="10977">
                  <c:v>0.46032407407407411</c:v>
                </c:pt>
                <c:pt idx="10978">
                  <c:v>0.46033564814814815</c:v>
                </c:pt>
                <c:pt idx="10979">
                  <c:v>0.46034722222222224</c:v>
                </c:pt>
                <c:pt idx="10980">
                  <c:v>0.46035879629629628</c:v>
                </c:pt>
                <c:pt idx="10981">
                  <c:v>0.46037037037037037</c:v>
                </c:pt>
                <c:pt idx="10982">
                  <c:v>0.46038194444444441</c:v>
                </c:pt>
                <c:pt idx="10983">
                  <c:v>0.46039351851851856</c:v>
                </c:pt>
                <c:pt idx="10984">
                  <c:v>0.4604050925925926</c:v>
                </c:pt>
                <c:pt idx="10985">
                  <c:v>0.4604166666666667</c:v>
                </c:pt>
                <c:pt idx="10986">
                  <c:v>0.46042824074074074</c:v>
                </c:pt>
                <c:pt idx="10987">
                  <c:v>0.46043981481481483</c:v>
                </c:pt>
                <c:pt idx="10988">
                  <c:v>0.46045138888888887</c:v>
                </c:pt>
                <c:pt idx="10989">
                  <c:v>0.46046296296296302</c:v>
                </c:pt>
                <c:pt idx="10990">
                  <c:v>0.46047453703703706</c:v>
                </c:pt>
                <c:pt idx="10991">
                  <c:v>0.4604861111111111</c:v>
                </c:pt>
                <c:pt idx="10992">
                  <c:v>0.46049768518518519</c:v>
                </c:pt>
                <c:pt idx="10993">
                  <c:v>0.46050925925925923</c:v>
                </c:pt>
                <c:pt idx="10994">
                  <c:v>0.46052083333333332</c:v>
                </c:pt>
                <c:pt idx="10995">
                  <c:v>0.46053240740740736</c:v>
                </c:pt>
                <c:pt idx="10996">
                  <c:v>0.46054398148148151</c:v>
                </c:pt>
                <c:pt idx="10997">
                  <c:v>0.46055555555555555</c:v>
                </c:pt>
                <c:pt idx="10998">
                  <c:v>0.46056712962962965</c:v>
                </c:pt>
                <c:pt idx="10999">
                  <c:v>0.46057870370370368</c:v>
                </c:pt>
                <c:pt idx="11000">
                  <c:v>0.46059027777777778</c:v>
                </c:pt>
                <c:pt idx="11001">
                  <c:v>0.46060185185185182</c:v>
                </c:pt>
                <c:pt idx="11002">
                  <c:v>0.46061342592592597</c:v>
                </c:pt>
                <c:pt idx="11003">
                  <c:v>0.46062500000000001</c:v>
                </c:pt>
                <c:pt idx="11004">
                  <c:v>0.4606365740740741</c:v>
                </c:pt>
                <c:pt idx="11005">
                  <c:v>0.46064814814814814</c:v>
                </c:pt>
                <c:pt idx="11006">
                  <c:v>0.46065972222222223</c:v>
                </c:pt>
                <c:pt idx="11007">
                  <c:v>0.46067129629629627</c:v>
                </c:pt>
                <c:pt idx="11008">
                  <c:v>0.46068287037037042</c:v>
                </c:pt>
                <c:pt idx="11009">
                  <c:v>0.46069444444444446</c:v>
                </c:pt>
                <c:pt idx="11010">
                  <c:v>0.4607060185185185</c:v>
                </c:pt>
                <c:pt idx="11011">
                  <c:v>0.4607175925925926</c:v>
                </c:pt>
                <c:pt idx="11012">
                  <c:v>0.46072916666666663</c:v>
                </c:pt>
                <c:pt idx="11013">
                  <c:v>0.46074074074074073</c:v>
                </c:pt>
                <c:pt idx="11014">
                  <c:v>0.46075231481481477</c:v>
                </c:pt>
                <c:pt idx="11015">
                  <c:v>0.46076388888888892</c:v>
                </c:pt>
                <c:pt idx="11016">
                  <c:v>0.46077546296296296</c:v>
                </c:pt>
                <c:pt idx="11017">
                  <c:v>0.46078703703703705</c:v>
                </c:pt>
                <c:pt idx="11018">
                  <c:v>0.46079861111111109</c:v>
                </c:pt>
                <c:pt idx="11019">
                  <c:v>0.46081018518518518</c:v>
                </c:pt>
                <c:pt idx="11020">
                  <c:v>0.46082175925925922</c:v>
                </c:pt>
                <c:pt idx="11021">
                  <c:v>0.46083333333333337</c:v>
                </c:pt>
                <c:pt idx="11022">
                  <c:v>0.46084490740740741</c:v>
                </c:pt>
                <c:pt idx="11023">
                  <c:v>0.46085648148148151</c:v>
                </c:pt>
                <c:pt idx="11024">
                  <c:v>0.46086805555555554</c:v>
                </c:pt>
                <c:pt idx="11025">
                  <c:v>0.46087962962962964</c:v>
                </c:pt>
                <c:pt idx="11026">
                  <c:v>0.46089120370370368</c:v>
                </c:pt>
                <c:pt idx="11027">
                  <c:v>0.46090277777777783</c:v>
                </c:pt>
                <c:pt idx="11028">
                  <c:v>0.46091435185185187</c:v>
                </c:pt>
                <c:pt idx="11029">
                  <c:v>0.46092592592592596</c:v>
                </c:pt>
                <c:pt idx="11030">
                  <c:v>0.4609375</c:v>
                </c:pt>
                <c:pt idx="11031">
                  <c:v>0.46094907407407404</c:v>
                </c:pt>
                <c:pt idx="11032">
                  <c:v>0.46096064814814813</c:v>
                </c:pt>
                <c:pt idx="11033">
                  <c:v>0.46097222222222217</c:v>
                </c:pt>
                <c:pt idx="11034">
                  <c:v>0.46098379629629632</c:v>
                </c:pt>
                <c:pt idx="11035">
                  <c:v>0.46099537037037036</c:v>
                </c:pt>
                <c:pt idx="11036">
                  <c:v>0.46100694444444446</c:v>
                </c:pt>
                <c:pt idx="11037">
                  <c:v>0.46101851851851849</c:v>
                </c:pt>
                <c:pt idx="11038">
                  <c:v>0.46103009259259259</c:v>
                </c:pt>
                <c:pt idx="11039">
                  <c:v>0.46104166666666663</c:v>
                </c:pt>
                <c:pt idx="11040">
                  <c:v>0.46105324074074078</c:v>
                </c:pt>
                <c:pt idx="11041">
                  <c:v>0.46106481481481482</c:v>
                </c:pt>
                <c:pt idx="11042">
                  <c:v>0.46107638888888891</c:v>
                </c:pt>
                <c:pt idx="11043">
                  <c:v>0.46108796296296295</c:v>
                </c:pt>
                <c:pt idx="11044">
                  <c:v>0.46109953703703704</c:v>
                </c:pt>
                <c:pt idx="11045">
                  <c:v>0.46111111111111108</c:v>
                </c:pt>
                <c:pt idx="11046">
                  <c:v>0.46112268518518523</c:v>
                </c:pt>
                <c:pt idx="11047">
                  <c:v>0.46113425925925927</c:v>
                </c:pt>
                <c:pt idx="11048">
                  <c:v>0.46114583333333337</c:v>
                </c:pt>
                <c:pt idx="11049">
                  <c:v>0.4611574074074074</c:v>
                </c:pt>
                <c:pt idx="11050">
                  <c:v>0.4611689814814815</c:v>
                </c:pt>
                <c:pt idx="11051">
                  <c:v>0.46118055555555554</c:v>
                </c:pt>
                <c:pt idx="11052">
                  <c:v>0.46119212962962958</c:v>
                </c:pt>
                <c:pt idx="11053">
                  <c:v>0.46120370370370373</c:v>
                </c:pt>
                <c:pt idx="11054">
                  <c:v>0.46121527777777777</c:v>
                </c:pt>
                <c:pt idx="11055">
                  <c:v>0.46122685185185186</c:v>
                </c:pt>
                <c:pt idx="11056">
                  <c:v>0.4612384259259259</c:v>
                </c:pt>
                <c:pt idx="11057">
                  <c:v>0.46124999999999999</c:v>
                </c:pt>
                <c:pt idx="11058">
                  <c:v>0.46126157407407403</c:v>
                </c:pt>
                <c:pt idx="11059">
                  <c:v>0.46127314814814818</c:v>
                </c:pt>
                <c:pt idx="11060">
                  <c:v>0.46128472222222222</c:v>
                </c:pt>
                <c:pt idx="11061">
                  <c:v>0.46129629629629632</c:v>
                </c:pt>
                <c:pt idx="11062">
                  <c:v>0.46130787037037035</c:v>
                </c:pt>
                <c:pt idx="11063">
                  <c:v>0.46131944444444445</c:v>
                </c:pt>
                <c:pt idx="11064">
                  <c:v>0.46133101851851849</c:v>
                </c:pt>
                <c:pt idx="11065">
                  <c:v>0.46134259259259264</c:v>
                </c:pt>
                <c:pt idx="11066">
                  <c:v>0.46135416666666668</c:v>
                </c:pt>
                <c:pt idx="11067">
                  <c:v>0.46136574074074077</c:v>
                </c:pt>
                <c:pt idx="11068">
                  <c:v>0.46137731481481481</c:v>
                </c:pt>
                <c:pt idx="11069">
                  <c:v>0.4613888888888889</c:v>
                </c:pt>
                <c:pt idx="11070">
                  <c:v>0.46140046296296294</c:v>
                </c:pt>
                <c:pt idx="11071">
                  <c:v>0.46141203703703698</c:v>
                </c:pt>
                <c:pt idx="11072">
                  <c:v>0.46142361111111113</c:v>
                </c:pt>
                <c:pt idx="11073">
                  <c:v>0.46143518518518517</c:v>
                </c:pt>
                <c:pt idx="11074">
                  <c:v>0.46144675925925926</c:v>
                </c:pt>
                <c:pt idx="11075">
                  <c:v>0.4614583333333333</c:v>
                </c:pt>
                <c:pt idx="11076">
                  <c:v>0.4614699074074074</c:v>
                </c:pt>
                <c:pt idx="11077">
                  <c:v>0.46148148148148144</c:v>
                </c:pt>
                <c:pt idx="11078">
                  <c:v>0.46149305555555559</c:v>
                </c:pt>
                <c:pt idx="11079">
                  <c:v>0.46150462962962963</c:v>
                </c:pt>
                <c:pt idx="11080">
                  <c:v>0.46151620370370372</c:v>
                </c:pt>
                <c:pt idx="11081">
                  <c:v>0.46152777777777776</c:v>
                </c:pt>
                <c:pt idx="11082">
                  <c:v>0.46153935185185185</c:v>
                </c:pt>
                <c:pt idx="11083">
                  <c:v>0.46155092592592589</c:v>
                </c:pt>
                <c:pt idx="11084">
                  <c:v>0.46156250000000004</c:v>
                </c:pt>
                <c:pt idx="11085">
                  <c:v>0.46157407407407408</c:v>
                </c:pt>
                <c:pt idx="11086">
                  <c:v>0.46158564814814818</c:v>
                </c:pt>
                <c:pt idx="11087">
                  <c:v>0.46159722222222221</c:v>
                </c:pt>
                <c:pt idx="11088">
                  <c:v>0.46160879629629631</c:v>
                </c:pt>
                <c:pt idx="11089">
                  <c:v>0.46162037037037035</c:v>
                </c:pt>
                <c:pt idx="11090">
                  <c:v>0.4616319444444445</c:v>
                </c:pt>
                <c:pt idx="11091">
                  <c:v>0.46164351851851854</c:v>
                </c:pt>
                <c:pt idx="11092">
                  <c:v>0.46165509259259258</c:v>
                </c:pt>
                <c:pt idx="11093">
                  <c:v>0.46166666666666667</c:v>
                </c:pt>
                <c:pt idx="11094">
                  <c:v>0.46167824074074071</c:v>
                </c:pt>
                <c:pt idx="11095">
                  <c:v>0.4616898148148148</c:v>
                </c:pt>
                <c:pt idx="11096">
                  <c:v>0.46170138888888884</c:v>
                </c:pt>
                <c:pt idx="11097">
                  <c:v>0.46171296296296299</c:v>
                </c:pt>
                <c:pt idx="11098">
                  <c:v>0.46172453703703703</c:v>
                </c:pt>
                <c:pt idx="11099">
                  <c:v>0.46173611111111112</c:v>
                </c:pt>
                <c:pt idx="11100">
                  <c:v>0.46174768518518516</c:v>
                </c:pt>
                <c:pt idx="11101">
                  <c:v>0.46175925925925926</c:v>
                </c:pt>
                <c:pt idx="11102">
                  <c:v>0.4617708333333333</c:v>
                </c:pt>
                <c:pt idx="11103">
                  <c:v>0.46178240740740745</c:v>
                </c:pt>
                <c:pt idx="11104">
                  <c:v>0.46179398148148149</c:v>
                </c:pt>
                <c:pt idx="11105">
                  <c:v>0.46180555555555558</c:v>
                </c:pt>
                <c:pt idx="11106">
                  <c:v>0.46181712962962962</c:v>
                </c:pt>
                <c:pt idx="11107">
                  <c:v>0.46182870370370371</c:v>
                </c:pt>
                <c:pt idx="11108">
                  <c:v>0.46184027777777775</c:v>
                </c:pt>
                <c:pt idx="11109">
                  <c:v>0.4618518518518519</c:v>
                </c:pt>
                <c:pt idx="11110">
                  <c:v>0.46186342592592594</c:v>
                </c:pt>
                <c:pt idx="11111">
                  <c:v>0.46187500000000004</c:v>
                </c:pt>
                <c:pt idx="11112">
                  <c:v>0.46188657407407407</c:v>
                </c:pt>
                <c:pt idx="11113">
                  <c:v>0.46189814814814811</c:v>
                </c:pt>
                <c:pt idx="11114">
                  <c:v>0.46190972222222221</c:v>
                </c:pt>
                <c:pt idx="11115">
                  <c:v>0.46192129629629625</c:v>
                </c:pt>
                <c:pt idx="11116">
                  <c:v>0.4619328703703704</c:v>
                </c:pt>
                <c:pt idx="11117">
                  <c:v>0.46194444444444444</c:v>
                </c:pt>
                <c:pt idx="11118">
                  <c:v>0.46195601851851853</c:v>
                </c:pt>
                <c:pt idx="11119">
                  <c:v>0.46196759259259257</c:v>
                </c:pt>
                <c:pt idx="11120">
                  <c:v>0.46197916666666666</c:v>
                </c:pt>
                <c:pt idx="11121">
                  <c:v>0.4619907407407407</c:v>
                </c:pt>
                <c:pt idx="11122">
                  <c:v>0.46200231481481485</c:v>
                </c:pt>
                <c:pt idx="11123">
                  <c:v>0.46201388888888889</c:v>
                </c:pt>
                <c:pt idx="11124">
                  <c:v>0.46202546296296299</c:v>
                </c:pt>
                <c:pt idx="11125">
                  <c:v>0.46203703703703702</c:v>
                </c:pt>
                <c:pt idx="11126">
                  <c:v>0.46204861111111112</c:v>
                </c:pt>
                <c:pt idx="11127">
                  <c:v>0.46206018518518516</c:v>
                </c:pt>
                <c:pt idx="11128">
                  <c:v>0.46207175925925931</c:v>
                </c:pt>
                <c:pt idx="11129">
                  <c:v>0.46208333333333335</c:v>
                </c:pt>
                <c:pt idx="11130">
                  <c:v>0.46209490740740744</c:v>
                </c:pt>
                <c:pt idx="11131">
                  <c:v>0.46210648148148148</c:v>
                </c:pt>
                <c:pt idx="11132">
                  <c:v>0.46211805555555557</c:v>
                </c:pt>
                <c:pt idx="11133">
                  <c:v>0.46212962962962961</c:v>
                </c:pt>
                <c:pt idx="11134">
                  <c:v>0.46214120370370365</c:v>
                </c:pt>
                <c:pt idx="11135">
                  <c:v>0.4621527777777778</c:v>
                </c:pt>
                <c:pt idx="11136">
                  <c:v>0.46216435185185184</c:v>
                </c:pt>
                <c:pt idx="11137">
                  <c:v>0.46217592592592593</c:v>
                </c:pt>
                <c:pt idx="11138">
                  <c:v>0.46218749999999997</c:v>
                </c:pt>
                <c:pt idx="11139">
                  <c:v>0.46219907407407407</c:v>
                </c:pt>
                <c:pt idx="11140">
                  <c:v>0.46221064814814811</c:v>
                </c:pt>
                <c:pt idx="11141">
                  <c:v>0.46222222222222226</c:v>
                </c:pt>
                <c:pt idx="11142">
                  <c:v>0.4622337962962963</c:v>
                </c:pt>
                <c:pt idx="11143">
                  <c:v>0.46224537037037039</c:v>
                </c:pt>
                <c:pt idx="11144">
                  <c:v>0.46225694444444443</c:v>
                </c:pt>
                <c:pt idx="11145">
                  <c:v>0.46226851851851852</c:v>
                </c:pt>
                <c:pt idx="11146">
                  <c:v>0.46228009259259256</c:v>
                </c:pt>
                <c:pt idx="11147">
                  <c:v>0.46229166666666671</c:v>
                </c:pt>
                <c:pt idx="11148">
                  <c:v>0.46230324074074075</c:v>
                </c:pt>
                <c:pt idx="11149">
                  <c:v>0.46231481481481485</c:v>
                </c:pt>
                <c:pt idx="11150">
                  <c:v>0.46232638888888888</c:v>
                </c:pt>
                <c:pt idx="11151">
                  <c:v>0.46233796296296298</c:v>
                </c:pt>
                <c:pt idx="11152">
                  <c:v>0.46234953703703702</c:v>
                </c:pt>
                <c:pt idx="11153">
                  <c:v>0.46236111111111106</c:v>
                </c:pt>
                <c:pt idx="11154">
                  <c:v>0.46237268518518521</c:v>
                </c:pt>
                <c:pt idx="11155">
                  <c:v>0.46238425925925924</c:v>
                </c:pt>
                <c:pt idx="11156">
                  <c:v>0.46239583333333334</c:v>
                </c:pt>
                <c:pt idx="11157">
                  <c:v>0.46240740740740738</c:v>
                </c:pt>
                <c:pt idx="11158">
                  <c:v>0.46241898148148147</c:v>
                </c:pt>
                <c:pt idx="11159">
                  <c:v>0.46243055555555551</c:v>
                </c:pt>
                <c:pt idx="11160">
                  <c:v>0.46244212962962966</c:v>
                </c:pt>
                <c:pt idx="11161">
                  <c:v>0.4624537037037037</c:v>
                </c:pt>
                <c:pt idx="11162">
                  <c:v>0.46246527777777779</c:v>
                </c:pt>
                <c:pt idx="11163">
                  <c:v>0.46247685185185183</c:v>
                </c:pt>
                <c:pt idx="11164">
                  <c:v>0.46248842592592593</c:v>
                </c:pt>
                <c:pt idx="11165">
                  <c:v>0.46249999999999997</c:v>
                </c:pt>
                <c:pt idx="11166">
                  <c:v>0.46251157407407412</c:v>
                </c:pt>
                <c:pt idx="11167">
                  <c:v>0.46252314814814816</c:v>
                </c:pt>
                <c:pt idx="11168">
                  <c:v>0.46253472222222225</c:v>
                </c:pt>
                <c:pt idx="11169">
                  <c:v>0.46254629629629629</c:v>
                </c:pt>
                <c:pt idx="11170">
                  <c:v>0.46255787037037038</c:v>
                </c:pt>
                <c:pt idx="11171">
                  <c:v>0.46256944444444442</c:v>
                </c:pt>
                <c:pt idx="11172">
                  <c:v>0.46258101851851857</c:v>
                </c:pt>
                <c:pt idx="11173">
                  <c:v>0.46259259259259261</c:v>
                </c:pt>
                <c:pt idx="11174">
                  <c:v>0.46260416666666665</c:v>
                </c:pt>
                <c:pt idx="11175">
                  <c:v>0.46261574074074074</c:v>
                </c:pt>
                <c:pt idx="11176">
                  <c:v>0.46262731481481478</c:v>
                </c:pt>
                <c:pt idx="11177">
                  <c:v>0.46263888888888888</c:v>
                </c:pt>
                <c:pt idx="11178">
                  <c:v>0.46265046296296292</c:v>
                </c:pt>
                <c:pt idx="11179">
                  <c:v>0.46266203703703707</c:v>
                </c:pt>
                <c:pt idx="11180">
                  <c:v>0.4626736111111111</c:v>
                </c:pt>
                <c:pt idx="11181">
                  <c:v>0.4626851851851852</c:v>
                </c:pt>
                <c:pt idx="11182">
                  <c:v>0.46269675925925924</c:v>
                </c:pt>
                <c:pt idx="11183">
                  <c:v>0.46270833333333333</c:v>
                </c:pt>
                <c:pt idx="11184">
                  <c:v>0.46271990740740737</c:v>
                </c:pt>
                <c:pt idx="11185">
                  <c:v>0.46273148148148152</c:v>
                </c:pt>
                <c:pt idx="11186">
                  <c:v>0.46274305555555556</c:v>
                </c:pt>
                <c:pt idx="11187">
                  <c:v>0.46275462962962965</c:v>
                </c:pt>
                <c:pt idx="11188">
                  <c:v>0.46276620370370369</c:v>
                </c:pt>
                <c:pt idx="11189">
                  <c:v>0.46277777777777779</c:v>
                </c:pt>
                <c:pt idx="11190">
                  <c:v>0.46278935185185183</c:v>
                </c:pt>
                <c:pt idx="11191">
                  <c:v>0.46280092592592598</c:v>
                </c:pt>
                <c:pt idx="11192">
                  <c:v>0.46281250000000002</c:v>
                </c:pt>
                <c:pt idx="11193">
                  <c:v>0.46282407407407411</c:v>
                </c:pt>
                <c:pt idx="11194">
                  <c:v>0.46283564814814815</c:v>
                </c:pt>
                <c:pt idx="11195">
                  <c:v>0.46284722222222219</c:v>
                </c:pt>
                <c:pt idx="11196">
                  <c:v>0.46285879629629628</c:v>
                </c:pt>
                <c:pt idx="11197">
                  <c:v>0.46287037037037032</c:v>
                </c:pt>
                <c:pt idx="11198">
                  <c:v>0.46288194444444447</c:v>
                </c:pt>
                <c:pt idx="11199">
                  <c:v>0.46289351851851851</c:v>
                </c:pt>
                <c:pt idx="11200">
                  <c:v>0.4629050925925926</c:v>
                </c:pt>
                <c:pt idx="11201">
                  <c:v>0.46291666666666664</c:v>
                </c:pt>
                <c:pt idx="11202">
                  <c:v>0.46292824074074074</c:v>
                </c:pt>
                <c:pt idx="11203">
                  <c:v>0.46293981481481478</c:v>
                </c:pt>
                <c:pt idx="11204">
                  <c:v>0.46295138888888893</c:v>
                </c:pt>
                <c:pt idx="11205">
                  <c:v>0.46296296296296297</c:v>
                </c:pt>
                <c:pt idx="11206">
                  <c:v>0.46297453703703706</c:v>
                </c:pt>
                <c:pt idx="11207">
                  <c:v>0.4629861111111111</c:v>
                </c:pt>
                <c:pt idx="11208">
                  <c:v>0.46299768518518519</c:v>
                </c:pt>
                <c:pt idx="11209">
                  <c:v>0.46300925925925923</c:v>
                </c:pt>
                <c:pt idx="11210">
                  <c:v>0.46302083333333338</c:v>
                </c:pt>
                <c:pt idx="11211">
                  <c:v>0.46303240740740742</c:v>
                </c:pt>
                <c:pt idx="11212">
                  <c:v>0.46304398148148151</c:v>
                </c:pt>
                <c:pt idx="11213">
                  <c:v>0.46305555555555555</c:v>
                </c:pt>
                <c:pt idx="11214">
                  <c:v>0.46306712962962965</c:v>
                </c:pt>
                <c:pt idx="11215">
                  <c:v>0.46307870370370369</c:v>
                </c:pt>
                <c:pt idx="11216">
                  <c:v>0.46309027777777773</c:v>
                </c:pt>
                <c:pt idx="11217">
                  <c:v>0.46310185185185188</c:v>
                </c:pt>
                <c:pt idx="11218">
                  <c:v>0.46311342592592591</c:v>
                </c:pt>
                <c:pt idx="11219">
                  <c:v>0.46312500000000001</c:v>
                </c:pt>
                <c:pt idx="11220">
                  <c:v>0.46313657407407405</c:v>
                </c:pt>
                <c:pt idx="11221">
                  <c:v>0.46314814814814814</c:v>
                </c:pt>
                <c:pt idx="11222">
                  <c:v>0.46315972222222218</c:v>
                </c:pt>
                <c:pt idx="11223">
                  <c:v>0.46317129629629633</c:v>
                </c:pt>
                <c:pt idx="11224">
                  <c:v>0.46318287037037037</c:v>
                </c:pt>
                <c:pt idx="11225">
                  <c:v>0.46319444444444446</c:v>
                </c:pt>
                <c:pt idx="11226">
                  <c:v>0.4632060185185185</c:v>
                </c:pt>
                <c:pt idx="11227">
                  <c:v>0.4632175925925926</c:v>
                </c:pt>
                <c:pt idx="11228">
                  <c:v>0.46322916666666664</c:v>
                </c:pt>
                <c:pt idx="11229">
                  <c:v>0.46324074074074079</c:v>
                </c:pt>
                <c:pt idx="11230">
                  <c:v>0.46325231481481483</c:v>
                </c:pt>
                <c:pt idx="11231">
                  <c:v>0.46326388888888892</c:v>
                </c:pt>
                <c:pt idx="11232">
                  <c:v>0.46327546296296296</c:v>
                </c:pt>
                <c:pt idx="11233">
                  <c:v>0.46328703703703705</c:v>
                </c:pt>
                <c:pt idx="11234">
                  <c:v>0.46329861111111109</c:v>
                </c:pt>
                <c:pt idx="11235">
                  <c:v>0.46331018518518513</c:v>
                </c:pt>
                <c:pt idx="11236">
                  <c:v>0.46332175925925928</c:v>
                </c:pt>
                <c:pt idx="11237">
                  <c:v>0.46333333333333332</c:v>
                </c:pt>
                <c:pt idx="11238">
                  <c:v>0.46334490740740741</c:v>
                </c:pt>
                <c:pt idx="11239">
                  <c:v>0.46335648148148145</c:v>
                </c:pt>
                <c:pt idx="11240">
                  <c:v>0.46336805555555555</c:v>
                </c:pt>
                <c:pt idx="11241">
                  <c:v>0.46337962962962959</c:v>
                </c:pt>
                <c:pt idx="11242">
                  <c:v>0.46339120370370374</c:v>
                </c:pt>
                <c:pt idx="11243">
                  <c:v>0.46340277777777777</c:v>
                </c:pt>
                <c:pt idx="11244">
                  <c:v>0.46341435185185187</c:v>
                </c:pt>
                <c:pt idx="11245">
                  <c:v>0.46342592592592591</c:v>
                </c:pt>
                <c:pt idx="11246">
                  <c:v>0.4634375</c:v>
                </c:pt>
                <c:pt idx="11247">
                  <c:v>0.46344907407407404</c:v>
                </c:pt>
                <c:pt idx="11248">
                  <c:v>0.46346064814814819</c:v>
                </c:pt>
                <c:pt idx="11249">
                  <c:v>0.46347222222222223</c:v>
                </c:pt>
                <c:pt idx="11250">
                  <c:v>0.46348379629629632</c:v>
                </c:pt>
                <c:pt idx="11251">
                  <c:v>0.46349537037037036</c:v>
                </c:pt>
                <c:pt idx="11252">
                  <c:v>0.46350694444444446</c:v>
                </c:pt>
                <c:pt idx="11253">
                  <c:v>0.4635185185185185</c:v>
                </c:pt>
                <c:pt idx="11254">
                  <c:v>0.46353009259259265</c:v>
                </c:pt>
                <c:pt idx="11255">
                  <c:v>0.46354166666666669</c:v>
                </c:pt>
                <c:pt idx="11256">
                  <c:v>0.46355324074074072</c:v>
                </c:pt>
                <c:pt idx="11257">
                  <c:v>0.46356481481481482</c:v>
                </c:pt>
                <c:pt idx="11258">
                  <c:v>0.46357638888888886</c:v>
                </c:pt>
                <c:pt idx="11259">
                  <c:v>0.46358796296296295</c:v>
                </c:pt>
                <c:pt idx="11260">
                  <c:v>0.46359953703703699</c:v>
                </c:pt>
                <c:pt idx="11261">
                  <c:v>0.46361111111111114</c:v>
                </c:pt>
                <c:pt idx="11262">
                  <c:v>0.46362268518518518</c:v>
                </c:pt>
                <c:pt idx="11263">
                  <c:v>0.46363425925925927</c:v>
                </c:pt>
                <c:pt idx="11264">
                  <c:v>0.46364583333333331</c:v>
                </c:pt>
                <c:pt idx="11265">
                  <c:v>0.46365740740740741</c:v>
                </c:pt>
                <c:pt idx="11266">
                  <c:v>0.46366898148148145</c:v>
                </c:pt>
                <c:pt idx="11267">
                  <c:v>0.4636805555555556</c:v>
                </c:pt>
                <c:pt idx="11268">
                  <c:v>0.46369212962962963</c:v>
                </c:pt>
                <c:pt idx="11269">
                  <c:v>0.46370370370370373</c:v>
                </c:pt>
                <c:pt idx="11270">
                  <c:v>0.46371527777777777</c:v>
                </c:pt>
                <c:pt idx="11271">
                  <c:v>0.46372685185185186</c:v>
                </c:pt>
                <c:pt idx="11272">
                  <c:v>0.4637384259259259</c:v>
                </c:pt>
                <c:pt idx="11273">
                  <c:v>0.46375000000000005</c:v>
                </c:pt>
                <c:pt idx="11274">
                  <c:v>0.46376157407407409</c:v>
                </c:pt>
                <c:pt idx="11275">
                  <c:v>0.46377314814814818</c:v>
                </c:pt>
                <c:pt idx="11276">
                  <c:v>0.46378472222222222</c:v>
                </c:pt>
                <c:pt idx="11277">
                  <c:v>0.46379629629629626</c:v>
                </c:pt>
                <c:pt idx="11278">
                  <c:v>0.46380787037037036</c:v>
                </c:pt>
                <c:pt idx="11279">
                  <c:v>0.4638194444444444</c:v>
                </c:pt>
                <c:pt idx="11280">
                  <c:v>0.46383101851851855</c:v>
                </c:pt>
                <c:pt idx="11281">
                  <c:v>0.46384259259259258</c:v>
                </c:pt>
                <c:pt idx="11282">
                  <c:v>0.46385416666666668</c:v>
                </c:pt>
                <c:pt idx="11283">
                  <c:v>0.46386574074074072</c:v>
                </c:pt>
                <c:pt idx="11284">
                  <c:v>0.46387731481481481</c:v>
                </c:pt>
                <c:pt idx="11285">
                  <c:v>0.46388888888888885</c:v>
                </c:pt>
                <c:pt idx="11286">
                  <c:v>0.463900462962963</c:v>
                </c:pt>
                <c:pt idx="11287">
                  <c:v>0.46391203703703704</c:v>
                </c:pt>
                <c:pt idx="11288">
                  <c:v>0.46392361111111113</c:v>
                </c:pt>
                <c:pt idx="11289">
                  <c:v>0.46393518518518517</c:v>
                </c:pt>
                <c:pt idx="11290">
                  <c:v>0.46394675925925927</c:v>
                </c:pt>
                <c:pt idx="11291">
                  <c:v>0.46395833333333331</c:v>
                </c:pt>
                <c:pt idx="11292">
                  <c:v>0.46396990740740746</c:v>
                </c:pt>
                <c:pt idx="11293">
                  <c:v>0.46398148148148149</c:v>
                </c:pt>
                <c:pt idx="11294">
                  <c:v>0.46399305555555559</c:v>
                </c:pt>
                <c:pt idx="11295">
                  <c:v>0.46400462962962963</c:v>
                </c:pt>
                <c:pt idx="11296">
                  <c:v>0.46401620370370367</c:v>
                </c:pt>
                <c:pt idx="11297">
                  <c:v>0.46402777777777776</c:v>
                </c:pt>
                <c:pt idx="11298">
                  <c:v>0.4640393518518518</c:v>
                </c:pt>
                <c:pt idx="11299">
                  <c:v>0.46405092592592595</c:v>
                </c:pt>
                <c:pt idx="11300">
                  <c:v>0.46406249999999999</c:v>
                </c:pt>
                <c:pt idx="11301">
                  <c:v>0.46407407407407408</c:v>
                </c:pt>
                <c:pt idx="11302">
                  <c:v>0.46408564814814812</c:v>
                </c:pt>
                <c:pt idx="11303">
                  <c:v>0.46409722222222222</c:v>
                </c:pt>
                <c:pt idx="11304">
                  <c:v>0.46410879629629626</c:v>
                </c:pt>
                <c:pt idx="11305">
                  <c:v>0.46412037037037041</c:v>
                </c:pt>
                <c:pt idx="11306">
                  <c:v>0.46413194444444444</c:v>
                </c:pt>
                <c:pt idx="11307">
                  <c:v>0.46414351851851854</c:v>
                </c:pt>
                <c:pt idx="11308">
                  <c:v>0.46415509259259258</c:v>
                </c:pt>
                <c:pt idx="11309">
                  <c:v>0.46416666666666667</c:v>
                </c:pt>
                <c:pt idx="11310">
                  <c:v>0.46417824074074071</c:v>
                </c:pt>
                <c:pt idx="11311">
                  <c:v>0.46418981481481486</c:v>
                </c:pt>
                <c:pt idx="11312">
                  <c:v>0.4642013888888889</c:v>
                </c:pt>
                <c:pt idx="11313">
                  <c:v>0.46421296296296299</c:v>
                </c:pt>
                <c:pt idx="11314">
                  <c:v>0.46422453703703703</c:v>
                </c:pt>
                <c:pt idx="11315">
                  <c:v>0.46423611111111113</c:v>
                </c:pt>
                <c:pt idx="11316">
                  <c:v>0.46424768518518517</c:v>
                </c:pt>
                <c:pt idx="11317">
                  <c:v>0.4642592592592592</c:v>
                </c:pt>
                <c:pt idx="11318">
                  <c:v>0.46427083333333335</c:v>
                </c:pt>
                <c:pt idx="11319">
                  <c:v>0.46428240740740739</c:v>
                </c:pt>
                <c:pt idx="11320">
                  <c:v>0.46429398148148149</c:v>
                </c:pt>
                <c:pt idx="11321">
                  <c:v>0.46430555555555553</c:v>
                </c:pt>
                <c:pt idx="11322">
                  <c:v>0.46431712962962962</c:v>
                </c:pt>
                <c:pt idx="11323">
                  <c:v>0.46432870370370366</c:v>
                </c:pt>
                <c:pt idx="11324">
                  <c:v>0.46434027777777781</c:v>
                </c:pt>
                <c:pt idx="11325">
                  <c:v>0.46435185185185185</c:v>
                </c:pt>
                <c:pt idx="11326">
                  <c:v>0.46436342592592594</c:v>
                </c:pt>
                <c:pt idx="11327">
                  <c:v>0.46437499999999998</c:v>
                </c:pt>
                <c:pt idx="11328">
                  <c:v>0.46438657407407408</c:v>
                </c:pt>
                <c:pt idx="11329">
                  <c:v>0.46439814814814812</c:v>
                </c:pt>
                <c:pt idx="11330">
                  <c:v>0.46440972222222227</c:v>
                </c:pt>
                <c:pt idx="11331">
                  <c:v>0.4644212962962963</c:v>
                </c:pt>
                <c:pt idx="11332">
                  <c:v>0.4644328703703704</c:v>
                </c:pt>
                <c:pt idx="11333">
                  <c:v>0.46444444444444444</c:v>
                </c:pt>
                <c:pt idx="11334">
                  <c:v>0.46445601851851853</c:v>
                </c:pt>
                <c:pt idx="11335">
                  <c:v>0.46446759259259257</c:v>
                </c:pt>
                <c:pt idx="11336">
                  <c:v>0.46447916666666672</c:v>
                </c:pt>
                <c:pt idx="11337">
                  <c:v>0.46449074074074076</c:v>
                </c:pt>
                <c:pt idx="11338">
                  <c:v>0.4645023148148148</c:v>
                </c:pt>
                <c:pt idx="11339">
                  <c:v>0.46451388888888889</c:v>
                </c:pt>
                <c:pt idx="11340">
                  <c:v>0.46452546296296293</c:v>
                </c:pt>
                <c:pt idx="11341">
                  <c:v>0.46453703703703703</c:v>
                </c:pt>
                <c:pt idx="11342">
                  <c:v>0.46454861111111106</c:v>
                </c:pt>
                <c:pt idx="11343">
                  <c:v>0.46456018518518521</c:v>
                </c:pt>
                <c:pt idx="11344">
                  <c:v>0.46457175925925925</c:v>
                </c:pt>
                <c:pt idx="11345">
                  <c:v>0.46458333333333335</c:v>
                </c:pt>
                <c:pt idx="11346">
                  <c:v>0.46459490740740739</c:v>
                </c:pt>
                <c:pt idx="11347">
                  <c:v>0.46460648148148148</c:v>
                </c:pt>
                <c:pt idx="11348">
                  <c:v>0.46461805555555552</c:v>
                </c:pt>
                <c:pt idx="11349">
                  <c:v>0.46462962962962967</c:v>
                </c:pt>
                <c:pt idx="11350">
                  <c:v>0.46464120370370371</c:v>
                </c:pt>
                <c:pt idx="11351">
                  <c:v>0.4646527777777778</c:v>
                </c:pt>
                <c:pt idx="11352">
                  <c:v>0.46466435185185184</c:v>
                </c:pt>
                <c:pt idx="11353">
                  <c:v>0.46467592592592594</c:v>
                </c:pt>
                <c:pt idx="11354">
                  <c:v>0.46468749999999998</c:v>
                </c:pt>
                <c:pt idx="11355">
                  <c:v>0.46469907407407413</c:v>
                </c:pt>
                <c:pt idx="11356">
                  <c:v>0.46471064814814816</c:v>
                </c:pt>
                <c:pt idx="11357">
                  <c:v>0.4647222222222222</c:v>
                </c:pt>
                <c:pt idx="11358">
                  <c:v>0.4647337962962963</c:v>
                </c:pt>
                <c:pt idx="11359">
                  <c:v>0.46474537037037034</c:v>
                </c:pt>
                <c:pt idx="11360">
                  <c:v>0.46475694444444443</c:v>
                </c:pt>
                <c:pt idx="11361">
                  <c:v>0.46476851851851847</c:v>
                </c:pt>
                <c:pt idx="11362">
                  <c:v>0.46478009259259262</c:v>
                </c:pt>
                <c:pt idx="11363">
                  <c:v>0.46479166666666666</c:v>
                </c:pt>
                <c:pt idx="11364">
                  <c:v>0.46480324074074075</c:v>
                </c:pt>
                <c:pt idx="11365">
                  <c:v>0.46481481481481479</c:v>
                </c:pt>
                <c:pt idx="11366">
                  <c:v>0.46482638888888889</c:v>
                </c:pt>
                <c:pt idx="11367">
                  <c:v>0.46483796296296293</c:v>
                </c:pt>
                <c:pt idx="11368">
                  <c:v>0.46484953703703707</c:v>
                </c:pt>
                <c:pt idx="11369">
                  <c:v>0.46486111111111111</c:v>
                </c:pt>
                <c:pt idx="11370">
                  <c:v>0.46487268518518521</c:v>
                </c:pt>
                <c:pt idx="11371">
                  <c:v>0.46488425925925925</c:v>
                </c:pt>
                <c:pt idx="11372">
                  <c:v>0.46489583333333334</c:v>
                </c:pt>
                <c:pt idx="11373">
                  <c:v>0.46490740740740738</c:v>
                </c:pt>
                <c:pt idx="11374">
                  <c:v>0.46491898148148153</c:v>
                </c:pt>
                <c:pt idx="11375">
                  <c:v>0.46493055555555557</c:v>
                </c:pt>
                <c:pt idx="11376">
                  <c:v>0.46494212962962966</c:v>
                </c:pt>
                <c:pt idx="11377">
                  <c:v>0.4649537037037037</c:v>
                </c:pt>
                <c:pt idx="11378">
                  <c:v>0.4649652777777778</c:v>
                </c:pt>
                <c:pt idx="11379">
                  <c:v>0.46497685185185184</c:v>
                </c:pt>
                <c:pt idx="11380">
                  <c:v>0.46498842592592587</c:v>
                </c:pt>
                <c:pt idx="11381">
                  <c:v>0.46500000000000002</c:v>
                </c:pt>
                <c:pt idx="11382">
                  <c:v>0.46501157407407406</c:v>
                </c:pt>
                <c:pt idx="11383">
                  <c:v>0.46502314814814816</c:v>
                </c:pt>
                <c:pt idx="11384">
                  <c:v>0.4650347222222222</c:v>
                </c:pt>
                <c:pt idx="11385">
                  <c:v>0.46504629629629629</c:v>
                </c:pt>
                <c:pt idx="11386">
                  <c:v>0.46505787037037033</c:v>
                </c:pt>
                <c:pt idx="11387">
                  <c:v>0.46506944444444448</c:v>
                </c:pt>
                <c:pt idx="11388">
                  <c:v>0.46508101851851852</c:v>
                </c:pt>
                <c:pt idx="11389">
                  <c:v>0.46509259259259261</c:v>
                </c:pt>
                <c:pt idx="11390">
                  <c:v>0.46510416666666665</c:v>
                </c:pt>
                <c:pt idx="11391">
                  <c:v>0.46511574074074075</c:v>
                </c:pt>
                <c:pt idx="11392">
                  <c:v>0.46512731481481479</c:v>
                </c:pt>
                <c:pt idx="11393">
                  <c:v>0.46513888888888894</c:v>
                </c:pt>
                <c:pt idx="11394">
                  <c:v>0.46515046296296297</c:v>
                </c:pt>
                <c:pt idx="11395">
                  <c:v>0.46516203703703707</c:v>
                </c:pt>
                <c:pt idx="11396">
                  <c:v>0.46517361111111111</c:v>
                </c:pt>
                <c:pt idx="11397">
                  <c:v>0.4651851851851852</c:v>
                </c:pt>
                <c:pt idx="11398">
                  <c:v>0.46519675925925924</c:v>
                </c:pt>
                <c:pt idx="11399">
                  <c:v>0.46520833333333328</c:v>
                </c:pt>
                <c:pt idx="11400">
                  <c:v>0.46521990740740743</c:v>
                </c:pt>
                <c:pt idx="11401">
                  <c:v>0.46523148148148147</c:v>
                </c:pt>
                <c:pt idx="11402">
                  <c:v>0.46524305555555556</c:v>
                </c:pt>
                <c:pt idx="11403">
                  <c:v>0.4652546296296296</c:v>
                </c:pt>
                <c:pt idx="11404">
                  <c:v>0.4652662037037037</c:v>
                </c:pt>
                <c:pt idx="11405">
                  <c:v>0.46527777777777773</c:v>
                </c:pt>
                <c:pt idx="11406">
                  <c:v>0.46528935185185188</c:v>
                </c:pt>
                <c:pt idx="11407">
                  <c:v>0.46530092592592592</c:v>
                </c:pt>
                <c:pt idx="11408">
                  <c:v>0.46531250000000002</c:v>
                </c:pt>
                <c:pt idx="11409">
                  <c:v>0.46532407407407406</c:v>
                </c:pt>
                <c:pt idx="11410">
                  <c:v>0.46533564814814815</c:v>
                </c:pt>
                <c:pt idx="11411">
                  <c:v>0.46534722222222219</c:v>
                </c:pt>
                <c:pt idx="11412">
                  <c:v>0.46535879629629634</c:v>
                </c:pt>
                <c:pt idx="11413">
                  <c:v>0.46537037037037038</c:v>
                </c:pt>
                <c:pt idx="11414">
                  <c:v>0.46538194444444447</c:v>
                </c:pt>
                <c:pt idx="11415">
                  <c:v>0.46539351851851851</c:v>
                </c:pt>
                <c:pt idx="11416">
                  <c:v>0.46540509259259261</c:v>
                </c:pt>
                <c:pt idx="11417">
                  <c:v>0.46541666666666665</c:v>
                </c:pt>
                <c:pt idx="11418">
                  <c:v>0.4654282407407408</c:v>
                </c:pt>
                <c:pt idx="11419">
                  <c:v>0.46543981481481483</c:v>
                </c:pt>
                <c:pt idx="11420">
                  <c:v>0.46545138888888887</c:v>
                </c:pt>
                <c:pt idx="11421">
                  <c:v>0.46546296296296297</c:v>
                </c:pt>
                <c:pt idx="11422">
                  <c:v>0.46547453703703701</c:v>
                </c:pt>
                <c:pt idx="11423">
                  <c:v>0.4654861111111111</c:v>
                </c:pt>
                <c:pt idx="11424">
                  <c:v>0.46549768518518514</c:v>
                </c:pt>
                <c:pt idx="11425">
                  <c:v>0.46550925925925929</c:v>
                </c:pt>
                <c:pt idx="11426">
                  <c:v>0.46552083333333333</c:v>
                </c:pt>
                <c:pt idx="11427">
                  <c:v>0.46553240740740742</c:v>
                </c:pt>
                <c:pt idx="11428">
                  <c:v>0.46554398148148146</c:v>
                </c:pt>
                <c:pt idx="11429">
                  <c:v>0.46555555555555556</c:v>
                </c:pt>
                <c:pt idx="11430">
                  <c:v>0.46556712962962959</c:v>
                </c:pt>
                <c:pt idx="11431">
                  <c:v>0.46557870370370374</c:v>
                </c:pt>
                <c:pt idx="11432">
                  <c:v>0.46559027777777778</c:v>
                </c:pt>
                <c:pt idx="11433">
                  <c:v>0.46560185185185188</c:v>
                </c:pt>
                <c:pt idx="11434">
                  <c:v>0.46561342592592592</c:v>
                </c:pt>
                <c:pt idx="11435">
                  <c:v>0.46562500000000001</c:v>
                </c:pt>
                <c:pt idx="11436">
                  <c:v>0.46563657407407405</c:v>
                </c:pt>
                <c:pt idx="11437">
                  <c:v>0.4656481481481482</c:v>
                </c:pt>
                <c:pt idx="11438">
                  <c:v>0.46565972222222224</c:v>
                </c:pt>
                <c:pt idx="11439">
                  <c:v>0.46567129629629633</c:v>
                </c:pt>
                <c:pt idx="11440">
                  <c:v>0.46568287037037037</c:v>
                </c:pt>
                <c:pt idx="11441">
                  <c:v>0.46569444444444441</c:v>
                </c:pt>
                <c:pt idx="11442">
                  <c:v>0.46570601851851851</c:v>
                </c:pt>
                <c:pt idx="11443">
                  <c:v>0.46571759259259254</c:v>
                </c:pt>
                <c:pt idx="11444">
                  <c:v>0.46572916666666669</c:v>
                </c:pt>
                <c:pt idx="11445">
                  <c:v>0.46574074074074073</c:v>
                </c:pt>
                <c:pt idx="11446">
                  <c:v>0.46575231481481483</c:v>
                </c:pt>
                <c:pt idx="11447">
                  <c:v>0.46576388888888887</c:v>
                </c:pt>
                <c:pt idx="11448">
                  <c:v>0.46577546296296296</c:v>
                </c:pt>
                <c:pt idx="11449">
                  <c:v>0.465787037037037</c:v>
                </c:pt>
                <c:pt idx="11450">
                  <c:v>0.46579861111111115</c:v>
                </c:pt>
                <c:pt idx="11451">
                  <c:v>0.46581018518518519</c:v>
                </c:pt>
                <c:pt idx="11452">
                  <c:v>0.46582175925925928</c:v>
                </c:pt>
                <c:pt idx="11453">
                  <c:v>0.46583333333333332</c:v>
                </c:pt>
                <c:pt idx="11454">
                  <c:v>0.46584490740740742</c:v>
                </c:pt>
                <c:pt idx="11455">
                  <c:v>0.46585648148148145</c:v>
                </c:pt>
                <c:pt idx="11456">
                  <c:v>0.4658680555555556</c:v>
                </c:pt>
                <c:pt idx="11457">
                  <c:v>0.46587962962962964</c:v>
                </c:pt>
                <c:pt idx="11458">
                  <c:v>0.46589120370370374</c:v>
                </c:pt>
                <c:pt idx="11459">
                  <c:v>0.46590277777777778</c:v>
                </c:pt>
                <c:pt idx="11460">
                  <c:v>0.46591435185185182</c:v>
                </c:pt>
                <c:pt idx="11461">
                  <c:v>0.46592592592592591</c:v>
                </c:pt>
                <c:pt idx="11462">
                  <c:v>0.46593749999999995</c:v>
                </c:pt>
                <c:pt idx="11463">
                  <c:v>0.4659490740740741</c:v>
                </c:pt>
                <c:pt idx="11464">
                  <c:v>0.46596064814814814</c:v>
                </c:pt>
                <c:pt idx="11465">
                  <c:v>0.46597222222222223</c:v>
                </c:pt>
                <c:pt idx="11466">
                  <c:v>0.46598379629629627</c:v>
                </c:pt>
                <c:pt idx="11467">
                  <c:v>0.46599537037037037</c:v>
                </c:pt>
                <c:pt idx="11468">
                  <c:v>0.4660069444444444</c:v>
                </c:pt>
                <c:pt idx="11469">
                  <c:v>0.46601851851851855</c:v>
                </c:pt>
                <c:pt idx="11470">
                  <c:v>0.46603009259259259</c:v>
                </c:pt>
                <c:pt idx="11471">
                  <c:v>0.46604166666666669</c:v>
                </c:pt>
                <c:pt idx="11472">
                  <c:v>0.46605324074074073</c:v>
                </c:pt>
                <c:pt idx="11473">
                  <c:v>0.46606481481481482</c:v>
                </c:pt>
                <c:pt idx="11474">
                  <c:v>0.46607638888888886</c:v>
                </c:pt>
                <c:pt idx="11475">
                  <c:v>0.46608796296296301</c:v>
                </c:pt>
                <c:pt idx="11476">
                  <c:v>0.46609953703703705</c:v>
                </c:pt>
                <c:pt idx="11477">
                  <c:v>0.46611111111111114</c:v>
                </c:pt>
                <c:pt idx="11478">
                  <c:v>0.46612268518518518</c:v>
                </c:pt>
                <c:pt idx="11479">
                  <c:v>0.46613425925925928</c:v>
                </c:pt>
                <c:pt idx="11480">
                  <c:v>0.46614583333333331</c:v>
                </c:pt>
                <c:pt idx="11481">
                  <c:v>0.46615740740740735</c:v>
                </c:pt>
                <c:pt idx="11482">
                  <c:v>0.4661689814814815</c:v>
                </c:pt>
                <c:pt idx="11483">
                  <c:v>0.46618055555555554</c:v>
                </c:pt>
                <c:pt idx="11484">
                  <c:v>0.46619212962962964</c:v>
                </c:pt>
                <c:pt idx="11485">
                  <c:v>0.46620370370370368</c:v>
                </c:pt>
                <c:pt idx="11486">
                  <c:v>0.46621527777777777</c:v>
                </c:pt>
                <c:pt idx="11487">
                  <c:v>0.46622685185185181</c:v>
                </c:pt>
                <c:pt idx="11488">
                  <c:v>0.46623842592592596</c:v>
                </c:pt>
                <c:pt idx="11489">
                  <c:v>0.46625</c:v>
                </c:pt>
                <c:pt idx="11490">
                  <c:v>0.46626157407407409</c:v>
                </c:pt>
                <c:pt idx="11491">
                  <c:v>0.46627314814814813</c:v>
                </c:pt>
                <c:pt idx="11492">
                  <c:v>0.46628472222222223</c:v>
                </c:pt>
                <c:pt idx="11493">
                  <c:v>0.46629629629629626</c:v>
                </c:pt>
                <c:pt idx="11494">
                  <c:v>0.46630787037037041</c:v>
                </c:pt>
                <c:pt idx="11495">
                  <c:v>0.46631944444444445</c:v>
                </c:pt>
                <c:pt idx="11496">
                  <c:v>0.46633101851851855</c:v>
                </c:pt>
                <c:pt idx="11497">
                  <c:v>0.46634259259259259</c:v>
                </c:pt>
                <c:pt idx="11498">
                  <c:v>0.46635416666666668</c:v>
                </c:pt>
                <c:pt idx="11499">
                  <c:v>0.46636574074074072</c:v>
                </c:pt>
                <c:pt idx="11500">
                  <c:v>0.46637731481481487</c:v>
                </c:pt>
                <c:pt idx="11501">
                  <c:v>0.46638888888888891</c:v>
                </c:pt>
                <c:pt idx="11502">
                  <c:v>0.46640046296296295</c:v>
                </c:pt>
                <c:pt idx="11503">
                  <c:v>0.46641203703703704</c:v>
                </c:pt>
                <c:pt idx="11504">
                  <c:v>0.46642361111111108</c:v>
                </c:pt>
                <c:pt idx="11505">
                  <c:v>0.46643518518518517</c:v>
                </c:pt>
                <c:pt idx="11506">
                  <c:v>0.46644675925925921</c:v>
                </c:pt>
                <c:pt idx="11507">
                  <c:v>0.46645833333333336</c:v>
                </c:pt>
                <c:pt idx="11508">
                  <c:v>0.4664699074074074</c:v>
                </c:pt>
                <c:pt idx="11509">
                  <c:v>0.4664814814814815</c:v>
                </c:pt>
                <c:pt idx="11510">
                  <c:v>0.46649305555555554</c:v>
                </c:pt>
                <c:pt idx="11511">
                  <c:v>0.46650462962962963</c:v>
                </c:pt>
                <c:pt idx="11512">
                  <c:v>0.46651620370370367</c:v>
                </c:pt>
                <c:pt idx="11513">
                  <c:v>0.46652777777777782</c:v>
                </c:pt>
                <c:pt idx="11514">
                  <c:v>0.46653935185185186</c:v>
                </c:pt>
                <c:pt idx="11515">
                  <c:v>0.46655092592592595</c:v>
                </c:pt>
                <c:pt idx="11516">
                  <c:v>0.46656249999999999</c:v>
                </c:pt>
                <c:pt idx="11517">
                  <c:v>0.46657407407407409</c:v>
                </c:pt>
                <c:pt idx="11518">
                  <c:v>0.46658564814814812</c:v>
                </c:pt>
                <c:pt idx="11519">
                  <c:v>0.46659722222222227</c:v>
                </c:pt>
                <c:pt idx="11520">
                  <c:v>0.46660879629629631</c:v>
                </c:pt>
                <c:pt idx="11521">
                  <c:v>0.46662037037037035</c:v>
                </c:pt>
                <c:pt idx="11522">
                  <c:v>0.46663194444444445</c:v>
                </c:pt>
                <c:pt idx="11523">
                  <c:v>0.46664351851851849</c:v>
                </c:pt>
                <c:pt idx="11524">
                  <c:v>0.46665509259259258</c:v>
                </c:pt>
                <c:pt idx="11525">
                  <c:v>0.46666666666666662</c:v>
                </c:pt>
                <c:pt idx="11526">
                  <c:v>0.46667824074074077</c:v>
                </c:pt>
                <c:pt idx="11527">
                  <c:v>0.46668981481481481</c:v>
                </c:pt>
                <c:pt idx="11528">
                  <c:v>0.4667013888888889</c:v>
                </c:pt>
                <c:pt idx="11529">
                  <c:v>0.46671296296296294</c:v>
                </c:pt>
                <c:pt idx="11530">
                  <c:v>0.46672453703703703</c:v>
                </c:pt>
                <c:pt idx="11531">
                  <c:v>0.46673611111111107</c:v>
                </c:pt>
                <c:pt idx="11532">
                  <c:v>0.46674768518518522</c:v>
                </c:pt>
                <c:pt idx="11533">
                  <c:v>0.46675925925925926</c:v>
                </c:pt>
                <c:pt idx="11534">
                  <c:v>0.46677083333333336</c:v>
                </c:pt>
                <c:pt idx="11535">
                  <c:v>0.4667824074074074</c:v>
                </c:pt>
                <c:pt idx="11536">
                  <c:v>0.46679398148148149</c:v>
                </c:pt>
                <c:pt idx="11537">
                  <c:v>0.46680555555555553</c:v>
                </c:pt>
                <c:pt idx="11538">
                  <c:v>0.46681712962962968</c:v>
                </c:pt>
                <c:pt idx="11539">
                  <c:v>0.46682870370370372</c:v>
                </c:pt>
                <c:pt idx="11540">
                  <c:v>0.46684027777777781</c:v>
                </c:pt>
                <c:pt idx="11541">
                  <c:v>0.46685185185185185</c:v>
                </c:pt>
                <c:pt idx="11542">
                  <c:v>0.46686342592592589</c:v>
                </c:pt>
                <c:pt idx="11543">
                  <c:v>0.46687499999999998</c:v>
                </c:pt>
                <c:pt idx="11544">
                  <c:v>0.46688657407407402</c:v>
                </c:pt>
                <c:pt idx="11545">
                  <c:v>0.46689814814814817</c:v>
                </c:pt>
                <c:pt idx="11546">
                  <c:v>0.46690972222222221</c:v>
                </c:pt>
                <c:pt idx="11547">
                  <c:v>0.46692129629629631</c:v>
                </c:pt>
                <c:pt idx="11548">
                  <c:v>0.46693287037037035</c:v>
                </c:pt>
                <c:pt idx="11549">
                  <c:v>0.46694444444444444</c:v>
                </c:pt>
                <c:pt idx="11550">
                  <c:v>0.46695601851851848</c:v>
                </c:pt>
                <c:pt idx="11551">
                  <c:v>0.46696759259259263</c:v>
                </c:pt>
                <c:pt idx="11552">
                  <c:v>0.46697916666666667</c:v>
                </c:pt>
                <c:pt idx="11553">
                  <c:v>0.46699074074074076</c:v>
                </c:pt>
                <c:pt idx="11554">
                  <c:v>0.4670023148148148</c:v>
                </c:pt>
                <c:pt idx="11555">
                  <c:v>0.4670138888888889</c:v>
                </c:pt>
                <c:pt idx="11556">
                  <c:v>0.46702546296296293</c:v>
                </c:pt>
                <c:pt idx="11557">
                  <c:v>0.46703703703703708</c:v>
                </c:pt>
                <c:pt idx="11558">
                  <c:v>0.46704861111111112</c:v>
                </c:pt>
                <c:pt idx="11559">
                  <c:v>0.46706018518518522</c:v>
                </c:pt>
                <c:pt idx="11560">
                  <c:v>0.46707175925925926</c:v>
                </c:pt>
                <c:pt idx="11561">
                  <c:v>0.46708333333333335</c:v>
                </c:pt>
                <c:pt idx="11562">
                  <c:v>0.46709490740740739</c:v>
                </c:pt>
                <c:pt idx="11563">
                  <c:v>0.46710648148148143</c:v>
                </c:pt>
                <c:pt idx="11564">
                  <c:v>0.46711805555555558</c:v>
                </c:pt>
                <c:pt idx="11565">
                  <c:v>0.46712962962962962</c:v>
                </c:pt>
                <c:pt idx="11566">
                  <c:v>0.46714120370370371</c:v>
                </c:pt>
                <c:pt idx="11567">
                  <c:v>0.46715277777777775</c:v>
                </c:pt>
                <c:pt idx="11568">
                  <c:v>0.46716435185185184</c:v>
                </c:pt>
                <c:pt idx="11569">
                  <c:v>0.46717592592592588</c:v>
                </c:pt>
                <c:pt idx="11570">
                  <c:v>0.46718750000000003</c:v>
                </c:pt>
                <c:pt idx="11571">
                  <c:v>0.46719907407407407</c:v>
                </c:pt>
                <c:pt idx="11572">
                  <c:v>0.46721064814814817</c:v>
                </c:pt>
                <c:pt idx="11573">
                  <c:v>0.46722222222222221</c:v>
                </c:pt>
                <c:pt idx="11574">
                  <c:v>0.4672337962962963</c:v>
                </c:pt>
                <c:pt idx="11575">
                  <c:v>0.46724537037037034</c:v>
                </c:pt>
                <c:pt idx="11576">
                  <c:v>0.46725694444444449</c:v>
                </c:pt>
                <c:pt idx="11577">
                  <c:v>0.46726851851851853</c:v>
                </c:pt>
                <c:pt idx="11578">
                  <c:v>0.46728009259259262</c:v>
                </c:pt>
                <c:pt idx="11579">
                  <c:v>0.46729166666666666</c:v>
                </c:pt>
                <c:pt idx="11580">
                  <c:v>0.46730324074074076</c:v>
                </c:pt>
                <c:pt idx="11581">
                  <c:v>0.46731481481481479</c:v>
                </c:pt>
                <c:pt idx="11582">
                  <c:v>0.46732638888888883</c:v>
                </c:pt>
                <c:pt idx="11583">
                  <c:v>0.46733796296296298</c:v>
                </c:pt>
                <c:pt idx="11584">
                  <c:v>0.46734953703703702</c:v>
                </c:pt>
                <c:pt idx="11585">
                  <c:v>0.46736111111111112</c:v>
                </c:pt>
                <c:pt idx="11586">
                  <c:v>0.46737268518518515</c:v>
                </c:pt>
                <c:pt idx="11587">
                  <c:v>0.46738425925925925</c:v>
                </c:pt>
                <c:pt idx="11588">
                  <c:v>0.46739583333333329</c:v>
                </c:pt>
                <c:pt idx="11589">
                  <c:v>0.46740740740740744</c:v>
                </c:pt>
                <c:pt idx="11590">
                  <c:v>0.46741898148148148</c:v>
                </c:pt>
                <c:pt idx="11591">
                  <c:v>0.46743055555555557</c:v>
                </c:pt>
                <c:pt idx="11592">
                  <c:v>0.46744212962962961</c:v>
                </c:pt>
                <c:pt idx="11593">
                  <c:v>0.4674537037037037</c:v>
                </c:pt>
                <c:pt idx="11594">
                  <c:v>0.46746527777777774</c:v>
                </c:pt>
                <c:pt idx="11595">
                  <c:v>0.46747685185185189</c:v>
                </c:pt>
                <c:pt idx="11596">
                  <c:v>0.46748842592592593</c:v>
                </c:pt>
                <c:pt idx="11597">
                  <c:v>0.46750000000000003</c:v>
                </c:pt>
                <c:pt idx="11598">
                  <c:v>0.46751157407407407</c:v>
                </c:pt>
                <c:pt idx="11599">
                  <c:v>0.46752314814814816</c:v>
                </c:pt>
                <c:pt idx="11600">
                  <c:v>0.4675347222222222</c:v>
                </c:pt>
                <c:pt idx="11601">
                  <c:v>0.46754629629629635</c:v>
                </c:pt>
                <c:pt idx="11602">
                  <c:v>0.46755787037037039</c:v>
                </c:pt>
                <c:pt idx="11603">
                  <c:v>0.46756944444444448</c:v>
                </c:pt>
                <c:pt idx="11604">
                  <c:v>0.46758101851851852</c:v>
                </c:pt>
                <c:pt idx="11605">
                  <c:v>0.46759259259259256</c:v>
                </c:pt>
                <c:pt idx="11606">
                  <c:v>0.46760416666666665</c:v>
                </c:pt>
                <c:pt idx="11607">
                  <c:v>0.46761574074074069</c:v>
                </c:pt>
                <c:pt idx="11608">
                  <c:v>0.46762731481481484</c:v>
                </c:pt>
                <c:pt idx="11609">
                  <c:v>0.46763888888888888</c:v>
                </c:pt>
                <c:pt idx="11610">
                  <c:v>0.46765046296296298</c:v>
                </c:pt>
                <c:pt idx="11611">
                  <c:v>0.46766203703703701</c:v>
                </c:pt>
                <c:pt idx="11612">
                  <c:v>0.46767361111111111</c:v>
                </c:pt>
                <c:pt idx="11613">
                  <c:v>0.46768518518518515</c:v>
                </c:pt>
                <c:pt idx="11614">
                  <c:v>0.4676967592592593</c:v>
                </c:pt>
                <c:pt idx="11615">
                  <c:v>0.46770833333333334</c:v>
                </c:pt>
                <c:pt idx="11616">
                  <c:v>0.46771990740740743</c:v>
                </c:pt>
                <c:pt idx="11617">
                  <c:v>0.46773148148148147</c:v>
                </c:pt>
                <c:pt idx="11618">
                  <c:v>0.46774305555555556</c:v>
                </c:pt>
                <c:pt idx="11619">
                  <c:v>0.4677546296296296</c:v>
                </c:pt>
                <c:pt idx="11620">
                  <c:v>0.46776620370370375</c:v>
                </c:pt>
                <c:pt idx="11621">
                  <c:v>0.46777777777777779</c:v>
                </c:pt>
                <c:pt idx="11622">
                  <c:v>0.46778935185185189</c:v>
                </c:pt>
                <c:pt idx="11623">
                  <c:v>0.46780092592592593</c:v>
                </c:pt>
                <c:pt idx="11624">
                  <c:v>0.46781249999999996</c:v>
                </c:pt>
                <c:pt idx="11625">
                  <c:v>0.46782407407407406</c:v>
                </c:pt>
                <c:pt idx="11626">
                  <c:v>0.4678356481481481</c:v>
                </c:pt>
                <c:pt idx="11627">
                  <c:v>0.46784722222222225</c:v>
                </c:pt>
                <c:pt idx="11628">
                  <c:v>0.46785879629629629</c:v>
                </c:pt>
                <c:pt idx="11629">
                  <c:v>0.46787037037037038</c:v>
                </c:pt>
                <c:pt idx="11630">
                  <c:v>0.46788194444444442</c:v>
                </c:pt>
                <c:pt idx="11631">
                  <c:v>0.46789351851851851</c:v>
                </c:pt>
                <c:pt idx="11632">
                  <c:v>0.46790509259259255</c:v>
                </c:pt>
                <c:pt idx="11633">
                  <c:v>0.4679166666666667</c:v>
                </c:pt>
                <c:pt idx="11634">
                  <c:v>0.46792824074074074</c:v>
                </c:pt>
                <c:pt idx="11635">
                  <c:v>0.46793981481481484</c:v>
                </c:pt>
                <c:pt idx="11636">
                  <c:v>0.46795138888888888</c:v>
                </c:pt>
                <c:pt idx="11637">
                  <c:v>0.46796296296296297</c:v>
                </c:pt>
                <c:pt idx="11638">
                  <c:v>0.46797453703703701</c:v>
                </c:pt>
                <c:pt idx="11639">
                  <c:v>0.46798611111111116</c:v>
                </c:pt>
                <c:pt idx="11640">
                  <c:v>0.4679976851851852</c:v>
                </c:pt>
                <c:pt idx="11641">
                  <c:v>0.46800925925925929</c:v>
                </c:pt>
                <c:pt idx="11642">
                  <c:v>0.46802083333333333</c:v>
                </c:pt>
                <c:pt idx="11643">
                  <c:v>0.46803240740740742</c:v>
                </c:pt>
                <c:pt idx="11644">
                  <c:v>0.46804398148148146</c:v>
                </c:pt>
                <c:pt idx="11645">
                  <c:v>0.4680555555555555</c:v>
                </c:pt>
                <c:pt idx="11646">
                  <c:v>0.46806712962962965</c:v>
                </c:pt>
                <c:pt idx="11647">
                  <c:v>0.46807870370370369</c:v>
                </c:pt>
                <c:pt idx="11648">
                  <c:v>0.46809027777777779</c:v>
                </c:pt>
                <c:pt idx="11649">
                  <c:v>0.46810185185185182</c:v>
                </c:pt>
                <c:pt idx="11650">
                  <c:v>0.46811342592592592</c:v>
                </c:pt>
                <c:pt idx="11651">
                  <c:v>0.46812499999999996</c:v>
                </c:pt>
                <c:pt idx="11652">
                  <c:v>0.46813657407407411</c:v>
                </c:pt>
                <c:pt idx="11653">
                  <c:v>0.46814814814814815</c:v>
                </c:pt>
                <c:pt idx="11654">
                  <c:v>0.46815972222222224</c:v>
                </c:pt>
                <c:pt idx="11655">
                  <c:v>0.46817129629629628</c:v>
                </c:pt>
                <c:pt idx="11656">
                  <c:v>0.46818287037037037</c:v>
                </c:pt>
                <c:pt idx="11657">
                  <c:v>0.46819444444444441</c:v>
                </c:pt>
                <c:pt idx="11658">
                  <c:v>0.46820601851851856</c:v>
                </c:pt>
                <c:pt idx="11659">
                  <c:v>0.4682175925925926</c:v>
                </c:pt>
                <c:pt idx="11660">
                  <c:v>0.4682291666666667</c:v>
                </c:pt>
                <c:pt idx="11661">
                  <c:v>0.46824074074074074</c:v>
                </c:pt>
                <c:pt idx="11662">
                  <c:v>0.46825231481481483</c:v>
                </c:pt>
                <c:pt idx="11663">
                  <c:v>0.46826388888888887</c:v>
                </c:pt>
                <c:pt idx="11664">
                  <c:v>0.46827546296296302</c:v>
                </c:pt>
                <c:pt idx="11665">
                  <c:v>0.46828703703703706</c:v>
                </c:pt>
                <c:pt idx="11666">
                  <c:v>0.4682986111111111</c:v>
                </c:pt>
                <c:pt idx="11667">
                  <c:v>0.46831018518518519</c:v>
                </c:pt>
                <c:pt idx="11668">
                  <c:v>0.46832175925925923</c:v>
                </c:pt>
                <c:pt idx="11669">
                  <c:v>0.46833333333333332</c:v>
                </c:pt>
                <c:pt idx="11670">
                  <c:v>0.46834490740740736</c:v>
                </c:pt>
                <c:pt idx="11671">
                  <c:v>0.46835648148148151</c:v>
                </c:pt>
                <c:pt idx="11672">
                  <c:v>0.46836805555555555</c:v>
                </c:pt>
                <c:pt idx="11673">
                  <c:v>0.46837962962962965</c:v>
                </c:pt>
                <c:pt idx="11674">
                  <c:v>0.46839120370370368</c:v>
                </c:pt>
                <c:pt idx="11675">
                  <c:v>0.46840277777777778</c:v>
                </c:pt>
                <c:pt idx="11676">
                  <c:v>0.46841435185185182</c:v>
                </c:pt>
                <c:pt idx="11677">
                  <c:v>0.46842592592592597</c:v>
                </c:pt>
                <c:pt idx="11678">
                  <c:v>0.46843750000000001</c:v>
                </c:pt>
                <c:pt idx="11679">
                  <c:v>0.4684490740740741</c:v>
                </c:pt>
                <c:pt idx="11680">
                  <c:v>0.46846064814814814</c:v>
                </c:pt>
                <c:pt idx="11681">
                  <c:v>0.46847222222222223</c:v>
                </c:pt>
                <c:pt idx="11682">
                  <c:v>0.46848379629629627</c:v>
                </c:pt>
                <c:pt idx="11683">
                  <c:v>0.46849537037037042</c:v>
                </c:pt>
                <c:pt idx="11684">
                  <c:v>0.46850694444444446</c:v>
                </c:pt>
                <c:pt idx="11685">
                  <c:v>0.4685185185185185</c:v>
                </c:pt>
                <c:pt idx="11686">
                  <c:v>0.4685300925925926</c:v>
                </c:pt>
                <c:pt idx="11687">
                  <c:v>0.46854166666666663</c:v>
                </c:pt>
                <c:pt idx="11688">
                  <c:v>0.46855324074074073</c:v>
                </c:pt>
                <c:pt idx="11689">
                  <c:v>0.46856481481481477</c:v>
                </c:pt>
                <c:pt idx="11690">
                  <c:v>0.46857638888888892</c:v>
                </c:pt>
                <c:pt idx="11691">
                  <c:v>0.46858796296296296</c:v>
                </c:pt>
                <c:pt idx="11692">
                  <c:v>0.46859953703703705</c:v>
                </c:pt>
                <c:pt idx="11693">
                  <c:v>0.46861111111111109</c:v>
                </c:pt>
                <c:pt idx="11694">
                  <c:v>0.46862268518518518</c:v>
                </c:pt>
                <c:pt idx="11695">
                  <c:v>0.46863425925925922</c:v>
                </c:pt>
                <c:pt idx="11696">
                  <c:v>0.46864583333333337</c:v>
                </c:pt>
                <c:pt idx="11697">
                  <c:v>0.46865740740740741</c:v>
                </c:pt>
                <c:pt idx="11698">
                  <c:v>0.46866898148148151</c:v>
                </c:pt>
                <c:pt idx="11699">
                  <c:v>0.46868055555555554</c:v>
                </c:pt>
                <c:pt idx="11700">
                  <c:v>0.46869212962962964</c:v>
                </c:pt>
                <c:pt idx="11701">
                  <c:v>0.46870370370370368</c:v>
                </c:pt>
                <c:pt idx="11702">
                  <c:v>0.46871527777777783</c:v>
                </c:pt>
                <c:pt idx="11703">
                  <c:v>0.46872685185185187</c:v>
                </c:pt>
                <c:pt idx="11704">
                  <c:v>0.46873842592592596</c:v>
                </c:pt>
                <c:pt idx="11705">
                  <c:v>0.46875</c:v>
                </c:pt>
                <c:pt idx="11706">
                  <c:v>0.46876157407407404</c:v>
                </c:pt>
                <c:pt idx="11707">
                  <c:v>0.46877314814814813</c:v>
                </c:pt>
                <c:pt idx="11708">
                  <c:v>0.46878472222222217</c:v>
                </c:pt>
                <c:pt idx="11709">
                  <c:v>0.46879629629629632</c:v>
                </c:pt>
                <c:pt idx="11710">
                  <c:v>0.46880787037037036</c:v>
                </c:pt>
                <c:pt idx="11711">
                  <c:v>0.46881944444444446</c:v>
                </c:pt>
                <c:pt idx="11712">
                  <c:v>0.46883101851851849</c:v>
                </c:pt>
                <c:pt idx="11713">
                  <c:v>0.46884259259259259</c:v>
                </c:pt>
                <c:pt idx="11714">
                  <c:v>0.46885416666666663</c:v>
                </c:pt>
                <c:pt idx="11715">
                  <c:v>0.46886574074074078</c:v>
                </c:pt>
                <c:pt idx="11716">
                  <c:v>0.46887731481481482</c:v>
                </c:pt>
                <c:pt idx="11717">
                  <c:v>0.46888888888888891</c:v>
                </c:pt>
                <c:pt idx="11718">
                  <c:v>0.46890046296296295</c:v>
                </c:pt>
                <c:pt idx="11719">
                  <c:v>0.46891203703703704</c:v>
                </c:pt>
                <c:pt idx="11720">
                  <c:v>0.46892361111111108</c:v>
                </c:pt>
                <c:pt idx="11721">
                  <c:v>0.46893518518518523</c:v>
                </c:pt>
                <c:pt idx="11722">
                  <c:v>0.46894675925925927</c:v>
                </c:pt>
                <c:pt idx="11723">
                  <c:v>0.46895833333333337</c:v>
                </c:pt>
                <c:pt idx="11724">
                  <c:v>0.4689699074074074</c:v>
                </c:pt>
                <c:pt idx="11725">
                  <c:v>0.4689814814814815</c:v>
                </c:pt>
                <c:pt idx="11726">
                  <c:v>0.46899305555555554</c:v>
                </c:pt>
                <c:pt idx="11727">
                  <c:v>0.46900462962962958</c:v>
                </c:pt>
                <c:pt idx="11728">
                  <c:v>0.46901620370370373</c:v>
                </c:pt>
                <c:pt idx="11729">
                  <c:v>0.46902777777777777</c:v>
                </c:pt>
                <c:pt idx="11730">
                  <c:v>0.46903935185185186</c:v>
                </c:pt>
                <c:pt idx="11731">
                  <c:v>0.4690509259259259</c:v>
                </c:pt>
                <c:pt idx="11732">
                  <c:v>0.46906249999999999</c:v>
                </c:pt>
                <c:pt idx="11733">
                  <c:v>0.46907407407407403</c:v>
                </c:pt>
                <c:pt idx="11734">
                  <c:v>0.46908564814814818</c:v>
                </c:pt>
                <c:pt idx="11735">
                  <c:v>0.46909722222222222</c:v>
                </c:pt>
                <c:pt idx="11736">
                  <c:v>0.46910879629629632</c:v>
                </c:pt>
                <c:pt idx="11737">
                  <c:v>0.46912037037037035</c:v>
                </c:pt>
                <c:pt idx="11738">
                  <c:v>0.46913194444444445</c:v>
                </c:pt>
                <c:pt idx="11739">
                  <c:v>0.46914351851851849</c:v>
                </c:pt>
                <c:pt idx="11740">
                  <c:v>0.46915509259259264</c:v>
                </c:pt>
                <c:pt idx="11741">
                  <c:v>0.46916666666666668</c:v>
                </c:pt>
                <c:pt idx="11742">
                  <c:v>0.46917824074074077</c:v>
                </c:pt>
                <c:pt idx="11743">
                  <c:v>0.46918981481481481</c:v>
                </c:pt>
                <c:pt idx="11744">
                  <c:v>0.4692013888888889</c:v>
                </c:pt>
                <c:pt idx="11745">
                  <c:v>0.46921296296296294</c:v>
                </c:pt>
                <c:pt idx="11746">
                  <c:v>0.46922453703703698</c:v>
                </c:pt>
                <c:pt idx="11747">
                  <c:v>0.46923611111111113</c:v>
                </c:pt>
                <c:pt idx="11748">
                  <c:v>0.46924768518518517</c:v>
                </c:pt>
                <c:pt idx="11749">
                  <c:v>0.46925925925925926</c:v>
                </c:pt>
                <c:pt idx="11750">
                  <c:v>0.4692708333333333</c:v>
                </c:pt>
                <c:pt idx="11751">
                  <c:v>0.4692824074074074</c:v>
                </c:pt>
                <c:pt idx="11752">
                  <c:v>0.46929398148148144</c:v>
                </c:pt>
                <c:pt idx="11753">
                  <c:v>0.46930555555555559</c:v>
                </c:pt>
                <c:pt idx="11754">
                  <c:v>0.46931712962962963</c:v>
                </c:pt>
                <c:pt idx="11755">
                  <c:v>0.46932870370370372</c:v>
                </c:pt>
                <c:pt idx="11756">
                  <c:v>0.46934027777777776</c:v>
                </c:pt>
                <c:pt idx="11757">
                  <c:v>0.46935185185185185</c:v>
                </c:pt>
                <c:pt idx="11758">
                  <c:v>0.46936342592592589</c:v>
                </c:pt>
                <c:pt idx="11759">
                  <c:v>0.46937500000000004</c:v>
                </c:pt>
                <c:pt idx="11760">
                  <c:v>0.46938657407407408</c:v>
                </c:pt>
                <c:pt idx="11761">
                  <c:v>0.46939814814814818</c:v>
                </c:pt>
                <c:pt idx="11762">
                  <c:v>0.46940972222222221</c:v>
                </c:pt>
                <c:pt idx="11763">
                  <c:v>0.46942129629629631</c:v>
                </c:pt>
                <c:pt idx="11764">
                  <c:v>0.46943287037037035</c:v>
                </c:pt>
                <c:pt idx="11765">
                  <c:v>0.4694444444444445</c:v>
                </c:pt>
                <c:pt idx="11766">
                  <c:v>0.46945601851851854</c:v>
                </c:pt>
                <c:pt idx="11767">
                  <c:v>0.46946759259259263</c:v>
                </c:pt>
                <c:pt idx="11768">
                  <c:v>0.46947916666666667</c:v>
                </c:pt>
                <c:pt idx="11769">
                  <c:v>0.46949074074074071</c:v>
                </c:pt>
                <c:pt idx="11770">
                  <c:v>0.4695023148148148</c:v>
                </c:pt>
                <c:pt idx="11771">
                  <c:v>0.46951388888888884</c:v>
                </c:pt>
                <c:pt idx="11772">
                  <c:v>0.46952546296296299</c:v>
                </c:pt>
                <c:pt idx="11773">
                  <c:v>0.46953703703703703</c:v>
                </c:pt>
                <c:pt idx="11774">
                  <c:v>0.46954861111111112</c:v>
                </c:pt>
                <c:pt idx="11775">
                  <c:v>0.46956018518518516</c:v>
                </c:pt>
                <c:pt idx="11776">
                  <c:v>0.46957175925925926</c:v>
                </c:pt>
                <c:pt idx="11777">
                  <c:v>0.4695833333333333</c:v>
                </c:pt>
                <c:pt idx="11778">
                  <c:v>0.46959490740740745</c:v>
                </c:pt>
                <c:pt idx="11779">
                  <c:v>0.46960648148148149</c:v>
                </c:pt>
                <c:pt idx="11780">
                  <c:v>0.46961805555555558</c:v>
                </c:pt>
                <c:pt idx="11781">
                  <c:v>0.46962962962962962</c:v>
                </c:pt>
                <c:pt idx="11782">
                  <c:v>0.46964120370370371</c:v>
                </c:pt>
                <c:pt idx="11783">
                  <c:v>0.46965277777777775</c:v>
                </c:pt>
                <c:pt idx="11784">
                  <c:v>0.4696643518518519</c:v>
                </c:pt>
                <c:pt idx="11785">
                  <c:v>0.46967592592592594</c:v>
                </c:pt>
                <c:pt idx="11786">
                  <c:v>0.46968750000000004</c:v>
                </c:pt>
                <c:pt idx="11787">
                  <c:v>0.46969907407407407</c:v>
                </c:pt>
                <c:pt idx="11788">
                  <c:v>0.46971064814814811</c:v>
                </c:pt>
                <c:pt idx="11789">
                  <c:v>0.46972222222222221</c:v>
                </c:pt>
                <c:pt idx="11790">
                  <c:v>0.46973379629629625</c:v>
                </c:pt>
                <c:pt idx="11791">
                  <c:v>0.4697453703703704</c:v>
                </c:pt>
                <c:pt idx="11792">
                  <c:v>0.46975694444444444</c:v>
                </c:pt>
                <c:pt idx="11793">
                  <c:v>0.46976851851851853</c:v>
                </c:pt>
                <c:pt idx="11794">
                  <c:v>0.46978009259259257</c:v>
                </c:pt>
                <c:pt idx="11795">
                  <c:v>0.46979166666666666</c:v>
                </c:pt>
                <c:pt idx="11796">
                  <c:v>0.4698032407407407</c:v>
                </c:pt>
                <c:pt idx="11797">
                  <c:v>0.46981481481481485</c:v>
                </c:pt>
                <c:pt idx="11798">
                  <c:v>0.46982638888888889</c:v>
                </c:pt>
                <c:pt idx="11799">
                  <c:v>0.46983796296296299</c:v>
                </c:pt>
                <c:pt idx="11800">
                  <c:v>0.46984953703703702</c:v>
                </c:pt>
                <c:pt idx="11801">
                  <c:v>0.46986111111111112</c:v>
                </c:pt>
                <c:pt idx="11802">
                  <c:v>0.46987268518518516</c:v>
                </c:pt>
                <c:pt idx="11803">
                  <c:v>0.46988425925925931</c:v>
                </c:pt>
                <c:pt idx="11804">
                  <c:v>0.46989583333333335</c:v>
                </c:pt>
                <c:pt idx="11805">
                  <c:v>0.46990740740740744</c:v>
                </c:pt>
                <c:pt idx="11806">
                  <c:v>0.46991898148148148</c:v>
                </c:pt>
                <c:pt idx="11807">
                  <c:v>0.46993055555555552</c:v>
                </c:pt>
                <c:pt idx="11808">
                  <c:v>0.46994212962962961</c:v>
                </c:pt>
                <c:pt idx="11809">
                  <c:v>0.46995370370370365</c:v>
                </c:pt>
                <c:pt idx="11810">
                  <c:v>0.4699652777777778</c:v>
                </c:pt>
                <c:pt idx="11811">
                  <c:v>0.46997685185185184</c:v>
                </c:pt>
                <c:pt idx="11812">
                  <c:v>0.46998842592592593</c:v>
                </c:pt>
                <c:pt idx="11813">
                  <c:v>0.47</c:v>
                </c:pt>
                <c:pt idx="11814">
                  <c:v>0.47001157407407407</c:v>
                </c:pt>
                <c:pt idx="11815">
                  <c:v>0.47002314814814811</c:v>
                </c:pt>
                <c:pt idx="11816">
                  <c:v>0.47003472222222226</c:v>
                </c:pt>
                <c:pt idx="11817">
                  <c:v>0.4700462962962963</c:v>
                </c:pt>
                <c:pt idx="11818">
                  <c:v>0.47005787037037039</c:v>
                </c:pt>
                <c:pt idx="11819">
                  <c:v>0.47006944444444443</c:v>
                </c:pt>
                <c:pt idx="11820">
                  <c:v>0.47008101851851852</c:v>
                </c:pt>
                <c:pt idx="11821">
                  <c:v>0.47009259259259256</c:v>
                </c:pt>
                <c:pt idx="11822">
                  <c:v>0.47010416666666671</c:v>
                </c:pt>
                <c:pt idx="11823">
                  <c:v>0.47011574074074075</c:v>
                </c:pt>
                <c:pt idx="11824">
                  <c:v>0.47012731481481485</c:v>
                </c:pt>
                <c:pt idx="11825">
                  <c:v>0.47013888888888888</c:v>
                </c:pt>
                <c:pt idx="11826">
                  <c:v>0.47015046296296298</c:v>
                </c:pt>
                <c:pt idx="11827">
                  <c:v>0.47016203703703702</c:v>
                </c:pt>
                <c:pt idx="11828">
                  <c:v>0.47017361111111117</c:v>
                </c:pt>
                <c:pt idx="11829">
                  <c:v>0.47018518518518521</c:v>
                </c:pt>
                <c:pt idx="11830">
                  <c:v>0.47019675925925924</c:v>
                </c:pt>
                <c:pt idx="11831">
                  <c:v>0.47020833333333334</c:v>
                </c:pt>
                <c:pt idx="11832">
                  <c:v>0.47021990740740738</c:v>
                </c:pt>
                <c:pt idx="11833">
                  <c:v>0.47023148148148147</c:v>
                </c:pt>
                <c:pt idx="11834">
                  <c:v>0.47024305555555551</c:v>
                </c:pt>
                <c:pt idx="11835">
                  <c:v>0.47025462962962966</c:v>
                </c:pt>
                <c:pt idx="11836">
                  <c:v>0.4702662037037037</c:v>
                </c:pt>
                <c:pt idx="11837">
                  <c:v>0.47027777777777779</c:v>
                </c:pt>
                <c:pt idx="11838">
                  <c:v>0.47028935185185183</c:v>
                </c:pt>
                <c:pt idx="11839">
                  <c:v>0.47030092592592593</c:v>
                </c:pt>
                <c:pt idx="11840">
                  <c:v>0.47031249999999997</c:v>
                </c:pt>
                <c:pt idx="11841">
                  <c:v>0.47032407407407412</c:v>
                </c:pt>
                <c:pt idx="11842">
                  <c:v>0.47033564814814816</c:v>
                </c:pt>
                <c:pt idx="11843">
                  <c:v>0.47034722222222225</c:v>
                </c:pt>
                <c:pt idx="11844">
                  <c:v>0.47035879629629629</c:v>
                </c:pt>
                <c:pt idx="11845">
                  <c:v>0.47037037037037038</c:v>
                </c:pt>
                <c:pt idx="11846">
                  <c:v>0.47038194444444442</c:v>
                </c:pt>
                <c:pt idx="11847">
                  <c:v>0.47039351851851857</c:v>
                </c:pt>
                <c:pt idx="11848">
                  <c:v>0.47040509259259261</c:v>
                </c:pt>
                <c:pt idx="11849">
                  <c:v>0.47041666666666665</c:v>
                </c:pt>
                <c:pt idx="11850">
                  <c:v>0.47042824074074074</c:v>
                </c:pt>
                <c:pt idx="11851">
                  <c:v>0.47043981481481478</c:v>
                </c:pt>
                <c:pt idx="11852">
                  <c:v>0.47045138888888888</c:v>
                </c:pt>
                <c:pt idx="11853">
                  <c:v>0.47046296296296292</c:v>
                </c:pt>
                <c:pt idx="11854">
                  <c:v>0.47047453703703707</c:v>
                </c:pt>
                <c:pt idx="11855">
                  <c:v>0.4704861111111111</c:v>
                </c:pt>
                <c:pt idx="11856">
                  <c:v>0.4704976851851852</c:v>
                </c:pt>
                <c:pt idx="11857">
                  <c:v>0.47050925925925924</c:v>
                </c:pt>
                <c:pt idx="11858">
                  <c:v>0.47052083333333333</c:v>
                </c:pt>
                <c:pt idx="11859">
                  <c:v>0.47053240740740737</c:v>
                </c:pt>
                <c:pt idx="11860">
                  <c:v>0.47054398148148152</c:v>
                </c:pt>
                <c:pt idx="11861">
                  <c:v>0.47055555555555556</c:v>
                </c:pt>
                <c:pt idx="11862">
                  <c:v>0.47056712962962965</c:v>
                </c:pt>
                <c:pt idx="11863">
                  <c:v>0.47057870370370369</c:v>
                </c:pt>
                <c:pt idx="11864">
                  <c:v>0.47059027777777779</c:v>
                </c:pt>
                <c:pt idx="11865">
                  <c:v>0.47060185185185183</c:v>
                </c:pt>
                <c:pt idx="11866">
                  <c:v>0.47061342592592598</c:v>
                </c:pt>
                <c:pt idx="11867">
                  <c:v>0.47062500000000002</c:v>
                </c:pt>
                <c:pt idx="11868">
                  <c:v>0.47063657407407405</c:v>
                </c:pt>
                <c:pt idx="11869">
                  <c:v>0.47064814814814815</c:v>
                </c:pt>
                <c:pt idx="11870">
                  <c:v>0.47065972222222219</c:v>
                </c:pt>
                <c:pt idx="11871">
                  <c:v>0.47067129629629628</c:v>
                </c:pt>
                <c:pt idx="11872">
                  <c:v>0.47068287037037032</c:v>
                </c:pt>
                <c:pt idx="11873">
                  <c:v>0.47069444444444447</c:v>
                </c:pt>
                <c:pt idx="11874">
                  <c:v>0.47070601851851851</c:v>
                </c:pt>
                <c:pt idx="11875">
                  <c:v>0.4707175925925926</c:v>
                </c:pt>
                <c:pt idx="11876">
                  <c:v>0.47072916666666664</c:v>
                </c:pt>
                <c:pt idx="11877">
                  <c:v>0.47074074074074074</c:v>
                </c:pt>
                <c:pt idx="11878">
                  <c:v>0.47075231481481478</c:v>
                </c:pt>
                <c:pt idx="11879">
                  <c:v>0.47076388888888893</c:v>
                </c:pt>
                <c:pt idx="11880">
                  <c:v>0.47077546296296297</c:v>
                </c:pt>
                <c:pt idx="11881">
                  <c:v>0.47078703703703706</c:v>
                </c:pt>
                <c:pt idx="11882">
                  <c:v>0.4707986111111111</c:v>
                </c:pt>
                <c:pt idx="11883">
                  <c:v>0.47081018518518519</c:v>
                </c:pt>
                <c:pt idx="11884">
                  <c:v>0.47082175925925923</c:v>
                </c:pt>
                <c:pt idx="11885">
                  <c:v>0.47083333333333338</c:v>
                </c:pt>
                <c:pt idx="11886">
                  <c:v>0.47084490740740742</c:v>
                </c:pt>
                <c:pt idx="11887">
                  <c:v>0.47085648148148151</c:v>
                </c:pt>
                <c:pt idx="11888">
                  <c:v>0.47086805555555555</c:v>
                </c:pt>
                <c:pt idx="11889">
                  <c:v>0.47087962962962965</c:v>
                </c:pt>
                <c:pt idx="11890">
                  <c:v>0.47089120370370369</c:v>
                </c:pt>
                <c:pt idx="11891">
                  <c:v>0.47090277777777773</c:v>
                </c:pt>
                <c:pt idx="11892">
                  <c:v>0.47091435185185188</c:v>
                </c:pt>
                <c:pt idx="11893">
                  <c:v>0.47092592592592591</c:v>
                </c:pt>
                <c:pt idx="11894">
                  <c:v>0.47093750000000001</c:v>
                </c:pt>
                <c:pt idx="11895">
                  <c:v>0.47094907407407405</c:v>
                </c:pt>
                <c:pt idx="11896">
                  <c:v>0.47096064814814814</c:v>
                </c:pt>
                <c:pt idx="11897">
                  <c:v>0.47097222222222218</c:v>
                </c:pt>
                <c:pt idx="11898">
                  <c:v>0.47098379629629633</c:v>
                </c:pt>
                <c:pt idx="11899">
                  <c:v>0.47099537037037037</c:v>
                </c:pt>
                <c:pt idx="11900">
                  <c:v>0.47100694444444446</c:v>
                </c:pt>
                <c:pt idx="11901">
                  <c:v>0.4710185185185185</c:v>
                </c:pt>
                <c:pt idx="11902">
                  <c:v>0.4710300925925926</c:v>
                </c:pt>
                <c:pt idx="11903">
                  <c:v>0.47104166666666664</c:v>
                </c:pt>
                <c:pt idx="11904">
                  <c:v>0.47105324074074079</c:v>
                </c:pt>
                <c:pt idx="11905">
                  <c:v>0.47106481481481483</c:v>
                </c:pt>
                <c:pt idx="11906">
                  <c:v>0.47107638888888892</c:v>
                </c:pt>
                <c:pt idx="11907">
                  <c:v>0.47108796296296296</c:v>
                </c:pt>
                <c:pt idx="11908">
                  <c:v>0.47109953703703705</c:v>
                </c:pt>
                <c:pt idx="11909">
                  <c:v>0.47111111111111109</c:v>
                </c:pt>
                <c:pt idx="11910">
                  <c:v>0.47112268518518513</c:v>
                </c:pt>
                <c:pt idx="11911">
                  <c:v>0.47113425925925928</c:v>
                </c:pt>
                <c:pt idx="11912">
                  <c:v>0.47114583333333332</c:v>
                </c:pt>
                <c:pt idx="11913">
                  <c:v>0.47115740740740741</c:v>
                </c:pt>
                <c:pt idx="11914">
                  <c:v>0.47116898148148145</c:v>
                </c:pt>
                <c:pt idx="11915">
                  <c:v>0.47118055555555555</c:v>
                </c:pt>
                <c:pt idx="11916">
                  <c:v>0.47119212962962959</c:v>
                </c:pt>
                <c:pt idx="11917">
                  <c:v>0.47120370370370374</c:v>
                </c:pt>
                <c:pt idx="11918">
                  <c:v>0.47121527777777777</c:v>
                </c:pt>
                <c:pt idx="11919">
                  <c:v>0.47122685185185187</c:v>
                </c:pt>
                <c:pt idx="11920">
                  <c:v>0.47123842592592591</c:v>
                </c:pt>
                <c:pt idx="11921">
                  <c:v>0.47125</c:v>
                </c:pt>
                <c:pt idx="11922">
                  <c:v>0.47126157407407404</c:v>
                </c:pt>
                <c:pt idx="11923">
                  <c:v>0.47127314814814819</c:v>
                </c:pt>
                <c:pt idx="11924">
                  <c:v>0.47128472222222223</c:v>
                </c:pt>
                <c:pt idx="11925">
                  <c:v>0.47129629629629632</c:v>
                </c:pt>
                <c:pt idx="11926">
                  <c:v>0.47130787037037036</c:v>
                </c:pt>
                <c:pt idx="11927">
                  <c:v>0.47131944444444446</c:v>
                </c:pt>
                <c:pt idx="11928">
                  <c:v>0.4713310185185185</c:v>
                </c:pt>
                <c:pt idx="11929">
                  <c:v>0.47134259259259265</c:v>
                </c:pt>
                <c:pt idx="11930">
                  <c:v>0.47135416666666669</c:v>
                </c:pt>
                <c:pt idx="11931">
                  <c:v>0.47136574074074072</c:v>
                </c:pt>
                <c:pt idx="11932">
                  <c:v>0.47137731481481482</c:v>
                </c:pt>
                <c:pt idx="11933">
                  <c:v>0.47138888888888886</c:v>
                </c:pt>
                <c:pt idx="11934">
                  <c:v>0.47140046296296295</c:v>
                </c:pt>
                <c:pt idx="11935">
                  <c:v>0.47141203703703699</c:v>
                </c:pt>
                <c:pt idx="11936">
                  <c:v>0.47142361111111114</c:v>
                </c:pt>
                <c:pt idx="11937">
                  <c:v>0.47143518518518518</c:v>
                </c:pt>
                <c:pt idx="11938">
                  <c:v>0.47144675925925927</c:v>
                </c:pt>
                <c:pt idx="11939">
                  <c:v>0.47145833333333331</c:v>
                </c:pt>
                <c:pt idx="11940">
                  <c:v>0.47146990740740741</c:v>
                </c:pt>
                <c:pt idx="11941">
                  <c:v>0.47148148148148145</c:v>
                </c:pt>
                <c:pt idx="11942">
                  <c:v>0.4714930555555556</c:v>
                </c:pt>
                <c:pt idx="11943">
                  <c:v>0.47150462962962963</c:v>
                </c:pt>
                <c:pt idx="11944">
                  <c:v>0.47151620370370373</c:v>
                </c:pt>
                <c:pt idx="11945">
                  <c:v>0.47152777777777777</c:v>
                </c:pt>
                <c:pt idx="11946">
                  <c:v>0.47153935185185186</c:v>
                </c:pt>
                <c:pt idx="11947">
                  <c:v>0.4715509259259259</c:v>
                </c:pt>
                <c:pt idx="11948">
                  <c:v>0.47156250000000005</c:v>
                </c:pt>
                <c:pt idx="11949">
                  <c:v>0.47157407407407409</c:v>
                </c:pt>
                <c:pt idx="11950">
                  <c:v>0.47158564814814818</c:v>
                </c:pt>
                <c:pt idx="11951">
                  <c:v>0.47159722222222222</c:v>
                </c:pt>
                <c:pt idx="11952">
                  <c:v>0.47160879629629626</c:v>
                </c:pt>
                <c:pt idx="11953">
                  <c:v>0.47162037037037036</c:v>
                </c:pt>
                <c:pt idx="11954">
                  <c:v>0.4716319444444444</c:v>
                </c:pt>
                <c:pt idx="11955">
                  <c:v>0.47164351851851855</c:v>
                </c:pt>
                <c:pt idx="11956">
                  <c:v>0.47165509259259258</c:v>
                </c:pt>
                <c:pt idx="11957">
                  <c:v>0.47166666666666668</c:v>
                </c:pt>
                <c:pt idx="11958">
                  <c:v>0.47167824074074072</c:v>
                </c:pt>
                <c:pt idx="11959">
                  <c:v>0.47168981481481481</c:v>
                </c:pt>
                <c:pt idx="11960">
                  <c:v>0.47170138888888885</c:v>
                </c:pt>
                <c:pt idx="11961">
                  <c:v>0.471712962962963</c:v>
                </c:pt>
                <c:pt idx="11962">
                  <c:v>0.47172453703703704</c:v>
                </c:pt>
                <c:pt idx="11963">
                  <c:v>0.47173611111111113</c:v>
                </c:pt>
                <c:pt idx="11964">
                  <c:v>0.47174768518518517</c:v>
                </c:pt>
                <c:pt idx="11965">
                  <c:v>0.47175925925925927</c:v>
                </c:pt>
                <c:pt idx="11966">
                  <c:v>0.47177083333333331</c:v>
                </c:pt>
                <c:pt idx="11967">
                  <c:v>0.47178240740740746</c:v>
                </c:pt>
                <c:pt idx="11968">
                  <c:v>0.47179398148148149</c:v>
                </c:pt>
                <c:pt idx="11969">
                  <c:v>0.47180555555555559</c:v>
                </c:pt>
                <c:pt idx="11970">
                  <c:v>0.47181712962962963</c:v>
                </c:pt>
                <c:pt idx="11971">
                  <c:v>0.47182870370370367</c:v>
                </c:pt>
                <c:pt idx="11972">
                  <c:v>0.47184027777777776</c:v>
                </c:pt>
                <c:pt idx="11973">
                  <c:v>0.4718518518518518</c:v>
                </c:pt>
                <c:pt idx="11974">
                  <c:v>0.47186342592592595</c:v>
                </c:pt>
                <c:pt idx="11975">
                  <c:v>0.47187499999999999</c:v>
                </c:pt>
                <c:pt idx="11976">
                  <c:v>0.47188657407407408</c:v>
                </c:pt>
                <c:pt idx="11977">
                  <c:v>0.47189814814814812</c:v>
                </c:pt>
                <c:pt idx="11978">
                  <c:v>0.47190972222222222</c:v>
                </c:pt>
                <c:pt idx="11979">
                  <c:v>0.47192129629629626</c:v>
                </c:pt>
                <c:pt idx="11980">
                  <c:v>0.47193287037037041</c:v>
                </c:pt>
                <c:pt idx="11981">
                  <c:v>0.47194444444444444</c:v>
                </c:pt>
                <c:pt idx="11982">
                  <c:v>0.47195601851851854</c:v>
                </c:pt>
                <c:pt idx="11983">
                  <c:v>0.47196759259259258</c:v>
                </c:pt>
                <c:pt idx="11984">
                  <c:v>0.47197916666666667</c:v>
                </c:pt>
                <c:pt idx="11985">
                  <c:v>0.47199074074074071</c:v>
                </c:pt>
                <c:pt idx="11986">
                  <c:v>0.47200231481481486</c:v>
                </c:pt>
                <c:pt idx="11987">
                  <c:v>0.4720138888888889</c:v>
                </c:pt>
                <c:pt idx="11988">
                  <c:v>0.47202546296296299</c:v>
                </c:pt>
                <c:pt idx="11989">
                  <c:v>0.47203703703703703</c:v>
                </c:pt>
                <c:pt idx="11990">
                  <c:v>0.47204861111111113</c:v>
                </c:pt>
                <c:pt idx="11991">
                  <c:v>0.47206018518518517</c:v>
                </c:pt>
                <c:pt idx="11992">
                  <c:v>0.47207175925925932</c:v>
                </c:pt>
                <c:pt idx="11993">
                  <c:v>0.47208333333333335</c:v>
                </c:pt>
                <c:pt idx="11994">
                  <c:v>0.47209490740740739</c:v>
                </c:pt>
                <c:pt idx="11995">
                  <c:v>0.47210648148148149</c:v>
                </c:pt>
                <c:pt idx="11996">
                  <c:v>0.47211805555555553</c:v>
                </c:pt>
                <c:pt idx="11997">
                  <c:v>0.47212962962962962</c:v>
                </c:pt>
                <c:pt idx="11998">
                  <c:v>0.47214120370370366</c:v>
                </c:pt>
                <c:pt idx="11999">
                  <c:v>0.47215277777777781</c:v>
                </c:pt>
                <c:pt idx="12000">
                  <c:v>0.47216435185185185</c:v>
                </c:pt>
                <c:pt idx="12001">
                  <c:v>0.47217592592592594</c:v>
                </c:pt>
                <c:pt idx="12002">
                  <c:v>0.47218749999999998</c:v>
                </c:pt>
                <c:pt idx="12003">
                  <c:v>0.47219907407407408</c:v>
                </c:pt>
                <c:pt idx="12004">
                  <c:v>0.47221064814814812</c:v>
                </c:pt>
                <c:pt idx="12005">
                  <c:v>0.47222222222222227</c:v>
                </c:pt>
                <c:pt idx="12006">
                  <c:v>0.4722337962962963</c:v>
                </c:pt>
                <c:pt idx="12007">
                  <c:v>0.4722453703703704</c:v>
                </c:pt>
                <c:pt idx="12008">
                  <c:v>0.47225694444444444</c:v>
                </c:pt>
                <c:pt idx="12009">
                  <c:v>0.47226851851851853</c:v>
                </c:pt>
                <c:pt idx="12010">
                  <c:v>0.47228009259259257</c:v>
                </c:pt>
                <c:pt idx="12011">
                  <c:v>0.47229166666666672</c:v>
                </c:pt>
                <c:pt idx="12012">
                  <c:v>0.47230324074074076</c:v>
                </c:pt>
                <c:pt idx="12013">
                  <c:v>0.4723148148148148</c:v>
                </c:pt>
                <c:pt idx="12014">
                  <c:v>0.47232638888888889</c:v>
                </c:pt>
                <c:pt idx="12015">
                  <c:v>0.47233796296296293</c:v>
                </c:pt>
                <c:pt idx="12016">
                  <c:v>0.47234953703703703</c:v>
                </c:pt>
                <c:pt idx="12017">
                  <c:v>0.47236111111111106</c:v>
                </c:pt>
                <c:pt idx="12018">
                  <c:v>0.47237268518518521</c:v>
                </c:pt>
                <c:pt idx="12019">
                  <c:v>0.47238425925925925</c:v>
                </c:pt>
                <c:pt idx="12020">
                  <c:v>0.47239583333333335</c:v>
                </c:pt>
                <c:pt idx="12021">
                  <c:v>0.47240740740740739</c:v>
                </c:pt>
                <c:pt idx="12022">
                  <c:v>0.47241898148148148</c:v>
                </c:pt>
                <c:pt idx="12023">
                  <c:v>0.47243055555555552</c:v>
                </c:pt>
                <c:pt idx="12024">
                  <c:v>0.47244212962962967</c:v>
                </c:pt>
                <c:pt idx="12025">
                  <c:v>0.47245370370370371</c:v>
                </c:pt>
                <c:pt idx="12026">
                  <c:v>0.4724652777777778</c:v>
                </c:pt>
                <c:pt idx="12027">
                  <c:v>0.47247685185185184</c:v>
                </c:pt>
                <c:pt idx="12028">
                  <c:v>0.47248842592592594</c:v>
                </c:pt>
                <c:pt idx="12029">
                  <c:v>0.47249999999999998</c:v>
                </c:pt>
                <c:pt idx="12030">
                  <c:v>0.47251157407407413</c:v>
                </c:pt>
                <c:pt idx="12031">
                  <c:v>0.47252314814814816</c:v>
                </c:pt>
                <c:pt idx="12032">
                  <c:v>0.4725347222222222</c:v>
                </c:pt>
                <c:pt idx="12033">
                  <c:v>0.4725462962962963</c:v>
                </c:pt>
                <c:pt idx="12034">
                  <c:v>0.47255787037037034</c:v>
                </c:pt>
                <c:pt idx="12035">
                  <c:v>0.47256944444444443</c:v>
                </c:pt>
                <c:pt idx="12036">
                  <c:v>0.47258101851851847</c:v>
                </c:pt>
                <c:pt idx="12037">
                  <c:v>0.47259259259259262</c:v>
                </c:pt>
                <c:pt idx="12038">
                  <c:v>0.47260416666666666</c:v>
                </c:pt>
                <c:pt idx="12039">
                  <c:v>0.47261574074074075</c:v>
                </c:pt>
                <c:pt idx="12040">
                  <c:v>0.47262731481481479</c:v>
                </c:pt>
                <c:pt idx="12041">
                  <c:v>0.47263888888888889</c:v>
                </c:pt>
                <c:pt idx="12042">
                  <c:v>0.47265046296296293</c:v>
                </c:pt>
                <c:pt idx="12043">
                  <c:v>0.47266203703703707</c:v>
                </c:pt>
                <c:pt idx="12044">
                  <c:v>0.47267361111111111</c:v>
                </c:pt>
                <c:pt idx="12045">
                  <c:v>0.47268518518518521</c:v>
                </c:pt>
                <c:pt idx="12046">
                  <c:v>0.47269675925925925</c:v>
                </c:pt>
                <c:pt idx="12047">
                  <c:v>0.47270833333333334</c:v>
                </c:pt>
                <c:pt idx="12048">
                  <c:v>0.47271990740740738</c:v>
                </c:pt>
                <c:pt idx="12049">
                  <c:v>0.47273148148148153</c:v>
                </c:pt>
                <c:pt idx="12050">
                  <c:v>0.47274305555555557</c:v>
                </c:pt>
                <c:pt idx="12051">
                  <c:v>0.47275462962962966</c:v>
                </c:pt>
                <c:pt idx="12052">
                  <c:v>0.4727662037037037</c:v>
                </c:pt>
                <c:pt idx="12053">
                  <c:v>0.4727777777777778</c:v>
                </c:pt>
                <c:pt idx="12054">
                  <c:v>0.47278935185185184</c:v>
                </c:pt>
                <c:pt idx="12055">
                  <c:v>0.47280092592592587</c:v>
                </c:pt>
                <c:pt idx="12056">
                  <c:v>0.47281250000000002</c:v>
                </c:pt>
                <c:pt idx="12057">
                  <c:v>0.47282407407407406</c:v>
                </c:pt>
                <c:pt idx="12058">
                  <c:v>0.47283564814814816</c:v>
                </c:pt>
                <c:pt idx="12059">
                  <c:v>0.4728472222222222</c:v>
                </c:pt>
                <c:pt idx="12060">
                  <c:v>0.47285879629629629</c:v>
                </c:pt>
                <c:pt idx="12061">
                  <c:v>0.47287037037037033</c:v>
                </c:pt>
                <c:pt idx="12062">
                  <c:v>0.47288194444444448</c:v>
                </c:pt>
                <c:pt idx="12063">
                  <c:v>0.47289351851851852</c:v>
                </c:pt>
                <c:pt idx="12064">
                  <c:v>0.47290509259259261</c:v>
                </c:pt>
                <c:pt idx="12065">
                  <c:v>0.47291666666666665</c:v>
                </c:pt>
                <c:pt idx="12066">
                  <c:v>0.47292824074074075</c:v>
                </c:pt>
                <c:pt idx="12067">
                  <c:v>0.47293981481481479</c:v>
                </c:pt>
                <c:pt idx="12068">
                  <c:v>0.47295138888888894</c:v>
                </c:pt>
                <c:pt idx="12069">
                  <c:v>0.47296296296296297</c:v>
                </c:pt>
                <c:pt idx="12070">
                  <c:v>0.47297453703703707</c:v>
                </c:pt>
                <c:pt idx="12071">
                  <c:v>0.47298611111111111</c:v>
                </c:pt>
                <c:pt idx="12072">
                  <c:v>0.4729976851851852</c:v>
                </c:pt>
                <c:pt idx="12073">
                  <c:v>0.47300925925925924</c:v>
                </c:pt>
                <c:pt idx="12074">
                  <c:v>0.47302083333333328</c:v>
                </c:pt>
                <c:pt idx="12075">
                  <c:v>0.47303240740740743</c:v>
                </c:pt>
                <c:pt idx="12076">
                  <c:v>0.47304398148148147</c:v>
                </c:pt>
                <c:pt idx="12077">
                  <c:v>0.47305555555555556</c:v>
                </c:pt>
                <c:pt idx="12078">
                  <c:v>0.4730671296296296</c:v>
                </c:pt>
                <c:pt idx="12079">
                  <c:v>0.4730787037037037</c:v>
                </c:pt>
                <c:pt idx="12080">
                  <c:v>0.47309027777777773</c:v>
                </c:pt>
                <c:pt idx="12081">
                  <c:v>0.47310185185185188</c:v>
                </c:pt>
                <c:pt idx="12082">
                  <c:v>0.47311342592592592</c:v>
                </c:pt>
                <c:pt idx="12083">
                  <c:v>0.47312500000000002</c:v>
                </c:pt>
                <c:pt idx="12084">
                  <c:v>0.47313657407407406</c:v>
                </c:pt>
                <c:pt idx="12085">
                  <c:v>0.47314814814814815</c:v>
                </c:pt>
                <c:pt idx="12086">
                  <c:v>0.47315972222222219</c:v>
                </c:pt>
                <c:pt idx="12087">
                  <c:v>0.47317129629629634</c:v>
                </c:pt>
                <c:pt idx="12088">
                  <c:v>0.47318287037037038</c:v>
                </c:pt>
                <c:pt idx="12089">
                  <c:v>0.47319444444444447</c:v>
                </c:pt>
                <c:pt idx="12090">
                  <c:v>0.47320601851851851</c:v>
                </c:pt>
                <c:pt idx="12091">
                  <c:v>0.47321759259259261</c:v>
                </c:pt>
                <c:pt idx="12092">
                  <c:v>0.47322916666666665</c:v>
                </c:pt>
                <c:pt idx="12093">
                  <c:v>0.47324074074074068</c:v>
                </c:pt>
                <c:pt idx="12094">
                  <c:v>0.47325231481481483</c:v>
                </c:pt>
                <c:pt idx="12095">
                  <c:v>0.47326388888888887</c:v>
                </c:pt>
                <c:pt idx="12096">
                  <c:v>0.47327546296296297</c:v>
                </c:pt>
                <c:pt idx="12097">
                  <c:v>0.47328703703703701</c:v>
                </c:pt>
                <c:pt idx="12098">
                  <c:v>0.4732986111111111</c:v>
                </c:pt>
                <c:pt idx="12099">
                  <c:v>0.47331018518518514</c:v>
                </c:pt>
                <c:pt idx="12100">
                  <c:v>0.47332175925925929</c:v>
                </c:pt>
                <c:pt idx="12101">
                  <c:v>0.47333333333333333</c:v>
                </c:pt>
                <c:pt idx="12102">
                  <c:v>0.47334490740740742</c:v>
                </c:pt>
                <c:pt idx="12103">
                  <c:v>0.47335648148148146</c:v>
                </c:pt>
                <c:pt idx="12104">
                  <c:v>0.47336805555555556</c:v>
                </c:pt>
                <c:pt idx="12105">
                  <c:v>0.47337962962962959</c:v>
                </c:pt>
                <c:pt idx="12106">
                  <c:v>0.47339120370370374</c:v>
                </c:pt>
                <c:pt idx="12107">
                  <c:v>0.47340277777777778</c:v>
                </c:pt>
                <c:pt idx="12108">
                  <c:v>0.47341435185185188</c:v>
                </c:pt>
                <c:pt idx="12109">
                  <c:v>0.47342592592592592</c:v>
                </c:pt>
                <c:pt idx="12110">
                  <c:v>0.47343750000000001</c:v>
                </c:pt>
                <c:pt idx="12111">
                  <c:v>0.47344907407407405</c:v>
                </c:pt>
                <c:pt idx="12112">
                  <c:v>0.4734606481481482</c:v>
                </c:pt>
                <c:pt idx="12113">
                  <c:v>0.47347222222222224</c:v>
                </c:pt>
                <c:pt idx="12114">
                  <c:v>0.47348379629629633</c:v>
                </c:pt>
                <c:pt idx="12115">
                  <c:v>0.47349537037037037</c:v>
                </c:pt>
                <c:pt idx="12116">
                  <c:v>0.47350694444444441</c:v>
                </c:pt>
                <c:pt idx="12117">
                  <c:v>0.47351851851851851</c:v>
                </c:pt>
                <c:pt idx="12118">
                  <c:v>0.47353009259259254</c:v>
                </c:pt>
                <c:pt idx="12119">
                  <c:v>0.47354166666666669</c:v>
                </c:pt>
                <c:pt idx="12120">
                  <c:v>0.47355324074074073</c:v>
                </c:pt>
                <c:pt idx="12121">
                  <c:v>0.47356481481481483</c:v>
                </c:pt>
                <c:pt idx="12122">
                  <c:v>0.47357638888888887</c:v>
                </c:pt>
                <c:pt idx="12123">
                  <c:v>0.47358796296296296</c:v>
                </c:pt>
                <c:pt idx="12124">
                  <c:v>0.473599537037037</c:v>
                </c:pt>
                <c:pt idx="12125">
                  <c:v>0.47361111111111115</c:v>
                </c:pt>
                <c:pt idx="12126">
                  <c:v>0.47362268518518519</c:v>
                </c:pt>
                <c:pt idx="12127">
                  <c:v>0.47363425925925928</c:v>
                </c:pt>
                <c:pt idx="12128">
                  <c:v>0.47364583333333332</c:v>
                </c:pt>
                <c:pt idx="12129">
                  <c:v>0.47365740740740742</c:v>
                </c:pt>
                <c:pt idx="12130">
                  <c:v>0.47366898148148145</c:v>
                </c:pt>
                <c:pt idx="12131">
                  <c:v>0.4736805555555556</c:v>
                </c:pt>
                <c:pt idx="12132">
                  <c:v>0.47369212962962964</c:v>
                </c:pt>
                <c:pt idx="12133">
                  <c:v>0.47370370370370374</c:v>
                </c:pt>
                <c:pt idx="12134">
                  <c:v>0.47371527777777778</c:v>
                </c:pt>
                <c:pt idx="12135">
                  <c:v>0.47372685185185182</c:v>
                </c:pt>
                <c:pt idx="12136">
                  <c:v>0.47373842592592591</c:v>
                </c:pt>
                <c:pt idx="12137">
                  <c:v>0.47374999999999995</c:v>
                </c:pt>
                <c:pt idx="12138">
                  <c:v>0.4737615740740741</c:v>
                </c:pt>
                <c:pt idx="12139">
                  <c:v>0.47377314814814814</c:v>
                </c:pt>
                <c:pt idx="12140">
                  <c:v>0.47378472222222223</c:v>
                </c:pt>
                <c:pt idx="12141">
                  <c:v>0.47379629629629627</c:v>
                </c:pt>
                <c:pt idx="12142">
                  <c:v>0.47380787037037037</c:v>
                </c:pt>
                <c:pt idx="12143">
                  <c:v>0.4738194444444444</c:v>
                </c:pt>
                <c:pt idx="12144">
                  <c:v>0.47383101851851855</c:v>
                </c:pt>
                <c:pt idx="12145">
                  <c:v>0.47384259259259259</c:v>
                </c:pt>
                <c:pt idx="12146">
                  <c:v>0.47385416666666669</c:v>
                </c:pt>
                <c:pt idx="12147">
                  <c:v>0.47386574074074073</c:v>
                </c:pt>
                <c:pt idx="12148">
                  <c:v>0.47387731481481482</c:v>
                </c:pt>
                <c:pt idx="12149">
                  <c:v>0.47388888888888886</c:v>
                </c:pt>
                <c:pt idx="12150">
                  <c:v>0.47390046296296301</c:v>
                </c:pt>
                <c:pt idx="12151">
                  <c:v>0.47391203703703705</c:v>
                </c:pt>
                <c:pt idx="12152">
                  <c:v>0.47392361111111114</c:v>
                </c:pt>
                <c:pt idx="12153">
                  <c:v>0.47393518518518518</c:v>
                </c:pt>
                <c:pt idx="12154">
                  <c:v>0.47394675925925928</c:v>
                </c:pt>
                <c:pt idx="12155">
                  <c:v>0.47395833333333331</c:v>
                </c:pt>
                <c:pt idx="12156">
                  <c:v>0.47396990740740735</c:v>
                </c:pt>
                <c:pt idx="12157">
                  <c:v>0.4739814814814815</c:v>
                </c:pt>
                <c:pt idx="12158">
                  <c:v>0.47399305555555554</c:v>
                </c:pt>
                <c:pt idx="12159">
                  <c:v>0.47400462962962964</c:v>
                </c:pt>
                <c:pt idx="12160">
                  <c:v>0.47401620370370368</c:v>
                </c:pt>
                <c:pt idx="12161">
                  <c:v>0.47402777777777777</c:v>
                </c:pt>
                <c:pt idx="12162">
                  <c:v>0.47403935185185181</c:v>
                </c:pt>
                <c:pt idx="12163">
                  <c:v>0.47405092592592596</c:v>
                </c:pt>
                <c:pt idx="12164">
                  <c:v>0.4740625</c:v>
                </c:pt>
                <c:pt idx="12165">
                  <c:v>0.47407407407407409</c:v>
                </c:pt>
                <c:pt idx="12166">
                  <c:v>0.47408564814814813</c:v>
                </c:pt>
                <c:pt idx="12167">
                  <c:v>0.47409722222222223</c:v>
                </c:pt>
                <c:pt idx="12168">
                  <c:v>0.47410879629629626</c:v>
                </c:pt>
                <c:pt idx="12169">
                  <c:v>0.47412037037037041</c:v>
                </c:pt>
                <c:pt idx="12170">
                  <c:v>0.47413194444444445</c:v>
                </c:pt>
                <c:pt idx="12171">
                  <c:v>0.47414351851851855</c:v>
                </c:pt>
                <c:pt idx="12172">
                  <c:v>0.47415509259259259</c:v>
                </c:pt>
                <c:pt idx="12173">
                  <c:v>0.47416666666666668</c:v>
                </c:pt>
                <c:pt idx="12174">
                  <c:v>0.47417824074074072</c:v>
                </c:pt>
                <c:pt idx="12175">
                  <c:v>0.47418981481481487</c:v>
                </c:pt>
                <c:pt idx="12176">
                  <c:v>0.47420138888888891</c:v>
                </c:pt>
                <c:pt idx="12177">
                  <c:v>0.47421296296296295</c:v>
                </c:pt>
                <c:pt idx="12178">
                  <c:v>0.47422453703703704</c:v>
                </c:pt>
                <c:pt idx="12179">
                  <c:v>0.47423611111111108</c:v>
                </c:pt>
                <c:pt idx="12180">
                  <c:v>0.47424768518518517</c:v>
                </c:pt>
                <c:pt idx="12181">
                  <c:v>0.47425925925925921</c:v>
                </c:pt>
                <c:pt idx="12182">
                  <c:v>0.47427083333333336</c:v>
                </c:pt>
                <c:pt idx="12183">
                  <c:v>0.4742824074074074</c:v>
                </c:pt>
                <c:pt idx="12184">
                  <c:v>0.4742939814814815</c:v>
                </c:pt>
                <c:pt idx="12185">
                  <c:v>0.47430555555555554</c:v>
                </c:pt>
                <c:pt idx="12186">
                  <c:v>0.47431712962962963</c:v>
                </c:pt>
                <c:pt idx="12187">
                  <c:v>0.47432870370370367</c:v>
                </c:pt>
                <c:pt idx="12188">
                  <c:v>0.47434027777777782</c:v>
                </c:pt>
                <c:pt idx="12189">
                  <c:v>0.47435185185185186</c:v>
                </c:pt>
                <c:pt idx="12190">
                  <c:v>0.47436342592592595</c:v>
                </c:pt>
                <c:pt idx="12191">
                  <c:v>0.47437499999999999</c:v>
                </c:pt>
                <c:pt idx="12192">
                  <c:v>0.47438657407407409</c:v>
                </c:pt>
                <c:pt idx="12193">
                  <c:v>0.47439814814814812</c:v>
                </c:pt>
                <c:pt idx="12194">
                  <c:v>0.47440972222222227</c:v>
                </c:pt>
                <c:pt idx="12195">
                  <c:v>0.47442129629629631</c:v>
                </c:pt>
                <c:pt idx="12196">
                  <c:v>0.47443287037037035</c:v>
                </c:pt>
                <c:pt idx="12197">
                  <c:v>0.47444444444444445</c:v>
                </c:pt>
                <c:pt idx="12198">
                  <c:v>0.47445601851851849</c:v>
                </c:pt>
                <c:pt idx="12199">
                  <c:v>0.47446759259259258</c:v>
                </c:pt>
                <c:pt idx="12200">
                  <c:v>0.47447916666666662</c:v>
                </c:pt>
                <c:pt idx="12201">
                  <c:v>0.47449074074074077</c:v>
                </c:pt>
                <c:pt idx="12202">
                  <c:v>0.47450231481481481</c:v>
                </c:pt>
                <c:pt idx="12203">
                  <c:v>0.4745138888888889</c:v>
                </c:pt>
                <c:pt idx="12204">
                  <c:v>0.47452546296296294</c:v>
                </c:pt>
                <c:pt idx="12205">
                  <c:v>0.47453703703703703</c:v>
                </c:pt>
                <c:pt idx="12206">
                  <c:v>0.47454861111111107</c:v>
                </c:pt>
                <c:pt idx="12207">
                  <c:v>0.47456018518518522</c:v>
                </c:pt>
                <c:pt idx="12208">
                  <c:v>0.47457175925925926</c:v>
                </c:pt>
                <c:pt idx="12209">
                  <c:v>0.47458333333333336</c:v>
                </c:pt>
                <c:pt idx="12210">
                  <c:v>0.4745949074074074</c:v>
                </c:pt>
                <c:pt idx="12211">
                  <c:v>0.47460648148148149</c:v>
                </c:pt>
                <c:pt idx="12212">
                  <c:v>0.47461805555555553</c:v>
                </c:pt>
                <c:pt idx="12213">
                  <c:v>0.47462962962962968</c:v>
                </c:pt>
                <c:pt idx="12214">
                  <c:v>0.47464120370370372</c:v>
                </c:pt>
                <c:pt idx="12215">
                  <c:v>0.47465277777777781</c:v>
                </c:pt>
                <c:pt idx="12216">
                  <c:v>0.47466435185185185</c:v>
                </c:pt>
                <c:pt idx="12217">
                  <c:v>0.47467592592592595</c:v>
                </c:pt>
                <c:pt idx="12218">
                  <c:v>0.47468749999999998</c:v>
                </c:pt>
                <c:pt idx="12219">
                  <c:v>0.47469907407407402</c:v>
                </c:pt>
                <c:pt idx="12220">
                  <c:v>0.47471064814814817</c:v>
                </c:pt>
                <c:pt idx="12221">
                  <c:v>0.47472222222222221</c:v>
                </c:pt>
                <c:pt idx="12222">
                  <c:v>0.47473379629629631</c:v>
                </c:pt>
                <c:pt idx="12223">
                  <c:v>0.47474537037037035</c:v>
                </c:pt>
                <c:pt idx="12224">
                  <c:v>0.47475694444444444</c:v>
                </c:pt>
                <c:pt idx="12225">
                  <c:v>0.47476851851851848</c:v>
                </c:pt>
                <c:pt idx="12226">
                  <c:v>0.47478009259259263</c:v>
                </c:pt>
                <c:pt idx="12227">
                  <c:v>0.47479166666666667</c:v>
                </c:pt>
                <c:pt idx="12228">
                  <c:v>0.47480324074074076</c:v>
                </c:pt>
                <c:pt idx="12229">
                  <c:v>0.4748148148148148</c:v>
                </c:pt>
                <c:pt idx="12230">
                  <c:v>0.4748263888888889</c:v>
                </c:pt>
                <c:pt idx="12231">
                  <c:v>0.47483796296296293</c:v>
                </c:pt>
                <c:pt idx="12232">
                  <c:v>0.47484953703703708</c:v>
                </c:pt>
                <c:pt idx="12233">
                  <c:v>0.47486111111111112</c:v>
                </c:pt>
                <c:pt idx="12234">
                  <c:v>0.47487268518518522</c:v>
                </c:pt>
                <c:pt idx="12235">
                  <c:v>0.47488425925925926</c:v>
                </c:pt>
                <c:pt idx="12236">
                  <c:v>0.47489583333333335</c:v>
                </c:pt>
                <c:pt idx="12237">
                  <c:v>0.47490740740740739</c:v>
                </c:pt>
                <c:pt idx="12238">
                  <c:v>0.47491898148148143</c:v>
                </c:pt>
                <c:pt idx="12239">
                  <c:v>0.47493055555555558</c:v>
                </c:pt>
                <c:pt idx="12240">
                  <c:v>0.47494212962962962</c:v>
                </c:pt>
                <c:pt idx="12241">
                  <c:v>0.47495370370370371</c:v>
                </c:pt>
                <c:pt idx="12242">
                  <c:v>0.47496527777777775</c:v>
                </c:pt>
                <c:pt idx="12243">
                  <c:v>0.47497685185185184</c:v>
                </c:pt>
                <c:pt idx="12244">
                  <c:v>0.47498842592592588</c:v>
                </c:pt>
                <c:pt idx="12245">
                  <c:v>0.47500000000000003</c:v>
                </c:pt>
                <c:pt idx="12246">
                  <c:v>0.47501157407407407</c:v>
                </c:pt>
                <c:pt idx="12247">
                  <c:v>0.47502314814814817</c:v>
                </c:pt>
                <c:pt idx="12248">
                  <c:v>0.47503472222222221</c:v>
                </c:pt>
                <c:pt idx="12249">
                  <c:v>0.4750462962962963</c:v>
                </c:pt>
                <c:pt idx="12250">
                  <c:v>0.47505787037037034</c:v>
                </c:pt>
                <c:pt idx="12251">
                  <c:v>0.47506944444444449</c:v>
                </c:pt>
                <c:pt idx="12252">
                  <c:v>0.47508101851851853</c:v>
                </c:pt>
                <c:pt idx="12253">
                  <c:v>0.47509259259259262</c:v>
                </c:pt>
                <c:pt idx="12254">
                  <c:v>0.47510416666666666</c:v>
                </c:pt>
                <c:pt idx="12255">
                  <c:v>0.47511574074074076</c:v>
                </c:pt>
                <c:pt idx="12256">
                  <c:v>0.47512731481481479</c:v>
                </c:pt>
                <c:pt idx="12257">
                  <c:v>0.47513888888888883</c:v>
                </c:pt>
                <c:pt idx="12258">
                  <c:v>0.47515046296296298</c:v>
                </c:pt>
                <c:pt idx="12259">
                  <c:v>0.47516203703703702</c:v>
                </c:pt>
                <c:pt idx="12260">
                  <c:v>0.47517361111111112</c:v>
                </c:pt>
                <c:pt idx="12261">
                  <c:v>0.47518518518518515</c:v>
                </c:pt>
                <c:pt idx="12262">
                  <c:v>0.47519675925925925</c:v>
                </c:pt>
                <c:pt idx="12263">
                  <c:v>0.47520833333333329</c:v>
                </c:pt>
                <c:pt idx="12264">
                  <c:v>0.47521990740740744</c:v>
                </c:pt>
                <c:pt idx="12265">
                  <c:v>0.47523148148148148</c:v>
                </c:pt>
                <c:pt idx="12266">
                  <c:v>0.47524305555555557</c:v>
                </c:pt>
                <c:pt idx="12267">
                  <c:v>0.47525462962962961</c:v>
                </c:pt>
                <c:pt idx="12268">
                  <c:v>0.4752662037037037</c:v>
                </c:pt>
                <c:pt idx="12269">
                  <c:v>0.47527777777777774</c:v>
                </c:pt>
                <c:pt idx="12270">
                  <c:v>0.47528935185185189</c:v>
                </c:pt>
                <c:pt idx="12271">
                  <c:v>0.47530092592592593</c:v>
                </c:pt>
                <c:pt idx="12272">
                  <c:v>0.47531250000000003</c:v>
                </c:pt>
                <c:pt idx="12273">
                  <c:v>0.47532407407407407</c:v>
                </c:pt>
                <c:pt idx="12274">
                  <c:v>0.47533564814814816</c:v>
                </c:pt>
                <c:pt idx="12275">
                  <c:v>0.4753472222222222</c:v>
                </c:pt>
                <c:pt idx="12276">
                  <c:v>0.47535879629629635</c:v>
                </c:pt>
                <c:pt idx="12277">
                  <c:v>0.47537037037037039</c:v>
                </c:pt>
                <c:pt idx="12278">
                  <c:v>0.47538194444444448</c:v>
                </c:pt>
                <c:pt idx="12279">
                  <c:v>0.47539351851851852</c:v>
                </c:pt>
                <c:pt idx="12280">
                  <c:v>0.47540509259259256</c:v>
                </c:pt>
                <c:pt idx="12281">
                  <c:v>0.47541666666666665</c:v>
                </c:pt>
                <c:pt idx="12282">
                  <c:v>0.47542824074074069</c:v>
                </c:pt>
                <c:pt idx="12283">
                  <c:v>0.47543981481481484</c:v>
                </c:pt>
                <c:pt idx="12284">
                  <c:v>0.47545138888888888</c:v>
                </c:pt>
                <c:pt idx="12285">
                  <c:v>0.47546296296296298</c:v>
                </c:pt>
                <c:pt idx="12286">
                  <c:v>0.47547453703703701</c:v>
                </c:pt>
                <c:pt idx="12287">
                  <c:v>0.47548611111111111</c:v>
                </c:pt>
                <c:pt idx="12288">
                  <c:v>0.47549768518518515</c:v>
                </c:pt>
                <c:pt idx="12289">
                  <c:v>0.4755092592592593</c:v>
                </c:pt>
                <c:pt idx="12290">
                  <c:v>0.47552083333333334</c:v>
                </c:pt>
                <c:pt idx="12291">
                  <c:v>0.47553240740740743</c:v>
                </c:pt>
                <c:pt idx="12292">
                  <c:v>0.47554398148148147</c:v>
                </c:pt>
                <c:pt idx="12293">
                  <c:v>0.47555555555555556</c:v>
                </c:pt>
                <c:pt idx="12294">
                  <c:v>0.4755671296296296</c:v>
                </c:pt>
                <c:pt idx="12295">
                  <c:v>0.47557870370370375</c:v>
                </c:pt>
                <c:pt idx="12296">
                  <c:v>0.47559027777777779</c:v>
                </c:pt>
                <c:pt idx="12297">
                  <c:v>0.47560185185185189</c:v>
                </c:pt>
                <c:pt idx="12298">
                  <c:v>0.47561342592592593</c:v>
                </c:pt>
                <c:pt idx="12299">
                  <c:v>0.47562499999999996</c:v>
                </c:pt>
                <c:pt idx="12300">
                  <c:v>0.47563657407407406</c:v>
                </c:pt>
                <c:pt idx="12301">
                  <c:v>0.4756481481481481</c:v>
                </c:pt>
                <c:pt idx="12302">
                  <c:v>0.47565972222222225</c:v>
                </c:pt>
                <c:pt idx="12303">
                  <c:v>0.47567129629629629</c:v>
                </c:pt>
                <c:pt idx="12304">
                  <c:v>0.47568287037037038</c:v>
                </c:pt>
                <c:pt idx="12305">
                  <c:v>0.47569444444444442</c:v>
                </c:pt>
                <c:pt idx="12306">
                  <c:v>0.47570601851851851</c:v>
                </c:pt>
                <c:pt idx="12307">
                  <c:v>0.47571759259259255</c:v>
                </c:pt>
                <c:pt idx="12308">
                  <c:v>0.4757291666666667</c:v>
                </c:pt>
                <c:pt idx="12309">
                  <c:v>0.47574074074074074</c:v>
                </c:pt>
                <c:pt idx="12310">
                  <c:v>0.47575231481481484</c:v>
                </c:pt>
                <c:pt idx="12311">
                  <c:v>0.47576388888888888</c:v>
                </c:pt>
                <c:pt idx="12312">
                  <c:v>0.47577546296296297</c:v>
                </c:pt>
                <c:pt idx="12313">
                  <c:v>0.47578703703703701</c:v>
                </c:pt>
                <c:pt idx="12314">
                  <c:v>0.47579861111111116</c:v>
                </c:pt>
                <c:pt idx="12315">
                  <c:v>0.4758101851851852</c:v>
                </c:pt>
                <c:pt idx="12316">
                  <c:v>0.47582175925925929</c:v>
                </c:pt>
                <c:pt idx="12317">
                  <c:v>0.47583333333333333</c:v>
                </c:pt>
                <c:pt idx="12318">
                  <c:v>0.47584490740740737</c:v>
                </c:pt>
                <c:pt idx="12319">
                  <c:v>0.47585648148148146</c:v>
                </c:pt>
                <c:pt idx="12320">
                  <c:v>0.4758680555555555</c:v>
                </c:pt>
                <c:pt idx="12321">
                  <c:v>0.47587962962962965</c:v>
                </c:pt>
                <c:pt idx="12322">
                  <c:v>0.47589120370370369</c:v>
                </c:pt>
                <c:pt idx="12323">
                  <c:v>0.47590277777777779</c:v>
                </c:pt>
                <c:pt idx="12324">
                  <c:v>0.47591435185185182</c:v>
                </c:pt>
                <c:pt idx="12325">
                  <c:v>0.47592592592592592</c:v>
                </c:pt>
                <c:pt idx="12326">
                  <c:v>0.47593749999999996</c:v>
                </c:pt>
                <c:pt idx="12327">
                  <c:v>0.47594907407407411</c:v>
                </c:pt>
                <c:pt idx="12328">
                  <c:v>0.47596064814814815</c:v>
                </c:pt>
                <c:pt idx="12329">
                  <c:v>0.47597222222222224</c:v>
                </c:pt>
                <c:pt idx="12330">
                  <c:v>0.47598379629629628</c:v>
                </c:pt>
                <c:pt idx="12331">
                  <c:v>0.47599537037037037</c:v>
                </c:pt>
                <c:pt idx="12332">
                  <c:v>0.47600694444444441</c:v>
                </c:pt>
                <c:pt idx="12333">
                  <c:v>0.47601851851851856</c:v>
                </c:pt>
                <c:pt idx="12334">
                  <c:v>0.4760300925925926</c:v>
                </c:pt>
                <c:pt idx="12335">
                  <c:v>0.4760416666666667</c:v>
                </c:pt>
                <c:pt idx="12336">
                  <c:v>0.47605324074074074</c:v>
                </c:pt>
                <c:pt idx="12337">
                  <c:v>0.47606481481481483</c:v>
                </c:pt>
                <c:pt idx="12338">
                  <c:v>0.47607638888888887</c:v>
                </c:pt>
                <c:pt idx="12339">
                  <c:v>0.47608796296296302</c:v>
                </c:pt>
                <c:pt idx="12340">
                  <c:v>0.47609953703703706</c:v>
                </c:pt>
                <c:pt idx="12341">
                  <c:v>0.4761111111111111</c:v>
                </c:pt>
                <c:pt idx="12342">
                  <c:v>0.47612268518518519</c:v>
                </c:pt>
                <c:pt idx="12343">
                  <c:v>0.47613425925925923</c:v>
                </c:pt>
                <c:pt idx="12344">
                  <c:v>0.47614583333333332</c:v>
                </c:pt>
                <c:pt idx="12345">
                  <c:v>0.47615740740740736</c:v>
                </c:pt>
                <c:pt idx="12346">
                  <c:v>0.47616898148148151</c:v>
                </c:pt>
                <c:pt idx="12347">
                  <c:v>0.47618055555555555</c:v>
                </c:pt>
                <c:pt idx="12348">
                  <c:v>0.47619212962962965</c:v>
                </c:pt>
                <c:pt idx="12349">
                  <c:v>0.47620370370370368</c:v>
                </c:pt>
                <c:pt idx="12350">
                  <c:v>0.47621527777777778</c:v>
                </c:pt>
                <c:pt idx="12351">
                  <c:v>0.47622685185185182</c:v>
                </c:pt>
                <c:pt idx="12352">
                  <c:v>0.47623842592592597</c:v>
                </c:pt>
                <c:pt idx="12353">
                  <c:v>0.47625000000000001</c:v>
                </c:pt>
                <c:pt idx="12354">
                  <c:v>0.4762615740740741</c:v>
                </c:pt>
                <c:pt idx="12355">
                  <c:v>0.47627314814814814</c:v>
                </c:pt>
                <c:pt idx="12356">
                  <c:v>0.47628472222222223</c:v>
                </c:pt>
                <c:pt idx="12357">
                  <c:v>0.47629629629629627</c:v>
                </c:pt>
                <c:pt idx="12358">
                  <c:v>0.47630787037037042</c:v>
                </c:pt>
                <c:pt idx="12359">
                  <c:v>0.47631944444444446</c:v>
                </c:pt>
                <c:pt idx="12360">
                  <c:v>0.4763310185185185</c:v>
                </c:pt>
                <c:pt idx="12361">
                  <c:v>0.4763425925925926</c:v>
                </c:pt>
                <c:pt idx="12362">
                  <c:v>0.47635416666666663</c:v>
                </c:pt>
                <c:pt idx="12363">
                  <c:v>0.47636574074074073</c:v>
                </c:pt>
                <c:pt idx="12364">
                  <c:v>0.47637731481481477</c:v>
                </c:pt>
                <c:pt idx="12365">
                  <c:v>0.47638888888888892</c:v>
                </c:pt>
                <c:pt idx="12366">
                  <c:v>0.47640046296296296</c:v>
                </c:pt>
                <c:pt idx="12367">
                  <c:v>0.47641203703703705</c:v>
                </c:pt>
                <c:pt idx="12368">
                  <c:v>0.47642361111111109</c:v>
                </c:pt>
                <c:pt idx="12369">
                  <c:v>0.47643518518518518</c:v>
                </c:pt>
                <c:pt idx="12370">
                  <c:v>0.47644675925925922</c:v>
                </c:pt>
                <c:pt idx="12371">
                  <c:v>0.47645833333333337</c:v>
                </c:pt>
                <c:pt idx="12372">
                  <c:v>0.47646990740740741</c:v>
                </c:pt>
                <c:pt idx="12373">
                  <c:v>0.47648148148148151</c:v>
                </c:pt>
                <c:pt idx="12374">
                  <c:v>0.47649305555555554</c:v>
                </c:pt>
                <c:pt idx="12375">
                  <c:v>0.47650462962962964</c:v>
                </c:pt>
                <c:pt idx="12376">
                  <c:v>0.47651620370370368</c:v>
                </c:pt>
                <c:pt idx="12377">
                  <c:v>0.47652777777777783</c:v>
                </c:pt>
                <c:pt idx="12378">
                  <c:v>0.47653935185185187</c:v>
                </c:pt>
                <c:pt idx="12379">
                  <c:v>0.47655092592592596</c:v>
                </c:pt>
                <c:pt idx="12380">
                  <c:v>0.4765625</c:v>
                </c:pt>
                <c:pt idx="12381">
                  <c:v>0.47657407407407404</c:v>
                </c:pt>
                <c:pt idx="12382">
                  <c:v>0.47658564814814813</c:v>
                </c:pt>
                <c:pt idx="12383">
                  <c:v>0.47659722222222217</c:v>
                </c:pt>
                <c:pt idx="12384">
                  <c:v>0.47660879629629632</c:v>
                </c:pt>
                <c:pt idx="12385">
                  <c:v>0.47662037037037036</c:v>
                </c:pt>
                <c:pt idx="12386">
                  <c:v>0.47663194444444446</c:v>
                </c:pt>
                <c:pt idx="12387">
                  <c:v>0.47664351851851849</c:v>
                </c:pt>
                <c:pt idx="12388">
                  <c:v>0.47665509259259259</c:v>
                </c:pt>
                <c:pt idx="12389">
                  <c:v>0.47666666666666663</c:v>
                </c:pt>
                <c:pt idx="12390">
                  <c:v>0.47667824074074078</c:v>
                </c:pt>
                <c:pt idx="12391">
                  <c:v>0.47668981481481482</c:v>
                </c:pt>
                <c:pt idx="12392">
                  <c:v>0.47670138888888891</c:v>
                </c:pt>
                <c:pt idx="12393">
                  <c:v>0.47671296296296295</c:v>
                </c:pt>
                <c:pt idx="12394">
                  <c:v>0.47672453703703704</c:v>
                </c:pt>
                <c:pt idx="12395">
                  <c:v>0.47673611111111108</c:v>
                </c:pt>
                <c:pt idx="12396">
                  <c:v>0.47674768518518523</c:v>
                </c:pt>
                <c:pt idx="12397">
                  <c:v>0.47675925925925927</c:v>
                </c:pt>
                <c:pt idx="12398">
                  <c:v>0.47677083333333337</c:v>
                </c:pt>
                <c:pt idx="12399">
                  <c:v>0.4767824074074074</c:v>
                </c:pt>
                <c:pt idx="12400">
                  <c:v>0.4767939814814815</c:v>
                </c:pt>
                <c:pt idx="12401">
                  <c:v>0.47680555555555554</c:v>
                </c:pt>
                <c:pt idx="12402">
                  <c:v>0.47681712962962958</c:v>
                </c:pt>
                <c:pt idx="12403">
                  <c:v>0.47682870370370373</c:v>
                </c:pt>
                <c:pt idx="12404">
                  <c:v>0.47684027777777777</c:v>
                </c:pt>
                <c:pt idx="12405">
                  <c:v>0.47685185185185186</c:v>
                </c:pt>
                <c:pt idx="12406">
                  <c:v>0.4768634259259259</c:v>
                </c:pt>
                <c:pt idx="12407">
                  <c:v>0.47687499999999999</c:v>
                </c:pt>
                <c:pt idx="12408">
                  <c:v>0.47688657407407403</c:v>
                </c:pt>
                <c:pt idx="12409">
                  <c:v>0.47689814814814818</c:v>
                </c:pt>
                <c:pt idx="12410">
                  <c:v>0.47690972222222222</c:v>
                </c:pt>
                <c:pt idx="12411">
                  <c:v>0.47692129629629632</c:v>
                </c:pt>
                <c:pt idx="12412">
                  <c:v>0.47693287037037035</c:v>
                </c:pt>
                <c:pt idx="12413">
                  <c:v>0.47694444444444445</c:v>
                </c:pt>
                <c:pt idx="12414">
                  <c:v>0.47695601851851849</c:v>
                </c:pt>
                <c:pt idx="12415">
                  <c:v>0.47696759259259264</c:v>
                </c:pt>
                <c:pt idx="12416">
                  <c:v>0.47697916666666668</c:v>
                </c:pt>
                <c:pt idx="12417">
                  <c:v>0.47699074074074077</c:v>
                </c:pt>
                <c:pt idx="12418">
                  <c:v>0.47700231481481481</c:v>
                </c:pt>
                <c:pt idx="12419">
                  <c:v>0.4770138888888889</c:v>
                </c:pt>
                <c:pt idx="12420">
                  <c:v>0.47702546296296294</c:v>
                </c:pt>
                <c:pt idx="12421">
                  <c:v>0.47703703703703698</c:v>
                </c:pt>
                <c:pt idx="12422">
                  <c:v>0.47704861111111113</c:v>
                </c:pt>
                <c:pt idx="12423">
                  <c:v>0.47706018518518517</c:v>
                </c:pt>
                <c:pt idx="12424">
                  <c:v>0.47707175925925926</c:v>
                </c:pt>
                <c:pt idx="12425">
                  <c:v>0.4770833333333333</c:v>
                </c:pt>
                <c:pt idx="12426">
                  <c:v>0.4770949074074074</c:v>
                </c:pt>
                <c:pt idx="12427">
                  <c:v>0.47710648148148144</c:v>
                </c:pt>
                <c:pt idx="12428">
                  <c:v>0.47711805555555559</c:v>
                </c:pt>
                <c:pt idx="12429">
                  <c:v>0.47712962962962963</c:v>
                </c:pt>
                <c:pt idx="12430">
                  <c:v>0.47714120370370372</c:v>
                </c:pt>
                <c:pt idx="12431">
                  <c:v>0.47715277777777776</c:v>
                </c:pt>
                <c:pt idx="12432">
                  <c:v>0.47716435185185185</c:v>
                </c:pt>
                <c:pt idx="12433">
                  <c:v>0.47717592592592589</c:v>
                </c:pt>
                <c:pt idx="12434">
                  <c:v>0.47718750000000004</c:v>
                </c:pt>
                <c:pt idx="12435">
                  <c:v>0.47719907407407408</c:v>
                </c:pt>
                <c:pt idx="12436">
                  <c:v>0.47721064814814818</c:v>
                </c:pt>
                <c:pt idx="12437">
                  <c:v>0.47722222222222221</c:v>
                </c:pt>
                <c:pt idx="12438">
                  <c:v>0.47723379629629631</c:v>
                </c:pt>
                <c:pt idx="12439">
                  <c:v>0.47724537037037035</c:v>
                </c:pt>
                <c:pt idx="12440">
                  <c:v>0.4772569444444445</c:v>
                </c:pt>
                <c:pt idx="12441">
                  <c:v>0.47726851851851854</c:v>
                </c:pt>
                <c:pt idx="12442">
                  <c:v>0.47728009259259263</c:v>
                </c:pt>
                <c:pt idx="12443">
                  <c:v>0.47729166666666667</c:v>
                </c:pt>
                <c:pt idx="12444">
                  <c:v>0.47730324074074071</c:v>
                </c:pt>
                <c:pt idx="12445">
                  <c:v>0.4773148148148148</c:v>
                </c:pt>
                <c:pt idx="12446">
                  <c:v>0.47732638888888884</c:v>
                </c:pt>
                <c:pt idx="12447">
                  <c:v>0.47733796296296299</c:v>
                </c:pt>
                <c:pt idx="12448">
                  <c:v>0.47734953703703703</c:v>
                </c:pt>
                <c:pt idx="12449">
                  <c:v>0.47736111111111112</c:v>
                </c:pt>
                <c:pt idx="12450">
                  <c:v>0.47737268518518516</c:v>
                </c:pt>
                <c:pt idx="12451">
                  <c:v>0.47738425925925926</c:v>
                </c:pt>
                <c:pt idx="12452">
                  <c:v>0.4773958333333333</c:v>
                </c:pt>
                <c:pt idx="12453">
                  <c:v>0.47740740740740745</c:v>
                </c:pt>
                <c:pt idx="12454">
                  <c:v>0.47741898148148149</c:v>
                </c:pt>
                <c:pt idx="12455">
                  <c:v>0.47743055555555558</c:v>
                </c:pt>
                <c:pt idx="12456">
                  <c:v>0.47744212962962962</c:v>
                </c:pt>
                <c:pt idx="12457">
                  <c:v>0.47745370370370371</c:v>
                </c:pt>
                <c:pt idx="12458">
                  <c:v>0.47746527777777775</c:v>
                </c:pt>
                <c:pt idx="12459">
                  <c:v>0.4774768518518519</c:v>
                </c:pt>
                <c:pt idx="12460">
                  <c:v>0.47748842592592594</c:v>
                </c:pt>
                <c:pt idx="12461">
                  <c:v>0.47750000000000004</c:v>
                </c:pt>
                <c:pt idx="12462">
                  <c:v>0.47751157407407407</c:v>
                </c:pt>
                <c:pt idx="12463">
                  <c:v>0.47752314814814811</c:v>
                </c:pt>
                <c:pt idx="12464">
                  <c:v>0.47753472222222221</c:v>
                </c:pt>
                <c:pt idx="12465">
                  <c:v>0.47754629629629625</c:v>
                </c:pt>
                <c:pt idx="12466">
                  <c:v>0.4775578703703704</c:v>
                </c:pt>
                <c:pt idx="12467">
                  <c:v>0.47756944444444444</c:v>
                </c:pt>
                <c:pt idx="12468">
                  <c:v>0.47758101851851853</c:v>
                </c:pt>
                <c:pt idx="12469">
                  <c:v>0.47759259259259257</c:v>
                </c:pt>
                <c:pt idx="12470">
                  <c:v>0.47760416666666666</c:v>
                </c:pt>
                <c:pt idx="12471">
                  <c:v>0.4776157407407407</c:v>
                </c:pt>
                <c:pt idx="12472">
                  <c:v>0.47762731481481485</c:v>
                </c:pt>
                <c:pt idx="12473">
                  <c:v>0.47763888888888889</c:v>
                </c:pt>
                <c:pt idx="12474">
                  <c:v>0.47765046296296299</c:v>
                </c:pt>
                <c:pt idx="12475">
                  <c:v>0.47766203703703702</c:v>
                </c:pt>
                <c:pt idx="12476">
                  <c:v>0.47767361111111112</c:v>
                </c:pt>
                <c:pt idx="12477">
                  <c:v>0.47768518518518516</c:v>
                </c:pt>
                <c:pt idx="12478">
                  <c:v>0.47769675925925931</c:v>
                </c:pt>
                <c:pt idx="12479">
                  <c:v>0.47770833333333335</c:v>
                </c:pt>
                <c:pt idx="12480">
                  <c:v>0.47771990740740744</c:v>
                </c:pt>
                <c:pt idx="12481">
                  <c:v>0.47773148148148148</c:v>
                </c:pt>
                <c:pt idx="12482">
                  <c:v>0.47774305555555552</c:v>
                </c:pt>
                <c:pt idx="12483">
                  <c:v>0.47775462962962961</c:v>
                </c:pt>
                <c:pt idx="12484">
                  <c:v>0.47776620370370365</c:v>
                </c:pt>
                <c:pt idx="12485">
                  <c:v>0.4777777777777778</c:v>
                </c:pt>
                <c:pt idx="12486">
                  <c:v>0.47778935185185184</c:v>
                </c:pt>
                <c:pt idx="12487">
                  <c:v>0.47780092592592593</c:v>
                </c:pt>
                <c:pt idx="12488">
                  <c:v>0.47781249999999997</c:v>
                </c:pt>
                <c:pt idx="12489">
                  <c:v>0.47782407407407407</c:v>
                </c:pt>
                <c:pt idx="12490">
                  <c:v>0.47783564814814811</c:v>
                </c:pt>
                <c:pt idx="12491">
                  <c:v>0.47784722222222226</c:v>
                </c:pt>
                <c:pt idx="12492">
                  <c:v>0.4778587962962963</c:v>
                </c:pt>
                <c:pt idx="12493">
                  <c:v>0.47787037037037039</c:v>
                </c:pt>
                <c:pt idx="12494">
                  <c:v>0.47788194444444443</c:v>
                </c:pt>
                <c:pt idx="12495">
                  <c:v>0.47789351851851852</c:v>
                </c:pt>
                <c:pt idx="12496">
                  <c:v>0.47790509259259256</c:v>
                </c:pt>
                <c:pt idx="12497">
                  <c:v>0.47791666666666671</c:v>
                </c:pt>
                <c:pt idx="12498">
                  <c:v>0.47792824074074075</c:v>
                </c:pt>
                <c:pt idx="12499">
                  <c:v>0.47793981481481485</c:v>
                </c:pt>
                <c:pt idx="12500">
                  <c:v>0.47795138888888888</c:v>
                </c:pt>
                <c:pt idx="12501">
                  <c:v>0.47796296296296298</c:v>
                </c:pt>
                <c:pt idx="12502">
                  <c:v>0.47797453703703702</c:v>
                </c:pt>
                <c:pt idx="12503">
                  <c:v>0.47798611111111117</c:v>
                </c:pt>
                <c:pt idx="12504">
                  <c:v>0.47799768518518521</c:v>
                </c:pt>
                <c:pt idx="12505">
                  <c:v>0.47800925925925924</c:v>
                </c:pt>
                <c:pt idx="12506">
                  <c:v>0.47802083333333334</c:v>
                </c:pt>
                <c:pt idx="12507">
                  <c:v>0.47803240740740738</c:v>
                </c:pt>
                <c:pt idx="12508">
                  <c:v>0.47804398148148147</c:v>
                </c:pt>
                <c:pt idx="12509">
                  <c:v>0.47805555555555551</c:v>
                </c:pt>
                <c:pt idx="12510">
                  <c:v>0.47806712962962966</c:v>
                </c:pt>
                <c:pt idx="12511">
                  <c:v>0.4780787037037037</c:v>
                </c:pt>
                <c:pt idx="12512">
                  <c:v>0.47809027777777779</c:v>
                </c:pt>
                <c:pt idx="12513">
                  <c:v>0.47810185185185183</c:v>
                </c:pt>
                <c:pt idx="12514">
                  <c:v>0.47811342592592593</c:v>
                </c:pt>
                <c:pt idx="12515">
                  <c:v>0.47812499999999997</c:v>
                </c:pt>
                <c:pt idx="12516">
                  <c:v>0.47813657407407412</c:v>
                </c:pt>
                <c:pt idx="12517">
                  <c:v>0.47814814814814816</c:v>
                </c:pt>
                <c:pt idx="12518">
                  <c:v>0.47815972222222225</c:v>
                </c:pt>
                <c:pt idx="12519">
                  <c:v>0.47817129629629629</c:v>
                </c:pt>
                <c:pt idx="12520">
                  <c:v>0.47818287037037038</c:v>
                </c:pt>
                <c:pt idx="12521">
                  <c:v>0.47819444444444442</c:v>
                </c:pt>
                <c:pt idx="12522">
                  <c:v>0.47820601851851857</c:v>
                </c:pt>
                <c:pt idx="12523">
                  <c:v>0.47821759259259261</c:v>
                </c:pt>
                <c:pt idx="12524">
                  <c:v>0.47822916666666665</c:v>
                </c:pt>
                <c:pt idx="12525">
                  <c:v>0.47824074074074074</c:v>
                </c:pt>
                <c:pt idx="12526">
                  <c:v>0.47825231481481478</c:v>
                </c:pt>
                <c:pt idx="12527">
                  <c:v>0.47826388888888888</c:v>
                </c:pt>
                <c:pt idx="12528">
                  <c:v>0.47827546296296292</c:v>
                </c:pt>
                <c:pt idx="12529">
                  <c:v>0.47828703703703707</c:v>
                </c:pt>
                <c:pt idx="12530">
                  <c:v>0.4782986111111111</c:v>
                </c:pt>
                <c:pt idx="12531">
                  <c:v>0.4783101851851852</c:v>
                </c:pt>
                <c:pt idx="12532">
                  <c:v>0.47832175925925924</c:v>
                </c:pt>
                <c:pt idx="12533">
                  <c:v>0.47833333333333333</c:v>
                </c:pt>
                <c:pt idx="12534">
                  <c:v>0.47834490740740737</c:v>
                </c:pt>
                <c:pt idx="12535">
                  <c:v>0.47835648148148152</c:v>
                </c:pt>
                <c:pt idx="12536">
                  <c:v>0.47836805555555556</c:v>
                </c:pt>
                <c:pt idx="12537">
                  <c:v>0.47837962962962965</c:v>
                </c:pt>
                <c:pt idx="12538">
                  <c:v>0.47839120370370369</c:v>
                </c:pt>
                <c:pt idx="12539">
                  <c:v>0.47840277777777779</c:v>
                </c:pt>
                <c:pt idx="12540">
                  <c:v>0.47841435185185183</c:v>
                </c:pt>
                <c:pt idx="12541">
                  <c:v>0.47842592592592598</c:v>
                </c:pt>
                <c:pt idx="12542">
                  <c:v>0.47843750000000002</c:v>
                </c:pt>
                <c:pt idx="12543">
                  <c:v>0.47844907407407405</c:v>
                </c:pt>
                <c:pt idx="12544">
                  <c:v>0.47846064814814815</c:v>
                </c:pt>
                <c:pt idx="12545">
                  <c:v>0.47847222222222219</c:v>
                </c:pt>
                <c:pt idx="12546">
                  <c:v>0.47848379629629628</c:v>
                </c:pt>
                <c:pt idx="12547">
                  <c:v>0.47849537037037032</c:v>
                </c:pt>
                <c:pt idx="12548">
                  <c:v>0.47850694444444447</c:v>
                </c:pt>
                <c:pt idx="12549">
                  <c:v>0.47851851851851851</c:v>
                </c:pt>
                <c:pt idx="12550">
                  <c:v>0.4785300925925926</c:v>
                </c:pt>
                <c:pt idx="12551">
                  <c:v>0.47854166666666664</c:v>
                </c:pt>
                <c:pt idx="12552">
                  <c:v>0.47855324074074074</c:v>
                </c:pt>
                <c:pt idx="12553">
                  <c:v>0.47856481481481478</c:v>
                </c:pt>
                <c:pt idx="12554">
                  <c:v>0.47857638888888893</c:v>
                </c:pt>
                <c:pt idx="12555">
                  <c:v>0.47858796296296297</c:v>
                </c:pt>
                <c:pt idx="12556">
                  <c:v>0.47859953703703706</c:v>
                </c:pt>
                <c:pt idx="12557">
                  <c:v>0.4786111111111111</c:v>
                </c:pt>
                <c:pt idx="12558">
                  <c:v>0.47862268518518519</c:v>
                </c:pt>
                <c:pt idx="12559">
                  <c:v>0.47863425925925923</c:v>
                </c:pt>
                <c:pt idx="12560">
                  <c:v>0.47864583333333338</c:v>
                </c:pt>
                <c:pt idx="12561">
                  <c:v>0.47865740740740742</c:v>
                </c:pt>
                <c:pt idx="12562">
                  <c:v>0.47866898148148151</c:v>
                </c:pt>
                <c:pt idx="12563">
                  <c:v>0.47868055555555555</c:v>
                </c:pt>
                <c:pt idx="12564">
                  <c:v>0.47869212962962965</c:v>
                </c:pt>
                <c:pt idx="12565">
                  <c:v>0.47870370370370369</c:v>
                </c:pt>
                <c:pt idx="12566">
                  <c:v>0.47871527777777773</c:v>
                </c:pt>
                <c:pt idx="12567">
                  <c:v>0.47872685185185188</c:v>
                </c:pt>
                <c:pt idx="12568">
                  <c:v>0.47873842592592591</c:v>
                </c:pt>
                <c:pt idx="12569">
                  <c:v>0.47875000000000001</c:v>
                </c:pt>
                <c:pt idx="12570">
                  <c:v>0.47876157407407405</c:v>
                </c:pt>
                <c:pt idx="12571">
                  <c:v>0.47877314814814814</c:v>
                </c:pt>
                <c:pt idx="12572">
                  <c:v>0.47878472222222218</c:v>
                </c:pt>
                <c:pt idx="12573">
                  <c:v>0.47879629629629633</c:v>
                </c:pt>
                <c:pt idx="12574">
                  <c:v>0.47880787037037037</c:v>
                </c:pt>
                <c:pt idx="12575">
                  <c:v>0.47881944444444446</c:v>
                </c:pt>
                <c:pt idx="12576">
                  <c:v>0.4788310185185185</c:v>
                </c:pt>
                <c:pt idx="12577">
                  <c:v>0.4788425925925926</c:v>
                </c:pt>
                <c:pt idx="12578">
                  <c:v>0.47885416666666664</c:v>
                </c:pt>
                <c:pt idx="12579">
                  <c:v>0.47886574074074079</c:v>
                </c:pt>
                <c:pt idx="12580">
                  <c:v>0.47887731481481483</c:v>
                </c:pt>
                <c:pt idx="12581">
                  <c:v>0.47888888888888892</c:v>
                </c:pt>
                <c:pt idx="12582">
                  <c:v>0.47890046296296296</c:v>
                </c:pt>
                <c:pt idx="12583">
                  <c:v>0.47891203703703705</c:v>
                </c:pt>
                <c:pt idx="12584">
                  <c:v>0.47892361111111109</c:v>
                </c:pt>
                <c:pt idx="12585">
                  <c:v>0.47893518518518513</c:v>
                </c:pt>
                <c:pt idx="12586">
                  <c:v>0.47894675925925928</c:v>
                </c:pt>
                <c:pt idx="12587">
                  <c:v>0.47895833333333332</c:v>
                </c:pt>
                <c:pt idx="12588">
                  <c:v>0.47896990740740741</c:v>
                </c:pt>
                <c:pt idx="12589">
                  <c:v>0.47898148148148145</c:v>
                </c:pt>
                <c:pt idx="12590">
                  <c:v>0.47899305555555555</c:v>
                </c:pt>
                <c:pt idx="12591">
                  <c:v>0.47900462962962959</c:v>
                </c:pt>
                <c:pt idx="12592">
                  <c:v>0.47901620370370374</c:v>
                </c:pt>
                <c:pt idx="12593">
                  <c:v>0.47902777777777777</c:v>
                </c:pt>
                <c:pt idx="12594">
                  <c:v>0.47903935185185187</c:v>
                </c:pt>
                <c:pt idx="12595">
                  <c:v>0.47905092592592591</c:v>
                </c:pt>
                <c:pt idx="12596">
                  <c:v>0.4790625</c:v>
                </c:pt>
                <c:pt idx="12597">
                  <c:v>0.47907407407407404</c:v>
                </c:pt>
                <c:pt idx="12598">
                  <c:v>0.47908564814814819</c:v>
                </c:pt>
                <c:pt idx="12599">
                  <c:v>0.47909722222222223</c:v>
                </c:pt>
                <c:pt idx="12600">
                  <c:v>0.47910879629629632</c:v>
                </c:pt>
                <c:pt idx="12601">
                  <c:v>0.47912037037037036</c:v>
                </c:pt>
                <c:pt idx="12602">
                  <c:v>0.47913194444444446</c:v>
                </c:pt>
                <c:pt idx="12603">
                  <c:v>0.4791435185185185</c:v>
                </c:pt>
                <c:pt idx="12604">
                  <c:v>0.47915509259259265</c:v>
                </c:pt>
                <c:pt idx="12605">
                  <c:v>0.47916666666666669</c:v>
                </c:pt>
                <c:pt idx="12606">
                  <c:v>0.47917824074074072</c:v>
                </c:pt>
                <c:pt idx="12607">
                  <c:v>0.47918981481481482</c:v>
                </c:pt>
                <c:pt idx="12608">
                  <c:v>0.47920138888888886</c:v>
                </c:pt>
                <c:pt idx="12609">
                  <c:v>0.47921296296296295</c:v>
                </c:pt>
                <c:pt idx="12610">
                  <c:v>0.47922453703703699</c:v>
                </c:pt>
                <c:pt idx="12611">
                  <c:v>0.47923611111111114</c:v>
                </c:pt>
                <c:pt idx="12612">
                  <c:v>0.47924768518518518</c:v>
                </c:pt>
                <c:pt idx="12613">
                  <c:v>0.47925925925925927</c:v>
                </c:pt>
                <c:pt idx="12614">
                  <c:v>0.47927083333333331</c:v>
                </c:pt>
                <c:pt idx="12615">
                  <c:v>0.47928240740740741</c:v>
                </c:pt>
                <c:pt idx="12616">
                  <c:v>0.47929398148148145</c:v>
                </c:pt>
                <c:pt idx="12617">
                  <c:v>0.4793055555555556</c:v>
                </c:pt>
                <c:pt idx="12618">
                  <c:v>0.47931712962962963</c:v>
                </c:pt>
                <c:pt idx="12619">
                  <c:v>0.47932870370370373</c:v>
                </c:pt>
                <c:pt idx="12620">
                  <c:v>0.47934027777777777</c:v>
                </c:pt>
                <c:pt idx="12621">
                  <c:v>0.47935185185185186</c:v>
                </c:pt>
                <c:pt idx="12622">
                  <c:v>0.4793634259259259</c:v>
                </c:pt>
                <c:pt idx="12623">
                  <c:v>0.47937500000000005</c:v>
                </c:pt>
                <c:pt idx="12624">
                  <c:v>0.47938657407407409</c:v>
                </c:pt>
                <c:pt idx="12625">
                  <c:v>0.47939814814814818</c:v>
                </c:pt>
                <c:pt idx="12626">
                  <c:v>0.47940972222222222</c:v>
                </c:pt>
                <c:pt idx="12627">
                  <c:v>0.47942129629629626</c:v>
                </c:pt>
                <c:pt idx="12628">
                  <c:v>0.47943287037037036</c:v>
                </c:pt>
                <c:pt idx="12629">
                  <c:v>0.4794444444444444</c:v>
                </c:pt>
                <c:pt idx="12630">
                  <c:v>0.47945601851851855</c:v>
                </c:pt>
                <c:pt idx="12631">
                  <c:v>0.47946759259259258</c:v>
                </c:pt>
                <c:pt idx="12632">
                  <c:v>0.47947916666666668</c:v>
                </c:pt>
                <c:pt idx="12633">
                  <c:v>0.47949074074074072</c:v>
                </c:pt>
                <c:pt idx="12634">
                  <c:v>0.47950231481481481</c:v>
                </c:pt>
                <c:pt idx="12635">
                  <c:v>0.47951388888888885</c:v>
                </c:pt>
                <c:pt idx="12636">
                  <c:v>0.479525462962963</c:v>
                </c:pt>
                <c:pt idx="12637">
                  <c:v>0.47953703703703704</c:v>
                </c:pt>
                <c:pt idx="12638">
                  <c:v>0.47954861111111113</c:v>
                </c:pt>
                <c:pt idx="12639">
                  <c:v>0.47956018518518517</c:v>
                </c:pt>
                <c:pt idx="12640">
                  <c:v>0.47957175925925927</c:v>
                </c:pt>
                <c:pt idx="12641">
                  <c:v>0.47958333333333331</c:v>
                </c:pt>
                <c:pt idx="12642">
                  <c:v>0.47959490740740746</c:v>
                </c:pt>
                <c:pt idx="12643">
                  <c:v>0.47960648148148149</c:v>
                </c:pt>
                <c:pt idx="12644">
                  <c:v>0.47961805555555559</c:v>
                </c:pt>
                <c:pt idx="12645">
                  <c:v>0.47962962962962963</c:v>
                </c:pt>
                <c:pt idx="12646">
                  <c:v>0.47964120370370367</c:v>
                </c:pt>
                <c:pt idx="12647">
                  <c:v>0.47965277777777776</c:v>
                </c:pt>
                <c:pt idx="12648">
                  <c:v>0.4796643518518518</c:v>
                </c:pt>
                <c:pt idx="12649">
                  <c:v>0.47967592592592595</c:v>
                </c:pt>
                <c:pt idx="12650">
                  <c:v>0.47968749999999999</c:v>
                </c:pt>
                <c:pt idx="12651">
                  <c:v>0.47969907407407408</c:v>
                </c:pt>
                <c:pt idx="12652">
                  <c:v>0.47971064814814812</c:v>
                </c:pt>
                <c:pt idx="12653">
                  <c:v>0.47972222222222222</c:v>
                </c:pt>
                <c:pt idx="12654">
                  <c:v>0.47973379629629626</c:v>
                </c:pt>
                <c:pt idx="12655">
                  <c:v>0.47974537037037041</c:v>
                </c:pt>
                <c:pt idx="12656">
                  <c:v>0.47975694444444444</c:v>
                </c:pt>
                <c:pt idx="12657">
                  <c:v>0.47976851851851854</c:v>
                </c:pt>
                <c:pt idx="12658">
                  <c:v>0.47978009259259258</c:v>
                </c:pt>
                <c:pt idx="12659">
                  <c:v>0.47979166666666667</c:v>
                </c:pt>
                <c:pt idx="12660">
                  <c:v>0.47980324074074071</c:v>
                </c:pt>
                <c:pt idx="12661">
                  <c:v>0.47981481481481486</c:v>
                </c:pt>
                <c:pt idx="12662">
                  <c:v>0.4798263888888889</c:v>
                </c:pt>
                <c:pt idx="12663">
                  <c:v>0.47983796296296299</c:v>
                </c:pt>
                <c:pt idx="12664">
                  <c:v>0.47984953703703703</c:v>
                </c:pt>
                <c:pt idx="12665">
                  <c:v>0.47986111111111113</c:v>
                </c:pt>
                <c:pt idx="12666">
                  <c:v>0.47987268518518517</c:v>
                </c:pt>
                <c:pt idx="12667">
                  <c:v>0.47988425925925932</c:v>
                </c:pt>
                <c:pt idx="12668">
                  <c:v>0.47989583333333335</c:v>
                </c:pt>
                <c:pt idx="12669">
                  <c:v>0.47990740740740739</c:v>
                </c:pt>
                <c:pt idx="12670">
                  <c:v>0.47991898148148149</c:v>
                </c:pt>
                <c:pt idx="12671">
                  <c:v>0.47993055555555553</c:v>
                </c:pt>
                <c:pt idx="12672">
                  <c:v>0.47994212962962962</c:v>
                </c:pt>
                <c:pt idx="12673">
                  <c:v>0.47995370370370366</c:v>
                </c:pt>
                <c:pt idx="12674">
                  <c:v>0.47996527777777781</c:v>
                </c:pt>
                <c:pt idx="12675">
                  <c:v>0.47997685185185185</c:v>
                </c:pt>
                <c:pt idx="12676">
                  <c:v>0.47998842592592594</c:v>
                </c:pt>
                <c:pt idx="12677">
                  <c:v>0.48</c:v>
                </c:pt>
                <c:pt idx="12678">
                  <c:v>0.48001157407407408</c:v>
                </c:pt>
                <c:pt idx="12679">
                  <c:v>0.48002314814814812</c:v>
                </c:pt>
                <c:pt idx="12680">
                  <c:v>0.48003472222222227</c:v>
                </c:pt>
                <c:pt idx="12681">
                  <c:v>0.4800462962962963</c:v>
                </c:pt>
                <c:pt idx="12682">
                  <c:v>0.4800578703703704</c:v>
                </c:pt>
                <c:pt idx="12683">
                  <c:v>0.48006944444444444</c:v>
                </c:pt>
                <c:pt idx="12684">
                  <c:v>0.48008101851851853</c:v>
                </c:pt>
                <c:pt idx="12685">
                  <c:v>0.48009259259259257</c:v>
                </c:pt>
                <c:pt idx="12686">
                  <c:v>0.48010416666666672</c:v>
                </c:pt>
                <c:pt idx="12687">
                  <c:v>0.48011574074074076</c:v>
                </c:pt>
                <c:pt idx="12688">
                  <c:v>0.4801273148148148</c:v>
                </c:pt>
                <c:pt idx="12689">
                  <c:v>0.48013888888888889</c:v>
                </c:pt>
                <c:pt idx="12690">
                  <c:v>0.48015046296296293</c:v>
                </c:pt>
                <c:pt idx="12691">
                  <c:v>0.48016203703703703</c:v>
                </c:pt>
                <c:pt idx="12692">
                  <c:v>0.48017361111111106</c:v>
                </c:pt>
                <c:pt idx="12693">
                  <c:v>0.48018518518518521</c:v>
                </c:pt>
                <c:pt idx="12694">
                  <c:v>0.48019675925925925</c:v>
                </c:pt>
                <c:pt idx="12695">
                  <c:v>0.48020833333333335</c:v>
                </c:pt>
                <c:pt idx="12696">
                  <c:v>0.48021990740740739</c:v>
                </c:pt>
                <c:pt idx="12697">
                  <c:v>0.48023148148148148</c:v>
                </c:pt>
                <c:pt idx="12698">
                  <c:v>0.48024305555555552</c:v>
                </c:pt>
                <c:pt idx="12699">
                  <c:v>0.48025462962962967</c:v>
                </c:pt>
                <c:pt idx="12700">
                  <c:v>0.48026620370370371</c:v>
                </c:pt>
                <c:pt idx="12701">
                  <c:v>0.4802777777777778</c:v>
                </c:pt>
                <c:pt idx="12702">
                  <c:v>0.48028935185185184</c:v>
                </c:pt>
                <c:pt idx="12703">
                  <c:v>0.48030092592592594</c:v>
                </c:pt>
                <c:pt idx="12704">
                  <c:v>0.48031249999999998</c:v>
                </c:pt>
                <c:pt idx="12705">
                  <c:v>0.48032407407407413</c:v>
                </c:pt>
                <c:pt idx="12706">
                  <c:v>0.48033564814814816</c:v>
                </c:pt>
                <c:pt idx="12707">
                  <c:v>0.4803472222222222</c:v>
                </c:pt>
                <c:pt idx="12708">
                  <c:v>0.4803587962962963</c:v>
                </c:pt>
                <c:pt idx="12709">
                  <c:v>0.48037037037037034</c:v>
                </c:pt>
                <c:pt idx="12710">
                  <c:v>0.48038194444444443</c:v>
                </c:pt>
                <c:pt idx="12711">
                  <c:v>0.48039351851851847</c:v>
                </c:pt>
                <c:pt idx="12712">
                  <c:v>0.48040509259259262</c:v>
                </c:pt>
                <c:pt idx="12713">
                  <c:v>0.48041666666666666</c:v>
                </c:pt>
                <c:pt idx="12714">
                  <c:v>0.48042824074074075</c:v>
                </c:pt>
                <c:pt idx="12715">
                  <c:v>0.48043981481481479</c:v>
                </c:pt>
                <c:pt idx="12716">
                  <c:v>0.48045138888888889</c:v>
                </c:pt>
                <c:pt idx="12717">
                  <c:v>0.48046296296296293</c:v>
                </c:pt>
                <c:pt idx="12718">
                  <c:v>0.48047453703703707</c:v>
                </c:pt>
                <c:pt idx="12719">
                  <c:v>0.48048611111111111</c:v>
                </c:pt>
                <c:pt idx="12720">
                  <c:v>0.48049768518518521</c:v>
                </c:pt>
                <c:pt idx="12721">
                  <c:v>0.48050925925925925</c:v>
                </c:pt>
                <c:pt idx="12722">
                  <c:v>0.48052083333333334</c:v>
                </c:pt>
                <c:pt idx="12723">
                  <c:v>0.48053240740740738</c:v>
                </c:pt>
                <c:pt idx="12724">
                  <c:v>0.48054398148148153</c:v>
                </c:pt>
                <c:pt idx="12725">
                  <c:v>0.48055555555555557</c:v>
                </c:pt>
                <c:pt idx="12726">
                  <c:v>0.48056712962962966</c:v>
                </c:pt>
                <c:pt idx="12727">
                  <c:v>0.4805787037037037</c:v>
                </c:pt>
                <c:pt idx="12728">
                  <c:v>0.48059027777777774</c:v>
                </c:pt>
                <c:pt idx="12729">
                  <c:v>0.48060185185185184</c:v>
                </c:pt>
                <c:pt idx="12730">
                  <c:v>0.48061342592592587</c:v>
                </c:pt>
                <c:pt idx="12731">
                  <c:v>0.48062500000000002</c:v>
                </c:pt>
                <c:pt idx="12732">
                  <c:v>0.48063657407407406</c:v>
                </c:pt>
                <c:pt idx="12733">
                  <c:v>0.48064814814814816</c:v>
                </c:pt>
                <c:pt idx="12734">
                  <c:v>0.4806597222222222</c:v>
                </c:pt>
                <c:pt idx="12735">
                  <c:v>0.48067129629629629</c:v>
                </c:pt>
                <c:pt idx="12736">
                  <c:v>0.48068287037037033</c:v>
                </c:pt>
                <c:pt idx="12737">
                  <c:v>0.48069444444444448</c:v>
                </c:pt>
                <c:pt idx="12738">
                  <c:v>0.48070601851851852</c:v>
                </c:pt>
                <c:pt idx="12739">
                  <c:v>0.48071759259259261</c:v>
                </c:pt>
                <c:pt idx="12740">
                  <c:v>0.48072916666666665</c:v>
                </c:pt>
                <c:pt idx="12741">
                  <c:v>0.48074074074074075</c:v>
                </c:pt>
                <c:pt idx="12742">
                  <c:v>0.48075231481481479</c:v>
                </c:pt>
                <c:pt idx="12743">
                  <c:v>0.48076388888888894</c:v>
                </c:pt>
                <c:pt idx="12744">
                  <c:v>0.48077546296296297</c:v>
                </c:pt>
                <c:pt idx="12745">
                  <c:v>0.48078703703703707</c:v>
                </c:pt>
                <c:pt idx="12746">
                  <c:v>0.48079861111111111</c:v>
                </c:pt>
                <c:pt idx="12747">
                  <c:v>0.4808101851851852</c:v>
                </c:pt>
                <c:pt idx="12748">
                  <c:v>0.48082175925925924</c:v>
                </c:pt>
                <c:pt idx="12749">
                  <c:v>0.48083333333333328</c:v>
                </c:pt>
                <c:pt idx="12750">
                  <c:v>0.48084490740740743</c:v>
                </c:pt>
                <c:pt idx="12751">
                  <c:v>0.48085648148148147</c:v>
                </c:pt>
                <c:pt idx="12752">
                  <c:v>0.48086805555555556</c:v>
                </c:pt>
                <c:pt idx="12753">
                  <c:v>0.4808796296296296</c:v>
                </c:pt>
                <c:pt idx="12754">
                  <c:v>0.4808912037037037</c:v>
                </c:pt>
                <c:pt idx="12755">
                  <c:v>0.48090277777777773</c:v>
                </c:pt>
                <c:pt idx="12756">
                  <c:v>0.48091435185185188</c:v>
                </c:pt>
                <c:pt idx="12757">
                  <c:v>0.48092592592592592</c:v>
                </c:pt>
                <c:pt idx="12758">
                  <c:v>0.48093750000000002</c:v>
                </c:pt>
                <c:pt idx="12759">
                  <c:v>0.48094907407407406</c:v>
                </c:pt>
                <c:pt idx="12760">
                  <c:v>0.48096064814814815</c:v>
                </c:pt>
                <c:pt idx="12761">
                  <c:v>0.48097222222222219</c:v>
                </c:pt>
                <c:pt idx="12762">
                  <c:v>0.48098379629629634</c:v>
                </c:pt>
                <c:pt idx="12763">
                  <c:v>0.48099537037037038</c:v>
                </c:pt>
                <c:pt idx="12764">
                  <c:v>0.48100694444444447</c:v>
                </c:pt>
                <c:pt idx="12765">
                  <c:v>0.48101851851851851</c:v>
                </c:pt>
                <c:pt idx="12766">
                  <c:v>0.48103009259259261</c:v>
                </c:pt>
                <c:pt idx="12767">
                  <c:v>0.48104166666666665</c:v>
                </c:pt>
                <c:pt idx="12768">
                  <c:v>0.4810532407407408</c:v>
                </c:pt>
                <c:pt idx="12769">
                  <c:v>0.48106481481481483</c:v>
                </c:pt>
                <c:pt idx="12770">
                  <c:v>0.48107638888888887</c:v>
                </c:pt>
                <c:pt idx="12771">
                  <c:v>0.48108796296296297</c:v>
                </c:pt>
                <c:pt idx="12772">
                  <c:v>0.48109953703703701</c:v>
                </c:pt>
                <c:pt idx="12773">
                  <c:v>0.4811111111111111</c:v>
                </c:pt>
                <c:pt idx="12774">
                  <c:v>0.48112268518518514</c:v>
                </c:pt>
                <c:pt idx="12775">
                  <c:v>0.48113425925925929</c:v>
                </c:pt>
                <c:pt idx="12776">
                  <c:v>0.48114583333333333</c:v>
                </c:pt>
                <c:pt idx="12777">
                  <c:v>0.48115740740740742</c:v>
                </c:pt>
                <c:pt idx="12778">
                  <c:v>0.48116898148148146</c:v>
                </c:pt>
                <c:pt idx="12779">
                  <c:v>0.48118055555555556</c:v>
                </c:pt>
                <c:pt idx="12780">
                  <c:v>0.48119212962962959</c:v>
                </c:pt>
                <c:pt idx="12781">
                  <c:v>0.48120370370370374</c:v>
                </c:pt>
                <c:pt idx="12782">
                  <c:v>0.48121527777777778</c:v>
                </c:pt>
                <c:pt idx="12783">
                  <c:v>0.48122685185185188</c:v>
                </c:pt>
                <c:pt idx="12784">
                  <c:v>0.48123842592592592</c:v>
                </c:pt>
                <c:pt idx="12785">
                  <c:v>0.48125000000000001</c:v>
                </c:pt>
                <c:pt idx="12786">
                  <c:v>0.48126157407407405</c:v>
                </c:pt>
                <c:pt idx="12787">
                  <c:v>0.4812731481481482</c:v>
                </c:pt>
                <c:pt idx="12788">
                  <c:v>0.48128472222222224</c:v>
                </c:pt>
                <c:pt idx="12789">
                  <c:v>0.48129629629629633</c:v>
                </c:pt>
                <c:pt idx="12790">
                  <c:v>0.48130787037037037</c:v>
                </c:pt>
                <c:pt idx="12791">
                  <c:v>0.48131944444444441</c:v>
                </c:pt>
                <c:pt idx="12792">
                  <c:v>0.48133101851851851</c:v>
                </c:pt>
                <c:pt idx="12793">
                  <c:v>0.48134259259259254</c:v>
                </c:pt>
                <c:pt idx="12794">
                  <c:v>0.48135416666666669</c:v>
                </c:pt>
                <c:pt idx="12795">
                  <c:v>0.48136574074074073</c:v>
                </c:pt>
                <c:pt idx="12796">
                  <c:v>0.48137731481481483</c:v>
                </c:pt>
                <c:pt idx="12797">
                  <c:v>0.48138888888888887</c:v>
                </c:pt>
                <c:pt idx="12798">
                  <c:v>0.48140046296296296</c:v>
                </c:pt>
                <c:pt idx="12799">
                  <c:v>0.481412037037037</c:v>
                </c:pt>
                <c:pt idx="12800">
                  <c:v>0.48142361111111115</c:v>
                </c:pt>
                <c:pt idx="12801">
                  <c:v>0.48143518518518519</c:v>
                </c:pt>
                <c:pt idx="12802">
                  <c:v>0.48144675925925928</c:v>
                </c:pt>
                <c:pt idx="12803">
                  <c:v>0.48145833333333332</c:v>
                </c:pt>
                <c:pt idx="12804">
                  <c:v>0.48146990740740742</c:v>
                </c:pt>
                <c:pt idx="12805">
                  <c:v>0.48148148148148145</c:v>
                </c:pt>
                <c:pt idx="12806">
                  <c:v>0.4814930555555556</c:v>
                </c:pt>
                <c:pt idx="12807">
                  <c:v>0.48150462962962964</c:v>
                </c:pt>
                <c:pt idx="12808">
                  <c:v>0.48151620370370374</c:v>
                </c:pt>
                <c:pt idx="12809">
                  <c:v>0.48152777777777778</c:v>
                </c:pt>
                <c:pt idx="12810">
                  <c:v>0.48153935185185182</c:v>
                </c:pt>
                <c:pt idx="12811">
                  <c:v>0.48155092592592591</c:v>
                </c:pt>
                <c:pt idx="12812">
                  <c:v>0.48156249999999995</c:v>
                </c:pt>
                <c:pt idx="12813">
                  <c:v>0.4815740740740741</c:v>
                </c:pt>
                <c:pt idx="12814">
                  <c:v>0.48158564814814814</c:v>
                </c:pt>
                <c:pt idx="12815">
                  <c:v>0.48159722222222223</c:v>
                </c:pt>
                <c:pt idx="12816">
                  <c:v>0.48160879629629627</c:v>
                </c:pt>
                <c:pt idx="12817">
                  <c:v>0.48162037037037037</c:v>
                </c:pt>
                <c:pt idx="12818">
                  <c:v>0.4816319444444444</c:v>
                </c:pt>
                <c:pt idx="12819">
                  <c:v>0.48164351851851855</c:v>
                </c:pt>
                <c:pt idx="12820">
                  <c:v>0.48165509259259259</c:v>
                </c:pt>
                <c:pt idx="12821">
                  <c:v>0.48166666666666669</c:v>
                </c:pt>
                <c:pt idx="12822">
                  <c:v>0.48167824074074073</c:v>
                </c:pt>
                <c:pt idx="12823">
                  <c:v>0.48168981481481482</c:v>
                </c:pt>
                <c:pt idx="12824">
                  <c:v>0.48170138888888886</c:v>
                </c:pt>
                <c:pt idx="12825">
                  <c:v>0.48171296296296301</c:v>
                </c:pt>
                <c:pt idx="12826">
                  <c:v>0.48172453703703705</c:v>
                </c:pt>
                <c:pt idx="12827">
                  <c:v>0.48173611111111114</c:v>
                </c:pt>
                <c:pt idx="12828">
                  <c:v>0.48174768518518518</c:v>
                </c:pt>
                <c:pt idx="12829">
                  <c:v>0.48175925925925928</c:v>
                </c:pt>
                <c:pt idx="12830">
                  <c:v>0.48177083333333331</c:v>
                </c:pt>
                <c:pt idx="12831">
                  <c:v>0.48178240740740735</c:v>
                </c:pt>
                <c:pt idx="12832">
                  <c:v>0.4817939814814815</c:v>
                </c:pt>
                <c:pt idx="12833">
                  <c:v>0.48180555555555554</c:v>
                </c:pt>
                <c:pt idx="12834">
                  <c:v>0.48181712962962964</c:v>
                </c:pt>
                <c:pt idx="12835">
                  <c:v>0.48182870370370368</c:v>
                </c:pt>
                <c:pt idx="12836">
                  <c:v>0.48184027777777777</c:v>
                </c:pt>
                <c:pt idx="12837">
                  <c:v>0.48185185185185181</c:v>
                </c:pt>
                <c:pt idx="12838">
                  <c:v>0.48186342592592596</c:v>
                </c:pt>
                <c:pt idx="12839">
                  <c:v>0.481875</c:v>
                </c:pt>
                <c:pt idx="12840">
                  <c:v>0.48188657407407409</c:v>
                </c:pt>
                <c:pt idx="12841">
                  <c:v>0.48189814814814813</c:v>
                </c:pt>
                <c:pt idx="12842">
                  <c:v>0.48190972222222223</c:v>
                </c:pt>
                <c:pt idx="12843">
                  <c:v>0.48192129629629626</c:v>
                </c:pt>
                <c:pt idx="12844">
                  <c:v>0.48193287037037041</c:v>
                </c:pt>
                <c:pt idx="12845">
                  <c:v>0.48194444444444445</c:v>
                </c:pt>
                <c:pt idx="12846">
                  <c:v>0.48195601851851855</c:v>
                </c:pt>
                <c:pt idx="12847">
                  <c:v>0.48196759259259259</c:v>
                </c:pt>
                <c:pt idx="12848">
                  <c:v>0.48197916666666668</c:v>
                </c:pt>
                <c:pt idx="12849">
                  <c:v>0.48199074074074072</c:v>
                </c:pt>
                <c:pt idx="12850">
                  <c:v>0.48200231481481487</c:v>
                </c:pt>
                <c:pt idx="12851">
                  <c:v>0.48201388888888891</c:v>
                </c:pt>
                <c:pt idx="12852">
                  <c:v>0.48202546296296295</c:v>
                </c:pt>
                <c:pt idx="12853">
                  <c:v>0.48203703703703704</c:v>
                </c:pt>
                <c:pt idx="12854">
                  <c:v>0.48204861111111108</c:v>
                </c:pt>
                <c:pt idx="12855">
                  <c:v>0.48206018518518517</c:v>
                </c:pt>
                <c:pt idx="12856">
                  <c:v>0.48207175925925921</c:v>
                </c:pt>
                <c:pt idx="12857">
                  <c:v>0.48208333333333336</c:v>
                </c:pt>
                <c:pt idx="12858">
                  <c:v>0.4820949074074074</c:v>
                </c:pt>
                <c:pt idx="12859">
                  <c:v>0.4821064814814815</c:v>
                </c:pt>
                <c:pt idx="12860">
                  <c:v>0.48211805555555554</c:v>
                </c:pt>
                <c:pt idx="12861">
                  <c:v>0.48212962962962963</c:v>
                </c:pt>
                <c:pt idx="12862">
                  <c:v>0.48214120370370367</c:v>
                </c:pt>
                <c:pt idx="12863">
                  <c:v>0.48215277777777782</c:v>
                </c:pt>
                <c:pt idx="12864">
                  <c:v>0.48216435185185186</c:v>
                </c:pt>
                <c:pt idx="12865">
                  <c:v>0.48217592592592595</c:v>
                </c:pt>
                <c:pt idx="12866">
                  <c:v>0.48218749999999999</c:v>
                </c:pt>
                <c:pt idx="12867">
                  <c:v>0.48219907407407409</c:v>
                </c:pt>
                <c:pt idx="12868">
                  <c:v>0.48221064814814812</c:v>
                </c:pt>
                <c:pt idx="12869">
                  <c:v>0.48222222222222227</c:v>
                </c:pt>
                <c:pt idx="12870">
                  <c:v>0.48223379629629631</c:v>
                </c:pt>
                <c:pt idx="12871">
                  <c:v>0.48224537037037035</c:v>
                </c:pt>
                <c:pt idx="12872">
                  <c:v>0.48225694444444445</c:v>
                </c:pt>
                <c:pt idx="12873">
                  <c:v>0.48226851851851849</c:v>
                </c:pt>
                <c:pt idx="12874">
                  <c:v>0.48228009259259258</c:v>
                </c:pt>
                <c:pt idx="12875">
                  <c:v>0.48229166666666662</c:v>
                </c:pt>
                <c:pt idx="12876">
                  <c:v>0.48230324074074077</c:v>
                </c:pt>
                <c:pt idx="12877">
                  <c:v>0.48231481481481481</c:v>
                </c:pt>
                <c:pt idx="12878">
                  <c:v>0.4823263888888889</c:v>
                </c:pt>
                <c:pt idx="12879">
                  <c:v>0.48233796296296294</c:v>
                </c:pt>
                <c:pt idx="12880">
                  <c:v>0.48234953703703703</c:v>
                </c:pt>
                <c:pt idx="12881">
                  <c:v>0.48236111111111107</c:v>
                </c:pt>
                <c:pt idx="12882">
                  <c:v>0.48237268518518522</c:v>
                </c:pt>
                <c:pt idx="12883">
                  <c:v>0.48238425925925926</c:v>
                </c:pt>
                <c:pt idx="12884">
                  <c:v>0.48239583333333336</c:v>
                </c:pt>
                <c:pt idx="12885">
                  <c:v>0.4824074074074074</c:v>
                </c:pt>
                <c:pt idx="12886">
                  <c:v>0.48241898148148149</c:v>
                </c:pt>
                <c:pt idx="12887">
                  <c:v>0.48243055555555553</c:v>
                </c:pt>
                <c:pt idx="12888">
                  <c:v>0.48244212962962968</c:v>
                </c:pt>
                <c:pt idx="12889">
                  <c:v>0.48245370370370372</c:v>
                </c:pt>
                <c:pt idx="12890">
                  <c:v>0.48246527777777781</c:v>
                </c:pt>
                <c:pt idx="12891">
                  <c:v>0.48247685185185185</c:v>
                </c:pt>
                <c:pt idx="12892">
                  <c:v>0.48248842592592589</c:v>
                </c:pt>
                <c:pt idx="12893">
                  <c:v>0.48249999999999998</c:v>
                </c:pt>
                <c:pt idx="12894">
                  <c:v>0.48251157407407402</c:v>
                </c:pt>
                <c:pt idx="12895">
                  <c:v>0.48252314814814817</c:v>
                </c:pt>
                <c:pt idx="12896">
                  <c:v>0.48253472222222221</c:v>
                </c:pt>
                <c:pt idx="12897">
                  <c:v>0.48254629629629631</c:v>
                </c:pt>
                <c:pt idx="12898">
                  <c:v>0.48255787037037035</c:v>
                </c:pt>
                <c:pt idx="12899">
                  <c:v>0.48256944444444444</c:v>
                </c:pt>
                <c:pt idx="12900">
                  <c:v>0.48258101851851848</c:v>
                </c:pt>
                <c:pt idx="12901">
                  <c:v>0.48259259259259263</c:v>
                </c:pt>
                <c:pt idx="12902">
                  <c:v>0.48260416666666667</c:v>
                </c:pt>
                <c:pt idx="12903">
                  <c:v>0.48261574074074076</c:v>
                </c:pt>
                <c:pt idx="12904">
                  <c:v>0.4826273148148148</c:v>
                </c:pt>
                <c:pt idx="12905">
                  <c:v>0.4826388888888889</c:v>
                </c:pt>
                <c:pt idx="12906">
                  <c:v>0.48265046296296293</c:v>
                </c:pt>
                <c:pt idx="12907">
                  <c:v>0.48266203703703708</c:v>
                </c:pt>
                <c:pt idx="12908">
                  <c:v>0.48267361111111112</c:v>
                </c:pt>
                <c:pt idx="12909">
                  <c:v>0.48268518518518522</c:v>
                </c:pt>
                <c:pt idx="12910">
                  <c:v>0.48269675925925926</c:v>
                </c:pt>
                <c:pt idx="12911">
                  <c:v>0.48270833333333335</c:v>
                </c:pt>
                <c:pt idx="12912">
                  <c:v>0.48271990740740739</c:v>
                </c:pt>
                <c:pt idx="12913">
                  <c:v>0.48273148148148143</c:v>
                </c:pt>
                <c:pt idx="12914">
                  <c:v>0.48274305555555558</c:v>
                </c:pt>
                <c:pt idx="12915">
                  <c:v>0.48275462962962962</c:v>
                </c:pt>
                <c:pt idx="12916">
                  <c:v>0.48276620370370371</c:v>
                </c:pt>
                <c:pt idx="12917">
                  <c:v>0.48277777777777775</c:v>
                </c:pt>
                <c:pt idx="12918">
                  <c:v>0.48278935185185184</c:v>
                </c:pt>
                <c:pt idx="12919">
                  <c:v>0.48280092592592588</c:v>
                </c:pt>
                <c:pt idx="12920">
                  <c:v>0.48281250000000003</c:v>
                </c:pt>
                <c:pt idx="12921">
                  <c:v>0.48282407407407407</c:v>
                </c:pt>
                <c:pt idx="12922">
                  <c:v>0.48283564814814817</c:v>
                </c:pt>
                <c:pt idx="12923">
                  <c:v>0.48284722222222221</c:v>
                </c:pt>
                <c:pt idx="12924">
                  <c:v>0.4828587962962963</c:v>
                </c:pt>
                <c:pt idx="12925">
                  <c:v>0.48287037037037034</c:v>
                </c:pt>
                <c:pt idx="12926">
                  <c:v>0.48288194444444449</c:v>
                </c:pt>
                <c:pt idx="12927">
                  <c:v>0.48289351851851853</c:v>
                </c:pt>
                <c:pt idx="12928">
                  <c:v>0.48290509259259262</c:v>
                </c:pt>
                <c:pt idx="12929">
                  <c:v>0.48291666666666666</c:v>
                </c:pt>
                <c:pt idx="12930">
                  <c:v>0.48292824074074076</c:v>
                </c:pt>
                <c:pt idx="12931">
                  <c:v>0.48293981481481479</c:v>
                </c:pt>
                <c:pt idx="12932">
                  <c:v>0.48295138888888894</c:v>
                </c:pt>
                <c:pt idx="12933">
                  <c:v>0.48296296296296298</c:v>
                </c:pt>
                <c:pt idx="12934">
                  <c:v>0.48297453703703702</c:v>
                </c:pt>
                <c:pt idx="12935">
                  <c:v>0.48298611111111112</c:v>
                </c:pt>
                <c:pt idx="12936">
                  <c:v>0.48299768518518515</c:v>
                </c:pt>
                <c:pt idx="12937">
                  <c:v>0.48300925925925925</c:v>
                </c:pt>
                <c:pt idx="12938">
                  <c:v>0.48302083333333329</c:v>
                </c:pt>
                <c:pt idx="12939">
                  <c:v>0.48303240740740744</c:v>
                </c:pt>
                <c:pt idx="12940">
                  <c:v>0.48304398148148148</c:v>
                </c:pt>
                <c:pt idx="12941">
                  <c:v>0.48305555555555557</c:v>
                </c:pt>
                <c:pt idx="12942">
                  <c:v>0.48306712962962961</c:v>
                </c:pt>
                <c:pt idx="12943">
                  <c:v>0.4830787037037037</c:v>
                </c:pt>
                <c:pt idx="12944">
                  <c:v>0.48309027777777774</c:v>
                </c:pt>
                <c:pt idx="12945">
                  <c:v>0.48310185185185189</c:v>
                </c:pt>
                <c:pt idx="12946">
                  <c:v>0.48311342592592593</c:v>
                </c:pt>
                <c:pt idx="12947">
                  <c:v>0.48312500000000003</c:v>
                </c:pt>
                <c:pt idx="12948">
                  <c:v>0.48313657407407407</c:v>
                </c:pt>
                <c:pt idx="12949">
                  <c:v>0.48314814814814816</c:v>
                </c:pt>
                <c:pt idx="12950">
                  <c:v>0.4831597222222222</c:v>
                </c:pt>
                <c:pt idx="12951">
                  <c:v>0.48317129629629635</c:v>
                </c:pt>
                <c:pt idx="12952">
                  <c:v>0.48318287037037039</c:v>
                </c:pt>
                <c:pt idx="12953">
                  <c:v>0.48319444444444443</c:v>
                </c:pt>
                <c:pt idx="12954">
                  <c:v>0.48320601851851852</c:v>
                </c:pt>
                <c:pt idx="12955">
                  <c:v>0.48321759259259256</c:v>
                </c:pt>
                <c:pt idx="12956">
                  <c:v>0.48322916666666665</c:v>
                </c:pt>
                <c:pt idx="12957">
                  <c:v>0.48324074074074069</c:v>
                </c:pt>
                <c:pt idx="12958">
                  <c:v>0.48325231481481484</c:v>
                </c:pt>
                <c:pt idx="12959">
                  <c:v>0.48326388888888888</c:v>
                </c:pt>
                <c:pt idx="12960">
                  <c:v>0.48327546296296298</c:v>
                </c:pt>
                <c:pt idx="12961">
                  <c:v>0.48328703703703701</c:v>
                </c:pt>
                <c:pt idx="12962">
                  <c:v>0.48329861111111111</c:v>
                </c:pt>
                <c:pt idx="12963">
                  <c:v>0.48331018518518515</c:v>
                </c:pt>
                <c:pt idx="12964">
                  <c:v>0.4833217592592593</c:v>
                </c:pt>
                <c:pt idx="12965">
                  <c:v>0.48333333333333334</c:v>
                </c:pt>
                <c:pt idx="12966">
                  <c:v>0.48334490740740743</c:v>
                </c:pt>
                <c:pt idx="12967">
                  <c:v>0.48335648148148147</c:v>
                </c:pt>
                <c:pt idx="12968">
                  <c:v>0.48336805555555556</c:v>
                </c:pt>
                <c:pt idx="12969">
                  <c:v>0.4833796296296296</c:v>
                </c:pt>
                <c:pt idx="12970">
                  <c:v>0.48339120370370375</c:v>
                </c:pt>
                <c:pt idx="12971">
                  <c:v>0.48340277777777779</c:v>
                </c:pt>
                <c:pt idx="12972">
                  <c:v>0.48341435185185189</c:v>
                </c:pt>
                <c:pt idx="12973">
                  <c:v>0.48342592592592593</c:v>
                </c:pt>
                <c:pt idx="12974">
                  <c:v>0.48343749999999996</c:v>
                </c:pt>
                <c:pt idx="12975">
                  <c:v>0.48344907407407406</c:v>
                </c:pt>
                <c:pt idx="12976">
                  <c:v>0.4834606481481481</c:v>
                </c:pt>
                <c:pt idx="12977">
                  <c:v>0.48347222222222225</c:v>
                </c:pt>
                <c:pt idx="12978">
                  <c:v>0.48348379629629629</c:v>
                </c:pt>
                <c:pt idx="12979">
                  <c:v>0.48349537037037038</c:v>
                </c:pt>
                <c:pt idx="12980">
                  <c:v>0.48350694444444442</c:v>
                </c:pt>
                <c:pt idx="12981">
                  <c:v>0.48351851851851851</c:v>
                </c:pt>
                <c:pt idx="12982">
                  <c:v>0.48353009259259255</c:v>
                </c:pt>
                <c:pt idx="12983">
                  <c:v>0.4835416666666667</c:v>
                </c:pt>
                <c:pt idx="12984">
                  <c:v>0.48355324074074074</c:v>
                </c:pt>
                <c:pt idx="12985">
                  <c:v>0.48356481481481484</c:v>
                </c:pt>
                <c:pt idx="12986">
                  <c:v>0.48357638888888888</c:v>
                </c:pt>
                <c:pt idx="12987">
                  <c:v>0.48358796296296297</c:v>
                </c:pt>
                <c:pt idx="12988">
                  <c:v>0.48359953703703701</c:v>
                </c:pt>
                <c:pt idx="12989">
                  <c:v>0.48361111111111116</c:v>
                </c:pt>
                <c:pt idx="12990">
                  <c:v>0.4836226851851852</c:v>
                </c:pt>
                <c:pt idx="12991">
                  <c:v>0.48363425925925929</c:v>
                </c:pt>
                <c:pt idx="12992">
                  <c:v>0.48364583333333333</c:v>
                </c:pt>
                <c:pt idx="12993">
                  <c:v>0.48365740740740742</c:v>
                </c:pt>
                <c:pt idx="12994">
                  <c:v>0.48366898148148146</c:v>
                </c:pt>
                <c:pt idx="12995">
                  <c:v>0.4836805555555555</c:v>
                </c:pt>
                <c:pt idx="12996">
                  <c:v>0.48369212962962965</c:v>
                </c:pt>
                <c:pt idx="12997">
                  <c:v>0.48370370370370369</c:v>
                </c:pt>
                <c:pt idx="12998">
                  <c:v>0.48371527777777779</c:v>
                </c:pt>
                <c:pt idx="12999">
                  <c:v>0.48372685185185182</c:v>
                </c:pt>
                <c:pt idx="13000">
                  <c:v>0.48373842592592592</c:v>
                </c:pt>
                <c:pt idx="13001">
                  <c:v>0.48374999999999996</c:v>
                </c:pt>
                <c:pt idx="13002">
                  <c:v>0.48376157407407411</c:v>
                </c:pt>
                <c:pt idx="13003">
                  <c:v>0.48377314814814815</c:v>
                </c:pt>
                <c:pt idx="13004">
                  <c:v>0.48378472222222224</c:v>
                </c:pt>
                <c:pt idx="13005">
                  <c:v>0.48379629629629628</c:v>
                </c:pt>
                <c:pt idx="13006">
                  <c:v>0.48380787037037037</c:v>
                </c:pt>
                <c:pt idx="13007">
                  <c:v>0.48381944444444441</c:v>
                </c:pt>
                <c:pt idx="13008">
                  <c:v>0.48383101851851856</c:v>
                </c:pt>
                <c:pt idx="13009">
                  <c:v>0.4838425925925926</c:v>
                </c:pt>
                <c:pt idx="13010">
                  <c:v>0.4838541666666667</c:v>
                </c:pt>
                <c:pt idx="13011">
                  <c:v>0.48386574074074074</c:v>
                </c:pt>
                <c:pt idx="13012">
                  <c:v>0.48387731481481483</c:v>
                </c:pt>
                <c:pt idx="13013">
                  <c:v>0.48388888888888887</c:v>
                </c:pt>
                <c:pt idx="13014">
                  <c:v>0.48390046296296302</c:v>
                </c:pt>
                <c:pt idx="13015">
                  <c:v>0.48391203703703706</c:v>
                </c:pt>
                <c:pt idx="13016">
                  <c:v>0.4839236111111111</c:v>
                </c:pt>
                <c:pt idx="13017">
                  <c:v>0.48393518518518519</c:v>
                </c:pt>
                <c:pt idx="13018">
                  <c:v>0.48394675925925923</c:v>
                </c:pt>
                <c:pt idx="13019">
                  <c:v>0.48395833333333332</c:v>
                </c:pt>
                <c:pt idx="13020">
                  <c:v>0.48396990740740736</c:v>
                </c:pt>
                <c:pt idx="13021">
                  <c:v>0.48398148148148151</c:v>
                </c:pt>
                <c:pt idx="13022">
                  <c:v>0.48399305555555555</c:v>
                </c:pt>
                <c:pt idx="13023">
                  <c:v>0.48400462962962965</c:v>
                </c:pt>
                <c:pt idx="13024">
                  <c:v>0.48401620370370368</c:v>
                </c:pt>
                <c:pt idx="13025">
                  <c:v>0.48402777777777778</c:v>
                </c:pt>
                <c:pt idx="13026">
                  <c:v>0.48403935185185182</c:v>
                </c:pt>
                <c:pt idx="13027">
                  <c:v>0.48405092592592597</c:v>
                </c:pt>
                <c:pt idx="13028">
                  <c:v>0.48406250000000001</c:v>
                </c:pt>
                <c:pt idx="13029">
                  <c:v>0.4840740740740741</c:v>
                </c:pt>
                <c:pt idx="13030">
                  <c:v>0.48408564814814814</c:v>
                </c:pt>
                <c:pt idx="13031">
                  <c:v>0.48409722222222223</c:v>
                </c:pt>
                <c:pt idx="13032">
                  <c:v>0.48410879629629627</c:v>
                </c:pt>
                <c:pt idx="13033">
                  <c:v>0.48412037037037042</c:v>
                </c:pt>
                <c:pt idx="13034">
                  <c:v>0.48413194444444446</c:v>
                </c:pt>
                <c:pt idx="13035">
                  <c:v>0.4841435185185185</c:v>
                </c:pt>
                <c:pt idx="13036">
                  <c:v>0.4841550925925926</c:v>
                </c:pt>
                <c:pt idx="13037">
                  <c:v>0.48416666666666663</c:v>
                </c:pt>
                <c:pt idx="13038">
                  <c:v>0.48417824074074073</c:v>
                </c:pt>
                <c:pt idx="13039">
                  <c:v>0.48418981481481477</c:v>
                </c:pt>
                <c:pt idx="13040">
                  <c:v>0.48420138888888892</c:v>
                </c:pt>
                <c:pt idx="13041">
                  <c:v>0.48421296296296296</c:v>
                </c:pt>
                <c:pt idx="13042">
                  <c:v>0.48422453703703705</c:v>
                </c:pt>
                <c:pt idx="13043">
                  <c:v>0.48423611111111109</c:v>
                </c:pt>
                <c:pt idx="13044">
                  <c:v>0.48424768518518518</c:v>
                </c:pt>
                <c:pt idx="13045">
                  <c:v>0.48425925925925922</c:v>
                </c:pt>
                <c:pt idx="13046">
                  <c:v>0.48427083333333337</c:v>
                </c:pt>
                <c:pt idx="13047">
                  <c:v>0.48428240740740741</c:v>
                </c:pt>
                <c:pt idx="13048">
                  <c:v>0.48429398148148151</c:v>
                </c:pt>
                <c:pt idx="13049">
                  <c:v>0.48430555555555554</c:v>
                </c:pt>
                <c:pt idx="13050">
                  <c:v>0.48431712962962964</c:v>
                </c:pt>
                <c:pt idx="13051">
                  <c:v>0.48432870370370368</c:v>
                </c:pt>
                <c:pt idx="13052">
                  <c:v>0.48434027777777783</c:v>
                </c:pt>
                <c:pt idx="13053">
                  <c:v>0.48435185185185187</c:v>
                </c:pt>
                <c:pt idx="13054">
                  <c:v>0.48436342592592596</c:v>
                </c:pt>
                <c:pt idx="13055">
                  <c:v>0.484375</c:v>
                </c:pt>
                <c:pt idx="13056">
                  <c:v>0.48438657407407404</c:v>
                </c:pt>
                <c:pt idx="13057">
                  <c:v>0.48439814814814813</c:v>
                </c:pt>
                <c:pt idx="13058">
                  <c:v>0.48440972222222217</c:v>
                </c:pt>
                <c:pt idx="13059">
                  <c:v>0.48442129629629632</c:v>
                </c:pt>
                <c:pt idx="13060">
                  <c:v>0.48443287037037036</c:v>
                </c:pt>
                <c:pt idx="13061">
                  <c:v>0.48444444444444446</c:v>
                </c:pt>
                <c:pt idx="13062">
                  <c:v>0.48445601851851849</c:v>
                </c:pt>
                <c:pt idx="13063">
                  <c:v>0.48446759259259259</c:v>
                </c:pt>
                <c:pt idx="13064">
                  <c:v>0.48447916666666663</c:v>
                </c:pt>
                <c:pt idx="13065">
                  <c:v>0.48449074074074078</c:v>
                </c:pt>
                <c:pt idx="13066">
                  <c:v>0.48450231481481482</c:v>
                </c:pt>
                <c:pt idx="13067">
                  <c:v>0.48451388888888891</c:v>
                </c:pt>
                <c:pt idx="13068">
                  <c:v>0.48452546296296295</c:v>
                </c:pt>
                <c:pt idx="13069">
                  <c:v>0.48453703703703704</c:v>
                </c:pt>
                <c:pt idx="13070">
                  <c:v>0.48454861111111108</c:v>
                </c:pt>
                <c:pt idx="13071">
                  <c:v>0.48456018518518523</c:v>
                </c:pt>
                <c:pt idx="13072">
                  <c:v>0.48457175925925927</c:v>
                </c:pt>
                <c:pt idx="13073">
                  <c:v>0.48458333333333337</c:v>
                </c:pt>
                <c:pt idx="13074">
                  <c:v>0.4845949074074074</c:v>
                </c:pt>
                <c:pt idx="13075">
                  <c:v>0.4846064814814815</c:v>
                </c:pt>
                <c:pt idx="13076">
                  <c:v>0.48461805555555554</c:v>
                </c:pt>
                <c:pt idx="13077">
                  <c:v>0.48462962962962958</c:v>
                </c:pt>
                <c:pt idx="13078">
                  <c:v>0.48464120370370373</c:v>
                </c:pt>
                <c:pt idx="13079">
                  <c:v>0.48465277777777777</c:v>
                </c:pt>
                <c:pt idx="13080">
                  <c:v>0.48466435185185186</c:v>
                </c:pt>
                <c:pt idx="13081">
                  <c:v>0.4846759259259259</c:v>
                </c:pt>
                <c:pt idx="13082">
                  <c:v>0.48468749999999999</c:v>
                </c:pt>
                <c:pt idx="13083">
                  <c:v>0.48469907407407403</c:v>
                </c:pt>
                <c:pt idx="13084">
                  <c:v>0.48471064814814818</c:v>
                </c:pt>
                <c:pt idx="13085">
                  <c:v>0.48472222222222222</c:v>
                </c:pt>
                <c:pt idx="13086">
                  <c:v>0.48473379629629632</c:v>
                </c:pt>
                <c:pt idx="13087">
                  <c:v>0.48474537037037035</c:v>
                </c:pt>
                <c:pt idx="13088">
                  <c:v>0.48475694444444445</c:v>
                </c:pt>
                <c:pt idx="13089">
                  <c:v>0.48476851851851849</c:v>
                </c:pt>
                <c:pt idx="13090">
                  <c:v>0.48478009259259264</c:v>
                </c:pt>
                <c:pt idx="13091">
                  <c:v>0.48479166666666668</c:v>
                </c:pt>
                <c:pt idx="13092">
                  <c:v>0.48480324074074077</c:v>
                </c:pt>
                <c:pt idx="13093">
                  <c:v>0.48481481481481481</c:v>
                </c:pt>
                <c:pt idx="13094">
                  <c:v>0.4848263888888889</c:v>
                </c:pt>
                <c:pt idx="13095">
                  <c:v>0.48483796296296294</c:v>
                </c:pt>
                <c:pt idx="13096">
                  <c:v>0.48484953703703698</c:v>
                </c:pt>
                <c:pt idx="13097">
                  <c:v>0.48486111111111113</c:v>
                </c:pt>
                <c:pt idx="13098">
                  <c:v>0.48487268518518517</c:v>
                </c:pt>
                <c:pt idx="13099">
                  <c:v>0.48488425925925926</c:v>
                </c:pt>
                <c:pt idx="13100">
                  <c:v>0.4848958333333333</c:v>
                </c:pt>
                <c:pt idx="13101">
                  <c:v>0.4849074074074074</c:v>
                </c:pt>
                <c:pt idx="13102">
                  <c:v>0.48491898148148144</c:v>
                </c:pt>
                <c:pt idx="13103">
                  <c:v>0.48493055555555559</c:v>
                </c:pt>
                <c:pt idx="13104">
                  <c:v>0.48494212962962963</c:v>
                </c:pt>
                <c:pt idx="13105">
                  <c:v>0.48495370370370372</c:v>
                </c:pt>
                <c:pt idx="13106">
                  <c:v>0.48496527777777776</c:v>
                </c:pt>
                <c:pt idx="13107">
                  <c:v>0.48497685185185185</c:v>
                </c:pt>
                <c:pt idx="13108">
                  <c:v>0.48498842592592589</c:v>
                </c:pt>
                <c:pt idx="13109">
                  <c:v>0.48500000000000004</c:v>
                </c:pt>
                <c:pt idx="13110">
                  <c:v>0.48501157407407408</c:v>
                </c:pt>
                <c:pt idx="13111">
                  <c:v>0.48502314814814818</c:v>
                </c:pt>
                <c:pt idx="13112">
                  <c:v>0.48503472222222221</c:v>
                </c:pt>
                <c:pt idx="13113">
                  <c:v>0.48504629629629631</c:v>
                </c:pt>
                <c:pt idx="13114">
                  <c:v>0.48505787037037035</c:v>
                </c:pt>
                <c:pt idx="13115">
                  <c:v>0.4850694444444445</c:v>
                </c:pt>
                <c:pt idx="13116">
                  <c:v>0.48508101851851854</c:v>
                </c:pt>
                <c:pt idx="13117">
                  <c:v>0.48509259259259258</c:v>
                </c:pt>
                <c:pt idx="13118">
                  <c:v>0.48510416666666667</c:v>
                </c:pt>
                <c:pt idx="13119">
                  <c:v>0.48511574074074071</c:v>
                </c:pt>
                <c:pt idx="13120">
                  <c:v>0.4851273148148148</c:v>
                </c:pt>
                <c:pt idx="13121">
                  <c:v>0.48513888888888884</c:v>
                </c:pt>
                <c:pt idx="13122">
                  <c:v>0.48515046296296299</c:v>
                </c:pt>
                <c:pt idx="13123">
                  <c:v>0.48516203703703703</c:v>
                </c:pt>
                <c:pt idx="13124">
                  <c:v>0.48517361111111112</c:v>
                </c:pt>
                <c:pt idx="13125">
                  <c:v>0.48518518518518516</c:v>
                </c:pt>
                <c:pt idx="13126">
                  <c:v>0.48519675925925926</c:v>
                </c:pt>
                <c:pt idx="13127">
                  <c:v>0.4852083333333333</c:v>
                </c:pt>
                <c:pt idx="13128">
                  <c:v>0.48521990740740745</c:v>
                </c:pt>
                <c:pt idx="13129">
                  <c:v>0.48523148148148149</c:v>
                </c:pt>
                <c:pt idx="13130">
                  <c:v>0.48524305555555558</c:v>
                </c:pt>
                <c:pt idx="13131">
                  <c:v>0.48525462962962962</c:v>
                </c:pt>
                <c:pt idx="13132">
                  <c:v>0.48526620370370371</c:v>
                </c:pt>
                <c:pt idx="13133">
                  <c:v>0.48527777777777775</c:v>
                </c:pt>
                <c:pt idx="13134">
                  <c:v>0.4852893518518519</c:v>
                </c:pt>
                <c:pt idx="13135">
                  <c:v>0.48530092592592594</c:v>
                </c:pt>
                <c:pt idx="13136">
                  <c:v>0.48531250000000004</c:v>
                </c:pt>
                <c:pt idx="13137">
                  <c:v>0.48532407407407407</c:v>
                </c:pt>
                <c:pt idx="13138">
                  <c:v>0.48533564814814811</c:v>
                </c:pt>
                <c:pt idx="13139">
                  <c:v>0.48534722222222221</c:v>
                </c:pt>
                <c:pt idx="13140">
                  <c:v>0.48535879629629625</c:v>
                </c:pt>
                <c:pt idx="13141">
                  <c:v>0.4853703703703704</c:v>
                </c:pt>
                <c:pt idx="13142">
                  <c:v>0.48538194444444444</c:v>
                </c:pt>
                <c:pt idx="13143">
                  <c:v>0.48539351851851853</c:v>
                </c:pt>
                <c:pt idx="13144">
                  <c:v>0.48540509259259257</c:v>
                </c:pt>
                <c:pt idx="13145">
                  <c:v>0.48541666666666666</c:v>
                </c:pt>
                <c:pt idx="13146">
                  <c:v>0.4854282407407407</c:v>
                </c:pt>
                <c:pt idx="13147">
                  <c:v>0.48543981481481485</c:v>
                </c:pt>
                <c:pt idx="13148">
                  <c:v>0.48545138888888889</c:v>
                </c:pt>
                <c:pt idx="13149">
                  <c:v>0.48546296296296299</c:v>
                </c:pt>
                <c:pt idx="13150">
                  <c:v>0.48547453703703702</c:v>
                </c:pt>
                <c:pt idx="13151">
                  <c:v>0.48548611111111112</c:v>
                </c:pt>
                <c:pt idx="13152">
                  <c:v>0.48549768518518516</c:v>
                </c:pt>
                <c:pt idx="13153">
                  <c:v>0.48550925925925931</c:v>
                </c:pt>
                <c:pt idx="13154">
                  <c:v>0.48552083333333335</c:v>
                </c:pt>
                <c:pt idx="13155">
                  <c:v>0.48553240740740744</c:v>
                </c:pt>
                <c:pt idx="13156">
                  <c:v>0.48554398148148148</c:v>
                </c:pt>
                <c:pt idx="13157">
                  <c:v>0.48555555555555557</c:v>
                </c:pt>
                <c:pt idx="13158">
                  <c:v>0.48556712962962961</c:v>
                </c:pt>
                <c:pt idx="13159">
                  <c:v>0.48557870370370365</c:v>
                </c:pt>
                <c:pt idx="13160">
                  <c:v>0.4855902777777778</c:v>
                </c:pt>
                <c:pt idx="13161">
                  <c:v>0.48560185185185184</c:v>
                </c:pt>
                <c:pt idx="13162">
                  <c:v>0.48561342592592593</c:v>
                </c:pt>
                <c:pt idx="13163">
                  <c:v>0.48562499999999997</c:v>
                </c:pt>
                <c:pt idx="13164">
                  <c:v>0.48563657407407407</c:v>
                </c:pt>
                <c:pt idx="13165">
                  <c:v>0.48564814814814811</c:v>
                </c:pt>
                <c:pt idx="13166">
                  <c:v>0.48565972222222226</c:v>
                </c:pt>
                <c:pt idx="13167">
                  <c:v>0.4856712962962963</c:v>
                </c:pt>
                <c:pt idx="13168">
                  <c:v>0.48568287037037039</c:v>
                </c:pt>
                <c:pt idx="13169">
                  <c:v>0.48569444444444443</c:v>
                </c:pt>
                <c:pt idx="13170">
                  <c:v>0.48570601851851852</c:v>
                </c:pt>
                <c:pt idx="13171">
                  <c:v>0.48571759259259256</c:v>
                </c:pt>
                <c:pt idx="13172">
                  <c:v>0.48572916666666671</c:v>
                </c:pt>
                <c:pt idx="13173">
                  <c:v>0.48574074074074075</c:v>
                </c:pt>
                <c:pt idx="13174">
                  <c:v>0.48575231481481485</c:v>
                </c:pt>
                <c:pt idx="13175">
                  <c:v>0.48576388888888888</c:v>
                </c:pt>
                <c:pt idx="13176">
                  <c:v>0.48577546296296298</c:v>
                </c:pt>
                <c:pt idx="13177">
                  <c:v>0.48578703703703702</c:v>
                </c:pt>
                <c:pt idx="13178">
                  <c:v>0.48579861111111106</c:v>
                </c:pt>
                <c:pt idx="13179">
                  <c:v>0.48581018518518521</c:v>
                </c:pt>
                <c:pt idx="13180">
                  <c:v>0.48582175925925924</c:v>
                </c:pt>
                <c:pt idx="13181">
                  <c:v>0.48583333333333334</c:v>
                </c:pt>
                <c:pt idx="13182">
                  <c:v>0.48584490740740738</c:v>
                </c:pt>
                <c:pt idx="13183">
                  <c:v>0.48585648148148147</c:v>
                </c:pt>
                <c:pt idx="13184">
                  <c:v>0.48586805555555551</c:v>
                </c:pt>
                <c:pt idx="13185">
                  <c:v>0.48587962962962966</c:v>
                </c:pt>
                <c:pt idx="13186">
                  <c:v>0.4858912037037037</c:v>
                </c:pt>
                <c:pt idx="13187">
                  <c:v>0.48590277777777779</c:v>
                </c:pt>
                <c:pt idx="13188">
                  <c:v>0.48591435185185183</c:v>
                </c:pt>
                <c:pt idx="13189">
                  <c:v>0.48592592592592593</c:v>
                </c:pt>
                <c:pt idx="13190">
                  <c:v>0.48593749999999997</c:v>
                </c:pt>
                <c:pt idx="13191">
                  <c:v>0.48594907407407412</c:v>
                </c:pt>
                <c:pt idx="13192">
                  <c:v>0.48596064814814816</c:v>
                </c:pt>
                <c:pt idx="13193">
                  <c:v>0.48597222222222225</c:v>
                </c:pt>
                <c:pt idx="13194">
                  <c:v>0.48598379629629629</c:v>
                </c:pt>
                <c:pt idx="13195">
                  <c:v>0.48599537037037038</c:v>
                </c:pt>
                <c:pt idx="13196">
                  <c:v>0.48600694444444442</c:v>
                </c:pt>
                <c:pt idx="13197">
                  <c:v>0.48601851851851857</c:v>
                </c:pt>
                <c:pt idx="13198">
                  <c:v>0.48603009259259261</c:v>
                </c:pt>
                <c:pt idx="13199">
                  <c:v>0.48604166666666665</c:v>
                </c:pt>
                <c:pt idx="13200">
                  <c:v>0.48605324074074074</c:v>
                </c:pt>
                <c:pt idx="13201">
                  <c:v>0.48606481481481478</c:v>
                </c:pt>
                <c:pt idx="13202">
                  <c:v>0.48607638888888888</c:v>
                </c:pt>
                <c:pt idx="13203">
                  <c:v>0.48608796296296292</c:v>
                </c:pt>
                <c:pt idx="13204">
                  <c:v>0.48609953703703707</c:v>
                </c:pt>
                <c:pt idx="13205">
                  <c:v>0.4861111111111111</c:v>
                </c:pt>
                <c:pt idx="13206">
                  <c:v>0.4861226851851852</c:v>
                </c:pt>
                <c:pt idx="13207">
                  <c:v>0.48613425925925924</c:v>
                </c:pt>
                <c:pt idx="13208">
                  <c:v>0.48614583333333333</c:v>
                </c:pt>
                <c:pt idx="13209">
                  <c:v>0.48615740740740737</c:v>
                </c:pt>
                <c:pt idx="13210">
                  <c:v>0.48616898148148152</c:v>
                </c:pt>
                <c:pt idx="13211">
                  <c:v>0.48618055555555556</c:v>
                </c:pt>
                <c:pt idx="13212">
                  <c:v>0.48619212962962965</c:v>
                </c:pt>
                <c:pt idx="13213">
                  <c:v>0.48620370370370369</c:v>
                </c:pt>
                <c:pt idx="13214">
                  <c:v>0.48621527777777779</c:v>
                </c:pt>
                <c:pt idx="13215">
                  <c:v>0.48622685185185183</c:v>
                </c:pt>
                <c:pt idx="13216">
                  <c:v>0.48623842592592598</c:v>
                </c:pt>
                <c:pt idx="13217">
                  <c:v>0.48625000000000002</c:v>
                </c:pt>
                <c:pt idx="13218">
                  <c:v>0.48626157407407411</c:v>
                </c:pt>
                <c:pt idx="13219">
                  <c:v>0.48627314814814815</c:v>
                </c:pt>
                <c:pt idx="13220">
                  <c:v>0.48628472222222219</c:v>
                </c:pt>
                <c:pt idx="13221">
                  <c:v>0.48629629629629628</c:v>
                </c:pt>
                <c:pt idx="13222">
                  <c:v>0.48630787037037032</c:v>
                </c:pt>
                <c:pt idx="13223">
                  <c:v>0.48631944444444447</c:v>
                </c:pt>
                <c:pt idx="13224">
                  <c:v>0.48633101851851851</c:v>
                </c:pt>
                <c:pt idx="13225">
                  <c:v>0.4863425925925926</c:v>
                </c:pt>
                <c:pt idx="13226">
                  <c:v>0.48635416666666664</c:v>
                </c:pt>
                <c:pt idx="13227">
                  <c:v>0.48636574074074074</c:v>
                </c:pt>
                <c:pt idx="13228">
                  <c:v>0.48637731481481478</c:v>
                </c:pt>
                <c:pt idx="13229">
                  <c:v>0.48638888888888893</c:v>
                </c:pt>
                <c:pt idx="13230">
                  <c:v>0.48640046296296297</c:v>
                </c:pt>
                <c:pt idx="13231">
                  <c:v>0.48641203703703706</c:v>
                </c:pt>
                <c:pt idx="13232">
                  <c:v>0.4864236111111111</c:v>
                </c:pt>
                <c:pt idx="13233">
                  <c:v>0.48643518518518519</c:v>
                </c:pt>
                <c:pt idx="13234">
                  <c:v>0.48644675925925923</c:v>
                </c:pt>
                <c:pt idx="13235">
                  <c:v>0.48645833333333338</c:v>
                </c:pt>
                <c:pt idx="13236">
                  <c:v>0.48646990740740742</c:v>
                </c:pt>
                <c:pt idx="13237">
                  <c:v>0.48648148148148151</c:v>
                </c:pt>
                <c:pt idx="13238">
                  <c:v>0.48649305555555555</c:v>
                </c:pt>
                <c:pt idx="13239">
                  <c:v>0.48650462962962965</c:v>
                </c:pt>
                <c:pt idx="13240">
                  <c:v>0.48651620370370369</c:v>
                </c:pt>
                <c:pt idx="13241">
                  <c:v>0.48652777777777773</c:v>
                </c:pt>
                <c:pt idx="13242">
                  <c:v>0.48653935185185188</c:v>
                </c:pt>
                <c:pt idx="13243">
                  <c:v>0.48655092592592591</c:v>
                </c:pt>
                <c:pt idx="13244">
                  <c:v>0.48656250000000001</c:v>
                </c:pt>
                <c:pt idx="13245">
                  <c:v>0.48657407407407405</c:v>
                </c:pt>
                <c:pt idx="13246">
                  <c:v>0.48658564814814814</c:v>
                </c:pt>
                <c:pt idx="13247">
                  <c:v>0.48659722222222218</c:v>
                </c:pt>
                <c:pt idx="13248">
                  <c:v>0.48660879629629633</c:v>
                </c:pt>
                <c:pt idx="13249">
                  <c:v>0.48662037037037037</c:v>
                </c:pt>
                <c:pt idx="13250">
                  <c:v>0.48663194444444446</c:v>
                </c:pt>
                <c:pt idx="13251">
                  <c:v>0.4866435185185185</c:v>
                </c:pt>
                <c:pt idx="13252">
                  <c:v>0.4866550925925926</c:v>
                </c:pt>
                <c:pt idx="13253">
                  <c:v>0.48666666666666664</c:v>
                </c:pt>
                <c:pt idx="13254">
                  <c:v>0.48667824074074079</c:v>
                </c:pt>
                <c:pt idx="13255">
                  <c:v>0.48668981481481483</c:v>
                </c:pt>
                <c:pt idx="13256">
                  <c:v>0.48670138888888892</c:v>
                </c:pt>
                <c:pt idx="13257">
                  <c:v>0.48671296296296296</c:v>
                </c:pt>
                <c:pt idx="13258">
                  <c:v>0.48672453703703705</c:v>
                </c:pt>
                <c:pt idx="13259">
                  <c:v>0.48673611111111109</c:v>
                </c:pt>
                <c:pt idx="13260">
                  <c:v>0.48674768518518513</c:v>
                </c:pt>
                <c:pt idx="13261">
                  <c:v>0.48675925925925928</c:v>
                </c:pt>
                <c:pt idx="13262">
                  <c:v>0.48677083333333332</c:v>
                </c:pt>
                <c:pt idx="13263">
                  <c:v>0.48678240740740741</c:v>
                </c:pt>
                <c:pt idx="13264">
                  <c:v>0.48679398148148145</c:v>
                </c:pt>
                <c:pt idx="13265">
                  <c:v>0.48680555555555555</c:v>
                </c:pt>
                <c:pt idx="13266">
                  <c:v>0.48681712962962959</c:v>
                </c:pt>
                <c:pt idx="13267">
                  <c:v>0.48682870370370374</c:v>
                </c:pt>
                <c:pt idx="13268">
                  <c:v>0.48684027777777777</c:v>
                </c:pt>
                <c:pt idx="13269">
                  <c:v>0.48685185185185187</c:v>
                </c:pt>
                <c:pt idx="13270">
                  <c:v>0.48686342592592591</c:v>
                </c:pt>
                <c:pt idx="13271">
                  <c:v>0.486875</c:v>
                </c:pt>
                <c:pt idx="13272">
                  <c:v>0.48688657407407404</c:v>
                </c:pt>
                <c:pt idx="13273">
                  <c:v>0.48689814814814819</c:v>
                </c:pt>
                <c:pt idx="13274">
                  <c:v>0.48690972222222223</c:v>
                </c:pt>
                <c:pt idx="13275">
                  <c:v>0.48692129629629632</c:v>
                </c:pt>
                <c:pt idx="13276">
                  <c:v>0.48693287037037036</c:v>
                </c:pt>
                <c:pt idx="13277">
                  <c:v>0.48694444444444446</c:v>
                </c:pt>
                <c:pt idx="13278">
                  <c:v>0.4869560185185185</c:v>
                </c:pt>
                <c:pt idx="13279">
                  <c:v>0.48696759259259265</c:v>
                </c:pt>
                <c:pt idx="13280">
                  <c:v>0.48697916666666669</c:v>
                </c:pt>
                <c:pt idx="13281">
                  <c:v>0.48699074074074072</c:v>
                </c:pt>
                <c:pt idx="13282">
                  <c:v>0.48700231481481482</c:v>
                </c:pt>
                <c:pt idx="13283">
                  <c:v>0.48701388888888886</c:v>
                </c:pt>
                <c:pt idx="13284">
                  <c:v>0.48702546296296295</c:v>
                </c:pt>
                <c:pt idx="13285">
                  <c:v>0.48703703703703699</c:v>
                </c:pt>
                <c:pt idx="13286">
                  <c:v>0.48704861111111114</c:v>
                </c:pt>
                <c:pt idx="13287">
                  <c:v>0.48706018518518518</c:v>
                </c:pt>
                <c:pt idx="13288">
                  <c:v>0.48707175925925927</c:v>
                </c:pt>
                <c:pt idx="13289">
                  <c:v>0.48708333333333331</c:v>
                </c:pt>
                <c:pt idx="13290">
                  <c:v>0.48709490740740741</c:v>
                </c:pt>
                <c:pt idx="13291">
                  <c:v>0.48710648148148145</c:v>
                </c:pt>
                <c:pt idx="13292">
                  <c:v>0.4871180555555556</c:v>
                </c:pt>
                <c:pt idx="13293">
                  <c:v>0.48712962962962963</c:v>
                </c:pt>
                <c:pt idx="13294">
                  <c:v>0.48714120370370373</c:v>
                </c:pt>
                <c:pt idx="13295">
                  <c:v>0.48715277777777777</c:v>
                </c:pt>
                <c:pt idx="13296">
                  <c:v>0.48716435185185186</c:v>
                </c:pt>
                <c:pt idx="13297">
                  <c:v>0.4871759259259259</c:v>
                </c:pt>
                <c:pt idx="13298">
                  <c:v>0.48718750000000005</c:v>
                </c:pt>
                <c:pt idx="13299">
                  <c:v>0.48719907407407409</c:v>
                </c:pt>
                <c:pt idx="13300">
                  <c:v>0.48721064814814818</c:v>
                </c:pt>
                <c:pt idx="13301">
                  <c:v>0.48722222222222222</c:v>
                </c:pt>
                <c:pt idx="13302">
                  <c:v>0.48723379629629626</c:v>
                </c:pt>
                <c:pt idx="13303">
                  <c:v>0.48724537037037036</c:v>
                </c:pt>
                <c:pt idx="13304">
                  <c:v>0.4872569444444444</c:v>
                </c:pt>
                <c:pt idx="13305">
                  <c:v>0.48726851851851855</c:v>
                </c:pt>
                <c:pt idx="13306">
                  <c:v>0.48728009259259258</c:v>
                </c:pt>
                <c:pt idx="13307">
                  <c:v>0.48729166666666668</c:v>
                </c:pt>
                <c:pt idx="13308">
                  <c:v>0.48730324074074072</c:v>
                </c:pt>
                <c:pt idx="13309">
                  <c:v>0.48731481481481481</c:v>
                </c:pt>
                <c:pt idx="13310">
                  <c:v>0.48732638888888885</c:v>
                </c:pt>
                <c:pt idx="13311">
                  <c:v>0.487337962962963</c:v>
                </c:pt>
                <c:pt idx="13312">
                  <c:v>0.48734953703703704</c:v>
                </c:pt>
                <c:pt idx="13313">
                  <c:v>0.48736111111111113</c:v>
                </c:pt>
                <c:pt idx="13314">
                  <c:v>0.48737268518518517</c:v>
                </c:pt>
                <c:pt idx="13315">
                  <c:v>0.48738425925925927</c:v>
                </c:pt>
                <c:pt idx="13316">
                  <c:v>0.48739583333333331</c:v>
                </c:pt>
                <c:pt idx="13317">
                  <c:v>0.48740740740740746</c:v>
                </c:pt>
                <c:pt idx="13318">
                  <c:v>0.48741898148148149</c:v>
                </c:pt>
                <c:pt idx="13319">
                  <c:v>0.48743055555555559</c:v>
                </c:pt>
                <c:pt idx="13320">
                  <c:v>0.48744212962962963</c:v>
                </c:pt>
                <c:pt idx="13321">
                  <c:v>0.48745370370370367</c:v>
                </c:pt>
                <c:pt idx="13322">
                  <c:v>0.48746527777777776</c:v>
                </c:pt>
                <c:pt idx="13323">
                  <c:v>0.4874768518518518</c:v>
                </c:pt>
                <c:pt idx="13324">
                  <c:v>0.48748842592592595</c:v>
                </c:pt>
                <c:pt idx="13325">
                  <c:v>0.48749999999999999</c:v>
                </c:pt>
                <c:pt idx="13326">
                  <c:v>0.48751157407407408</c:v>
                </c:pt>
                <c:pt idx="13327">
                  <c:v>0.48752314814814812</c:v>
                </c:pt>
                <c:pt idx="13328">
                  <c:v>0.48753472222222222</c:v>
                </c:pt>
                <c:pt idx="13329">
                  <c:v>0.48754629629629626</c:v>
                </c:pt>
                <c:pt idx="13330">
                  <c:v>0.48755787037037041</c:v>
                </c:pt>
                <c:pt idx="13331">
                  <c:v>0.48756944444444444</c:v>
                </c:pt>
                <c:pt idx="13332">
                  <c:v>0.48758101851851854</c:v>
                </c:pt>
                <c:pt idx="13333">
                  <c:v>0.48759259259259258</c:v>
                </c:pt>
                <c:pt idx="13334">
                  <c:v>0.48760416666666667</c:v>
                </c:pt>
                <c:pt idx="13335">
                  <c:v>0.48761574074074071</c:v>
                </c:pt>
                <c:pt idx="13336">
                  <c:v>0.48762731481481486</c:v>
                </c:pt>
                <c:pt idx="13337">
                  <c:v>0.4876388888888889</c:v>
                </c:pt>
                <c:pt idx="13338">
                  <c:v>0.48765046296296299</c:v>
                </c:pt>
                <c:pt idx="13339">
                  <c:v>0.48766203703703703</c:v>
                </c:pt>
                <c:pt idx="13340">
                  <c:v>0.48767361111111113</c:v>
                </c:pt>
                <c:pt idx="13341">
                  <c:v>0.48768518518518517</c:v>
                </c:pt>
                <c:pt idx="13342">
                  <c:v>0.4876967592592592</c:v>
                </c:pt>
                <c:pt idx="13343">
                  <c:v>0.48770833333333335</c:v>
                </c:pt>
                <c:pt idx="13344">
                  <c:v>0.48771990740740739</c:v>
                </c:pt>
                <c:pt idx="13345">
                  <c:v>0.48773148148148149</c:v>
                </c:pt>
                <c:pt idx="13346">
                  <c:v>0.48774305555555553</c:v>
                </c:pt>
                <c:pt idx="13347">
                  <c:v>0.48775462962962962</c:v>
                </c:pt>
                <c:pt idx="13348">
                  <c:v>0.48776620370370366</c:v>
                </c:pt>
                <c:pt idx="13349">
                  <c:v>0.48777777777777781</c:v>
                </c:pt>
                <c:pt idx="13350">
                  <c:v>0.48778935185185185</c:v>
                </c:pt>
                <c:pt idx="13351">
                  <c:v>0.48780092592592594</c:v>
                </c:pt>
                <c:pt idx="13352">
                  <c:v>0.48781249999999998</c:v>
                </c:pt>
                <c:pt idx="13353">
                  <c:v>0.48782407407407408</c:v>
                </c:pt>
                <c:pt idx="13354">
                  <c:v>0.48783564814814812</c:v>
                </c:pt>
                <c:pt idx="13355">
                  <c:v>0.48784722222222227</c:v>
                </c:pt>
                <c:pt idx="13356">
                  <c:v>0.4878587962962963</c:v>
                </c:pt>
                <c:pt idx="13357">
                  <c:v>0.4878703703703704</c:v>
                </c:pt>
                <c:pt idx="13358">
                  <c:v>0.48788194444444444</c:v>
                </c:pt>
                <c:pt idx="13359">
                  <c:v>0.48789351851851853</c:v>
                </c:pt>
                <c:pt idx="13360">
                  <c:v>0.48790509259259257</c:v>
                </c:pt>
                <c:pt idx="13361">
                  <c:v>0.48791666666666672</c:v>
                </c:pt>
                <c:pt idx="13362">
                  <c:v>0.48792824074074076</c:v>
                </c:pt>
                <c:pt idx="13363">
                  <c:v>0.4879398148148148</c:v>
                </c:pt>
                <c:pt idx="13364">
                  <c:v>0.48795138888888889</c:v>
                </c:pt>
                <c:pt idx="13365">
                  <c:v>0.48796296296296293</c:v>
                </c:pt>
                <c:pt idx="13366">
                  <c:v>0.48797453703703703</c:v>
                </c:pt>
                <c:pt idx="13367">
                  <c:v>0.48797453703703703</c:v>
                </c:pt>
                <c:pt idx="13368">
                  <c:v>0.48798611111111106</c:v>
                </c:pt>
                <c:pt idx="13369">
                  <c:v>0.48799768518518521</c:v>
                </c:pt>
                <c:pt idx="13370">
                  <c:v>0.48800925925925925</c:v>
                </c:pt>
                <c:pt idx="13371">
                  <c:v>0.48802083333333335</c:v>
                </c:pt>
                <c:pt idx="13372">
                  <c:v>0.48803240740740739</c:v>
                </c:pt>
                <c:pt idx="13373">
                  <c:v>0.48804398148148148</c:v>
                </c:pt>
                <c:pt idx="13374">
                  <c:v>0.48805555555555552</c:v>
                </c:pt>
                <c:pt idx="13375">
                  <c:v>0.48806712962962967</c:v>
                </c:pt>
                <c:pt idx="13376">
                  <c:v>0.48807870370370371</c:v>
                </c:pt>
                <c:pt idx="13377">
                  <c:v>0.4880902777777778</c:v>
                </c:pt>
                <c:pt idx="13378">
                  <c:v>0.48810185185185184</c:v>
                </c:pt>
                <c:pt idx="13379">
                  <c:v>0.48811342592592594</c:v>
                </c:pt>
                <c:pt idx="13380">
                  <c:v>0.48812499999999998</c:v>
                </c:pt>
                <c:pt idx="13381">
                  <c:v>0.48813657407407413</c:v>
                </c:pt>
                <c:pt idx="13382">
                  <c:v>0.48814814814814816</c:v>
                </c:pt>
                <c:pt idx="13383">
                  <c:v>0.48815972222222226</c:v>
                </c:pt>
                <c:pt idx="13384">
                  <c:v>0.4881712962962963</c:v>
                </c:pt>
                <c:pt idx="13385">
                  <c:v>0.48818287037037034</c:v>
                </c:pt>
                <c:pt idx="13386">
                  <c:v>0.48819444444444443</c:v>
                </c:pt>
                <c:pt idx="13387">
                  <c:v>0.48820601851851847</c:v>
                </c:pt>
                <c:pt idx="13388">
                  <c:v>0.48821759259259262</c:v>
                </c:pt>
                <c:pt idx="13389">
                  <c:v>0.48822916666666666</c:v>
                </c:pt>
                <c:pt idx="13390">
                  <c:v>0.48824074074074075</c:v>
                </c:pt>
                <c:pt idx="13391">
                  <c:v>0.48825231481481479</c:v>
                </c:pt>
                <c:pt idx="13392">
                  <c:v>0.48826388888888889</c:v>
                </c:pt>
                <c:pt idx="13393">
                  <c:v>0.48827546296296293</c:v>
                </c:pt>
                <c:pt idx="13394">
                  <c:v>0.48828703703703707</c:v>
                </c:pt>
                <c:pt idx="13395">
                  <c:v>0.48829861111111111</c:v>
                </c:pt>
                <c:pt idx="13396">
                  <c:v>0.48831018518518521</c:v>
                </c:pt>
                <c:pt idx="13397">
                  <c:v>0.48832175925925925</c:v>
                </c:pt>
                <c:pt idx="13398">
                  <c:v>0.48833333333333334</c:v>
                </c:pt>
                <c:pt idx="13399">
                  <c:v>0.48834490740740738</c:v>
                </c:pt>
                <c:pt idx="13400">
                  <c:v>0.48835648148148153</c:v>
                </c:pt>
                <c:pt idx="13401">
                  <c:v>0.48836805555555557</c:v>
                </c:pt>
                <c:pt idx="13402">
                  <c:v>0.48837962962962966</c:v>
                </c:pt>
                <c:pt idx="13403">
                  <c:v>0.4883912037037037</c:v>
                </c:pt>
                <c:pt idx="13404">
                  <c:v>0.48840277777777774</c:v>
                </c:pt>
                <c:pt idx="13405">
                  <c:v>0.48841435185185184</c:v>
                </c:pt>
                <c:pt idx="13406">
                  <c:v>0.48842592592592587</c:v>
                </c:pt>
                <c:pt idx="13407">
                  <c:v>0.48843750000000002</c:v>
                </c:pt>
                <c:pt idx="13408">
                  <c:v>0.48844907407407406</c:v>
                </c:pt>
                <c:pt idx="13409">
                  <c:v>0.48846064814814816</c:v>
                </c:pt>
                <c:pt idx="13410">
                  <c:v>0.4884722222222222</c:v>
                </c:pt>
                <c:pt idx="13411">
                  <c:v>0.48848379629629629</c:v>
                </c:pt>
                <c:pt idx="13412">
                  <c:v>0.48849537037037033</c:v>
                </c:pt>
                <c:pt idx="13413">
                  <c:v>0.48850694444444448</c:v>
                </c:pt>
                <c:pt idx="13414">
                  <c:v>0.48851851851851852</c:v>
                </c:pt>
                <c:pt idx="13415">
                  <c:v>0.48853009259259261</c:v>
                </c:pt>
                <c:pt idx="13416">
                  <c:v>0.48854166666666665</c:v>
                </c:pt>
                <c:pt idx="13417">
                  <c:v>0.48855324074074075</c:v>
                </c:pt>
                <c:pt idx="13418">
                  <c:v>0.48856481481481479</c:v>
                </c:pt>
                <c:pt idx="13419">
                  <c:v>0.48857638888888894</c:v>
                </c:pt>
                <c:pt idx="13420">
                  <c:v>0.48858796296296297</c:v>
                </c:pt>
                <c:pt idx="13421">
                  <c:v>0.48859953703703707</c:v>
                </c:pt>
                <c:pt idx="13422">
                  <c:v>0.48861111111111111</c:v>
                </c:pt>
                <c:pt idx="13423">
                  <c:v>0.4886226851851852</c:v>
                </c:pt>
                <c:pt idx="13424">
                  <c:v>0.48863425925925924</c:v>
                </c:pt>
                <c:pt idx="13425">
                  <c:v>0.48864583333333328</c:v>
                </c:pt>
                <c:pt idx="13426">
                  <c:v>0.48865740740740743</c:v>
                </c:pt>
                <c:pt idx="13427">
                  <c:v>0.48866898148148147</c:v>
                </c:pt>
                <c:pt idx="13428">
                  <c:v>0.48868055555555556</c:v>
                </c:pt>
                <c:pt idx="13429">
                  <c:v>0.4886921296296296</c:v>
                </c:pt>
                <c:pt idx="13430">
                  <c:v>0.4887037037037037</c:v>
                </c:pt>
                <c:pt idx="13431">
                  <c:v>0.48871527777777773</c:v>
                </c:pt>
                <c:pt idx="13432">
                  <c:v>0.48872685185185188</c:v>
                </c:pt>
                <c:pt idx="13433">
                  <c:v>0.48873842592592592</c:v>
                </c:pt>
                <c:pt idx="13434">
                  <c:v>0.48875000000000002</c:v>
                </c:pt>
                <c:pt idx="13435">
                  <c:v>0.48876157407407406</c:v>
                </c:pt>
                <c:pt idx="13436">
                  <c:v>0.48877314814814815</c:v>
                </c:pt>
                <c:pt idx="13437">
                  <c:v>0.48878472222222219</c:v>
                </c:pt>
                <c:pt idx="13438">
                  <c:v>0.48879629629629634</c:v>
                </c:pt>
                <c:pt idx="13439">
                  <c:v>0.48880787037037038</c:v>
                </c:pt>
                <c:pt idx="13440">
                  <c:v>0.48881944444444447</c:v>
                </c:pt>
                <c:pt idx="13441">
                  <c:v>0.48883101851851851</c:v>
                </c:pt>
                <c:pt idx="13442">
                  <c:v>0.48884259259259261</c:v>
                </c:pt>
                <c:pt idx="13443">
                  <c:v>0.48885416666666665</c:v>
                </c:pt>
                <c:pt idx="13444">
                  <c:v>0.4888657407407408</c:v>
                </c:pt>
                <c:pt idx="13445">
                  <c:v>0.48887731481481483</c:v>
                </c:pt>
                <c:pt idx="13446">
                  <c:v>0.48888888888888887</c:v>
                </c:pt>
                <c:pt idx="13447">
                  <c:v>0.48890046296296297</c:v>
                </c:pt>
                <c:pt idx="13448">
                  <c:v>0.48891203703703701</c:v>
                </c:pt>
                <c:pt idx="13449">
                  <c:v>0.4889236111111111</c:v>
                </c:pt>
                <c:pt idx="13450">
                  <c:v>0.48893518518518514</c:v>
                </c:pt>
                <c:pt idx="13451">
                  <c:v>0.48894675925925929</c:v>
                </c:pt>
                <c:pt idx="13452">
                  <c:v>0.48895833333333333</c:v>
                </c:pt>
                <c:pt idx="13453">
                  <c:v>0.48896990740740742</c:v>
                </c:pt>
                <c:pt idx="13454">
                  <c:v>0.48898148148148146</c:v>
                </c:pt>
                <c:pt idx="13455">
                  <c:v>0.48899305555555556</c:v>
                </c:pt>
                <c:pt idx="13456">
                  <c:v>0.48900462962962959</c:v>
                </c:pt>
                <c:pt idx="13457">
                  <c:v>0.48901620370370374</c:v>
                </c:pt>
                <c:pt idx="13458">
                  <c:v>0.48902777777777778</c:v>
                </c:pt>
                <c:pt idx="13459">
                  <c:v>0.48903935185185188</c:v>
                </c:pt>
                <c:pt idx="13460">
                  <c:v>0.48905092592592592</c:v>
                </c:pt>
                <c:pt idx="13461">
                  <c:v>0.48906250000000001</c:v>
                </c:pt>
                <c:pt idx="13462">
                  <c:v>0.48907407407407405</c:v>
                </c:pt>
                <c:pt idx="13463">
                  <c:v>0.4890856481481482</c:v>
                </c:pt>
                <c:pt idx="13464">
                  <c:v>0.48909722222222224</c:v>
                </c:pt>
                <c:pt idx="13465">
                  <c:v>0.48910879629629633</c:v>
                </c:pt>
                <c:pt idx="13466">
                  <c:v>0.48912037037037037</c:v>
                </c:pt>
                <c:pt idx="13467">
                  <c:v>0.48913194444444441</c:v>
                </c:pt>
                <c:pt idx="13468">
                  <c:v>0.48914351851851851</c:v>
                </c:pt>
                <c:pt idx="13469">
                  <c:v>0.48915509259259254</c:v>
                </c:pt>
                <c:pt idx="13470">
                  <c:v>0.48916666666666669</c:v>
                </c:pt>
                <c:pt idx="13471">
                  <c:v>0.48917824074074073</c:v>
                </c:pt>
                <c:pt idx="13472">
                  <c:v>0.48918981481481483</c:v>
                </c:pt>
                <c:pt idx="13473">
                  <c:v>0.48920138888888887</c:v>
                </c:pt>
                <c:pt idx="13474">
                  <c:v>0.48921296296296296</c:v>
                </c:pt>
                <c:pt idx="13475">
                  <c:v>0.489224537037037</c:v>
                </c:pt>
                <c:pt idx="13476">
                  <c:v>0.48923611111111115</c:v>
                </c:pt>
                <c:pt idx="13477">
                  <c:v>0.48924768518518519</c:v>
                </c:pt>
                <c:pt idx="13478">
                  <c:v>0.48925925925925928</c:v>
                </c:pt>
                <c:pt idx="13479">
                  <c:v>0.48927083333333332</c:v>
                </c:pt>
                <c:pt idx="13480">
                  <c:v>0.48928240740740742</c:v>
                </c:pt>
                <c:pt idx="13481">
                  <c:v>0.48929398148148145</c:v>
                </c:pt>
                <c:pt idx="13482">
                  <c:v>0.4893055555555556</c:v>
                </c:pt>
                <c:pt idx="13483">
                  <c:v>0.48931712962962964</c:v>
                </c:pt>
                <c:pt idx="13484">
                  <c:v>0.48932870370370374</c:v>
                </c:pt>
                <c:pt idx="13485">
                  <c:v>0.48934027777777778</c:v>
                </c:pt>
                <c:pt idx="13486">
                  <c:v>0.48935185185185182</c:v>
                </c:pt>
                <c:pt idx="13487">
                  <c:v>0.48936342592592591</c:v>
                </c:pt>
                <c:pt idx="13488">
                  <c:v>0.48937499999999995</c:v>
                </c:pt>
                <c:pt idx="13489">
                  <c:v>0.4893865740740741</c:v>
                </c:pt>
                <c:pt idx="13490">
                  <c:v>0.48939814814814814</c:v>
                </c:pt>
                <c:pt idx="13491">
                  <c:v>0.48940972222222223</c:v>
                </c:pt>
                <c:pt idx="13492">
                  <c:v>0.48942129629629627</c:v>
                </c:pt>
                <c:pt idx="13493">
                  <c:v>0.48943287037037037</c:v>
                </c:pt>
                <c:pt idx="13494">
                  <c:v>0.4894444444444444</c:v>
                </c:pt>
                <c:pt idx="13495">
                  <c:v>0.48945601851851855</c:v>
                </c:pt>
                <c:pt idx="13496">
                  <c:v>0.48946759259259259</c:v>
                </c:pt>
                <c:pt idx="13497">
                  <c:v>0.48947916666666669</c:v>
                </c:pt>
                <c:pt idx="13498">
                  <c:v>0.48949074074074073</c:v>
                </c:pt>
                <c:pt idx="13499">
                  <c:v>0.48950231481481482</c:v>
                </c:pt>
                <c:pt idx="13500">
                  <c:v>0.48951388888888886</c:v>
                </c:pt>
                <c:pt idx="13501">
                  <c:v>0.48952546296296301</c:v>
                </c:pt>
                <c:pt idx="13502">
                  <c:v>0.48953703703703705</c:v>
                </c:pt>
                <c:pt idx="13503">
                  <c:v>0.48954861111111114</c:v>
                </c:pt>
                <c:pt idx="13504">
                  <c:v>0.48956018518518518</c:v>
                </c:pt>
                <c:pt idx="13505">
                  <c:v>0.48957175925925928</c:v>
                </c:pt>
                <c:pt idx="13506">
                  <c:v>0.48958333333333331</c:v>
                </c:pt>
                <c:pt idx="13507">
                  <c:v>0.48959490740740735</c:v>
                </c:pt>
                <c:pt idx="13508">
                  <c:v>0.4896064814814815</c:v>
                </c:pt>
                <c:pt idx="13509">
                  <c:v>0.48961805555555554</c:v>
                </c:pt>
                <c:pt idx="13510">
                  <c:v>0.48962962962962964</c:v>
                </c:pt>
                <c:pt idx="13511">
                  <c:v>0.48964120370370368</c:v>
                </c:pt>
                <c:pt idx="13512">
                  <c:v>0.48965277777777777</c:v>
                </c:pt>
                <c:pt idx="13513">
                  <c:v>0.48966435185185181</c:v>
                </c:pt>
                <c:pt idx="13514">
                  <c:v>0.48967592592592596</c:v>
                </c:pt>
                <c:pt idx="13515">
                  <c:v>0.4896875</c:v>
                </c:pt>
                <c:pt idx="13516">
                  <c:v>0.48969907407407409</c:v>
                </c:pt>
                <c:pt idx="13517">
                  <c:v>0.48971064814814813</c:v>
                </c:pt>
                <c:pt idx="13518">
                  <c:v>0.48972222222222223</c:v>
                </c:pt>
                <c:pt idx="13519">
                  <c:v>0.48973379629629626</c:v>
                </c:pt>
                <c:pt idx="13520">
                  <c:v>0.48974537037037041</c:v>
                </c:pt>
                <c:pt idx="13521">
                  <c:v>0.48975694444444445</c:v>
                </c:pt>
                <c:pt idx="13522">
                  <c:v>0.48976851851851855</c:v>
                </c:pt>
                <c:pt idx="13523">
                  <c:v>0.48978009259259259</c:v>
                </c:pt>
                <c:pt idx="13524">
                  <c:v>0.48979166666666668</c:v>
                </c:pt>
                <c:pt idx="13525">
                  <c:v>0.48980324074074072</c:v>
                </c:pt>
                <c:pt idx="13526">
                  <c:v>0.48981481481481487</c:v>
                </c:pt>
                <c:pt idx="13527">
                  <c:v>0.48982638888888891</c:v>
                </c:pt>
                <c:pt idx="13528">
                  <c:v>0.48983796296296295</c:v>
                </c:pt>
                <c:pt idx="13529">
                  <c:v>0.48984953703703704</c:v>
                </c:pt>
                <c:pt idx="13530">
                  <c:v>0.48986111111111108</c:v>
                </c:pt>
                <c:pt idx="13531">
                  <c:v>0.48987268518518517</c:v>
                </c:pt>
                <c:pt idx="13532">
                  <c:v>0.48988425925925921</c:v>
                </c:pt>
                <c:pt idx="13533">
                  <c:v>0.48989583333333336</c:v>
                </c:pt>
                <c:pt idx="13534">
                  <c:v>0.4899074074074074</c:v>
                </c:pt>
                <c:pt idx="13535">
                  <c:v>0.4899189814814815</c:v>
                </c:pt>
                <c:pt idx="13536">
                  <c:v>0.48993055555555554</c:v>
                </c:pt>
                <c:pt idx="13537">
                  <c:v>0.48994212962962963</c:v>
                </c:pt>
                <c:pt idx="13538">
                  <c:v>0.48995370370370367</c:v>
                </c:pt>
                <c:pt idx="13539">
                  <c:v>0.48996527777777782</c:v>
                </c:pt>
                <c:pt idx="13540">
                  <c:v>0.48997685185185186</c:v>
                </c:pt>
                <c:pt idx="13541">
                  <c:v>0.48998842592592595</c:v>
                </c:pt>
                <c:pt idx="13542">
                  <c:v>0.49</c:v>
                </c:pt>
                <c:pt idx="13543">
                  <c:v>0.49001157407407409</c:v>
                </c:pt>
                <c:pt idx="13544">
                  <c:v>0.49002314814814812</c:v>
                </c:pt>
                <c:pt idx="13545">
                  <c:v>0.49003472222222227</c:v>
                </c:pt>
                <c:pt idx="13546">
                  <c:v>0.49004629629629631</c:v>
                </c:pt>
                <c:pt idx="13547">
                  <c:v>0.49005787037037035</c:v>
                </c:pt>
                <c:pt idx="13548">
                  <c:v>0.49006944444444445</c:v>
                </c:pt>
                <c:pt idx="13549">
                  <c:v>0.49008101851851849</c:v>
                </c:pt>
                <c:pt idx="13550">
                  <c:v>0.49009259259259258</c:v>
                </c:pt>
                <c:pt idx="13551">
                  <c:v>0.49010416666666662</c:v>
                </c:pt>
                <c:pt idx="13552">
                  <c:v>0.49011574074074077</c:v>
                </c:pt>
                <c:pt idx="13553">
                  <c:v>0.49012731481481481</c:v>
                </c:pt>
                <c:pt idx="13554">
                  <c:v>0.4901388888888889</c:v>
                </c:pt>
                <c:pt idx="13555">
                  <c:v>0.49015046296296294</c:v>
                </c:pt>
                <c:pt idx="13556">
                  <c:v>0.49016203703703703</c:v>
                </c:pt>
                <c:pt idx="13557">
                  <c:v>0.49017361111111107</c:v>
                </c:pt>
                <c:pt idx="13558">
                  <c:v>0.49018518518518522</c:v>
                </c:pt>
                <c:pt idx="13559">
                  <c:v>0.49019675925925926</c:v>
                </c:pt>
                <c:pt idx="13560">
                  <c:v>0.49020833333333336</c:v>
                </c:pt>
                <c:pt idx="13561">
                  <c:v>0.4902199074074074</c:v>
                </c:pt>
                <c:pt idx="13562">
                  <c:v>0.49023148148148149</c:v>
                </c:pt>
                <c:pt idx="13563">
                  <c:v>0.49024305555555553</c:v>
                </c:pt>
                <c:pt idx="13564">
                  <c:v>0.49025462962962968</c:v>
                </c:pt>
                <c:pt idx="13565">
                  <c:v>0.49026620370370372</c:v>
                </c:pt>
                <c:pt idx="13566">
                  <c:v>0.49027777777777781</c:v>
                </c:pt>
                <c:pt idx="13567">
                  <c:v>0.49028935185185185</c:v>
                </c:pt>
                <c:pt idx="13568">
                  <c:v>0.49030092592592589</c:v>
                </c:pt>
                <c:pt idx="13569">
                  <c:v>0.49031249999999998</c:v>
                </c:pt>
                <c:pt idx="13570">
                  <c:v>0.49032407407407402</c:v>
                </c:pt>
                <c:pt idx="13571">
                  <c:v>0.49033564814814817</c:v>
                </c:pt>
                <c:pt idx="13572">
                  <c:v>0.49034722222222221</c:v>
                </c:pt>
                <c:pt idx="13573">
                  <c:v>0.49035879629629631</c:v>
                </c:pt>
                <c:pt idx="13574">
                  <c:v>0.49037037037037035</c:v>
                </c:pt>
                <c:pt idx="13575">
                  <c:v>0.49038194444444444</c:v>
                </c:pt>
                <c:pt idx="13576">
                  <c:v>0.49039351851851848</c:v>
                </c:pt>
                <c:pt idx="13577">
                  <c:v>0.49040509259259263</c:v>
                </c:pt>
                <c:pt idx="13578">
                  <c:v>0.49041666666666667</c:v>
                </c:pt>
                <c:pt idx="13579">
                  <c:v>0.49042824074074076</c:v>
                </c:pt>
                <c:pt idx="13580">
                  <c:v>0.4904398148148148</c:v>
                </c:pt>
                <c:pt idx="13581">
                  <c:v>0.4904513888888889</c:v>
                </c:pt>
                <c:pt idx="13582">
                  <c:v>0.49046296296296293</c:v>
                </c:pt>
                <c:pt idx="13583">
                  <c:v>0.49047453703703708</c:v>
                </c:pt>
                <c:pt idx="13584">
                  <c:v>0.49048611111111112</c:v>
                </c:pt>
                <c:pt idx="13585">
                  <c:v>0.49049768518518522</c:v>
                </c:pt>
                <c:pt idx="13586">
                  <c:v>0.49050925925925926</c:v>
                </c:pt>
                <c:pt idx="13587">
                  <c:v>0.49052083333333335</c:v>
                </c:pt>
                <c:pt idx="13588">
                  <c:v>0.49053240740740739</c:v>
                </c:pt>
                <c:pt idx="13589">
                  <c:v>0.49054398148148143</c:v>
                </c:pt>
                <c:pt idx="13590">
                  <c:v>0.49055555555555558</c:v>
                </c:pt>
                <c:pt idx="13591">
                  <c:v>0.49056712962962962</c:v>
                </c:pt>
                <c:pt idx="13592">
                  <c:v>0.49057870370370371</c:v>
                </c:pt>
                <c:pt idx="13593">
                  <c:v>0.49059027777777775</c:v>
                </c:pt>
                <c:pt idx="13594">
                  <c:v>0.49060185185185184</c:v>
                </c:pt>
                <c:pt idx="13595">
                  <c:v>0.49061342592592588</c:v>
                </c:pt>
                <c:pt idx="13596">
                  <c:v>0.49062500000000003</c:v>
                </c:pt>
                <c:pt idx="13597">
                  <c:v>0.49063657407407407</c:v>
                </c:pt>
                <c:pt idx="13598">
                  <c:v>0.49064814814814817</c:v>
                </c:pt>
                <c:pt idx="13599">
                  <c:v>0.49065972222222221</c:v>
                </c:pt>
                <c:pt idx="13600">
                  <c:v>0.4906712962962963</c:v>
                </c:pt>
                <c:pt idx="13601">
                  <c:v>0.49068287037037034</c:v>
                </c:pt>
                <c:pt idx="13602">
                  <c:v>0.49069444444444449</c:v>
                </c:pt>
                <c:pt idx="13603">
                  <c:v>0.49070601851851853</c:v>
                </c:pt>
                <c:pt idx="13604">
                  <c:v>0.49071759259259262</c:v>
                </c:pt>
                <c:pt idx="13605">
                  <c:v>0.49072916666666666</c:v>
                </c:pt>
                <c:pt idx="13606">
                  <c:v>0.49074074074074076</c:v>
                </c:pt>
                <c:pt idx="13607">
                  <c:v>0.49075231481481479</c:v>
                </c:pt>
                <c:pt idx="13608">
                  <c:v>0.49076388888888894</c:v>
                </c:pt>
                <c:pt idx="13609">
                  <c:v>0.49077546296296298</c:v>
                </c:pt>
                <c:pt idx="13610">
                  <c:v>0.49078703703703702</c:v>
                </c:pt>
                <c:pt idx="13611">
                  <c:v>0.49079861111111112</c:v>
                </c:pt>
                <c:pt idx="13612">
                  <c:v>0.49081018518518515</c:v>
                </c:pt>
                <c:pt idx="13613">
                  <c:v>0.49082175925925925</c:v>
                </c:pt>
                <c:pt idx="13614">
                  <c:v>0.49083333333333329</c:v>
                </c:pt>
                <c:pt idx="13615">
                  <c:v>0.49084490740740744</c:v>
                </c:pt>
                <c:pt idx="13616">
                  <c:v>0.49085648148148148</c:v>
                </c:pt>
                <c:pt idx="13617">
                  <c:v>0.49086805555555557</c:v>
                </c:pt>
                <c:pt idx="13618">
                  <c:v>0.49087962962962961</c:v>
                </c:pt>
                <c:pt idx="13619">
                  <c:v>0.4908912037037037</c:v>
                </c:pt>
                <c:pt idx="13620">
                  <c:v>0.49090277777777774</c:v>
                </c:pt>
                <c:pt idx="13621">
                  <c:v>0.49091435185185189</c:v>
                </c:pt>
                <c:pt idx="13622">
                  <c:v>0.49092592592592593</c:v>
                </c:pt>
                <c:pt idx="13623">
                  <c:v>0.49093750000000003</c:v>
                </c:pt>
                <c:pt idx="13624">
                  <c:v>0.49094907407407407</c:v>
                </c:pt>
                <c:pt idx="13625">
                  <c:v>0.49096064814814816</c:v>
                </c:pt>
                <c:pt idx="13626">
                  <c:v>0.4909722222222222</c:v>
                </c:pt>
                <c:pt idx="13627">
                  <c:v>0.49098379629629635</c:v>
                </c:pt>
                <c:pt idx="13628">
                  <c:v>0.49099537037037039</c:v>
                </c:pt>
                <c:pt idx="13629">
                  <c:v>0.49100694444444443</c:v>
                </c:pt>
                <c:pt idx="13630">
                  <c:v>0.49101851851851852</c:v>
                </c:pt>
                <c:pt idx="13631">
                  <c:v>0.49103009259259256</c:v>
                </c:pt>
                <c:pt idx="13632">
                  <c:v>0.49104166666666665</c:v>
                </c:pt>
                <c:pt idx="13633">
                  <c:v>0.49105324074074069</c:v>
                </c:pt>
                <c:pt idx="13634">
                  <c:v>0.49106481481481484</c:v>
                </c:pt>
                <c:pt idx="13635">
                  <c:v>0.49107638888888888</c:v>
                </c:pt>
                <c:pt idx="13636">
                  <c:v>0.49108796296296298</c:v>
                </c:pt>
                <c:pt idx="13637">
                  <c:v>0.49109953703703701</c:v>
                </c:pt>
                <c:pt idx="13638">
                  <c:v>0.49111111111111111</c:v>
                </c:pt>
                <c:pt idx="13639">
                  <c:v>0.49112268518518515</c:v>
                </c:pt>
                <c:pt idx="13640">
                  <c:v>0.4911342592592593</c:v>
                </c:pt>
                <c:pt idx="13641">
                  <c:v>0.49114583333333334</c:v>
                </c:pt>
                <c:pt idx="13642">
                  <c:v>0.49115740740740743</c:v>
                </c:pt>
                <c:pt idx="13643">
                  <c:v>0.49116898148148147</c:v>
                </c:pt>
                <c:pt idx="13644">
                  <c:v>0.49118055555555556</c:v>
                </c:pt>
                <c:pt idx="13645">
                  <c:v>0.4911921296296296</c:v>
                </c:pt>
                <c:pt idx="13646">
                  <c:v>0.49120370370370375</c:v>
                </c:pt>
                <c:pt idx="13647">
                  <c:v>0.49121527777777779</c:v>
                </c:pt>
                <c:pt idx="13648">
                  <c:v>0.49122685185185189</c:v>
                </c:pt>
                <c:pt idx="13649">
                  <c:v>0.49123842592592593</c:v>
                </c:pt>
                <c:pt idx="13650">
                  <c:v>0.49124999999999996</c:v>
                </c:pt>
                <c:pt idx="13651">
                  <c:v>0.49126157407407406</c:v>
                </c:pt>
                <c:pt idx="13652">
                  <c:v>0.4912731481481481</c:v>
                </c:pt>
                <c:pt idx="13653">
                  <c:v>0.49128472222222225</c:v>
                </c:pt>
                <c:pt idx="13654">
                  <c:v>0.49129629629629629</c:v>
                </c:pt>
                <c:pt idx="13655">
                  <c:v>0.49130787037037038</c:v>
                </c:pt>
                <c:pt idx="13656">
                  <c:v>0.49131944444444442</c:v>
                </c:pt>
                <c:pt idx="13657">
                  <c:v>0.49133101851851851</c:v>
                </c:pt>
                <c:pt idx="13658">
                  <c:v>0.49134259259259255</c:v>
                </c:pt>
                <c:pt idx="13659">
                  <c:v>0.4913541666666667</c:v>
                </c:pt>
                <c:pt idx="13660">
                  <c:v>0.49136574074074074</c:v>
                </c:pt>
                <c:pt idx="13661">
                  <c:v>0.49137731481481484</c:v>
                </c:pt>
                <c:pt idx="13662">
                  <c:v>0.49138888888888888</c:v>
                </c:pt>
                <c:pt idx="13663">
                  <c:v>0.49140046296296297</c:v>
                </c:pt>
                <c:pt idx="13664">
                  <c:v>0.49141203703703701</c:v>
                </c:pt>
                <c:pt idx="13665">
                  <c:v>0.49142361111111116</c:v>
                </c:pt>
                <c:pt idx="13666">
                  <c:v>0.4914351851851852</c:v>
                </c:pt>
                <c:pt idx="13667">
                  <c:v>0.49144675925925929</c:v>
                </c:pt>
                <c:pt idx="13668">
                  <c:v>0.49145833333333333</c:v>
                </c:pt>
                <c:pt idx="13669">
                  <c:v>0.49146990740740742</c:v>
                </c:pt>
                <c:pt idx="13670">
                  <c:v>0.49148148148148146</c:v>
                </c:pt>
                <c:pt idx="13671">
                  <c:v>0.4914930555555555</c:v>
                </c:pt>
                <c:pt idx="13672">
                  <c:v>0.49150462962962965</c:v>
                </c:pt>
                <c:pt idx="13673">
                  <c:v>0.49151620370370369</c:v>
                </c:pt>
                <c:pt idx="13674">
                  <c:v>0.49152777777777779</c:v>
                </c:pt>
                <c:pt idx="13675">
                  <c:v>0.49153935185185182</c:v>
                </c:pt>
                <c:pt idx="13676">
                  <c:v>0.49155092592592592</c:v>
                </c:pt>
                <c:pt idx="13677">
                  <c:v>0.49156249999999996</c:v>
                </c:pt>
                <c:pt idx="13678">
                  <c:v>0.49157407407407411</c:v>
                </c:pt>
                <c:pt idx="13679">
                  <c:v>0.49158564814814815</c:v>
                </c:pt>
                <c:pt idx="13680">
                  <c:v>0.49159722222222224</c:v>
                </c:pt>
                <c:pt idx="13681">
                  <c:v>0.49160879629629628</c:v>
                </c:pt>
                <c:pt idx="13682">
                  <c:v>0.49162037037037037</c:v>
                </c:pt>
                <c:pt idx="13683">
                  <c:v>0.49163194444444441</c:v>
                </c:pt>
                <c:pt idx="13684">
                  <c:v>0.49164351851851856</c:v>
                </c:pt>
                <c:pt idx="13685">
                  <c:v>0.4916550925925926</c:v>
                </c:pt>
                <c:pt idx="13686">
                  <c:v>0.4916666666666667</c:v>
                </c:pt>
                <c:pt idx="13687">
                  <c:v>0.49167824074074074</c:v>
                </c:pt>
                <c:pt idx="13688">
                  <c:v>0.49168981481481483</c:v>
                </c:pt>
                <c:pt idx="13689">
                  <c:v>0.49170138888888887</c:v>
                </c:pt>
                <c:pt idx="13690">
                  <c:v>0.49171296296296302</c:v>
                </c:pt>
                <c:pt idx="13691">
                  <c:v>0.49172453703703706</c:v>
                </c:pt>
                <c:pt idx="13692">
                  <c:v>0.4917361111111111</c:v>
                </c:pt>
                <c:pt idx="13693">
                  <c:v>0.49174768518518519</c:v>
                </c:pt>
                <c:pt idx="13694">
                  <c:v>0.49175925925925923</c:v>
                </c:pt>
                <c:pt idx="13695">
                  <c:v>0.49177083333333332</c:v>
                </c:pt>
                <c:pt idx="13696">
                  <c:v>0.49178240740740736</c:v>
                </c:pt>
                <c:pt idx="13697">
                  <c:v>0.49179398148148151</c:v>
                </c:pt>
                <c:pt idx="13698">
                  <c:v>0.49180555555555555</c:v>
                </c:pt>
                <c:pt idx="13699">
                  <c:v>0.49181712962962965</c:v>
                </c:pt>
                <c:pt idx="13700">
                  <c:v>0.49182870370370368</c:v>
                </c:pt>
                <c:pt idx="13701">
                  <c:v>0.49184027777777778</c:v>
                </c:pt>
                <c:pt idx="13702">
                  <c:v>0.49185185185185182</c:v>
                </c:pt>
                <c:pt idx="13703">
                  <c:v>0.49186342592592597</c:v>
                </c:pt>
                <c:pt idx="13704">
                  <c:v>0.49187500000000001</c:v>
                </c:pt>
                <c:pt idx="13705">
                  <c:v>0.4918865740740741</c:v>
                </c:pt>
                <c:pt idx="13706">
                  <c:v>0.49189814814814814</c:v>
                </c:pt>
                <c:pt idx="13707">
                  <c:v>0.49190972222222223</c:v>
                </c:pt>
                <c:pt idx="13708">
                  <c:v>0.49192129629629627</c:v>
                </c:pt>
                <c:pt idx="13709">
                  <c:v>0.49193287037037042</c:v>
                </c:pt>
                <c:pt idx="13710">
                  <c:v>0.49194444444444446</c:v>
                </c:pt>
                <c:pt idx="13711">
                  <c:v>0.4919560185185185</c:v>
                </c:pt>
                <c:pt idx="13712">
                  <c:v>0.4919675925925926</c:v>
                </c:pt>
                <c:pt idx="13713">
                  <c:v>0.49197916666666663</c:v>
                </c:pt>
                <c:pt idx="13714">
                  <c:v>0.49199074074074073</c:v>
                </c:pt>
                <c:pt idx="13715">
                  <c:v>0.49200231481481477</c:v>
                </c:pt>
                <c:pt idx="13716">
                  <c:v>0.49201388888888892</c:v>
                </c:pt>
                <c:pt idx="13717">
                  <c:v>0.49202546296296296</c:v>
                </c:pt>
                <c:pt idx="13718">
                  <c:v>0.49203703703703705</c:v>
                </c:pt>
                <c:pt idx="13719">
                  <c:v>0.49204861111111109</c:v>
                </c:pt>
                <c:pt idx="13720">
                  <c:v>0.49206018518518518</c:v>
                </c:pt>
                <c:pt idx="13721">
                  <c:v>0.49207175925925922</c:v>
                </c:pt>
                <c:pt idx="13722">
                  <c:v>0.49208333333333337</c:v>
                </c:pt>
                <c:pt idx="13723">
                  <c:v>0.49209490740740741</c:v>
                </c:pt>
                <c:pt idx="13724">
                  <c:v>0.49210648148148151</c:v>
                </c:pt>
                <c:pt idx="13725">
                  <c:v>0.49211805555555554</c:v>
                </c:pt>
                <c:pt idx="13726">
                  <c:v>0.49212962962962964</c:v>
                </c:pt>
                <c:pt idx="13727">
                  <c:v>0.49214120370370368</c:v>
                </c:pt>
                <c:pt idx="13728">
                  <c:v>0.49215277777777783</c:v>
                </c:pt>
                <c:pt idx="13729">
                  <c:v>0.49216435185185187</c:v>
                </c:pt>
                <c:pt idx="13730">
                  <c:v>0.49217592592592596</c:v>
                </c:pt>
                <c:pt idx="13731">
                  <c:v>0.4921875</c:v>
                </c:pt>
                <c:pt idx="13732">
                  <c:v>0.49219907407407404</c:v>
                </c:pt>
                <c:pt idx="13733">
                  <c:v>0.49221064814814813</c:v>
                </c:pt>
                <c:pt idx="13734">
                  <c:v>0.49222222222222217</c:v>
                </c:pt>
                <c:pt idx="13735">
                  <c:v>0.49223379629629632</c:v>
                </c:pt>
                <c:pt idx="13736">
                  <c:v>0.49224537037037036</c:v>
                </c:pt>
                <c:pt idx="13737">
                  <c:v>0.49225694444444446</c:v>
                </c:pt>
                <c:pt idx="13738">
                  <c:v>0.49226851851851849</c:v>
                </c:pt>
                <c:pt idx="13739">
                  <c:v>0.49228009259259259</c:v>
                </c:pt>
                <c:pt idx="13740">
                  <c:v>0.49229166666666663</c:v>
                </c:pt>
                <c:pt idx="13741">
                  <c:v>0.49230324074074078</c:v>
                </c:pt>
                <c:pt idx="13742">
                  <c:v>0.49231481481481482</c:v>
                </c:pt>
                <c:pt idx="13743">
                  <c:v>0.49232638888888891</c:v>
                </c:pt>
                <c:pt idx="13744">
                  <c:v>0.49233796296296295</c:v>
                </c:pt>
                <c:pt idx="13745">
                  <c:v>0.49234953703703704</c:v>
                </c:pt>
                <c:pt idx="13746">
                  <c:v>0.49236111111111108</c:v>
                </c:pt>
                <c:pt idx="13747">
                  <c:v>0.49237268518518523</c:v>
                </c:pt>
                <c:pt idx="13748">
                  <c:v>0.49238425925925927</c:v>
                </c:pt>
                <c:pt idx="13749">
                  <c:v>0.49239583333333337</c:v>
                </c:pt>
                <c:pt idx="13750">
                  <c:v>0.4924074074074074</c:v>
                </c:pt>
                <c:pt idx="13751">
                  <c:v>0.4924189814814815</c:v>
                </c:pt>
                <c:pt idx="13752">
                  <c:v>0.49243055555555554</c:v>
                </c:pt>
                <c:pt idx="13753">
                  <c:v>0.49244212962962958</c:v>
                </c:pt>
                <c:pt idx="13754">
                  <c:v>0.49245370370370373</c:v>
                </c:pt>
                <c:pt idx="13755">
                  <c:v>0.49246527777777777</c:v>
                </c:pt>
                <c:pt idx="13756">
                  <c:v>0.49247685185185186</c:v>
                </c:pt>
                <c:pt idx="13757">
                  <c:v>0.4924884259259259</c:v>
                </c:pt>
                <c:pt idx="13758">
                  <c:v>0.49249999999999999</c:v>
                </c:pt>
                <c:pt idx="13759">
                  <c:v>0.49251157407407403</c:v>
                </c:pt>
                <c:pt idx="13760">
                  <c:v>0.49252314814814818</c:v>
                </c:pt>
                <c:pt idx="13761">
                  <c:v>0.49253472222222222</c:v>
                </c:pt>
                <c:pt idx="13762">
                  <c:v>0.49254629629629632</c:v>
                </c:pt>
                <c:pt idx="13763">
                  <c:v>0.49255787037037035</c:v>
                </c:pt>
                <c:pt idx="13764">
                  <c:v>0.49256944444444445</c:v>
                </c:pt>
                <c:pt idx="13765">
                  <c:v>0.49258101851851849</c:v>
                </c:pt>
                <c:pt idx="13766">
                  <c:v>0.49259259259259264</c:v>
                </c:pt>
                <c:pt idx="13767">
                  <c:v>0.49260416666666668</c:v>
                </c:pt>
                <c:pt idx="13768">
                  <c:v>0.49261574074074077</c:v>
                </c:pt>
                <c:pt idx="13769">
                  <c:v>0.49262731481481481</c:v>
                </c:pt>
                <c:pt idx="13770">
                  <c:v>0.4926388888888889</c:v>
                </c:pt>
                <c:pt idx="13771">
                  <c:v>0.49265046296296294</c:v>
                </c:pt>
                <c:pt idx="13772">
                  <c:v>0.49266203703703698</c:v>
                </c:pt>
                <c:pt idx="13773">
                  <c:v>0.49267361111111113</c:v>
                </c:pt>
                <c:pt idx="13774">
                  <c:v>0.49268518518518517</c:v>
                </c:pt>
                <c:pt idx="13775">
                  <c:v>0.49269675925925926</c:v>
                </c:pt>
                <c:pt idx="13776">
                  <c:v>0.4927083333333333</c:v>
                </c:pt>
                <c:pt idx="13777">
                  <c:v>0.4927199074074074</c:v>
                </c:pt>
                <c:pt idx="13778">
                  <c:v>0.49273148148148144</c:v>
                </c:pt>
                <c:pt idx="13779">
                  <c:v>0.49274305555555559</c:v>
                </c:pt>
                <c:pt idx="13780">
                  <c:v>0.49275462962962963</c:v>
                </c:pt>
                <c:pt idx="13781">
                  <c:v>0.49276620370370372</c:v>
                </c:pt>
                <c:pt idx="13782">
                  <c:v>0.49277777777777776</c:v>
                </c:pt>
                <c:pt idx="13783">
                  <c:v>0.49278935185185185</c:v>
                </c:pt>
                <c:pt idx="13784">
                  <c:v>0.49280092592592589</c:v>
                </c:pt>
                <c:pt idx="13785">
                  <c:v>0.49281250000000004</c:v>
                </c:pt>
                <c:pt idx="13786">
                  <c:v>0.49282407407407408</c:v>
                </c:pt>
                <c:pt idx="13787">
                  <c:v>0.49283564814814818</c:v>
                </c:pt>
                <c:pt idx="13788">
                  <c:v>0.49284722222222221</c:v>
                </c:pt>
                <c:pt idx="13789">
                  <c:v>0.49285879629629631</c:v>
                </c:pt>
                <c:pt idx="13790">
                  <c:v>0.49287037037037035</c:v>
                </c:pt>
                <c:pt idx="13791">
                  <c:v>0.4928819444444445</c:v>
                </c:pt>
                <c:pt idx="13792">
                  <c:v>0.49289351851851854</c:v>
                </c:pt>
                <c:pt idx="13793">
                  <c:v>0.49290509259259258</c:v>
                </c:pt>
                <c:pt idx="13794">
                  <c:v>0.49291666666666667</c:v>
                </c:pt>
                <c:pt idx="13795">
                  <c:v>0.49292824074074071</c:v>
                </c:pt>
                <c:pt idx="13796">
                  <c:v>0.4929398148148148</c:v>
                </c:pt>
                <c:pt idx="13797">
                  <c:v>0.49295138888888884</c:v>
                </c:pt>
                <c:pt idx="13798">
                  <c:v>0.49296296296296299</c:v>
                </c:pt>
                <c:pt idx="13799">
                  <c:v>0.49297453703703703</c:v>
                </c:pt>
                <c:pt idx="13800">
                  <c:v>0.49298611111111112</c:v>
                </c:pt>
                <c:pt idx="13801">
                  <c:v>0.49299768518518516</c:v>
                </c:pt>
                <c:pt idx="13802">
                  <c:v>0.49300925925925926</c:v>
                </c:pt>
                <c:pt idx="13803">
                  <c:v>0.4930208333333333</c:v>
                </c:pt>
                <c:pt idx="13804">
                  <c:v>0.49303240740740745</c:v>
                </c:pt>
                <c:pt idx="13805">
                  <c:v>0.49304398148148149</c:v>
                </c:pt>
                <c:pt idx="13806">
                  <c:v>0.49305555555555558</c:v>
                </c:pt>
                <c:pt idx="13807">
                  <c:v>0.49306712962962962</c:v>
                </c:pt>
                <c:pt idx="13808">
                  <c:v>0.49307870370370371</c:v>
                </c:pt>
                <c:pt idx="13809">
                  <c:v>0.49309027777777775</c:v>
                </c:pt>
                <c:pt idx="13810">
                  <c:v>0.4931018518518519</c:v>
                </c:pt>
                <c:pt idx="13811">
                  <c:v>0.49311342592592594</c:v>
                </c:pt>
                <c:pt idx="13812">
                  <c:v>0.49312500000000004</c:v>
                </c:pt>
                <c:pt idx="13813">
                  <c:v>0.49313657407407407</c:v>
                </c:pt>
                <c:pt idx="13814">
                  <c:v>0.49314814814814811</c:v>
                </c:pt>
                <c:pt idx="13815">
                  <c:v>0.49315972222222221</c:v>
                </c:pt>
                <c:pt idx="13816">
                  <c:v>0.49317129629629625</c:v>
                </c:pt>
                <c:pt idx="13817">
                  <c:v>0.4931828703703704</c:v>
                </c:pt>
                <c:pt idx="13818">
                  <c:v>0.49319444444444444</c:v>
                </c:pt>
                <c:pt idx="13819">
                  <c:v>0.49320601851851853</c:v>
                </c:pt>
                <c:pt idx="13820">
                  <c:v>0.49321759259259257</c:v>
                </c:pt>
                <c:pt idx="13821">
                  <c:v>0.49322916666666666</c:v>
                </c:pt>
                <c:pt idx="13822">
                  <c:v>0.4932407407407407</c:v>
                </c:pt>
                <c:pt idx="13823">
                  <c:v>0.49325231481481485</c:v>
                </c:pt>
                <c:pt idx="13824">
                  <c:v>0.49326388888888889</c:v>
                </c:pt>
                <c:pt idx="13825">
                  <c:v>0.49327546296296299</c:v>
                </c:pt>
                <c:pt idx="13826">
                  <c:v>0.49328703703703702</c:v>
                </c:pt>
                <c:pt idx="13827">
                  <c:v>0.49329861111111112</c:v>
                </c:pt>
                <c:pt idx="13828">
                  <c:v>0.49331018518518516</c:v>
                </c:pt>
                <c:pt idx="13829">
                  <c:v>0.49332175925925931</c:v>
                </c:pt>
                <c:pt idx="13830">
                  <c:v>0.49333333333333335</c:v>
                </c:pt>
                <c:pt idx="13831">
                  <c:v>0.49334490740740744</c:v>
                </c:pt>
                <c:pt idx="13832">
                  <c:v>0.49335648148148148</c:v>
                </c:pt>
                <c:pt idx="13833">
                  <c:v>0.49336805555555557</c:v>
                </c:pt>
                <c:pt idx="13834">
                  <c:v>0.49337962962962961</c:v>
                </c:pt>
                <c:pt idx="13835">
                  <c:v>0.49339120370370365</c:v>
                </c:pt>
                <c:pt idx="13836">
                  <c:v>0.4934027777777778</c:v>
                </c:pt>
                <c:pt idx="13837">
                  <c:v>0.49341435185185184</c:v>
                </c:pt>
                <c:pt idx="13838">
                  <c:v>0.49342592592592593</c:v>
                </c:pt>
                <c:pt idx="13839">
                  <c:v>0.49343749999999997</c:v>
                </c:pt>
                <c:pt idx="13840">
                  <c:v>0.49344907407407407</c:v>
                </c:pt>
                <c:pt idx="13841">
                  <c:v>0.49346064814814811</c:v>
                </c:pt>
                <c:pt idx="13842">
                  <c:v>0.49347222222222226</c:v>
                </c:pt>
                <c:pt idx="13843">
                  <c:v>0.4934837962962963</c:v>
                </c:pt>
                <c:pt idx="13844">
                  <c:v>0.49349537037037039</c:v>
                </c:pt>
                <c:pt idx="13845">
                  <c:v>0.49350694444444443</c:v>
                </c:pt>
                <c:pt idx="13846">
                  <c:v>0.49351851851851852</c:v>
                </c:pt>
                <c:pt idx="13847">
                  <c:v>0.49353009259259256</c:v>
                </c:pt>
                <c:pt idx="13848">
                  <c:v>0.49354166666666671</c:v>
                </c:pt>
                <c:pt idx="13849">
                  <c:v>0.49355324074074075</c:v>
                </c:pt>
                <c:pt idx="13850">
                  <c:v>0.49356481481481485</c:v>
                </c:pt>
                <c:pt idx="13851">
                  <c:v>0.49357638888888888</c:v>
                </c:pt>
                <c:pt idx="13852">
                  <c:v>0.49358796296296298</c:v>
                </c:pt>
                <c:pt idx="13853">
                  <c:v>0.49359953703703702</c:v>
                </c:pt>
                <c:pt idx="13854">
                  <c:v>0.49361111111111106</c:v>
                </c:pt>
                <c:pt idx="13855">
                  <c:v>0.49362268518518521</c:v>
                </c:pt>
                <c:pt idx="13856">
                  <c:v>0.49363425925925924</c:v>
                </c:pt>
                <c:pt idx="13857">
                  <c:v>0.49364583333333334</c:v>
                </c:pt>
                <c:pt idx="13858">
                  <c:v>0.49365740740740738</c:v>
                </c:pt>
                <c:pt idx="13859">
                  <c:v>0.49366898148148147</c:v>
                </c:pt>
                <c:pt idx="13860">
                  <c:v>0.49368055555555551</c:v>
                </c:pt>
                <c:pt idx="13861">
                  <c:v>0.49369212962962966</c:v>
                </c:pt>
                <c:pt idx="13862">
                  <c:v>0.4937037037037037</c:v>
                </c:pt>
                <c:pt idx="13863">
                  <c:v>0.49371527777777779</c:v>
                </c:pt>
                <c:pt idx="13864">
                  <c:v>0.49372685185185183</c:v>
                </c:pt>
                <c:pt idx="13865">
                  <c:v>0.49373842592592593</c:v>
                </c:pt>
                <c:pt idx="13866">
                  <c:v>0.49374999999999997</c:v>
                </c:pt>
                <c:pt idx="13867">
                  <c:v>0.49376157407407412</c:v>
                </c:pt>
                <c:pt idx="13868">
                  <c:v>0.49377314814814816</c:v>
                </c:pt>
                <c:pt idx="13869">
                  <c:v>0.49378472222222225</c:v>
                </c:pt>
                <c:pt idx="13870">
                  <c:v>0.49379629629629629</c:v>
                </c:pt>
                <c:pt idx="13871">
                  <c:v>0.49380787037037038</c:v>
                </c:pt>
                <c:pt idx="13872">
                  <c:v>0.49381944444444442</c:v>
                </c:pt>
                <c:pt idx="13873">
                  <c:v>0.49383101851851857</c:v>
                </c:pt>
                <c:pt idx="13874">
                  <c:v>0.49384259259259261</c:v>
                </c:pt>
                <c:pt idx="13875">
                  <c:v>0.49385416666666665</c:v>
                </c:pt>
                <c:pt idx="13876">
                  <c:v>0.49386574074074074</c:v>
                </c:pt>
                <c:pt idx="13877">
                  <c:v>0.49387731481481478</c:v>
                </c:pt>
                <c:pt idx="13878">
                  <c:v>0.49388888888888888</c:v>
                </c:pt>
                <c:pt idx="13879">
                  <c:v>0.49390046296296292</c:v>
                </c:pt>
                <c:pt idx="13880">
                  <c:v>0.49391203703703707</c:v>
                </c:pt>
                <c:pt idx="13881">
                  <c:v>0.4939236111111111</c:v>
                </c:pt>
                <c:pt idx="13882">
                  <c:v>0.4939351851851852</c:v>
                </c:pt>
                <c:pt idx="13883">
                  <c:v>0.49394675925925924</c:v>
                </c:pt>
                <c:pt idx="13884">
                  <c:v>0.49395833333333333</c:v>
                </c:pt>
                <c:pt idx="13885">
                  <c:v>0.49396990740740737</c:v>
                </c:pt>
                <c:pt idx="13886">
                  <c:v>0.49398148148148152</c:v>
                </c:pt>
                <c:pt idx="13887">
                  <c:v>0.49399305555555556</c:v>
                </c:pt>
                <c:pt idx="13888">
                  <c:v>0.49400462962962965</c:v>
                </c:pt>
                <c:pt idx="13889">
                  <c:v>0.49401620370370369</c:v>
                </c:pt>
                <c:pt idx="13890">
                  <c:v>0.49402777777777779</c:v>
                </c:pt>
                <c:pt idx="13891">
                  <c:v>0.49403935185185183</c:v>
                </c:pt>
                <c:pt idx="13892">
                  <c:v>0.49405092592592598</c:v>
                </c:pt>
                <c:pt idx="13893">
                  <c:v>0.49406250000000002</c:v>
                </c:pt>
                <c:pt idx="13894">
                  <c:v>0.49407407407407411</c:v>
                </c:pt>
                <c:pt idx="13895">
                  <c:v>0.49408564814814815</c:v>
                </c:pt>
                <c:pt idx="13896">
                  <c:v>0.49409722222222219</c:v>
                </c:pt>
                <c:pt idx="13897">
                  <c:v>0.49410879629629628</c:v>
                </c:pt>
                <c:pt idx="13898">
                  <c:v>0.49412037037037032</c:v>
                </c:pt>
                <c:pt idx="13899">
                  <c:v>0.49413194444444447</c:v>
                </c:pt>
                <c:pt idx="13900">
                  <c:v>0.49414351851851851</c:v>
                </c:pt>
                <c:pt idx="13901">
                  <c:v>0.4941550925925926</c:v>
                </c:pt>
                <c:pt idx="13902">
                  <c:v>0.49416666666666664</c:v>
                </c:pt>
                <c:pt idx="13903">
                  <c:v>0.49417824074074074</c:v>
                </c:pt>
                <c:pt idx="13904">
                  <c:v>0.49418981481481478</c:v>
                </c:pt>
                <c:pt idx="13905">
                  <c:v>0.49420138888888893</c:v>
                </c:pt>
                <c:pt idx="13906">
                  <c:v>0.49421296296296297</c:v>
                </c:pt>
                <c:pt idx="13907">
                  <c:v>0.49422453703703706</c:v>
                </c:pt>
                <c:pt idx="13908">
                  <c:v>0.4942361111111111</c:v>
                </c:pt>
                <c:pt idx="13909">
                  <c:v>0.49424768518518519</c:v>
                </c:pt>
                <c:pt idx="13910">
                  <c:v>0.49425925925925923</c:v>
                </c:pt>
                <c:pt idx="13911">
                  <c:v>0.49427083333333338</c:v>
                </c:pt>
                <c:pt idx="13912">
                  <c:v>0.49428240740740742</c:v>
                </c:pt>
                <c:pt idx="13913">
                  <c:v>0.49429398148148151</c:v>
                </c:pt>
                <c:pt idx="13914">
                  <c:v>0.49430555555555555</c:v>
                </c:pt>
                <c:pt idx="13915">
                  <c:v>0.49431712962962965</c:v>
                </c:pt>
                <c:pt idx="13916">
                  <c:v>0.49432870370370369</c:v>
                </c:pt>
                <c:pt idx="13917">
                  <c:v>0.49434027777777773</c:v>
                </c:pt>
                <c:pt idx="13918">
                  <c:v>0.49435185185185188</c:v>
                </c:pt>
                <c:pt idx="13919">
                  <c:v>0.49436342592592591</c:v>
                </c:pt>
                <c:pt idx="13920">
                  <c:v>0.49437500000000001</c:v>
                </c:pt>
                <c:pt idx="13921">
                  <c:v>0.49438657407407405</c:v>
                </c:pt>
                <c:pt idx="13922">
                  <c:v>0.49439814814814814</c:v>
                </c:pt>
                <c:pt idx="13923">
                  <c:v>0.49440972222222218</c:v>
                </c:pt>
                <c:pt idx="13924">
                  <c:v>0.49442129629629633</c:v>
                </c:pt>
                <c:pt idx="13925">
                  <c:v>0.49443287037037037</c:v>
                </c:pt>
                <c:pt idx="13926">
                  <c:v>0.49444444444444446</c:v>
                </c:pt>
                <c:pt idx="13927">
                  <c:v>0.4944560185185185</c:v>
                </c:pt>
                <c:pt idx="13928">
                  <c:v>0.4944675925925926</c:v>
                </c:pt>
                <c:pt idx="13929">
                  <c:v>0.49447916666666664</c:v>
                </c:pt>
                <c:pt idx="13930">
                  <c:v>0.49449074074074079</c:v>
                </c:pt>
                <c:pt idx="13931">
                  <c:v>0.49450231481481483</c:v>
                </c:pt>
                <c:pt idx="13932">
                  <c:v>0.49451388888888892</c:v>
                </c:pt>
                <c:pt idx="13933">
                  <c:v>0.49452546296296296</c:v>
                </c:pt>
                <c:pt idx="13934">
                  <c:v>0.49453703703703705</c:v>
                </c:pt>
                <c:pt idx="13935">
                  <c:v>0.49454861111111109</c:v>
                </c:pt>
                <c:pt idx="13936">
                  <c:v>0.49456018518518513</c:v>
                </c:pt>
                <c:pt idx="13937">
                  <c:v>0.49457175925925928</c:v>
                </c:pt>
                <c:pt idx="13938">
                  <c:v>0.49458333333333332</c:v>
                </c:pt>
                <c:pt idx="13939">
                  <c:v>0.49459490740740741</c:v>
                </c:pt>
                <c:pt idx="13940">
                  <c:v>0.49460648148148145</c:v>
                </c:pt>
                <c:pt idx="13941">
                  <c:v>0.49461805555555555</c:v>
                </c:pt>
                <c:pt idx="13942">
                  <c:v>0.49462962962962959</c:v>
                </c:pt>
                <c:pt idx="13943">
                  <c:v>0.49464120370370374</c:v>
                </c:pt>
                <c:pt idx="13944">
                  <c:v>0.49465277777777777</c:v>
                </c:pt>
                <c:pt idx="13945">
                  <c:v>0.49466435185185187</c:v>
                </c:pt>
                <c:pt idx="13946">
                  <c:v>0.49467592592592591</c:v>
                </c:pt>
                <c:pt idx="13947">
                  <c:v>0.4946875</c:v>
                </c:pt>
                <c:pt idx="13948">
                  <c:v>0.49469907407407404</c:v>
                </c:pt>
                <c:pt idx="13949">
                  <c:v>0.49471064814814819</c:v>
                </c:pt>
                <c:pt idx="13950">
                  <c:v>0.49472222222222223</c:v>
                </c:pt>
                <c:pt idx="13951">
                  <c:v>0.49473379629629632</c:v>
                </c:pt>
                <c:pt idx="13952">
                  <c:v>0.49474537037037036</c:v>
                </c:pt>
                <c:pt idx="13953">
                  <c:v>0.49475694444444446</c:v>
                </c:pt>
                <c:pt idx="13954">
                  <c:v>0.4947685185185185</c:v>
                </c:pt>
                <c:pt idx="13955">
                  <c:v>0.49478009259259265</c:v>
                </c:pt>
                <c:pt idx="13956">
                  <c:v>0.49479166666666669</c:v>
                </c:pt>
                <c:pt idx="13957">
                  <c:v>0.49480324074074072</c:v>
                </c:pt>
                <c:pt idx="13958">
                  <c:v>0.49481481481481482</c:v>
                </c:pt>
                <c:pt idx="13959">
                  <c:v>0.49482638888888886</c:v>
                </c:pt>
                <c:pt idx="13960">
                  <c:v>0.49483796296296295</c:v>
                </c:pt>
                <c:pt idx="13961">
                  <c:v>0.49484953703703699</c:v>
                </c:pt>
                <c:pt idx="13962">
                  <c:v>0.49486111111111114</c:v>
                </c:pt>
                <c:pt idx="13963">
                  <c:v>0.49487268518518518</c:v>
                </c:pt>
                <c:pt idx="13964">
                  <c:v>0.49488425925925927</c:v>
                </c:pt>
                <c:pt idx="13965">
                  <c:v>0.49489583333333331</c:v>
                </c:pt>
                <c:pt idx="13966">
                  <c:v>0.49490740740740741</c:v>
                </c:pt>
                <c:pt idx="13967">
                  <c:v>0.49491898148148145</c:v>
                </c:pt>
                <c:pt idx="13968">
                  <c:v>0.4949305555555556</c:v>
                </c:pt>
                <c:pt idx="13969">
                  <c:v>0.49494212962962963</c:v>
                </c:pt>
                <c:pt idx="13970">
                  <c:v>0.49495370370370373</c:v>
                </c:pt>
                <c:pt idx="13971">
                  <c:v>0.49496527777777777</c:v>
                </c:pt>
                <c:pt idx="13972">
                  <c:v>0.49497685185185186</c:v>
                </c:pt>
                <c:pt idx="13973">
                  <c:v>0.4949884259259259</c:v>
                </c:pt>
                <c:pt idx="13974">
                  <c:v>0.49500000000000005</c:v>
                </c:pt>
                <c:pt idx="13975">
                  <c:v>0.49501157407407409</c:v>
                </c:pt>
                <c:pt idx="13976">
                  <c:v>0.49502314814814818</c:v>
                </c:pt>
                <c:pt idx="13977">
                  <c:v>0.49503472222222222</c:v>
                </c:pt>
                <c:pt idx="13978">
                  <c:v>0.49504629629629626</c:v>
                </c:pt>
                <c:pt idx="13979">
                  <c:v>0.49505787037037036</c:v>
                </c:pt>
                <c:pt idx="13980">
                  <c:v>0.4950694444444444</c:v>
                </c:pt>
                <c:pt idx="13981">
                  <c:v>0.49508101851851855</c:v>
                </c:pt>
                <c:pt idx="13982">
                  <c:v>0.49509259259259258</c:v>
                </c:pt>
                <c:pt idx="13983">
                  <c:v>0.49510416666666668</c:v>
                </c:pt>
                <c:pt idx="13984">
                  <c:v>0.49511574074074072</c:v>
                </c:pt>
                <c:pt idx="13985">
                  <c:v>0.49512731481481481</c:v>
                </c:pt>
                <c:pt idx="13986">
                  <c:v>0.49513888888888885</c:v>
                </c:pt>
                <c:pt idx="13987">
                  <c:v>0.495150462962963</c:v>
                </c:pt>
                <c:pt idx="13988">
                  <c:v>0.49516203703703704</c:v>
                </c:pt>
                <c:pt idx="13989">
                  <c:v>0.49517361111111113</c:v>
                </c:pt>
                <c:pt idx="13990">
                  <c:v>0.49518518518518517</c:v>
                </c:pt>
                <c:pt idx="13991">
                  <c:v>0.49519675925925927</c:v>
                </c:pt>
                <c:pt idx="13992">
                  <c:v>0.49520833333333331</c:v>
                </c:pt>
                <c:pt idx="13993">
                  <c:v>0.49521990740740746</c:v>
                </c:pt>
                <c:pt idx="13994">
                  <c:v>0.49523148148148149</c:v>
                </c:pt>
                <c:pt idx="13995">
                  <c:v>0.49524305555555559</c:v>
                </c:pt>
                <c:pt idx="13996">
                  <c:v>0.49525462962962963</c:v>
                </c:pt>
                <c:pt idx="13997">
                  <c:v>0.49526620370370367</c:v>
                </c:pt>
                <c:pt idx="13998">
                  <c:v>0.49527777777777776</c:v>
                </c:pt>
                <c:pt idx="13999">
                  <c:v>0.4952893518518518</c:v>
                </c:pt>
                <c:pt idx="14000">
                  <c:v>0.49530092592592595</c:v>
                </c:pt>
                <c:pt idx="14001">
                  <c:v>0.49531249999999999</c:v>
                </c:pt>
                <c:pt idx="14002">
                  <c:v>0.49532407407407408</c:v>
                </c:pt>
                <c:pt idx="14003">
                  <c:v>0.49533564814814812</c:v>
                </c:pt>
                <c:pt idx="14004">
                  <c:v>0.49534722222222222</c:v>
                </c:pt>
                <c:pt idx="14005">
                  <c:v>0.49535879629629626</c:v>
                </c:pt>
                <c:pt idx="14006">
                  <c:v>0.49537037037037041</c:v>
                </c:pt>
                <c:pt idx="14007">
                  <c:v>0.49538194444444444</c:v>
                </c:pt>
                <c:pt idx="14008">
                  <c:v>0.49539351851851854</c:v>
                </c:pt>
                <c:pt idx="14009">
                  <c:v>0.49540509259259258</c:v>
                </c:pt>
                <c:pt idx="14010">
                  <c:v>0.49541666666666667</c:v>
                </c:pt>
                <c:pt idx="14011">
                  <c:v>0.49542824074074071</c:v>
                </c:pt>
                <c:pt idx="14012">
                  <c:v>0.49543981481481486</c:v>
                </c:pt>
                <c:pt idx="14013">
                  <c:v>0.4954513888888889</c:v>
                </c:pt>
                <c:pt idx="14014">
                  <c:v>0.49546296296296299</c:v>
                </c:pt>
                <c:pt idx="14015">
                  <c:v>0.49547453703703703</c:v>
                </c:pt>
                <c:pt idx="14016">
                  <c:v>0.49548611111111113</c:v>
                </c:pt>
                <c:pt idx="14017">
                  <c:v>0.49549768518518517</c:v>
                </c:pt>
                <c:pt idx="14018">
                  <c:v>0.4955092592592592</c:v>
                </c:pt>
                <c:pt idx="14019">
                  <c:v>0.49552083333333335</c:v>
                </c:pt>
                <c:pt idx="14020">
                  <c:v>0.49553240740740739</c:v>
                </c:pt>
                <c:pt idx="14021">
                  <c:v>0.49554398148148149</c:v>
                </c:pt>
                <c:pt idx="14022">
                  <c:v>0.49555555555555553</c:v>
                </c:pt>
                <c:pt idx="14023">
                  <c:v>0.49556712962962962</c:v>
                </c:pt>
                <c:pt idx="14024">
                  <c:v>0.49557870370370366</c:v>
                </c:pt>
                <c:pt idx="14025">
                  <c:v>0.49559027777777781</c:v>
                </c:pt>
                <c:pt idx="14026">
                  <c:v>0.49560185185185185</c:v>
                </c:pt>
                <c:pt idx="14027">
                  <c:v>0.49561342592592594</c:v>
                </c:pt>
                <c:pt idx="14028">
                  <c:v>0.49562499999999998</c:v>
                </c:pt>
                <c:pt idx="14029">
                  <c:v>0.49563657407407408</c:v>
                </c:pt>
                <c:pt idx="14030">
                  <c:v>0.49564814814814812</c:v>
                </c:pt>
                <c:pt idx="14031">
                  <c:v>0.49565972222222227</c:v>
                </c:pt>
                <c:pt idx="14032">
                  <c:v>0.4956712962962963</c:v>
                </c:pt>
                <c:pt idx="14033">
                  <c:v>0.4956828703703704</c:v>
                </c:pt>
                <c:pt idx="14034">
                  <c:v>0.49569444444444444</c:v>
                </c:pt>
                <c:pt idx="14035">
                  <c:v>0.49570601851851853</c:v>
                </c:pt>
                <c:pt idx="14036">
                  <c:v>0.49571759259259257</c:v>
                </c:pt>
                <c:pt idx="14037">
                  <c:v>0.49572916666666672</c:v>
                </c:pt>
                <c:pt idx="14038">
                  <c:v>0.49574074074074076</c:v>
                </c:pt>
                <c:pt idx="14039">
                  <c:v>0.4957523148148148</c:v>
                </c:pt>
                <c:pt idx="14040">
                  <c:v>0.49576388888888889</c:v>
                </c:pt>
                <c:pt idx="14041">
                  <c:v>0.49577546296296293</c:v>
                </c:pt>
                <c:pt idx="14042">
                  <c:v>0.49578703703703703</c:v>
                </c:pt>
                <c:pt idx="14043">
                  <c:v>0.49579861111111106</c:v>
                </c:pt>
                <c:pt idx="14044">
                  <c:v>0.49581018518518521</c:v>
                </c:pt>
                <c:pt idx="14045">
                  <c:v>0.49582175925925925</c:v>
                </c:pt>
                <c:pt idx="14046">
                  <c:v>0.49583333333333335</c:v>
                </c:pt>
                <c:pt idx="14047">
                  <c:v>0.49584490740740739</c:v>
                </c:pt>
                <c:pt idx="14048">
                  <c:v>0.49585648148148148</c:v>
                </c:pt>
                <c:pt idx="14049">
                  <c:v>0.49586805555555552</c:v>
                </c:pt>
                <c:pt idx="14050">
                  <c:v>0.49587962962962967</c:v>
                </c:pt>
                <c:pt idx="14051">
                  <c:v>0.49589120370370371</c:v>
                </c:pt>
                <c:pt idx="14052">
                  <c:v>0.4959027777777778</c:v>
                </c:pt>
                <c:pt idx="14053">
                  <c:v>0.49591435185185184</c:v>
                </c:pt>
                <c:pt idx="14054">
                  <c:v>0.49592592592592594</c:v>
                </c:pt>
                <c:pt idx="14055">
                  <c:v>0.49593749999999998</c:v>
                </c:pt>
                <c:pt idx="14056">
                  <c:v>0.49594907407407413</c:v>
                </c:pt>
                <c:pt idx="14057">
                  <c:v>0.49596064814814816</c:v>
                </c:pt>
                <c:pt idx="14058">
                  <c:v>0.49597222222222226</c:v>
                </c:pt>
                <c:pt idx="14059">
                  <c:v>0.4959837962962963</c:v>
                </c:pt>
                <c:pt idx="14060">
                  <c:v>0.49599537037037034</c:v>
                </c:pt>
                <c:pt idx="14061">
                  <c:v>0.49600694444444443</c:v>
                </c:pt>
                <c:pt idx="14062">
                  <c:v>0.49601851851851847</c:v>
                </c:pt>
                <c:pt idx="14063">
                  <c:v>0.49603009259259262</c:v>
                </c:pt>
                <c:pt idx="14064">
                  <c:v>0.49604166666666666</c:v>
                </c:pt>
                <c:pt idx="14065">
                  <c:v>0.49605324074074075</c:v>
                </c:pt>
                <c:pt idx="14066">
                  <c:v>0.49606481481481479</c:v>
                </c:pt>
                <c:pt idx="14067">
                  <c:v>0.49607638888888889</c:v>
                </c:pt>
                <c:pt idx="14068">
                  <c:v>0.49608796296296293</c:v>
                </c:pt>
                <c:pt idx="14069">
                  <c:v>0.49609953703703707</c:v>
                </c:pt>
                <c:pt idx="14070">
                  <c:v>0.49611111111111111</c:v>
                </c:pt>
                <c:pt idx="14071">
                  <c:v>0.49612268518518521</c:v>
                </c:pt>
                <c:pt idx="14072">
                  <c:v>0.49613425925925925</c:v>
                </c:pt>
                <c:pt idx="14073">
                  <c:v>0.49614583333333334</c:v>
                </c:pt>
                <c:pt idx="14074">
                  <c:v>0.49615740740740738</c:v>
                </c:pt>
                <c:pt idx="14075">
                  <c:v>0.49616898148148153</c:v>
                </c:pt>
                <c:pt idx="14076">
                  <c:v>0.49618055555555557</c:v>
                </c:pt>
                <c:pt idx="14077">
                  <c:v>0.49619212962962966</c:v>
                </c:pt>
                <c:pt idx="14078">
                  <c:v>0.4962037037037037</c:v>
                </c:pt>
                <c:pt idx="14079">
                  <c:v>0.49621527777777774</c:v>
                </c:pt>
                <c:pt idx="14080">
                  <c:v>0.49622685185185184</c:v>
                </c:pt>
                <c:pt idx="14081">
                  <c:v>0.49623842592592587</c:v>
                </c:pt>
                <c:pt idx="14082">
                  <c:v>0.49625000000000002</c:v>
                </c:pt>
                <c:pt idx="14083">
                  <c:v>0.49626157407407406</c:v>
                </c:pt>
                <c:pt idx="14084">
                  <c:v>0.49627314814814816</c:v>
                </c:pt>
                <c:pt idx="14085">
                  <c:v>0.4962847222222222</c:v>
                </c:pt>
                <c:pt idx="14086">
                  <c:v>0.49629629629629629</c:v>
                </c:pt>
                <c:pt idx="14087">
                  <c:v>0.49630787037037033</c:v>
                </c:pt>
                <c:pt idx="14088">
                  <c:v>0.49631944444444448</c:v>
                </c:pt>
                <c:pt idx="14089">
                  <c:v>0.49633101851851852</c:v>
                </c:pt>
                <c:pt idx="14090">
                  <c:v>0.49634259259259261</c:v>
                </c:pt>
                <c:pt idx="14091">
                  <c:v>0.49635416666666665</c:v>
                </c:pt>
                <c:pt idx="14092">
                  <c:v>0.49636574074074075</c:v>
                </c:pt>
                <c:pt idx="14093">
                  <c:v>0.49637731481481479</c:v>
                </c:pt>
                <c:pt idx="14094">
                  <c:v>0.49638888888888894</c:v>
                </c:pt>
                <c:pt idx="14095">
                  <c:v>0.49640046296296297</c:v>
                </c:pt>
                <c:pt idx="14096">
                  <c:v>0.49641203703703707</c:v>
                </c:pt>
                <c:pt idx="14097">
                  <c:v>0.49642361111111111</c:v>
                </c:pt>
                <c:pt idx="14098">
                  <c:v>0.4964351851851852</c:v>
                </c:pt>
                <c:pt idx="14099">
                  <c:v>0.49644675925925924</c:v>
                </c:pt>
                <c:pt idx="14100">
                  <c:v>0.49645833333333328</c:v>
                </c:pt>
                <c:pt idx="14101">
                  <c:v>0.49646990740740743</c:v>
                </c:pt>
                <c:pt idx="14102">
                  <c:v>0.49648148148148147</c:v>
                </c:pt>
                <c:pt idx="14103">
                  <c:v>0.49649305555555556</c:v>
                </c:pt>
                <c:pt idx="14104">
                  <c:v>0.4965046296296296</c:v>
                </c:pt>
                <c:pt idx="14105">
                  <c:v>0.4965162037037037</c:v>
                </c:pt>
                <c:pt idx="14106">
                  <c:v>0.49652777777777773</c:v>
                </c:pt>
                <c:pt idx="14107">
                  <c:v>0.49653935185185188</c:v>
                </c:pt>
                <c:pt idx="14108">
                  <c:v>0.49655092592592592</c:v>
                </c:pt>
                <c:pt idx="14109">
                  <c:v>0.49656250000000002</c:v>
                </c:pt>
                <c:pt idx="14110">
                  <c:v>0.49657407407407406</c:v>
                </c:pt>
                <c:pt idx="14111">
                  <c:v>0.49658564814814815</c:v>
                </c:pt>
                <c:pt idx="14112">
                  <c:v>0.49659722222222219</c:v>
                </c:pt>
                <c:pt idx="14113">
                  <c:v>0.49660879629629634</c:v>
                </c:pt>
                <c:pt idx="14114">
                  <c:v>0.49662037037037038</c:v>
                </c:pt>
                <c:pt idx="14115">
                  <c:v>0.49663194444444447</c:v>
                </c:pt>
                <c:pt idx="14116">
                  <c:v>0.49664351851851851</c:v>
                </c:pt>
                <c:pt idx="14117">
                  <c:v>0.49665509259259261</c:v>
                </c:pt>
                <c:pt idx="14118">
                  <c:v>0.49666666666666665</c:v>
                </c:pt>
                <c:pt idx="14119">
                  <c:v>0.4966782407407408</c:v>
                </c:pt>
                <c:pt idx="14120">
                  <c:v>0.49668981481481483</c:v>
                </c:pt>
                <c:pt idx="14121">
                  <c:v>0.49670138888888887</c:v>
                </c:pt>
                <c:pt idx="14122">
                  <c:v>0.49671296296296297</c:v>
                </c:pt>
                <c:pt idx="14123">
                  <c:v>0.49672453703703701</c:v>
                </c:pt>
                <c:pt idx="14124">
                  <c:v>0.4967361111111111</c:v>
                </c:pt>
                <c:pt idx="14125">
                  <c:v>0.49674768518518514</c:v>
                </c:pt>
                <c:pt idx="14126">
                  <c:v>0.49675925925925929</c:v>
                </c:pt>
                <c:pt idx="14127">
                  <c:v>0.49677083333333333</c:v>
                </c:pt>
                <c:pt idx="14128">
                  <c:v>0.49678240740740742</c:v>
                </c:pt>
                <c:pt idx="14129">
                  <c:v>0.49679398148148146</c:v>
                </c:pt>
                <c:pt idx="14130">
                  <c:v>0.49680555555555556</c:v>
                </c:pt>
                <c:pt idx="14131">
                  <c:v>0.49681712962962959</c:v>
                </c:pt>
                <c:pt idx="14132">
                  <c:v>0.49682870370370374</c:v>
                </c:pt>
                <c:pt idx="14133">
                  <c:v>0.49684027777777778</c:v>
                </c:pt>
                <c:pt idx="14134">
                  <c:v>0.49685185185185188</c:v>
                </c:pt>
                <c:pt idx="14135">
                  <c:v>0.49686342592592592</c:v>
                </c:pt>
                <c:pt idx="14136">
                  <c:v>0.49687500000000001</c:v>
                </c:pt>
                <c:pt idx="14137">
                  <c:v>0.49688657407407405</c:v>
                </c:pt>
                <c:pt idx="14138">
                  <c:v>0.4968981481481482</c:v>
                </c:pt>
                <c:pt idx="14139">
                  <c:v>0.49690972222222224</c:v>
                </c:pt>
                <c:pt idx="14140">
                  <c:v>0.49692129629629633</c:v>
                </c:pt>
                <c:pt idx="14141">
                  <c:v>0.49693287037037037</c:v>
                </c:pt>
                <c:pt idx="14142">
                  <c:v>0.49694444444444441</c:v>
                </c:pt>
                <c:pt idx="14143">
                  <c:v>0.49695601851851851</c:v>
                </c:pt>
                <c:pt idx="14144">
                  <c:v>0.49696759259259254</c:v>
                </c:pt>
                <c:pt idx="14145">
                  <c:v>0.49697916666666669</c:v>
                </c:pt>
                <c:pt idx="14146">
                  <c:v>0.49699074074074073</c:v>
                </c:pt>
                <c:pt idx="14147">
                  <c:v>0.49700231481481483</c:v>
                </c:pt>
                <c:pt idx="14148">
                  <c:v>0.49701388888888887</c:v>
                </c:pt>
                <c:pt idx="14149">
                  <c:v>0.49702546296296296</c:v>
                </c:pt>
                <c:pt idx="14150">
                  <c:v>0.497037037037037</c:v>
                </c:pt>
                <c:pt idx="14151">
                  <c:v>0.49704861111111115</c:v>
                </c:pt>
                <c:pt idx="14152">
                  <c:v>0.49706018518518519</c:v>
                </c:pt>
                <c:pt idx="14153">
                  <c:v>0.49707175925925928</c:v>
                </c:pt>
                <c:pt idx="14154">
                  <c:v>0.49708333333333332</c:v>
                </c:pt>
                <c:pt idx="14155">
                  <c:v>0.49709490740740742</c:v>
                </c:pt>
                <c:pt idx="14156">
                  <c:v>0.49710648148148145</c:v>
                </c:pt>
                <c:pt idx="14157">
                  <c:v>0.4971180555555556</c:v>
                </c:pt>
                <c:pt idx="14158">
                  <c:v>0.49712962962962964</c:v>
                </c:pt>
                <c:pt idx="14159">
                  <c:v>0.49714120370370374</c:v>
                </c:pt>
                <c:pt idx="14160">
                  <c:v>0.49715277777777778</c:v>
                </c:pt>
                <c:pt idx="14161">
                  <c:v>0.49716435185185182</c:v>
                </c:pt>
                <c:pt idx="14162">
                  <c:v>0.49717592592592591</c:v>
                </c:pt>
                <c:pt idx="14163">
                  <c:v>0.49718749999999995</c:v>
                </c:pt>
                <c:pt idx="14164">
                  <c:v>0.4971990740740741</c:v>
                </c:pt>
                <c:pt idx="14165">
                  <c:v>0.49721064814814814</c:v>
                </c:pt>
                <c:pt idx="14166">
                  <c:v>0.49722222222222223</c:v>
                </c:pt>
                <c:pt idx="14167">
                  <c:v>0.49723379629629627</c:v>
                </c:pt>
                <c:pt idx="14168">
                  <c:v>0.49724537037037037</c:v>
                </c:pt>
                <c:pt idx="14169">
                  <c:v>0.4972569444444444</c:v>
                </c:pt>
                <c:pt idx="14170">
                  <c:v>0.49726851851851855</c:v>
                </c:pt>
                <c:pt idx="14171">
                  <c:v>0.49728009259259259</c:v>
                </c:pt>
                <c:pt idx="14172">
                  <c:v>0.49729166666666669</c:v>
                </c:pt>
                <c:pt idx="14173">
                  <c:v>0.49730324074074073</c:v>
                </c:pt>
                <c:pt idx="14174">
                  <c:v>0.49731481481481482</c:v>
                </c:pt>
                <c:pt idx="14175">
                  <c:v>0.49732638888888886</c:v>
                </c:pt>
                <c:pt idx="14176">
                  <c:v>0.49733796296296301</c:v>
                </c:pt>
                <c:pt idx="14177">
                  <c:v>0.49734953703703705</c:v>
                </c:pt>
                <c:pt idx="14178">
                  <c:v>0.49736111111111114</c:v>
                </c:pt>
                <c:pt idx="14179">
                  <c:v>0.49737268518518518</c:v>
                </c:pt>
                <c:pt idx="14180">
                  <c:v>0.49738425925925928</c:v>
                </c:pt>
                <c:pt idx="14181">
                  <c:v>0.49739583333333331</c:v>
                </c:pt>
                <c:pt idx="14182">
                  <c:v>0.49740740740740735</c:v>
                </c:pt>
                <c:pt idx="14183">
                  <c:v>0.4974189814814815</c:v>
                </c:pt>
                <c:pt idx="14184">
                  <c:v>0.49743055555555554</c:v>
                </c:pt>
                <c:pt idx="14185">
                  <c:v>0.49744212962962964</c:v>
                </c:pt>
                <c:pt idx="14186">
                  <c:v>0.49745370370370368</c:v>
                </c:pt>
                <c:pt idx="14187">
                  <c:v>0.49746527777777777</c:v>
                </c:pt>
                <c:pt idx="14188">
                  <c:v>0.49747685185185181</c:v>
                </c:pt>
                <c:pt idx="14189">
                  <c:v>0.49748842592592596</c:v>
                </c:pt>
                <c:pt idx="14190">
                  <c:v>0.4975</c:v>
                </c:pt>
                <c:pt idx="14191">
                  <c:v>0.49751157407407409</c:v>
                </c:pt>
                <c:pt idx="14192">
                  <c:v>0.49752314814814813</c:v>
                </c:pt>
                <c:pt idx="14193">
                  <c:v>0.49753472222222223</c:v>
                </c:pt>
                <c:pt idx="14194">
                  <c:v>0.49754629629629626</c:v>
                </c:pt>
                <c:pt idx="14195">
                  <c:v>0.49755787037037041</c:v>
                </c:pt>
                <c:pt idx="14196">
                  <c:v>0.49756944444444445</c:v>
                </c:pt>
                <c:pt idx="14197">
                  <c:v>0.49758101851851855</c:v>
                </c:pt>
                <c:pt idx="14198">
                  <c:v>0.49759259259259259</c:v>
                </c:pt>
                <c:pt idx="14199">
                  <c:v>0.49760416666666668</c:v>
                </c:pt>
                <c:pt idx="14200">
                  <c:v>0.49761574074074072</c:v>
                </c:pt>
                <c:pt idx="14201">
                  <c:v>0.49762731481481487</c:v>
                </c:pt>
                <c:pt idx="14202">
                  <c:v>0.49763888888888891</c:v>
                </c:pt>
                <c:pt idx="14203">
                  <c:v>0.49765046296296295</c:v>
                </c:pt>
                <c:pt idx="14204">
                  <c:v>0.49766203703703704</c:v>
                </c:pt>
                <c:pt idx="14205">
                  <c:v>0.49767361111111108</c:v>
                </c:pt>
                <c:pt idx="14206">
                  <c:v>0.49768518518518517</c:v>
                </c:pt>
                <c:pt idx="14207">
                  <c:v>0.49769675925925921</c:v>
                </c:pt>
                <c:pt idx="14208">
                  <c:v>0.49770833333333336</c:v>
                </c:pt>
                <c:pt idx="14209">
                  <c:v>0.4977199074074074</c:v>
                </c:pt>
                <c:pt idx="14210">
                  <c:v>0.4977314814814815</c:v>
                </c:pt>
                <c:pt idx="14211">
                  <c:v>0.49774305555555554</c:v>
                </c:pt>
                <c:pt idx="14212">
                  <c:v>0.49775462962962963</c:v>
                </c:pt>
                <c:pt idx="14213">
                  <c:v>0.49776620370370367</c:v>
                </c:pt>
                <c:pt idx="14214">
                  <c:v>0.49777777777777782</c:v>
                </c:pt>
                <c:pt idx="14215">
                  <c:v>0.49778935185185186</c:v>
                </c:pt>
                <c:pt idx="14216">
                  <c:v>0.49780092592592595</c:v>
                </c:pt>
                <c:pt idx="14217">
                  <c:v>0.49781249999999999</c:v>
                </c:pt>
                <c:pt idx="14218">
                  <c:v>0.49782407407407409</c:v>
                </c:pt>
                <c:pt idx="14219">
                  <c:v>0.49783564814814812</c:v>
                </c:pt>
                <c:pt idx="14220">
                  <c:v>0.49784722222222227</c:v>
                </c:pt>
                <c:pt idx="14221">
                  <c:v>0.49785879629629631</c:v>
                </c:pt>
                <c:pt idx="14222">
                  <c:v>0.49787037037037035</c:v>
                </c:pt>
                <c:pt idx="14223">
                  <c:v>0.49788194444444445</c:v>
                </c:pt>
                <c:pt idx="14224">
                  <c:v>0.49789351851851849</c:v>
                </c:pt>
                <c:pt idx="14225">
                  <c:v>0.49790509259259258</c:v>
                </c:pt>
                <c:pt idx="14226">
                  <c:v>0.49791666666666662</c:v>
                </c:pt>
                <c:pt idx="14227">
                  <c:v>0.49792824074074077</c:v>
                </c:pt>
                <c:pt idx="14228">
                  <c:v>0.49793981481481481</c:v>
                </c:pt>
                <c:pt idx="14229">
                  <c:v>0.4979513888888889</c:v>
                </c:pt>
                <c:pt idx="14230">
                  <c:v>0.49796296296296294</c:v>
                </c:pt>
                <c:pt idx="14231">
                  <c:v>0.49797453703703703</c:v>
                </c:pt>
                <c:pt idx="14232">
                  <c:v>0.49798611111111107</c:v>
                </c:pt>
                <c:pt idx="14233">
                  <c:v>0.49799768518518522</c:v>
                </c:pt>
                <c:pt idx="14234">
                  <c:v>0.49800925925925926</c:v>
                </c:pt>
                <c:pt idx="14235">
                  <c:v>0.49802083333333336</c:v>
                </c:pt>
                <c:pt idx="14236">
                  <c:v>0.4980324074074074</c:v>
                </c:pt>
                <c:pt idx="14237">
                  <c:v>0.49804398148148149</c:v>
                </c:pt>
                <c:pt idx="14238">
                  <c:v>0.49805555555555553</c:v>
                </c:pt>
                <c:pt idx="14239">
                  <c:v>0.49806712962962968</c:v>
                </c:pt>
                <c:pt idx="14240">
                  <c:v>0.49807870370370372</c:v>
                </c:pt>
                <c:pt idx="14241">
                  <c:v>0.49809027777777781</c:v>
                </c:pt>
                <c:pt idx="14242">
                  <c:v>0.49810185185185185</c:v>
                </c:pt>
                <c:pt idx="14243">
                  <c:v>0.49811342592592589</c:v>
                </c:pt>
                <c:pt idx="14244">
                  <c:v>0.49812499999999998</c:v>
                </c:pt>
                <c:pt idx="14245">
                  <c:v>0.49813657407407402</c:v>
                </c:pt>
                <c:pt idx="14246">
                  <c:v>0.49814814814814817</c:v>
                </c:pt>
                <c:pt idx="14247">
                  <c:v>0.49815972222222221</c:v>
                </c:pt>
                <c:pt idx="14248">
                  <c:v>0.49817129629629631</c:v>
                </c:pt>
                <c:pt idx="14249">
                  <c:v>0.49818287037037035</c:v>
                </c:pt>
                <c:pt idx="14250">
                  <c:v>0.49819444444444444</c:v>
                </c:pt>
                <c:pt idx="14251">
                  <c:v>0.49820601851851848</c:v>
                </c:pt>
                <c:pt idx="14252">
                  <c:v>0.49821759259259263</c:v>
                </c:pt>
                <c:pt idx="14253">
                  <c:v>0.49822916666666667</c:v>
                </c:pt>
                <c:pt idx="14254">
                  <c:v>0.49824074074074076</c:v>
                </c:pt>
                <c:pt idx="14255">
                  <c:v>0.4982523148148148</c:v>
                </c:pt>
                <c:pt idx="14256">
                  <c:v>0.4982638888888889</c:v>
                </c:pt>
                <c:pt idx="14257">
                  <c:v>0.49827546296296293</c:v>
                </c:pt>
                <c:pt idx="14258">
                  <c:v>0.49828703703703708</c:v>
                </c:pt>
                <c:pt idx="14259">
                  <c:v>0.49829861111111112</c:v>
                </c:pt>
                <c:pt idx="14260">
                  <c:v>0.49831018518518522</c:v>
                </c:pt>
                <c:pt idx="14261">
                  <c:v>0.49832175925925926</c:v>
                </c:pt>
                <c:pt idx="14262">
                  <c:v>0.49833333333333335</c:v>
                </c:pt>
                <c:pt idx="14263">
                  <c:v>0.49834490740740739</c:v>
                </c:pt>
                <c:pt idx="14264">
                  <c:v>0.49835648148148143</c:v>
                </c:pt>
                <c:pt idx="14265">
                  <c:v>0.49836805555555558</c:v>
                </c:pt>
                <c:pt idx="14266">
                  <c:v>0.49837962962962962</c:v>
                </c:pt>
                <c:pt idx="14267">
                  <c:v>0.49839120370370371</c:v>
                </c:pt>
                <c:pt idx="14268">
                  <c:v>0.49840277777777775</c:v>
                </c:pt>
                <c:pt idx="14269">
                  <c:v>0.49841435185185184</c:v>
                </c:pt>
                <c:pt idx="14270">
                  <c:v>0.49842592592592588</c:v>
                </c:pt>
                <c:pt idx="14271">
                  <c:v>0.49843750000000003</c:v>
                </c:pt>
                <c:pt idx="14272">
                  <c:v>0.49844907407407407</c:v>
                </c:pt>
                <c:pt idx="14273">
                  <c:v>0.49846064814814817</c:v>
                </c:pt>
                <c:pt idx="14274">
                  <c:v>0.49847222222222221</c:v>
                </c:pt>
                <c:pt idx="14275">
                  <c:v>0.4984837962962963</c:v>
                </c:pt>
                <c:pt idx="14276">
                  <c:v>0.49849537037037034</c:v>
                </c:pt>
                <c:pt idx="14277">
                  <c:v>0.49850694444444449</c:v>
                </c:pt>
                <c:pt idx="14278">
                  <c:v>0.49851851851851853</c:v>
                </c:pt>
                <c:pt idx="14279">
                  <c:v>0.49853009259259262</c:v>
                </c:pt>
                <c:pt idx="14280">
                  <c:v>0.49854166666666666</c:v>
                </c:pt>
                <c:pt idx="14281">
                  <c:v>0.49855324074074076</c:v>
                </c:pt>
                <c:pt idx="14282">
                  <c:v>0.49856481481481479</c:v>
                </c:pt>
                <c:pt idx="14283">
                  <c:v>0.49857638888888894</c:v>
                </c:pt>
                <c:pt idx="14284">
                  <c:v>0.49858796296296298</c:v>
                </c:pt>
                <c:pt idx="14285">
                  <c:v>0.49859953703703702</c:v>
                </c:pt>
                <c:pt idx="14286">
                  <c:v>0.49861111111111112</c:v>
                </c:pt>
                <c:pt idx="14287">
                  <c:v>0.49862268518518515</c:v>
                </c:pt>
                <c:pt idx="14288">
                  <c:v>0.49863425925925925</c:v>
                </c:pt>
                <c:pt idx="14289">
                  <c:v>0.49864583333333329</c:v>
                </c:pt>
                <c:pt idx="14290">
                  <c:v>0.49865740740740744</c:v>
                </c:pt>
                <c:pt idx="14291">
                  <c:v>0.49866898148148148</c:v>
                </c:pt>
                <c:pt idx="14292">
                  <c:v>0.49868055555555557</c:v>
                </c:pt>
                <c:pt idx="14293">
                  <c:v>0.49869212962962961</c:v>
                </c:pt>
                <c:pt idx="14294">
                  <c:v>0.4987037037037037</c:v>
                </c:pt>
                <c:pt idx="14295">
                  <c:v>0.49871527777777774</c:v>
                </c:pt>
                <c:pt idx="14296">
                  <c:v>0.49872685185185189</c:v>
                </c:pt>
                <c:pt idx="14297">
                  <c:v>0.49873842592592593</c:v>
                </c:pt>
                <c:pt idx="14298">
                  <c:v>0.49875000000000003</c:v>
                </c:pt>
                <c:pt idx="14299">
                  <c:v>0.49876157407407407</c:v>
                </c:pt>
                <c:pt idx="14300">
                  <c:v>0.49877314814814816</c:v>
                </c:pt>
                <c:pt idx="14301">
                  <c:v>0.4987847222222222</c:v>
                </c:pt>
                <c:pt idx="14302">
                  <c:v>0.49879629629629635</c:v>
                </c:pt>
                <c:pt idx="14303">
                  <c:v>0.49880787037037039</c:v>
                </c:pt>
                <c:pt idx="14304">
                  <c:v>0.49881944444444443</c:v>
                </c:pt>
                <c:pt idx="14305">
                  <c:v>0.49883101851851852</c:v>
                </c:pt>
                <c:pt idx="14306">
                  <c:v>0.49884259259259256</c:v>
                </c:pt>
                <c:pt idx="14307">
                  <c:v>0.49885416666666665</c:v>
                </c:pt>
                <c:pt idx="14308">
                  <c:v>0.49886574074074069</c:v>
                </c:pt>
                <c:pt idx="14309">
                  <c:v>0.49887731481481484</c:v>
                </c:pt>
                <c:pt idx="14310">
                  <c:v>0.49888888888888888</c:v>
                </c:pt>
                <c:pt idx="14311">
                  <c:v>0.49890046296296298</c:v>
                </c:pt>
                <c:pt idx="14312">
                  <c:v>0.49891203703703701</c:v>
                </c:pt>
                <c:pt idx="14313">
                  <c:v>0.49892361111111111</c:v>
                </c:pt>
                <c:pt idx="14314">
                  <c:v>0.49893518518518515</c:v>
                </c:pt>
                <c:pt idx="14315">
                  <c:v>0.4989467592592593</c:v>
                </c:pt>
                <c:pt idx="14316">
                  <c:v>0.49895833333333334</c:v>
                </c:pt>
                <c:pt idx="14317">
                  <c:v>0.49896990740740743</c:v>
                </c:pt>
                <c:pt idx="14318">
                  <c:v>0.49898148148148147</c:v>
                </c:pt>
                <c:pt idx="14319">
                  <c:v>0.49899305555555556</c:v>
                </c:pt>
                <c:pt idx="14320">
                  <c:v>0.4990046296296296</c:v>
                </c:pt>
                <c:pt idx="14321">
                  <c:v>0.49901620370370375</c:v>
                </c:pt>
                <c:pt idx="14322">
                  <c:v>0.49902777777777779</c:v>
                </c:pt>
                <c:pt idx="14323">
                  <c:v>0.49903935185185189</c:v>
                </c:pt>
                <c:pt idx="14324">
                  <c:v>0.49905092592592593</c:v>
                </c:pt>
                <c:pt idx="14325">
                  <c:v>0.49906249999999996</c:v>
                </c:pt>
                <c:pt idx="14326">
                  <c:v>0.49907407407407406</c:v>
                </c:pt>
                <c:pt idx="14327">
                  <c:v>0.4990856481481481</c:v>
                </c:pt>
                <c:pt idx="14328">
                  <c:v>0.49909722222222225</c:v>
                </c:pt>
                <c:pt idx="14329">
                  <c:v>0.49910879629629629</c:v>
                </c:pt>
                <c:pt idx="14330">
                  <c:v>0.49912037037037038</c:v>
                </c:pt>
                <c:pt idx="14331">
                  <c:v>0.49913194444444442</c:v>
                </c:pt>
                <c:pt idx="14332">
                  <c:v>0.49914351851851851</c:v>
                </c:pt>
                <c:pt idx="14333">
                  <c:v>0.49915509259259255</c:v>
                </c:pt>
                <c:pt idx="14334">
                  <c:v>0.4991666666666667</c:v>
                </c:pt>
                <c:pt idx="14335">
                  <c:v>0.49917824074074074</c:v>
                </c:pt>
                <c:pt idx="14336">
                  <c:v>0.49918981481481484</c:v>
                </c:pt>
                <c:pt idx="14337">
                  <c:v>0.49920138888888888</c:v>
                </c:pt>
                <c:pt idx="14338">
                  <c:v>0.49921296296296297</c:v>
                </c:pt>
                <c:pt idx="14339">
                  <c:v>0.49922453703703701</c:v>
                </c:pt>
                <c:pt idx="14340">
                  <c:v>0.49923611111111116</c:v>
                </c:pt>
                <c:pt idx="14341">
                  <c:v>0.4992476851851852</c:v>
                </c:pt>
                <c:pt idx="14342">
                  <c:v>0.49925925925925929</c:v>
                </c:pt>
                <c:pt idx="14343">
                  <c:v>0.49927083333333333</c:v>
                </c:pt>
                <c:pt idx="14344">
                  <c:v>0.49928240740740742</c:v>
                </c:pt>
                <c:pt idx="14345">
                  <c:v>0.49929398148148146</c:v>
                </c:pt>
                <c:pt idx="14346">
                  <c:v>0.4993055555555555</c:v>
                </c:pt>
                <c:pt idx="14347">
                  <c:v>0.49931712962962965</c:v>
                </c:pt>
                <c:pt idx="14348">
                  <c:v>0.49932870370370369</c:v>
                </c:pt>
                <c:pt idx="14349">
                  <c:v>0.49934027777777779</c:v>
                </c:pt>
                <c:pt idx="14350">
                  <c:v>0.49935185185185182</c:v>
                </c:pt>
                <c:pt idx="14351">
                  <c:v>0.49936342592592592</c:v>
                </c:pt>
                <c:pt idx="14352">
                  <c:v>0.49937499999999996</c:v>
                </c:pt>
                <c:pt idx="14353">
                  <c:v>0.49938657407407411</c:v>
                </c:pt>
                <c:pt idx="14354">
                  <c:v>0.49939814814814815</c:v>
                </c:pt>
                <c:pt idx="14355">
                  <c:v>0.49940972222222224</c:v>
                </c:pt>
                <c:pt idx="14356">
                  <c:v>0.49942129629629628</c:v>
                </c:pt>
                <c:pt idx="14357">
                  <c:v>0.49943287037037037</c:v>
                </c:pt>
                <c:pt idx="14358">
                  <c:v>0.49944444444444441</c:v>
                </c:pt>
                <c:pt idx="14359">
                  <c:v>0.49945601851851856</c:v>
                </c:pt>
                <c:pt idx="14360">
                  <c:v>0.4994675925925926</c:v>
                </c:pt>
                <c:pt idx="14361">
                  <c:v>0.4994791666666667</c:v>
                </c:pt>
                <c:pt idx="14362">
                  <c:v>0.49949074074074074</c:v>
                </c:pt>
                <c:pt idx="14363">
                  <c:v>0.49950231481481483</c:v>
                </c:pt>
                <c:pt idx="14364">
                  <c:v>0.49951388888888887</c:v>
                </c:pt>
                <c:pt idx="14365">
                  <c:v>0.49952546296296302</c:v>
                </c:pt>
                <c:pt idx="14366">
                  <c:v>0.49953703703703706</c:v>
                </c:pt>
                <c:pt idx="14367">
                  <c:v>0.4995486111111111</c:v>
                </c:pt>
                <c:pt idx="14368">
                  <c:v>0.49956018518518519</c:v>
                </c:pt>
                <c:pt idx="14369">
                  <c:v>0.49957175925925923</c:v>
                </c:pt>
                <c:pt idx="14370">
                  <c:v>0.49958333333333332</c:v>
                </c:pt>
                <c:pt idx="14371">
                  <c:v>0.49959490740740736</c:v>
                </c:pt>
                <c:pt idx="14372">
                  <c:v>0.49960648148148151</c:v>
                </c:pt>
                <c:pt idx="14373">
                  <c:v>0.49961805555555555</c:v>
                </c:pt>
                <c:pt idx="14374">
                  <c:v>0.49962962962962965</c:v>
                </c:pt>
                <c:pt idx="14375">
                  <c:v>0.49964120370370368</c:v>
                </c:pt>
                <c:pt idx="14376">
                  <c:v>0.49965277777777778</c:v>
                </c:pt>
                <c:pt idx="14377">
                  <c:v>0.49966435185185182</c:v>
                </c:pt>
                <c:pt idx="14378">
                  <c:v>0.49967592592592597</c:v>
                </c:pt>
                <c:pt idx="14379">
                  <c:v>0.49968750000000001</c:v>
                </c:pt>
                <c:pt idx="14380">
                  <c:v>0.4996990740740741</c:v>
                </c:pt>
                <c:pt idx="14381">
                  <c:v>0.49971064814814814</c:v>
                </c:pt>
                <c:pt idx="14382">
                  <c:v>0.49972222222222223</c:v>
                </c:pt>
                <c:pt idx="14383">
                  <c:v>0.49973379629629627</c:v>
                </c:pt>
                <c:pt idx="14384">
                  <c:v>0.49974537037037042</c:v>
                </c:pt>
                <c:pt idx="14385">
                  <c:v>0.49975694444444446</c:v>
                </c:pt>
                <c:pt idx="14386">
                  <c:v>0.4997685185185185</c:v>
                </c:pt>
                <c:pt idx="14387">
                  <c:v>0.4997800925925926</c:v>
                </c:pt>
                <c:pt idx="14388">
                  <c:v>0.49979166666666663</c:v>
                </c:pt>
                <c:pt idx="14389">
                  <c:v>0.49980324074074073</c:v>
                </c:pt>
                <c:pt idx="14390">
                  <c:v>0.49981481481481477</c:v>
                </c:pt>
                <c:pt idx="14391">
                  <c:v>0.49982638888888892</c:v>
                </c:pt>
                <c:pt idx="14392">
                  <c:v>0.49983796296296296</c:v>
                </c:pt>
                <c:pt idx="14393">
                  <c:v>0.49984953703703705</c:v>
                </c:pt>
                <c:pt idx="14394">
                  <c:v>0.49986111111111109</c:v>
                </c:pt>
                <c:pt idx="14395">
                  <c:v>0.49987268518518518</c:v>
                </c:pt>
                <c:pt idx="14396">
                  <c:v>0.49988425925925922</c:v>
                </c:pt>
                <c:pt idx="14397">
                  <c:v>0.49989583333333337</c:v>
                </c:pt>
                <c:pt idx="14398">
                  <c:v>0.49990740740740741</c:v>
                </c:pt>
                <c:pt idx="14399">
                  <c:v>0.49991898148148151</c:v>
                </c:pt>
                <c:pt idx="14400">
                  <c:v>0.49993055555555554</c:v>
                </c:pt>
                <c:pt idx="14401">
                  <c:v>0.49994212962962964</c:v>
                </c:pt>
                <c:pt idx="14402">
                  <c:v>0.49995370370370368</c:v>
                </c:pt>
                <c:pt idx="14403">
                  <c:v>0.49996527777777783</c:v>
                </c:pt>
                <c:pt idx="14404">
                  <c:v>0.49997685185185187</c:v>
                </c:pt>
                <c:pt idx="14405">
                  <c:v>0.49998842592592596</c:v>
                </c:pt>
                <c:pt idx="14406">
                  <c:v>0.5</c:v>
                </c:pt>
              </c:numCache>
            </c:numRef>
          </c:xVal>
          <c:yVal>
            <c:numRef>
              <c:f>'Al tests'!$B$2:$B$14408</c:f>
              <c:numCache>
                <c:formatCode>General</c:formatCode>
                <c:ptCount val="14407"/>
                <c:pt idx="0">
                  <c:v>3.4000000953674299</c:v>
                </c:pt>
                <c:pt idx="1">
                  <c:v>3.4000000953674299</c:v>
                </c:pt>
                <c:pt idx="2">
                  <c:v>3.4000000953674299</c:v>
                </c:pt>
                <c:pt idx="3">
                  <c:v>3.4000000953674299</c:v>
                </c:pt>
                <c:pt idx="4">
                  <c:v>3.4000000953674299</c:v>
                </c:pt>
                <c:pt idx="5">
                  <c:v>3.4000000953674299</c:v>
                </c:pt>
                <c:pt idx="6">
                  <c:v>3.4000000953674299</c:v>
                </c:pt>
                <c:pt idx="7">
                  <c:v>3.4000000953674299</c:v>
                </c:pt>
                <c:pt idx="8">
                  <c:v>3.4000000953674299</c:v>
                </c:pt>
                <c:pt idx="9">
                  <c:v>3.4000000953674299</c:v>
                </c:pt>
                <c:pt idx="10">
                  <c:v>3.4000000953674299</c:v>
                </c:pt>
                <c:pt idx="11">
                  <c:v>3.4000000953674299</c:v>
                </c:pt>
                <c:pt idx="12">
                  <c:v>3.4000000953674299</c:v>
                </c:pt>
                <c:pt idx="13">
                  <c:v>3.4000000953674299</c:v>
                </c:pt>
                <c:pt idx="14">
                  <c:v>3.4000000953674299</c:v>
                </c:pt>
                <c:pt idx="15">
                  <c:v>3.4000000953674299</c:v>
                </c:pt>
                <c:pt idx="16">
                  <c:v>3.4000000953674299</c:v>
                </c:pt>
                <c:pt idx="17">
                  <c:v>3.38000011444091</c:v>
                </c:pt>
                <c:pt idx="18">
                  <c:v>3.38000011444091</c:v>
                </c:pt>
                <c:pt idx="19">
                  <c:v>3.38000011444091</c:v>
                </c:pt>
                <c:pt idx="20">
                  <c:v>3.4000000953674299</c:v>
                </c:pt>
                <c:pt idx="21">
                  <c:v>3.4000000953674299</c:v>
                </c:pt>
                <c:pt idx="22">
                  <c:v>3.4000000953674299</c:v>
                </c:pt>
                <c:pt idx="23">
                  <c:v>3.4000000953674299</c:v>
                </c:pt>
                <c:pt idx="24">
                  <c:v>3.4000000953674299</c:v>
                </c:pt>
                <c:pt idx="25">
                  <c:v>3.4000000953674299</c:v>
                </c:pt>
                <c:pt idx="26">
                  <c:v>3.4000000953674299</c:v>
                </c:pt>
                <c:pt idx="27">
                  <c:v>3.4000000953674299</c:v>
                </c:pt>
                <c:pt idx="28">
                  <c:v>3.4000000953674299</c:v>
                </c:pt>
                <c:pt idx="29">
                  <c:v>3.38000011444091</c:v>
                </c:pt>
                <c:pt idx="30">
                  <c:v>3.38000011444091</c:v>
                </c:pt>
                <c:pt idx="31">
                  <c:v>3.38000011444091</c:v>
                </c:pt>
                <c:pt idx="32">
                  <c:v>3.4000000953674299</c:v>
                </c:pt>
                <c:pt idx="33">
                  <c:v>3.4000000953674299</c:v>
                </c:pt>
                <c:pt idx="34">
                  <c:v>3.4000000953674299</c:v>
                </c:pt>
                <c:pt idx="35">
                  <c:v>3.38000011444091</c:v>
                </c:pt>
                <c:pt idx="36">
                  <c:v>3.38000011444091</c:v>
                </c:pt>
                <c:pt idx="37">
                  <c:v>3.38000011444091</c:v>
                </c:pt>
                <c:pt idx="38">
                  <c:v>3.4000000953674299</c:v>
                </c:pt>
                <c:pt idx="39">
                  <c:v>3.4000000953674299</c:v>
                </c:pt>
                <c:pt idx="40">
                  <c:v>3.4000000953674299</c:v>
                </c:pt>
                <c:pt idx="41">
                  <c:v>3.4000000953674299</c:v>
                </c:pt>
                <c:pt idx="42">
                  <c:v>3.4000000953674299</c:v>
                </c:pt>
                <c:pt idx="43">
                  <c:v>3.38000011444091</c:v>
                </c:pt>
                <c:pt idx="44">
                  <c:v>3.38000011444091</c:v>
                </c:pt>
                <c:pt idx="45">
                  <c:v>3.38000011444091</c:v>
                </c:pt>
                <c:pt idx="46">
                  <c:v>3.38000011444091</c:v>
                </c:pt>
                <c:pt idx="47">
                  <c:v>3.38000011444091</c:v>
                </c:pt>
                <c:pt idx="48">
                  <c:v>3.38000011444091</c:v>
                </c:pt>
                <c:pt idx="49">
                  <c:v>3.38000011444091</c:v>
                </c:pt>
                <c:pt idx="50">
                  <c:v>3.38000011444091</c:v>
                </c:pt>
                <c:pt idx="51">
                  <c:v>3.38000011444091</c:v>
                </c:pt>
                <c:pt idx="52">
                  <c:v>3.38000011444091</c:v>
                </c:pt>
                <c:pt idx="53">
                  <c:v>3.38000011444091</c:v>
                </c:pt>
                <c:pt idx="54">
                  <c:v>3.38000011444091</c:v>
                </c:pt>
                <c:pt idx="55">
                  <c:v>3.38000011444091</c:v>
                </c:pt>
                <c:pt idx="56">
                  <c:v>3.38000011444091</c:v>
                </c:pt>
                <c:pt idx="57">
                  <c:v>3.38000011444091</c:v>
                </c:pt>
                <c:pt idx="58">
                  <c:v>3.38000011444091</c:v>
                </c:pt>
                <c:pt idx="59">
                  <c:v>3.38000011444091</c:v>
                </c:pt>
                <c:pt idx="60">
                  <c:v>3.38000011444091</c:v>
                </c:pt>
                <c:pt idx="61">
                  <c:v>3.38000011444091</c:v>
                </c:pt>
                <c:pt idx="62">
                  <c:v>3.38000011444091</c:v>
                </c:pt>
                <c:pt idx="63">
                  <c:v>3.38000011444091</c:v>
                </c:pt>
                <c:pt idx="64">
                  <c:v>3.38000011444091</c:v>
                </c:pt>
                <c:pt idx="65">
                  <c:v>3.38000011444091</c:v>
                </c:pt>
                <c:pt idx="66">
                  <c:v>3.38000011444091</c:v>
                </c:pt>
                <c:pt idx="67">
                  <c:v>3.38000011444091</c:v>
                </c:pt>
                <c:pt idx="68">
                  <c:v>3.38000011444091</c:v>
                </c:pt>
                <c:pt idx="69">
                  <c:v>3.38000011444091</c:v>
                </c:pt>
                <c:pt idx="70">
                  <c:v>3.38000011444091</c:v>
                </c:pt>
                <c:pt idx="71">
                  <c:v>3.38000011444091</c:v>
                </c:pt>
                <c:pt idx="72">
                  <c:v>3.38000011444091</c:v>
                </c:pt>
                <c:pt idx="73">
                  <c:v>3.4400000572204501</c:v>
                </c:pt>
                <c:pt idx="74">
                  <c:v>3.4400000572204501</c:v>
                </c:pt>
                <c:pt idx="75">
                  <c:v>3.4400000572204501</c:v>
                </c:pt>
                <c:pt idx="76">
                  <c:v>3.38000011444091</c:v>
                </c:pt>
                <c:pt idx="77">
                  <c:v>3.38000011444091</c:v>
                </c:pt>
                <c:pt idx="78">
                  <c:v>3.38000011444091</c:v>
                </c:pt>
                <c:pt idx="79">
                  <c:v>3.38000011444091</c:v>
                </c:pt>
                <c:pt idx="80">
                  <c:v>3.38000011444091</c:v>
                </c:pt>
                <c:pt idx="81">
                  <c:v>3.38000011444091</c:v>
                </c:pt>
                <c:pt idx="82">
                  <c:v>3.38000011444091</c:v>
                </c:pt>
                <c:pt idx="83">
                  <c:v>3.38000011444091</c:v>
                </c:pt>
                <c:pt idx="84">
                  <c:v>3.38000011444091</c:v>
                </c:pt>
                <c:pt idx="85">
                  <c:v>3.38000011444091</c:v>
                </c:pt>
                <c:pt idx="86">
                  <c:v>3.38000011444091</c:v>
                </c:pt>
                <c:pt idx="87">
                  <c:v>3.38000011444091</c:v>
                </c:pt>
                <c:pt idx="88">
                  <c:v>3.38000011444091</c:v>
                </c:pt>
                <c:pt idx="89">
                  <c:v>3.38000011444091</c:v>
                </c:pt>
                <c:pt idx="90">
                  <c:v>3.38000011444091</c:v>
                </c:pt>
                <c:pt idx="91">
                  <c:v>3.4000000953674299</c:v>
                </c:pt>
                <c:pt idx="92">
                  <c:v>3.4000000953674299</c:v>
                </c:pt>
                <c:pt idx="93">
                  <c:v>3.4000000953674299</c:v>
                </c:pt>
                <c:pt idx="94">
                  <c:v>3.38000011444091</c:v>
                </c:pt>
                <c:pt idx="95">
                  <c:v>3.38000011444091</c:v>
                </c:pt>
                <c:pt idx="96">
                  <c:v>3.38000011444091</c:v>
                </c:pt>
                <c:pt idx="97">
                  <c:v>3.38000011444091</c:v>
                </c:pt>
                <c:pt idx="98">
                  <c:v>3.38000011444091</c:v>
                </c:pt>
                <c:pt idx="99">
                  <c:v>3.38000011444091</c:v>
                </c:pt>
                <c:pt idx="100">
                  <c:v>3.38000011444091</c:v>
                </c:pt>
                <c:pt idx="101">
                  <c:v>3.38000011444091</c:v>
                </c:pt>
                <c:pt idx="102">
                  <c:v>3.38000011444091</c:v>
                </c:pt>
                <c:pt idx="103">
                  <c:v>3.38000011444091</c:v>
                </c:pt>
                <c:pt idx="104">
                  <c:v>3.38000011444091</c:v>
                </c:pt>
                <c:pt idx="105">
                  <c:v>3.38000011444091</c:v>
                </c:pt>
                <c:pt idx="106">
                  <c:v>3.38000011444091</c:v>
                </c:pt>
                <c:pt idx="107">
                  <c:v>3.38000011444091</c:v>
                </c:pt>
                <c:pt idx="108">
                  <c:v>3.38000011444091</c:v>
                </c:pt>
                <c:pt idx="109">
                  <c:v>3.38000011444091</c:v>
                </c:pt>
                <c:pt idx="110">
                  <c:v>3.38000011444091</c:v>
                </c:pt>
                <c:pt idx="111">
                  <c:v>3.38000011444091</c:v>
                </c:pt>
                <c:pt idx="112">
                  <c:v>3.38000011444091</c:v>
                </c:pt>
                <c:pt idx="113">
                  <c:v>3.38000011444091</c:v>
                </c:pt>
                <c:pt idx="114">
                  <c:v>3.38000011444091</c:v>
                </c:pt>
                <c:pt idx="115">
                  <c:v>3.38000011444091</c:v>
                </c:pt>
                <c:pt idx="116">
                  <c:v>3.38000011444091</c:v>
                </c:pt>
                <c:pt idx="117">
                  <c:v>3.38000011444091</c:v>
                </c:pt>
                <c:pt idx="118">
                  <c:v>3.38000011444091</c:v>
                </c:pt>
                <c:pt idx="119">
                  <c:v>3.38000011444091</c:v>
                </c:pt>
                <c:pt idx="120">
                  <c:v>3.38000011444091</c:v>
                </c:pt>
                <c:pt idx="121">
                  <c:v>3.38000011444091</c:v>
                </c:pt>
                <c:pt idx="122">
                  <c:v>3.38000011444091</c:v>
                </c:pt>
                <c:pt idx="123">
                  <c:v>3.38000011444091</c:v>
                </c:pt>
                <c:pt idx="124">
                  <c:v>3.38000011444091</c:v>
                </c:pt>
                <c:pt idx="125">
                  <c:v>3.38000011444091</c:v>
                </c:pt>
                <c:pt idx="126">
                  <c:v>3.38000011444091</c:v>
                </c:pt>
                <c:pt idx="127">
                  <c:v>3.38000011444091</c:v>
                </c:pt>
                <c:pt idx="128">
                  <c:v>3.38000011444091</c:v>
                </c:pt>
                <c:pt idx="129">
                  <c:v>3.38000011444091</c:v>
                </c:pt>
                <c:pt idx="130">
                  <c:v>3.38000011444091</c:v>
                </c:pt>
                <c:pt idx="131">
                  <c:v>3.38000011444091</c:v>
                </c:pt>
                <c:pt idx="132">
                  <c:v>3.38000011444091</c:v>
                </c:pt>
                <c:pt idx="133">
                  <c:v>3.38000011444091</c:v>
                </c:pt>
                <c:pt idx="134">
                  <c:v>3.38000011444091</c:v>
                </c:pt>
                <c:pt idx="135">
                  <c:v>3.38000011444091</c:v>
                </c:pt>
                <c:pt idx="136">
                  <c:v>3.38000011444091</c:v>
                </c:pt>
                <c:pt idx="137">
                  <c:v>3.38000011444091</c:v>
                </c:pt>
                <c:pt idx="138">
                  <c:v>3.38000011444091</c:v>
                </c:pt>
                <c:pt idx="139">
                  <c:v>3.38000011444091</c:v>
                </c:pt>
                <c:pt idx="140">
                  <c:v>3.38000011444091</c:v>
                </c:pt>
                <c:pt idx="141">
                  <c:v>3.38000011444091</c:v>
                </c:pt>
                <c:pt idx="142">
                  <c:v>3.38000011444091</c:v>
                </c:pt>
                <c:pt idx="143">
                  <c:v>3.38000011444091</c:v>
                </c:pt>
                <c:pt idx="144">
                  <c:v>3.38000011444091</c:v>
                </c:pt>
                <c:pt idx="145">
                  <c:v>3.38000011444091</c:v>
                </c:pt>
                <c:pt idx="146">
                  <c:v>3.38000011444091</c:v>
                </c:pt>
                <c:pt idx="147">
                  <c:v>3.38000011444091</c:v>
                </c:pt>
                <c:pt idx="148">
                  <c:v>3.38000011444091</c:v>
                </c:pt>
                <c:pt idx="149">
                  <c:v>3.38000011444091</c:v>
                </c:pt>
                <c:pt idx="150">
                  <c:v>3.38000011444091</c:v>
                </c:pt>
                <c:pt idx="151">
                  <c:v>3.38000011444091</c:v>
                </c:pt>
                <c:pt idx="152">
                  <c:v>3.38000011444091</c:v>
                </c:pt>
                <c:pt idx="153">
                  <c:v>3.38000011444091</c:v>
                </c:pt>
                <c:pt idx="154">
                  <c:v>3.38000011444091</c:v>
                </c:pt>
                <c:pt idx="155">
                  <c:v>3.38000011444091</c:v>
                </c:pt>
                <c:pt idx="156">
                  <c:v>3.38000011444091</c:v>
                </c:pt>
                <c:pt idx="157">
                  <c:v>3.38000011444091</c:v>
                </c:pt>
                <c:pt idx="158">
                  <c:v>3.38000011444091</c:v>
                </c:pt>
                <c:pt idx="159">
                  <c:v>3.38000011444091</c:v>
                </c:pt>
                <c:pt idx="160">
                  <c:v>3.38000011444091</c:v>
                </c:pt>
                <c:pt idx="161">
                  <c:v>3.38000011444091</c:v>
                </c:pt>
                <c:pt idx="162">
                  <c:v>3.38000011444091</c:v>
                </c:pt>
                <c:pt idx="163">
                  <c:v>3.38000011444091</c:v>
                </c:pt>
                <c:pt idx="164">
                  <c:v>3.38000011444091</c:v>
                </c:pt>
                <c:pt idx="165">
                  <c:v>3.38000011444091</c:v>
                </c:pt>
                <c:pt idx="166">
                  <c:v>3.38000011444091</c:v>
                </c:pt>
                <c:pt idx="167">
                  <c:v>3.38000011444091</c:v>
                </c:pt>
                <c:pt idx="168">
                  <c:v>3.38000011444091</c:v>
                </c:pt>
                <c:pt idx="169">
                  <c:v>3.38000011444091</c:v>
                </c:pt>
                <c:pt idx="170">
                  <c:v>3.38000011444091</c:v>
                </c:pt>
                <c:pt idx="171">
                  <c:v>3.38000011444091</c:v>
                </c:pt>
                <c:pt idx="172">
                  <c:v>3.38000011444091</c:v>
                </c:pt>
                <c:pt idx="173">
                  <c:v>3.38000011444091</c:v>
                </c:pt>
                <c:pt idx="174">
                  <c:v>3.38000011444091</c:v>
                </c:pt>
                <c:pt idx="175">
                  <c:v>3.38000011444091</c:v>
                </c:pt>
                <c:pt idx="176">
                  <c:v>3.38000011444091</c:v>
                </c:pt>
                <c:pt idx="177">
                  <c:v>3.38000011444091</c:v>
                </c:pt>
                <c:pt idx="178">
                  <c:v>3.38000011444091</c:v>
                </c:pt>
                <c:pt idx="179">
                  <c:v>3.38000011444091</c:v>
                </c:pt>
                <c:pt idx="180">
                  <c:v>3.38000011444091</c:v>
                </c:pt>
                <c:pt idx="181">
                  <c:v>3.38000011444091</c:v>
                </c:pt>
                <c:pt idx="182">
                  <c:v>3.38000011444091</c:v>
                </c:pt>
                <c:pt idx="183">
                  <c:v>3.38000011444091</c:v>
                </c:pt>
                <c:pt idx="184">
                  <c:v>3.38000011444091</c:v>
                </c:pt>
                <c:pt idx="185">
                  <c:v>3.38000011444091</c:v>
                </c:pt>
                <c:pt idx="186">
                  <c:v>3.38000011444091</c:v>
                </c:pt>
                <c:pt idx="187">
                  <c:v>3.38000011444091</c:v>
                </c:pt>
                <c:pt idx="188">
                  <c:v>3.38000011444091</c:v>
                </c:pt>
                <c:pt idx="189">
                  <c:v>3.38000011444091</c:v>
                </c:pt>
                <c:pt idx="190">
                  <c:v>3.38000011444091</c:v>
                </c:pt>
                <c:pt idx="191">
                  <c:v>3.38000011444091</c:v>
                </c:pt>
                <c:pt idx="192">
                  <c:v>3.38000011444091</c:v>
                </c:pt>
                <c:pt idx="193">
                  <c:v>3.38000011444091</c:v>
                </c:pt>
                <c:pt idx="194">
                  <c:v>3.4400000572204501</c:v>
                </c:pt>
                <c:pt idx="195">
                  <c:v>3.4400000572204501</c:v>
                </c:pt>
                <c:pt idx="196">
                  <c:v>3.38000011444091</c:v>
                </c:pt>
                <c:pt idx="197">
                  <c:v>3.38000011444091</c:v>
                </c:pt>
                <c:pt idx="198">
                  <c:v>3.38000011444091</c:v>
                </c:pt>
                <c:pt idx="199">
                  <c:v>3.38000011444091</c:v>
                </c:pt>
                <c:pt idx="200">
                  <c:v>3.38000011444091</c:v>
                </c:pt>
                <c:pt idx="201">
                  <c:v>3.38000011444091</c:v>
                </c:pt>
                <c:pt idx="202">
                  <c:v>3.38000011444091</c:v>
                </c:pt>
                <c:pt idx="203">
                  <c:v>3.38000011444091</c:v>
                </c:pt>
                <c:pt idx="204">
                  <c:v>3.38000011444091</c:v>
                </c:pt>
                <c:pt idx="205">
                  <c:v>3.38000011444091</c:v>
                </c:pt>
                <c:pt idx="206">
                  <c:v>3.38000011444091</c:v>
                </c:pt>
                <c:pt idx="207">
                  <c:v>3.38000011444091</c:v>
                </c:pt>
                <c:pt idx="208">
                  <c:v>3.38000011444091</c:v>
                </c:pt>
                <c:pt idx="209">
                  <c:v>3.38000011444091</c:v>
                </c:pt>
                <c:pt idx="210">
                  <c:v>3.38000011444091</c:v>
                </c:pt>
                <c:pt idx="211">
                  <c:v>3.38000011444091</c:v>
                </c:pt>
                <c:pt idx="212">
                  <c:v>3.38000011444091</c:v>
                </c:pt>
                <c:pt idx="213">
                  <c:v>3.38000011444091</c:v>
                </c:pt>
                <c:pt idx="214">
                  <c:v>3.38000011444091</c:v>
                </c:pt>
                <c:pt idx="215">
                  <c:v>3.38000011444091</c:v>
                </c:pt>
                <c:pt idx="216">
                  <c:v>3.38000011444091</c:v>
                </c:pt>
                <c:pt idx="217">
                  <c:v>3.38000011444091</c:v>
                </c:pt>
                <c:pt idx="218">
                  <c:v>3.38000011444091</c:v>
                </c:pt>
                <c:pt idx="219">
                  <c:v>3.38000011444091</c:v>
                </c:pt>
                <c:pt idx="220">
                  <c:v>3.38000011444091</c:v>
                </c:pt>
                <c:pt idx="221">
                  <c:v>3.38000011444091</c:v>
                </c:pt>
                <c:pt idx="222">
                  <c:v>3.38000011444091</c:v>
                </c:pt>
                <c:pt idx="223">
                  <c:v>3.38000011444091</c:v>
                </c:pt>
                <c:pt idx="224">
                  <c:v>3.38000011444091</c:v>
                </c:pt>
                <c:pt idx="225">
                  <c:v>3.38000011444091</c:v>
                </c:pt>
                <c:pt idx="226">
                  <c:v>3.4400000572204501</c:v>
                </c:pt>
                <c:pt idx="227">
                  <c:v>3.4400000572204501</c:v>
                </c:pt>
                <c:pt idx="228">
                  <c:v>3.4400000572204501</c:v>
                </c:pt>
                <c:pt idx="229">
                  <c:v>3.38000011444091</c:v>
                </c:pt>
                <c:pt idx="230">
                  <c:v>3.38000011444091</c:v>
                </c:pt>
                <c:pt idx="231">
                  <c:v>3.38000011444091</c:v>
                </c:pt>
                <c:pt idx="232">
                  <c:v>3.38000011444091</c:v>
                </c:pt>
                <c:pt idx="233">
                  <c:v>3.38000011444091</c:v>
                </c:pt>
                <c:pt idx="234">
                  <c:v>3.4400000572204501</c:v>
                </c:pt>
                <c:pt idx="235">
                  <c:v>3.4400000572204501</c:v>
                </c:pt>
                <c:pt idx="236">
                  <c:v>3.4400000572204501</c:v>
                </c:pt>
                <c:pt idx="237">
                  <c:v>3.38000011444091</c:v>
                </c:pt>
                <c:pt idx="238">
                  <c:v>3.38000011444091</c:v>
                </c:pt>
                <c:pt idx="239">
                  <c:v>3.38000011444091</c:v>
                </c:pt>
                <c:pt idx="240">
                  <c:v>3.4400000572204501</c:v>
                </c:pt>
                <c:pt idx="241">
                  <c:v>3.4400000572204501</c:v>
                </c:pt>
                <c:pt idx="242">
                  <c:v>3.4400000572204501</c:v>
                </c:pt>
                <c:pt idx="243">
                  <c:v>3.4400000572204501</c:v>
                </c:pt>
                <c:pt idx="244">
                  <c:v>3.4400000572204501</c:v>
                </c:pt>
                <c:pt idx="245">
                  <c:v>3.4400000572204501</c:v>
                </c:pt>
                <c:pt idx="246">
                  <c:v>3.4400000572204501</c:v>
                </c:pt>
                <c:pt idx="247">
                  <c:v>3.4400000572204501</c:v>
                </c:pt>
                <c:pt idx="248">
                  <c:v>3.4400000572204501</c:v>
                </c:pt>
                <c:pt idx="249">
                  <c:v>3.4400000572204501</c:v>
                </c:pt>
                <c:pt idx="250">
                  <c:v>3.4400000572204501</c:v>
                </c:pt>
                <c:pt idx="251">
                  <c:v>3.4400000572204501</c:v>
                </c:pt>
                <c:pt idx="252">
                  <c:v>3.4400000572204501</c:v>
                </c:pt>
                <c:pt idx="253">
                  <c:v>3.4400000572204501</c:v>
                </c:pt>
                <c:pt idx="254">
                  <c:v>3.38000011444091</c:v>
                </c:pt>
                <c:pt idx="255">
                  <c:v>3.38000011444091</c:v>
                </c:pt>
                <c:pt idx="256">
                  <c:v>3.38000011444091</c:v>
                </c:pt>
                <c:pt idx="257">
                  <c:v>3.4400000572204501</c:v>
                </c:pt>
                <c:pt idx="258">
                  <c:v>3.4400000572204501</c:v>
                </c:pt>
                <c:pt idx="259">
                  <c:v>3.4400000572204501</c:v>
                </c:pt>
                <c:pt idx="260">
                  <c:v>3.4400000572204501</c:v>
                </c:pt>
                <c:pt idx="261">
                  <c:v>3.4400000572204501</c:v>
                </c:pt>
                <c:pt idx="262">
                  <c:v>3.4400000572204501</c:v>
                </c:pt>
                <c:pt idx="263">
                  <c:v>3.4400000572204501</c:v>
                </c:pt>
                <c:pt idx="264">
                  <c:v>3.4400000572204501</c:v>
                </c:pt>
                <c:pt idx="265">
                  <c:v>3.4400000572204501</c:v>
                </c:pt>
                <c:pt idx="266">
                  <c:v>3.4400000572204501</c:v>
                </c:pt>
                <c:pt idx="267">
                  <c:v>3.4400000572204501</c:v>
                </c:pt>
                <c:pt idx="268">
                  <c:v>3.4400000572204501</c:v>
                </c:pt>
                <c:pt idx="269">
                  <c:v>3.4400000572204501</c:v>
                </c:pt>
                <c:pt idx="270">
                  <c:v>3.4400000572204501</c:v>
                </c:pt>
                <c:pt idx="271">
                  <c:v>3.4400000572204501</c:v>
                </c:pt>
                <c:pt idx="272">
                  <c:v>3.4400000572204501</c:v>
                </c:pt>
                <c:pt idx="273">
                  <c:v>3.4400000572204501</c:v>
                </c:pt>
                <c:pt idx="274">
                  <c:v>3.4400000572204501</c:v>
                </c:pt>
                <c:pt idx="275">
                  <c:v>3.4400000572204501</c:v>
                </c:pt>
                <c:pt idx="276">
                  <c:v>3.4400000572204501</c:v>
                </c:pt>
                <c:pt idx="277">
                  <c:v>3.4400000572204501</c:v>
                </c:pt>
                <c:pt idx="278">
                  <c:v>3.4400000572204501</c:v>
                </c:pt>
                <c:pt idx="279">
                  <c:v>3.4400000572204501</c:v>
                </c:pt>
                <c:pt idx="280">
                  <c:v>3.4400000572204501</c:v>
                </c:pt>
                <c:pt idx="281">
                  <c:v>3.38000011444091</c:v>
                </c:pt>
                <c:pt idx="282">
                  <c:v>3.38000011444091</c:v>
                </c:pt>
                <c:pt idx="283">
                  <c:v>3.38000011444091</c:v>
                </c:pt>
                <c:pt idx="284">
                  <c:v>3.38000011444091</c:v>
                </c:pt>
                <c:pt idx="285">
                  <c:v>3.38000011444091</c:v>
                </c:pt>
                <c:pt idx="286">
                  <c:v>3.38000011444091</c:v>
                </c:pt>
                <c:pt idx="287">
                  <c:v>3.4400000572204501</c:v>
                </c:pt>
                <c:pt idx="288">
                  <c:v>3.4400000572204501</c:v>
                </c:pt>
                <c:pt idx="289">
                  <c:v>3.4400000572204501</c:v>
                </c:pt>
                <c:pt idx="290">
                  <c:v>3.38000011444091</c:v>
                </c:pt>
                <c:pt idx="291">
                  <c:v>3.38000011444091</c:v>
                </c:pt>
                <c:pt idx="292">
                  <c:v>3.38000011444091</c:v>
                </c:pt>
                <c:pt idx="293">
                  <c:v>3.4400000572204501</c:v>
                </c:pt>
                <c:pt idx="294">
                  <c:v>3.4400000572204501</c:v>
                </c:pt>
                <c:pt idx="295">
                  <c:v>3.4400000572204501</c:v>
                </c:pt>
                <c:pt idx="296">
                  <c:v>3.4400000572204501</c:v>
                </c:pt>
                <c:pt idx="297">
                  <c:v>3.4400000572204501</c:v>
                </c:pt>
                <c:pt idx="298">
                  <c:v>3.38000011444091</c:v>
                </c:pt>
                <c:pt idx="299">
                  <c:v>3.38000011444091</c:v>
                </c:pt>
                <c:pt idx="300">
                  <c:v>3.38000011444091</c:v>
                </c:pt>
                <c:pt idx="301">
                  <c:v>3.38000011444091</c:v>
                </c:pt>
                <c:pt idx="302">
                  <c:v>3.38000011444091</c:v>
                </c:pt>
                <c:pt idx="303">
                  <c:v>3.38000011444091</c:v>
                </c:pt>
                <c:pt idx="304">
                  <c:v>3.38000011444091</c:v>
                </c:pt>
                <c:pt idx="305">
                  <c:v>3.38000011444091</c:v>
                </c:pt>
                <c:pt idx="306">
                  <c:v>3.38000011444091</c:v>
                </c:pt>
                <c:pt idx="307">
                  <c:v>3.38000011444091</c:v>
                </c:pt>
                <c:pt idx="308">
                  <c:v>3.38000011444091</c:v>
                </c:pt>
                <c:pt idx="309">
                  <c:v>3.38000011444091</c:v>
                </c:pt>
                <c:pt idx="310">
                  <c:v>3.4400000572204501</c:v>
                </c:pt>
                <c:pt idx="311">
                  <c:v>3.4400000572204501</c:v>
                </c:pt>
                <c:pt idx="312">
                  <c:v>3.38000011444091</c:v>
                </c:pt>
                <c:pt idx="313">
                  <c:v>3.38000011444091</c:v>
                </c:pt>
                <c:pt idx="314">
                  <c:v>3.38000011444091</c:v>
                </c:pt>
                <c:pt idx="315">
                  <c:v>3.4400000572204501</c:v>
                </c:pt>
                <c:pt idx="316">
                  <c:v>3.4400000572204501</c:v>
                </c:pt>
                <c:pt idx="317">
                  <c:v>3.4400000572204501</c:v>
                </c:pt>
                <c:pt idx="318">
                  <c:v>3.4400000572204501</c:v>
                </c:pt>
                <c:pt idx="319">
                  <c:v>3.4400000572204501</c:v>
                </c:pt>
                <c:pt idx="320">
                  <c:v>3.4400000572204501</c:v>
                </c:pt>
                <c:pt idx="321">
                  <c:v>3.4400000572204501</c:v>
                </c:pt>
                <c:pt idx="322">
                  <c:v>3.4400000572204501</c:v>
                </c:pt>
                <c:pt idx="323">
                  <c:v>3.4400000572204501</c:v>
                </c:pt>
                <c:pt idx="324">
                  <c:v>3.4400000572204501</c:v>
                </c:pt>
                <c:pt idx="325">
                  <c:v>3.4400000572204501</c:v>
                </c:pt>
                <c:pt idx="326">
                  <c:v>3.4400000572204501</c:v>
                </c:pt>
                <c:pt idx="327">
                  <c:v>3.4400000572204501</c:v>
                </c:pt>
                <c:pt idx="328">
                  <c:v>3.4400000572204501</c:v>
                </c:pt>
                <c:pt idx="329">
                  <c:v>3.4400000572204501</c:v>
                </c:pt>
                <c:pt idx="330">
                  <c:v>3.4400000572204501</c:v>
                </c:pt>
                <c:pt idx="331">
                  <c:v>3.4400000572204501</c:v>
                </c:pt>
                <c:pt idx="332">
                  <c:v>3.4400000572204501</c:v>
                </c:pt>
                <c:pt idx="333">
                  <c:v>3.4400000572204501</c:v>
                </c:pt>
                <c:pt idx="334">
                  <c:v>3.4400000572204501</c:v>
                </c:pt>
                <c:pt idx="335">
                  <c:v>3.4400000572204501</c:v>
                </c:pt>
                <c:pt idx="336">
                  <c:v>3.4400000572204501</c:v>
                </c:pt>
                <c:pt idx="337">
                  <c:v>3.4400000572204501</c:v>
                </c:pt>
                <c:pt idx="338">
                  <c:v>3.4400000572204501</c:v>
                </c:pt>
                <c:pt idx="339">
                  <c:v>3.4400000572204501</c:v>
                </c:pt>
                <c:pt idx="340">
                  <c:v>3.4400000572204501</c:v>
                </c:pt>
                <c:pt idx="341">
                  <c:v>3.4400000572204501</c:v>
                </c:pt>
                <c:pt idx="342">
                  <c:v>3.38000011444091</c:v>
                </c:pt>
                <c:pt idx="343">
                  <c:v>3.38000011444091</c:v>
                </c:pt>
                <c:pt idx="344">
                  <c:v>3.38000011444091</c:v>
                </c:pt>
                <c:pt idx="345">
                  <c:v>3.4400000572204501</c:v>
                </c:pt>
                <c:pt idx="346">
                  <c:v>3.4400000572204501</c:v>
                </c:pt>
                <c:pt idx="347">
                  <c:v>3.4400000572204501</c:v>
                </c:pt>
                <c:pt idx="348">
                  <c:v>3.4400000572204501</c:v>
                </c:pt>
                <c:pt idx="349">
                  <c:v>3.4400000572204501</c:v>
                </c:pt>
                <c:pt idx="350">
                  <c:v>3.4400000572204501</c:v>
                </c:pt>
                <c:pt idx="351">
                  <c:v>3.4400000572204501</c:v>
                </c:pt>
                <c:pt idx="352">
                  <c:v>3.4400000572204501</c:v>
                </c:pt>
                <c:pt idx="353">
                  <c:v>3.4400000572204501</c:v>
                </c:pt>
                <c:pt idx="354">
                  <c:v>3.4400000572204501</c:v>
                </c:pt>
                <c:pt idx="355">
                  <c:v>3.4400000572204501</c:v>
                </c:pt>
                <c:pt idx="356">
                  <c:v>3.4400000572204501</c:v>
                </c:pt>
                <c:pt idx="357">
                  <c:v>3.38000011444091</c:v>
                </c:pt>
                <c:pt idx="358">
                  <c:v>3.38000011444091</c:v>
                </c:pt>
                <c:pt idx="359">
                  <c:v>3.38000011444091</c:v>
                </c:pt>
                <c:pt idx="360">
                  <c:v>3.4400000572204501</c:v>
                </c:pt>
                <c:pt idx="361">
                  <c:v>3.4400000572204501</c:v>
                </c:pt>
                <c:pt idx="362">
                  <c:v>3.4400000572204501</c:v>
                </c:pt>
                <c:pt idx="363">
                  <c:v>3.4400000572204501</c:v>
                </c:pt>
                <c:pt idx="364">
                  <c:v>3.4400000572204501</c:v>
                </c:pt>
                <c:pt idx="365">
                  <c:v>3.4400000572204501</c:v>
                </c:pt>
                <c:pt idx="366">
                  <c:v>3.38000011444091</c:v>
                </c:pt>
                <c:pt idx="367">
                  <c:v>3.38000011444091</c:v>
                </c:pt>
                <c:pt idx="368">
                  <c:v>3.38000011444091</c:v>
                </c:pt>
                <c:pt idx="369">
                  <c:v>3.4400000572204501</c:v>
                </c:pt>
                <c:pt idx="370">
                  <c:v>3.4400000572204501</c:v>
                </c:pt>
                <c:pt idx="371">
                  <c:v>3.4400000572204501</c:v>
                </c:pt>
                <c:pt idx="372">
                  <c:v>3.4400000572204501</c:v>
                </c:pt>
                <c:pt idx="373">
                  <c:v>3.4400000572204501</c:v>
                </c:pt>
                <c:pt idx="374">
                  <c:v>3.4400000572204501</c:v>
                </c:pt>
                <c:pt idx="375">
                  <c:v>3.4400000572204501</c:v>
                </c:pt>
                <c:pt idx="376">
                  <c:v>3.4400000572204501</c:v>
                </c:pt>
                <c:pt idx="377">
                  <c:v>3.4400000572204501</c:v>
                </c:pt>
                <c:pt idx="378">
                  <c:v>3.4400000572204501</c:v>
                </c:pt>
                <c:pt idx="379">
                  <c:v>3.4400000572204501</c:v>
                </c:pt>
                <c:pt idx="380">
                  <c:v>3.4400000572204501</c:v>
                </c:pt>
                <c:pt idx="381">
                  <c:v>3.4400000572204501</c:v>
                </c:pt>
                <c:pt idx="382">
                  <c:v>3.4400000572204501</c:v>
                </c:pt>
                <c:pt idx="383">
                  <c:v>3.38000011444091</c:v>
                </c:pt>
                <c:pt idx="384">
                  <c:v>3.38000011444091</c:v>
                </c:pt>
                <c:pt idx="385">
                  <c:v>3.38000011444091</c:v>
                </c:pt>
                <c:pt idx="386">
                  <c:v>3.4400000572204501</c:v>
                </c:pt>
                <c:pt idx="387">
                  <c:v>3.4400000572204501</c:v>
                </c:pt>
                <c:pt idx="388">
                  <c:v>3.4400000572204501</c:v>
                </c:pt>
                <c:pt idx="389">
                  <c:v>3.4400000572204501</c:v>
                </c:pt>
                <c:pt idx="390">
                  <c:v>3.4400000572204501</c:v>
                </c:pt>
                <c:pt idx="391">
                  <c:v>3.38000011444091</c:v>
                </c:pt>
                <c:pt idx="392">
                  <c:v>3.38000011444091</c:v>
                </c:pt>
                <c:pt idx="393">
                  <c:v>3.38000011444091</c:v>
                </c:pt>
                <c:pt idx="394">
                  <c:v>3.4400000572204501</c:v>
                </c:pt>
                <c:pt idx="395">
                  <c:v>3.4400000572204501</c:v>
                </c:pt>
                <c:pt idx="396">
                  <c:v>3.4400000572204501</c:v>
                </c:pt>
                <c:pt idx="397">
                  <c:v>3.38000011444091</c:v>
                </c:pt>
                <c:pt idx="398">
                  <c:v>3.38000011444091</c:v>
                </c:pt>
                <c:pt idx="399">
                  <c:v>3.38000011444091</c:v>
                </c:pt>
                <c:pt idx="400">
                  <c:v>3.38000011444091</c:v>
                </c:pt>
                <c:pt idx="401">
                  <c:v>3.38000011444091</c:v>
                </c:pt>
                <c:pt idx="402">
                  <c:v>3.38000011444091</c:v>
                </c:pt>
                <c:pt idx="403">
                  <c:v>3.38000011444091</c:v>
                </c:pt>
                <c:pt idx="404">
                  <c:v>3.38000011444091</c:v>
                </c:pt>
                <c:pt idx="405">
                  <c:v>3.38000011444091</c:v>
                </c:pt>
                <c:pt idx="406">
                  <c:v>3.38000011444091</c:v>
                </c:pt>
                <c:pt idx="407">
                  <c:v>3.38000011444091</c:v>
                </c:pt>
                <c:pt idx="408">
                  <c:v>3.38000011444091</c:v>
                </c:pt>
                <c:pt idx="409">
                  <c:v>3.38000011444091</c:v>
                </c:pt>
                <c:pt idx="410">
                  <c:v>3.38000011444091</c:v>
                </c:pt>
                <c:pt idx="411">
                  <c:v>3.38000011444091</c:v>
                </c:pt>
                <c:pt idx="412">
                  <c:v>3.38000011444091</c:v>
                </c:pt>
                <c:pt idx="413">
                  <c:v>3.38000011444091</c:v>
                </c:pt>
                <c:pt idx="414">
                  <c:v>3.38000011444091</c:v>
                </c:pt>
                <c:pt idx="415">
                  <c:v>3.38000011444091</c:v>
                </c:pt>
                <c:pt idx="416">
                  <c:v>3.38000011444091</c:v>
                </c:pt>
                <c:pt idx="417">
                  <c:v>3.38000011444091</c:v>
                </c:pt>
                <c:pt idx="418">
                  <c:v>3.4400000572204501</c:v>
                </c:pt>
                <c:pt idx="419">
                  <c:v>3.4400000572204501</c:v>
                </c:pt>
                <c:pt idx="420">
                  <c:v>3.4400000572204501</c:v>
                </c:pt>
                <c:pt idx="421">
                  <c:v>3.38000011444091</c:v>
                </c:pt>
                <c:pt idx="422">
                  <c:v>3.38000011444091</c:v>
                </c:pt>
                <c:pt idx="423">
                  <c:v>3.38000011444091</c:v>
                </c:pt>
                <c:pt idx="424">
                  <c:v>3.38000011444091</c:v>
                </c:pt>
                <c:pt idx="425">
                  <c:v>3.38000011444091</c:v>
                </c:pt>
                <c:pt idx="426">
                  <c:v>3.38000011444091</c:v>
                </c:pt>
                <c:pt idx="427">
                  <c:v>3.4400000572204501</c:v>
                </c:pt>
                <c:pt idx="428">
                  <c:v>3.4400000572204501</c:v>
                </c:pt>
                <c:pt idx="429">
                  <c:v>3.4400000572204501</c:v>
                </c:pt>
                <c:pt idx="430">
                  <c:v>3.4400000572204501</c:v>
                </c:pt>
                <c:pt idx="431">
                  <c:v>3.4400000572204501</c:v>
                </c:pt>
                <c:pt idx="432">
                  <c:v>3.4400000572204501</c:v>
                </c:pt>
                <c:pt idx="433">
                  <c:v>3.4400000572204501</c:v>
                </c:pt>
                <c:pt idx="434">
                  <c:v>3.4400000572204501</c:v>
                </c:pt>
                <c:pt idx="435">
                  <c:v>3.4400000572204501</c:v>
                </c:pt>
                <c:pt idx="436">
                  <c:v>3.38000011444091</c:v>
                </c:pt>
                <c:pt idx="437">
                  <c:v>3.38000011444091</c:v>
                </c:pt>
                <c:pt idx="438">
                  <c:v>3.38000011444091</c:v>
                </c:pt>
                <c:pt idx="439">
                  <c:v>3.4400000572204501</c:v>
                </c:pt>
                <c:pt idx="440">
                  <c:v>3.4400000572204501</c:v>
                </c:pt>
                <c:pt idx="441">
                  <c:v>3.4400000572204501</c:v>
                </c:pt>
                <c:pt idx="442">
                  <c:v>3.4400000572204501</c:v>
                </c:pt>
                <c:pt idx="443">
                  <c:v>3.4400000572204501</c:v>
                </c:pt>
                <c:pt idx="444">
                  <c:v>3.4400000572204501</c:v>
                </c:pt>
                <c:pt idx="445">
                  <c:v>3.38000011444091</c:v>
                </c:pt>
                <c:pt idx="446">
                  <c:v>3.38000011444091</c:v>
                </c:pt>
                <c:pt idx="447">
                  <c:v>3.38000011444091</c:v>
                </c:pt>
                <c:pt idx="448">
                  <c:v>3.38000011444091</c:v>
                </c:pt>
                <c:pt idx="449">
                  <c:v>3.38000011444091</c:v>
                </c:pt>
                <c:pt idx="450">
                  <c:v>3.38000011444091</c:v>
                </c:pt>
                <c:pt idx="451">
                  <c:v>3.4400000572204501</c:v>
                </c:pt>
                <c:pt idx="452">
                  <c:v>3.4400000572204501</c:v>
                </c:pt>
                <c:pt idx="453">
                  <c:v>3.4400000572204501</c:v>
                </c:pt>
                <c:pt idx="454">
                  <c:v>3.4400000572204501</c:v>
                </c:pt>
                <c:pt idx="455">
                  <c:v>3.4400000572204501</c:v>
                </c:pt>
                <c:pt idx="456">
                  <c:v>3.4400000572204501</c:v>
                </c:pt>
                <c:pt idx="457">
                  <c:v>3.4400000572204501</c:v>
                </c:pt>
                <c:pt idx="458">
                  <c:v>3.4400000572204501</c:v>
                </c:pt>
                <c:pt idx="459">
                  <c:v>3.4400000572204501</c:v>
                </c:pt>
                <c:pt idx="460">
                  <c:v>3.4400000572204501</c:v>
                </c:pt>
                <c:pt idx="461">
                  <c:v>3.4400000572204501</c:v>
                </c:pt>
                <c:pt idx="462">
                  <c:v>3.4400000572204501</c:v>
                </c:pt>
                <c:pt idx="463">
                  <c:v>3.4400000572204501</c:v>
                </c:pt>
                <c:pt idx="464">
                  <c:v>3.4400000572204501</c:v>
                </c:pt>
                <c:pt idx="465">
                  <c:v>3.4400000572204501</c:v>
                </c:pt>
                <c:pt idx="466">
                  <c:v>3.4400000572204501</c:v>
                </c:pt>
                <c:pt idx="467">
                  <c:v>3.4400000572204501</c:v>
                </c:pt>
                <c:pt idx="468">
                  <c:v>3.4400000572204501</c:v>
                </c:pt>
                <c:pt idx="469">
                  <c:v>3.4400000572204501</c:v>
                </c:pt>
                <c:pt idx="470">
                  <c:v>3.4400000572204501</c:v>
                </c:pt>
                <c:pt idx="471">
                  <c:v>3.38000011444091</c:v>
                </c:pt>
                <c:pt idx="472">
                  <c:v>3.38000011444091</c:v>
                </c:pt>
                <c:pt idx="473">
                  <c:v>3.38000011444091</c:v>
                </c:pt>
                <c:pt idx="474">
                  <c:v>3.38000011444091</c:v>
                </c:pt>
                <c:pt idx="475">
                  <c:v>3.4400000572204501</c:v>
                </c:pt>
                <c:pt idx="476">
                  <c:v>3.4400000572204501</c:v>
                </c:pt>
                <c:pt idx="477">
                  <c:v>3.4400000572204501</c:v>
                </c:pt>
                <c:pt idx="478">
                  <c:v>3.4400000572204501</c:v>
                </c:pt>
                <c:pt idx="479">
                  <c:v>3.4400000572204501</c:v>
                </c:pt>
                <c:pt idx="480">
                  <c:v>3.38000011444091</c:v>
                </c:pt>
                <c:pt idx="481">
                  <c:v>3.38000011444091</c:v>
                </c:pt>
                <c:pt idx="482">
                  <c:v>3.38000011444091</c:v>
                </c:pt>
                <c:pt idx="483">
                  <c:v>3.38000011444091</c:v>
                </c:pt>
                <c:pt idx="484">
                  <c:v>3.38000011444091</c:v>
                </c:pt>
                <c:pt idx="485">
                  <c:v>3.38000011444091</c:v>
                </c:pt>
                <c:pt idx="486">
                  <c:v>3.38000011444091</c:v>
                </c:pt>
                <c:pt idx="487">
                  <c:v>3.38000011444091</c:v>
                </c:pt>
                <c:pt idx="488">
                  <c:v>3.38000011444091</c:v>
                </c:pt>
                <c:pt idx="489">
                  <c:v>3.4400000572204501</c:v>
                </c:pt>
                <c:pt idx="490">
                  <c:v>3.4400000572204501</c:v>
                </c:pt>
                <c:pt idx="491">
                  <c:v>3.4400000572204501</c:v>
                </c:pt>
                <c:pt idx="492">
                  <c:v>3.4400000572204501</c:v>
                </c:pt>
                <c:pt idx="493">
                  <c:v>3.4400000572204501</c:v>
                </c:pt>
                <c:pt idx="494">
                  <c:v>3.4400000572204501</c:v>
                </c:pt>
                <c:pt idx="495">
                  <c:v>3.4400000572204501</c:v>
                </c:pt>
                <c:pt idx="496">
                  <c:v>3.4400000572204501</c:v>
                </c:pt>
                <c:pt idx="497">
                  <c:v>3.4400000572204501</c:v>
                </c:pt>
                <c:pt idx="498">
                  <c:v>3.4400000572204501</c:v>
                </c:pt>
                <c:pt idx="499">
                  <c:v>3.4400000572204501</c:v>
                </c:pt>
                <c:pt idx="500">
                  <c:v>3.4400000572204501</c:v>
                </c:pt>
                <c:pt idx="501">
                  <c:v>3.38000011444091</c:v>
                </c:pt>
                <c:pt idx="502">
                  <c:v>3.38000011444091</c:v>
                </c:pt>
                <c:pt idx="503">
                  <c:v>3.38000011444091</c:v>
                </c:pt>
                <c:pt idx="504">
                  <c:v>3.38000011444091</c:v>
                </c:pt>
                <c:pt idx="505">
                  <c:v>3.38000011444091</c:v>
                </c:pt>
                <c:pt idx="506">
                  <c:v>3.38000011444091</c:v>
                </c:pt>
                <c:pt idx="507">
                  <c:v>3.38000011444091</c:v>
                </c:pt>
                <c:pt idx="508">
                  <c:v>3.38000011444091</c:v>
                </c:pt>
                <c:pt idx="509">
                  <c:v>3.38000011444091</c:v>
                </c:pt>
                <c:pt idx="510">
                  <c:v>3.4000000953674299</c:v>
                </c:pt>
                <c:pt idx="511">
                  <c:v>3.4000000953674299</c:v>
                </c:pt>
                <c:pt idx="512">
                  <c:v>3.4000000953674299</c:v>
                </c:pt>
                <c:pt idx="513">
                  <c:v>3.4000000953674299</c:v>
                </c:pt>
                <c:pt idx="514">
                  <c:v>3.4000000953674299</c:v>
                </c:pt>
                <c:pt idx="515">
                  <c:v>3.4000000953674299</c:v>
                </c:pt>
                <c:pt idx="516">
                  <c:v>3.4000000953674299</c:v>
                </c:pt>
                <c:pt idx="517">
                  <c:v>3.4000000953674299</c:v>
                </c:pt>
                <c:pt idx="518">
                  <c:v>3.4000000953674299</c:v>
                </c:pt>
                <c:pt idx="519">
                  <c:v>3.4000000953674299</c:v>
                </c:pt>
                <c:pt idx="520">
                  <c:v>3.4000000953674299</c:v>
                </c:pt>
                <c:pt idx="521">
                  <c:v>3.4000000953674299</c:v>
                </c:pt>
                <c:pt idx="522">
                  <c:v>3.4000000953674299</c:v>
                </c:pt>
                <c:pt idx="523">
                  <c:v>3.4000000953674299</c:v>
                </c:pt>
                <c:pt idx="524">
                  <c:v>3.4000000953674299</c:v>
                </c:pt>
                <c:pt idx="525">
                  <c:v>3.4000000953674299</c:v>
                </c:pt>
                <c:pt idx="526">
                  <c:v>3.4000000953674299</c:v>
                </c:pt>
                <c:pt idx="527">
                  <c:v>3.4000000953674299</c:v>
                </c:pt>
                <c:pt idx="528">
                  <c:v>3.4000000953674299</c:v>
                </c:pt>
                <c:pt idx="529">
                  <c:v>3.4000000953674299</c:v>
                </c:pt>
                <c:pt idx="530">
                  <c:v>3.4000000953674299</c:v>
                </c:pt>
                <c:pt idx="531">
                  <c:v>3.4000000953674299</c:v>
                </c:pt>
                <c:pt idx="532">
                  <c:v>3.4000000953674299</c:v>
                </c:pt>
                <c:pt idx="533">
                  <c:v>3.38000011444091</c:v>
                </c:pt>
                <c:pt idx="534">
                  <c:v>3.38000011444091</c:v>
                </c:pt>
                <c:pt idx="535">
                  <c:v>3.38000011444091</c:v>
                </c:pt>
                <c:pt idx="536">
                  <c:v>3.4000000953674299</c:v>
                </c:pt>
                <c:pt idx="537">
                  <c:v>3.4000000953674299</c:v>
                </c:pt>
                <c:pt idx="538">
                  <c:v>3.4000000953674299</c:v>
                </c:pt>
                <c:pt idx="539">
                  <c:v>3.4000000953674299</c:v>
                </c:pt>
                <c:pt idx="540">
                  <c:v>3.4000000953674299</c:v>
                </c:pt>
                <c:pt idx="541">
                  <c:v>3.4000000953674299</c:v>
                </c:pt>
                <c:pt idx="542">
                  <c:v>3.4000000953674299</c:v>
                </c:pt>
                <c:pt idx="543">
                  <c:v>3.4000000953674299</c:v>
                </c:pt>
                <c:pt idx="544">
                  <c:v>3.4000000953674299</c:v>
                </c:pt>
                <c:pt idx="545">
                  <c:v>3.4000000953674299</c:v>
                </c:pt>
                <c:pt idx="546">
                  <c:v>3.4000000953674299</c:v>
                </c:pt>
                <c:pt idx="547">
                  <c:v>3.4000000953674299</c:v>
                </c:pt>
                <c:pt idx="548">
                  <c:v>3.38000011444091</c:v>
                </c:pt>
                <c:pt idx="549">
                  <c:v>3.38000011444091</c:v>
                </c:pt>
                <c:pt idx="550">
                  <c:v>3.38000011444091</c:v>
                </c:pt>
                <c:pt idx="551">
                  <c:v>3.4000000953674299</c:v>
                </c:pt>
                <c:pt idx="552">
                  <c:v>3.4000000953674299</c:v>
                </c:pt>
                <c:pt idx="553">
                  <c:v>3.4000000953674299</c:v>
                </c:pt>
                <c:pt idx="554">
                  <c:v>3.38000011444091</c:v>
                </c:pt>
                <c:pt idx="555">
                  <c:v>3.38000011444091</c:v>
                </c:pt>
                <c:pt idx="556">
                  <c:v>3.38000011444091</c:v>
                </c:pt>
                <c:pt idx="557">
                  <c:v>3.4000000953674299</c:v>
                </c:pt>
                <c:pt idx="558">
                  <c:v>3.4000000953674299</c:v>
                </c:pt>
                <c:pt idx="559">
                  <c:v>3.4000000953674299</c:v>
                </c:pt>
                <c:pt idx="560">
                  <c:v>3.38000011444091</c:v>
                </c:pt>
                <c:pt idx="561">
                  <c:v>3.38000011444091</c:v>
                </c:pt>
                <c:pt idx="562">
                  <c:v>3.38000011444091</c:v>
                </c:pt>
                <c:pt idx="563">
                  <c:v>3.38000011444091</c:v>
                </c:pt>
                <c:pt idx="564">
                  <c:v>3.38000011444091</c:v>
                </c:pt>
                <c:pt idx="565">
                  <c:v>3.38000011444091</c:v>
                </c:pt>
                <c:pt idx="566">
                  <c:v>3.38000011444091</c:v>
                </c:pt>
                <c:pt idx="567">
                  <c:v>3.38000011444091</c:v>
                </c:pt>
                <c:pt idx="568">
                  <c:v>3.38000011444091</c:v>
                </c:pt>
                <c:pt idx="569">
                  <c:v>3.38000011444091</c:v>
                </c:pt>
                <c:pt idx="570">
                  <c:v>3.38000011444091</c:v>
                </c:pt>
                <c:pt idx="571">
                  <c:v>3.38000011444091</c:v>
                </c:pt>
                <c:pt idx="572">
                  <c:v>3.38000011444091</c:v>
                </c:pt>
                <c:pt idx="573">
                  <c:v>3.38000011444091</c:v>
                </c:pt>
                <c:pt idx="574">
                  <c:v>3.38000011444091</c:v>
                </c:pt>
                <c:pt idx="575">
                  <c:v>3.38000011444091</c:v>
                </c:pt>
                <c:pt idx="576">
                  <c:v>3.38000011444091</c:v>
                </c:pt>
                <c:pt idx="577">
                  <c:v>3.38000011444091</c:v>
                </c:pt>
                <c:pt idx="578">
                  <c:v>3.38000011444091</c:v>
                </c:pt>
                <c:pt idx="579">
                  <c:v>3.38000011444091</c:v>
                </c:pt>
                <c:pt idx="580">
                  <c:v>3.38000011444091</c:v>
                </c:pt>
                <c:pt idx="581">
                  <c:v>3.38000011444091</c:v>
                </c:pt>
                <c:pt idx="582">
                  <c:v>3.38000011444091</c:v>
                </c:pt>
                <c:pt idx="583">
                  <c:v>3.38000011444091</c:v>
                </c:pt>
                <c:pt idx="584">
                  <c:v>3.38000011444091</c:v>
                </c:pt>
                <c:pt idx="585">
                  <c:v>3.38000011444091</c:v>
                </c:pt>
                <c:pt idx="586">
                  <c:v>3.38000011444091</c:v>
                </c:pt>
                <c:pt idx="587">
                  <c:v>3.38000011444091</c:v>
                </c:pt>
                <c:pt idx="588">
                  <c:v>3.38000011444091</c:v>
                </c:pt>
                <c:pt idx="589">
                  <c:v>3.38000011444091</c:v>
                </c:pt>
                <c:pt idx="590">
                  <c:v>3.38000011444091</c:v>
                </c:pt>
                <c:pt idx="591">
                  <c:v>3.38000011444091</c:v>
                </c:pt>
                <c:pt idx="592">
                  <c:v>3.38000011444091</c:v>
                </c:pt>
                <c:pt idx="593">
                  <c:v>3.38000011444091</c:v>
                </c:pt>
                <c:pt idx="594">
                  <c:v>3.38000011444091</c:v>
                </c:pt>
                <c:pt idx="595">
                  <c:v>3.38000011444091</c:v>
                </c:pt>
                <c:pt idx="596">
                  <c:v>3.38000011444091</c:v>
                </c:pt>
                <c:pt idx="597">
                  <c:v>3.38000011444091</c:v>
                </c:pt>
                <c:pt idx="598">
                  <c:v>3.38000011444091</c:v>
                </c:pt>
                <c:pt idx="599">
                  <c:v>3.38000011444091</c:v>
                </c:pt>
                <c:pt idx="600">
                  <c:v>3.38000011444091</c:v>
                </c:pt>
                <c:pt idx="601">
                  <c:v>3.38000011444091</c:v>
                </c:pt>
                <c:pt idx="602">
                  <c:v>3.38000011444091</c:v>
                </c:pt>
                <c:pt idx="603">
                  <c:v>3.38000011444091</c:v>
                </c:pt>
                <c:pt idx="604">
                  <c:v>3.38000011444091</c:v>
                </c:pt>
                <c:pt idx="605">
                  <c:v>3.38000011444091</c:v>
                </c:pt>
                <c:pt idx="606">
                  <c:v>3.38000011444091</c:v>
                </c:pt>
                <c:pt idx="607">
                  <c:v>3.38000011444091</c:v>
                </c:pt>
                <c:pt idx="608">
                  <c:v>3.38000011444091</c:v>
                </c:pt>
                <c:pt idx="609">
                  <c:v>3.38000011444091</c:v>
                </c:pt>
                <c:pt idx="610">
                  <c:v>3.38000011444091</c:v>
                </c:pt>
                <c:pt idx="611">
                  <c:v>3.38000011444091</c:v>
                </c:pt>
                <c:pt idx="612">
                  <c:v>3.38000011444091</c:v>
                </c:pt>
                <c:pt idx="613">
                  <c:v>3.38000011444091</c:v>
                </c:pt>
                <c:pt idx="614">
                  <c:v>3.38000011444091</c:v>
                </c:pt>
                <c:pt idx="615">
                  <c:v>3.38000011444091</c:v>
                </c:pt>
                <c:pt idx="616">
                  <c:v>3.38000011444091</c:v>
                </c:pt>
                <c:pt idx="617">
                  <c:v>3.38000011444091</c:v>
                </c:pt>
                <c:pt idx="618">
                  <c:v>3.38000011444091</c:v>
                </c:pt>
                <c:pt idx="619">
                  <c:v>3.38000011444091</c:v>
                </c:pt>
                <c:pt idx="620">
                  <c:v>3.4000000953674299</c:v>
                </c:pt>
                <c:pt idx="621">
                  <c:v>3.4000000953674299</c:v>
                </c:pt>
                <c:pt idx="622">
                  <c:v>3.4000000953674299</c:v>
                </c:pt>
                <c:pt idx="623">
                  <c:v>3.4000000953674299</c:v>
                </c:pt>
                <c:pt idx="624">
                  <c:v>3.4000000953674299</c:v>
                </c:pt>
                <c:pt idx="625">
                  <c:v>3.4000000953674299</c:v>
                </c:pt>
                <c:pt idx="626">
                  <c:v>3.4000000953674299</c:v>
                </c:pt>
                <c:pt idx="627">
                  <c:v>3.4000000953674299</c:v>
                </c:pt>
                <c:pt idx="628">
                  <c:v>3.4000000953674299</c:v>
                </c:pt>
                <c:pt idx="629">
                  <c:v>3.4000000953674299</c:v>
                </c:pt>
                <c:pt idx="630">
                  <c:v>3.4000000953674299</c:v>
                </c:pt>
                <c:pt idx="631">
                  <c:v>3.4000000953674299</c:v>
                </c:pt>
                <c:pt idx="632">
                  <c:v>3.4000000953674299</c:v>
                </c:pt>
                <c:pt idx="633">
                  <c:v>3.4000000953674299</c:v>
                </c:pt>
                <c:pt idx="634">
                  <c:v>3.4000000953674299</c:v>
                </c:pt>
                <c:pt idx="635">
                  <c:v>3.4000000953674299</c:v>
                </c:pt>
                <c:pt idx="636">
                  <c:v>3.4000000953674299</c:v>
                </c:pt>
                <c:pt idx="637">
                  <c:v>3.4000000953674299</c:v>
                </c:pt>
                <c:pt idx="638">
                  <c:v>3.4000000953674299</c:v>
                </c:pt>
                <c:pt idx="639">
                  <c:v>3.4000000953674299</c:v>
                </c:pt>
                <c:pt idx="640">
                  <c:v>3.4000000953674299</c:v>
                </c:pt>
                <c:pt idx="641">
                  <c:v>3.4000000953674299</c:v>
                </c:pt>
                <c:pt idx="642">
                  <c:v>3.4000000953674299</c:v>
                </c:pt>
                <c:pt idx="643">
                  <c:v>3.4000000953674299</c:v>
                </c:pt>
                <c:pt idx="644">
                  <c:v>3.4000000953674299</c:v>
                </c:pt>
                <c:pt idx="645">
                  <c:v>3.4000000953674299</c:v>
                </c:pt>
                <c:pt idx="646">
                  <c:v>3.4000000953674299</c:v>
                </c:pt>
                <c:pt idx="647">
                  <c:v>3.4000000953674299</c:v>
                </c:pt>
                <c:pt idx="648">
                  <c:v>3.4000000953674299</c:v>
                </c:pt>
                <c:pt idx="649">
                  <c:v>3.4000000953674299</c:v>
                </c:pt>
                <c:pt idx="650">
                  <c:v>3.4000000953674299</c:v>
                </c:pt>
                <c:pt idx="651">
                  <c:v>3.4000000953674299</c:v>
                </c:pt>
                <c:pt idx="652">
                  <c:v>3.4000000953674299</c:v>
                </c:pt>
                <c:pt idx="653">
                  <c:v>3.4000000953674299</c:v>
                </c:pt>
                <c:pt idx="654">
                  <c:v>3.4000000953674299</c:v>
                </c:pt>
                <c:pt idx="655">
                  <c:v>3.4000000953674299</c:v>
                </c:pt>
                <c:pt idx="656">
                  <c:v>3.4000000953674299</c:v>
                </c:pt>
                <c:pt idx="657">
                  <c:v>3.4000000953674299</c:v>
                </c:pt>
                <c:pt idx="658">
                  <c:v>3.4000000953674299</c:v>
                </c:pt>
                <c:pt idx="659">
                  <c:v>3.4000000953674299</c:v>
                </c:pt>
                <c:pt idx="660">
                  <c:v>3.4000000953674299</c:v>
                </c:pt>
                <c:pt idx="661">
                  <c:v>3.4000000953674299</c:v>
                </c:pt>
                <c:pt idx="662">
                  <c:v>3.4000000953674299</c:v>
                </c:pt>
                <c:pt idx="663">
                  <c:v>3.4000000953674299</c:v>
                </c:pt>
                <c:pt idx="664">
                  <c:v>3.4000000953674299</c:v>
                </c:pt>
                <c:pt idx="665">
                  <c:v>3.4000000953674299</c:v>
                </c:pt>
                <c:pt idx="666">
                  <c:v>3.4000000953674299</c:v>
                </c:pt>
                <c:pt idx="667">
                  <c:v>3.4000000953674299</c:v>
                </c:pt>
                <c:pt idx="668">
                  <c:v>3.4000000953674299</c:v>
                </c:pt>
                <c:pt idx="669">
                  <c:v>3.4000000953674299</c:v>
                </c:pt>
                <c:pt idx="670">
                  <c:v>3.4000000953674299</c:v>
                </c:pt>
                <c:pt idx="671">
                  <c:v>3.4000000953674299</c:v>
                </c:pt>
                <c:pt idx="672">
                  <c:v>3.4000000953674299</c:v>
                </c:pt>
                <c:pt idx="673">
                  <c:v>3.4000000953674299</c:v>
                </c:pt>
                <c:pt idx="674">
                  <c:v>3.4000000953674299</c:v>
                </c:pt>
                <c:pt idx="675">
                  <c:v>3.4000000953674299</c:v>
                </c:pt>
                <c:pt idx="676">
                  <c:v>3.4000000953674299</c:v>
                </c:pt>
                <c:pt idx="677">
                  <c:v>3.4000000953674299</c:v>
                </c:pt>
                <c:pt idx="678">
                  <c:v>3.3599998950958199</c:v>
                </c:pt>
                <c:pt idx="679">
                  <c:v>3.3599998950958199</c:v>
                </c:pt>
                <c:pt idx="680">
                  <c:v>3.3599998950958199</c:v>
                </c:pt>
                <c:pt idx="681">
                  <c:v>3.4000000953674299</c:v>
                </c:pt>
                <c:pt idx="682">
                  <c:v>3.4000000953674299</c:v>
                </c:pt>
                <c:pt idx="683">
                  <c:v>3.4000000953674299</c:v>
                </c:pt>
                <c:pt idx="684">
                  <c:v>3.3599998950958199</c:v>
                </c:pt>
                <c:pt idx="685">
                  <c:v>3.3599998950958199</c:v>
                </c:pt>
                <c:pt idx="686">
                  <c:v>3.3599998950958199</c:v>
                </c:pt>
                <c:pt idx="687">
                  <c:v>3.3599998950958199</c:v>
                </c:pt>
                <c:pt idx="688">
                  <c:v>3.3599998950958199</c:v>
                </c:pt>
                <c:pt idx="689">
                  <c:v>3.3599998950958199</c:v>
                </c:pt>
                <c:pt idx="690">
                  <c:v>3.3599998950958199</c:v>
                </c:pt>
                <c:pt idx="691">
                  <c:v>3.3599998950958199</c:v>
                </c:pt>
                <c:pt idx="692">
                  <c:v>3.3599998950958199</c:v>
                </c:pt>
                <c:pt idx="693">
                  <c:v>3.3599998950958199</c:v>
                </c:pt>
                <c:pt idx="694">
                  <c:v>3.3599998950958199</c:v>
                </c:pt>
                <c:pt idx="695">
                  <c:v>3.3599998950958199</c:v>
                </c:pt>
                <c:pt idx="696">
                  <c:v>3.3599998950958199</c:v>
                </c:pt>
                <c:pt idx="697">
                  <c:v>3.3599998950958199</c:v>
                </c:pt>
                <c:pt idx="698">
                  <c:v>3.3599998950958199</c:v>
                </c:pt>
                <c:pt idx="699">
                  <c:v>3.3599998950958199</c:v>
                </c:pt>
                <c:pt idx="700">
                  <c:v>3.3599998950958199</c:v>
                </c:pt>
                <c:pt idx="701">
                  <c:v>3.4000000953674299</c:v>
                </c:pt>
                <c:pt idx="702">
                  <c:v>3.4000000953674299</c:v>
                </c:pt>
                <c:pt idx="703">
                  <c:v>3.4000000953674299</c:v>
                </c:pt>
                <c:pt idx="704">
                  <c:v>3.3599998950958199</c:v>
                </c:pt>
                <c:pt idx="705">
                  <c:v>3.3599998950958199</c:v>
                </c:pt>
                <c:pt idx="706">
                  <c:v>3.3599998950958199</c:v>
                </c:pt>
                <c:pt idx="707">
                  <c:v>3.4000000953674299</c:v>
                </c:pt>
                <c:pt idx="708">
                  <c:v>3.4000000953674299</c:v>
                </c:pt>
                <c:pt idx="709">
                  <c:v>3.4000000953674299</c:v>
                </c:pt>
                <c:pt idx="710">
                  <c:v>3.4000000953674299</c:v>
                </c:pt>
                <c:pt idx="711">
                  <c:v>3.4000000953674299</c:v>
                </c:pt>
                <c:pt idx="712">
                  <c:v>3.4000000953674299</c:v>
                </c:pt>
                <c:pt idx="713">
                  <c:v>3.4000000953674299</c:v>
                </c:pt>
                <c:pt idx="714">
                  <c:v>3.4000000953674299</c:v>
                </c:pt>
                <c:pt idx="715">
                  <c:v>3.4000000953674299</c:v>
                </c:pt>
                <c:pt idx="716">
                  <c:v>3.3599998950958199</c:v>
                </c:pt>
                <c:pt idx="717">
                  <c:v>3.3599998950958199</c:v>
                </c:pt>
                <c:pt idx="718">
                  <c:v>3.3599998950958199</c:v>
                </c:pt>
                <c:pt idx="719">
                  <c:v>3.4000000953674299</c:v>
                </c:pt>
                <c:pt idx="720">
                  <c:v>3.4000000953674299</c:v>
                </c:pt>
                <c:pt idx="721">
                  <c:v>3.4000000953674299</c:v>
                </c:pt>
                <c:pt idx="722">
                  <c:v>3.4000000953674299</c:v>
                </c:pt>
                <c:pt idx="723">
                  <c:v>3.4000000953674299</c:v>
                </c:pt>
                <c:pt idx="724">
                  <c:v>3.4000000953674299</c:v>
                </c:pt>
                <c:pt idx="725">
                  <c:v>3.4000000953674299</c:v>
                </c:pt>
                <c:pt idx="726">
                  <c:v>3.4000000953674299</c:v>
                </c:pt>
                <c:pt idx="727">
                  <c:v>3.4000000953674299</c:v>
                </c:pt>
                <c:pt idx="728">
                  <c:v>3.4000000953674299</c:v>
                </c:pt>
                <c:pt idx="729">
                  <c:v>3.4000000953674299</c:v>
                </c:pt>
                <c:pt idx="730">
                  <c:v>3.4000000953674299</c:v>
                </c:pt>
                <c:pt idx="731">
                  <c:v>3.4000000953674299</c:v>
                </c:pt>
                <c:pt idx="732">
                  <c:v>3.4000000953674299</c:v>
                </c:pt>
                <c:pt idx="733">
                  <c:v>3.3599998950958199</c:v>
                </c:pt>
                <c:pt idx="734">
                  <c:v>3.3599998950958199</c:v>
                </c:pt>
                <c:pt idx="735">
                  <c:v>3.3599998950958199</c:v>
                </c:pt>
                <c:pt idx="736">
                  <c:v>3.3599998950958199</c:v>
                </c:pt>
                <c:pt idx="737">
                  <c:v>3.3599998950958199</c:v>
                </c:pt>
                <c:pt idx="738">
                  <c:v>3.3599998950958199</c:v>
                </c:pt>
                <c:pt idx="739">
                  <c:v>3.3599998950958199</c:v>
                </c:pt>
                <c:pt idx="740">
                  <c:v>3.3599998950958199</c:v>
                </c:pt>
                <c:pt idx="741">
                  <c:v>3.3599998950958199</c:v>
                </c:pt>
                <c:pt idx="742">
                  <c:v>3.3599998950958199</c:v>
                </c:pt>
                <c:pt idx="743">
                  <c:v>3.3599998950958199</c:v>
                </c:pt>
                <c:pt idx="744">
                  <c:v>3.3599998950958199</c:v>
                </c:pt>
                <c:pt idx="745">
                  <c:v>3.3599998950958199</c:v>
                </c:pt>
                <c:pt idx="746">
                  <c:v>3.3599998950958199</c:v>
                </c:pt>
                <c:pt idx="747">
                  <c:v>3.3599998950958199</c:v>
                </c:pt>
                <c:pt idx="748">
                  <c:v>3.3599998950958199</c:v>
                </c:pt>
                <c:pt idx="749">
                  <c:v>3.3599998950958199</c:v>
                </c:pt>
                <c:pt idx="750">
                  <c:v>3.3599998950958199</c:v>
                </c:pt>
                <c:pt idx="751">
                  <c:v>3.4000000953674299</c:v>
                </c:pt>
                <c:pt idx="752">
                  <c:v>3.4000000953674299</c:v>
                </c:pt>
                <c:pt idx="753">
                  <c:v>3.4000000953674299</c:v>
                </c:pt>
                <c:pt idx="754">
                  <c:v>3.4000000953674299</c:v>
                </c:pt>
                <c:pt idx="755">
                  <c:v>3.4000000953674299</c:v>
                </c:pt>
                <c:pt idx="756">
                  <c:v>3.3599998950958199</c:v>
                </c:pt>
                <c:pt idx="757">
                  <c:v>3.3599998950958199</c:v>
                </c:pt>
                <c:pt idx="758">
                  <c:v>3.3599998950958199</c:v>
                </c:pt>
                <c:pt idx="759">
                  <c:v>3.4000000953674299</c:v>
                </c:pt>
                <c:pt idx="760">
                  <c:v>3.4000000953674299</c:v>
                </c:pt>
                <c:pt idx="761">
                  <c:v>3.4000000953674299</c:v>
                </c:pt>
                <c:pt idx="762">
                  <c:v>3.3599998950958199</c:v>
                </c:pt>
                <c:pt idx="763">
                  <c:v>3.3599998950958199</c:v>
                </c:pt>
                <c:pt idx="764">
                  <c:v>3.3599998950958199</c:v>
                </c:pt>
                <c:pt idx="765">
                  <c:v>3.4000000953674299</c:v>
                </c:pt>
                <c:pt idx="766">
                  <c:v>3.4000000953674299</c:v>
                </c:pt>
                <c:pt idx="767">
                  <c:v>3.4000000953674299</c:v>
                </c:pt>
                <c:pt idx="768">
                  <c:v>3.4000000953674299</c:v>
                </c:pt>
                <c:pt idx="769">
                  <c:v>3.4000000953674299</c:v>
                </c:pt>
                <c:pt idx="770">
                  <c:v>3.4000000953674299</c:v>
                </c:pt>
                <c:pt idx="771">
                  <c:v>3.4000000953674299</c:v>
                </c:pt>
                <c:pt idx="772">
                  <c:v>3.4000000953674299</c:v>
                </c:pt>
                <c:pt idx="773">
                  <c:v>3.4000000953674299</c:v>
                </c:pt>
                <c:pt idx="774">
                  <c:v>3.4000000953674299</c:v>
                </c:pt>
                <c:pt idx="775">
                  <c:v>3.4000000953674299</c:v>
                </c:pt>
                <c:pt idx="776">
                  <c:v>3.4000000953674299</c:v>
                </c:pt>
                <c:pt idx="777">
                  <c:v>3.3599998950958199</c:v>
                </c:pt>
                <c:pt idx="778">
                  <c:v>3.3599998950958199</c:v>
                </c:pt>
                <c:pt idx="779">
                  <c:v>3.3599998950958199</c:v>
                </c:pt>
                <c:pt idx="780">
                  <c:v>3.4000000953674299</c:v>
                </c:pt>
                <c:pt idx="781">
                  <c:v>3.4000000953674299</c:v>
                </c:pt>
                <c:pt idx="782">
                  <c:v>3.4000000953674299</c:v>
                </c:pt>
                <c:pt idx="783">
                  <c:v>3.4000000953674299</c:v>
                </c:pt>
                <c:pt idx="784">
                  <c:v>3.4000000953674299</c:v>
                </c:pt>
                <c:pt idx="785">
                  <c:v>3.4000000953674299</c:v>
                </c:pt>
                <c:pt idx="786">
                  <c:v>3.3599998950958199</c:v>
                </c:pt>
                <c:pt idx="787">
                  <c:v>3.3599998950958199</c:v>
                </c:pt>
                <c:pt idx="788">
                  <c:v>3.3599998950958199</c:v>
                </c:pt>
                <c:pt idx="789">
                  <c:v>3.4000000953674299</c:v>
                </c:pt>
                <c:pt idx="790">
                  <c:v>3.4000000953674299</c:v>
                </c:pt>
                <c:pt idx="791">
                  <c:v>3.4000000953674299</c:v>
                </c:pt>
                <c:pt idx="792">
                  <c:v>3.4000000953674299</c:v>
                </c:pt>
                <c:pt idx="793">
                  <c:v>3.4000000953674299</c:v>
                </c:pt>
                <c:pt idx="794">
                  <c:v>3.4000000953674299</c:v>
                </c:pt>
                <c:pt idx="795">
                  <c:v>3.4000000953674299</c:v>
                </c:pt>
                <c:pt idx="796">
                  <c:v>3.4000000953674299</c:v>
                </c:pt>
                <c:pt idx="797">
                  <c:v>3.4000000953674299</c:v>
                </c:pt>
                <c:pt idx="798">
                  <c:v>3.4000000953674299</c:v>
                </c:pt>
                <c:pt idx="799">
                  <c:v>3.4000000953674299</c:v>
                </c:pt>
                <c:pt idx="800">
                  <c:v>3.4000000953674299</c:v>
                </c:pt>
                <c:pt idx="801">
                  <c:v>3.4000000953674299</c:v>
                </c:pt>
                <c:pt idx="802">
                  <c:v>3.4000000953674299</c:v>
                </c:pt>
                <c:pt idx="803">
                  <c:v>3.4000000953674299</c:v>
                </c:pt>
                <c:pt idx="804">
                  <c:v>3.4000000953674299</c:v>
                </c:pt>
                <c:pt idx="805">
                  <c:v>3.4000000953674299</c:v>
                </c:pt>
                <c:pt idx="806">
                  <c:v>3.4000000953674299</c:v>
                </c:pt>
                <c:pt idx="807">
                  <c:v>3.4000000953674299</c:v>
                </c:pt>
                <c:pt idx="808">
                  <c:v>3.4000000953674299</c:v>
                </c:pt>
                <c:pt idx="809">
                  <c:v>3.4000000953674299</c:v>
                </c:pt>
                <c:pt idx="810">
                  <c:v>3.4000000953674299</c:v>
                </c:pt>
                <c:pt idx="811">
                  <c:v>3.4000000953674299</c:v>
                </c:pt>
                <c:pt idx="812">
                  <c:v>3.4000000953674299</c:v>
                </c:pt>
                <c:pt idx="813">
                  <c:v>3.4000000953674299</c:v>
                </c:pt>
                <c:pt idx="814">
                  <c:v>3.4000000953674299</c:v>
                </c:pt>
                <c:pt idx="815">
                  <c:v>3.4000000953674299</c:v>
                </c:pt>
                <c:pt idx="816">
                  <c:v>3.4000000953674299</c:v>
                </c:pt>
                <c:pt idx="817">
                  <c:v>3.4000000953674299</c:v>
                </c:pt>
                <c:pt idx="818">
                  <c:v>3.4000000953674299</c:v>
                </c:pt>
                <c:pt idx="819">
                  <c:v>3.4000000953674299</c:v>
                </c:pt>
                <c:pt idx="820">
                  <c:v>3.4000000953674299</c:v>
                </c:pt>
                <c:pt idx="821">
                  <c:v>3.4000000953674299</c:v>
                </c:pt>
                <c:pt idx="822">
                  <c:v>3.4000000953674299</c:v>
                </c:pt>
                <c:pt idx="823">
                  <c:v>3.4000000953674299</c:v>
                </c:pt>
                <c:pt idx="824">
                  <c:v>3.4000000953674299</c:v>
                </c:pt>
                <c:pt idx="825">
                  <c:v>3.4000000953674299</c:v>
                </c:pt>
                <c:pt idx="826">
                  <c:v>3.4000000953674299</c:v>
                </c:pt>
                <c:pt idx="827">
                  <c:v>3.4000000953674299</c:v>
                </c:pt>
                <c:pt idx="828">
                  <c:v>3.4000000953674299</c:v>
                </c:pt>
                <c:pt idx="829">
                  <c:v>3.4000000953674299</c:v>
                </c:pt>
                <c:pt idx="830">
                  <c:v>3.4000000953674299</c:v>
                </c:pt>
                <c:pt idx="831">
                  <c:v>3.4000000953674299</c:v>
                </c:pt>
                <c:pt idx="832">
                  <c:v>3.4000000953674299</c:v>
                </c:pt>
                <c:pt idx="833">
                  <c:v>3.4000000953674299</c:v>
                </c:pt>
                <c:pt idx="834">
                  <c:v>3.4000000953674299</c:v>
                </c:pt>
                <c:pt idx="835">
                  <c:v>3.4000000953674299</c:v>
                </c:pt>
                <c:pt idx="836">
                  <c:v>3.4000000953674299</c:v>
                </c:pt>
                <c:pt idx="837">
                  <c:v>3.4000000953674299</c:v>
                </c:pt>
                <c:pt idx="838">
                  <c:v>3.4000000953674299</c:v>
                </c:pt>
                <c:pt idx="839">
                  <c:v>3.4000000953674299</c:v>
                </c:pt>
                <c:pt idx="840">
                  <c:v>3.4000000953674299</c:v>
                </c:pt>
                <c:pt idx="841">
                  <c:v>3.4000000953674299</c:v>
                </c:pt>
                <c:pt idx="842">
                  <c:v>3.4000000953674299</c:v>
                </c:pt>
                <c:pt idx="843">
                  <c:v>3.4000000953674299</c:v>
                </c:pt>
                <c:pt idx="844">
                  <c:v>3.4000000953674299</c:v>
                </c:pt>
                <c:pt idx="845">
                  <c:v>3.4000000953674299</c:v>
                </c:pt>
                <c:pt idx="846">
                  <c:v>3.4000000953674299</c:v>
                </c:pt>
                <c:pt idx="847">
                  <c:v>3.4000000953674299</c:v>
                </c:pt>
                <c:pt idx="848">
                  <c:v>3.4000000953674299</c:v>
                </c:pt>
                <c:pt idx="849">
                  <c:v>3.4000000953674299</c:v>
                </c:pt>
                <c:pt idx="850">
                  <c:v>3.4000000953674299</c:v>
                </c:pt>
                <c:pt idx="851">
                  <c:v>3.4000000953674299</c:v>
                </c:pt>
                <c:pt idx="852">
                  <c:v>3.4000000953674299</c:v>
                </c:pt>
                <c:pt idx="853">
                  <c:v>3.4000000953674299</c:v>
                </c:pt>
                <c:pt idx="854">
                  <c:v>3.4000000953674299</c:v>
                </c:pt>
                <c:pt idx="855">
                  <c:v>3.4000000953674299</c:v>
                </c:pt>
                <c:pt idx="856">
                  <c:v>3.4000000953674299</c:v>
                </c:pt>
                <c:pt idx="857">
                  <c:v>3.4000000953674299</c:v>
                </c:pt>
                <c:pt idx="858">
                  <c:v>3.4000000953674299</c:v>
                </c:pt>
                <c:pt idx="859">
                  <c:v>3.4000000953674299</c:v>
                </c:pt>
                <c:pt idx="860">
                  <c:v>3.4000000953674299</c:v>
                </c:pt>
                <c:pt idx="861">
                  <c:v>3.4000000953674299</c:v>
                </c:pt>
                <c:pt idx="862">
                  <c:v>3.4000000953674299</c:v>
                </c:pt>
                <c:pt idx="863">
                  <c:v>3.4000000953674299</c:v>
                </c:pt>
                <c:pt idx="864">
                  <c:v>3.4000000953674299</c:v>
                </c:pt>
                <c:pt idx="865">
                  <c:v>3.4000000953674299</c:v>
                </c:pt>
                <c:pt idx="866">
                  <c:v>3.4000000953674299</c:v>
                </c:pt>
                <c:pt idx="867">
                  <c:v>3.4000000953674299</c:v>
                </c:pt>
                <c:pt idx="868">
                  <c:v>3.4000000953674299</c:v>
                </c:pt>
                <c:pt idx="869">
                  <c:v>3.4000000953674299</c:v>
                </c:pt>
                <c:pt idx="870">
                  <c:v>3.4000000953674299</c:v>
                </c:pt>
                <c:pt idx="871">
                  <c:v>3.4000000953674299</c:v>
                </c:pt>
                <c:pt idx="872">
                  <c:v>3.4000000953674299</c:v>
                </c:pt>
                <c:pt idx="873">
                  <c:v>3.4000000953674299</c:v>
                </c:pt>
                <c:pt idx="874">
                  <c:v>3.4000000953674299</c:v>
                </c:pt>
                <c:pt idx="875">
                  <c:v>3.4000000953674299</c:v>
                </c:pt>
                <c:pt idx="876">
                  <c:v>3.4000000953674299</c:v>
                </c:pt>
                <c:pt idx="877">
                  <c:v>3.4000000953674299</c:v>
                </c:pt>
                <c:pt idx="878">
                  <c:v>3.4000000953674299</c:v>
                </c:pt>
                <c:pt idx="879">
                  <c:v>3.4000000953674299</c:v>
                </c:pt>
                <c:pt idx="880">
                  <c:v>3.4000000953674299</c:v>
                </c:pt>
                <c:pt idx="881">
                  <c:v>3.4000000953674299</c:v>
                </c:pt>
                <c:pt idx="882">
                  <c:v>3.4000000953674299</c:v>
                </c:pt>
                <c:pt idx="883">
                  <c:v>3.4000000953674299</c:v>
                </c:pt>
                <c:pt idx="884">
                  <c:v>3.4000000953674299</c:v>
                </c:pt>
                <c:pt idx="885">
                  <c:v>3.4000000953674299</c:v>
                </c:pt>
                <c:pt idx="886">
                  <c:v>3.38000011444091</c:v>
                </c:pt>
                <c:pt idx="887">
                  <c:v>3.38000011444091</c:v>
                </c:pt>
                <c:pt idx="888">
                  <c:v>3.38000011444091</c:v>
                </c:pt>
                <c:pt idx="889">
                  <c:v>3.38000011444091</c:v>
                </c:pt>
                <c:pt idx="890">
                  <c:v>3.38000011444091</c:v>
                </c:pt>
                <c:pt idx="891">
                  <c:v>3.38000011444091</c:v>
                </c:pt>
                <c:pt idx="892">
                  <c:v>3.38000011444091</c:v>
                </c:pt>
                <c:pt idx="893">
                  <c:v>3.38000011444091</c:v>
                </c:pt>
                <c:pt idx="894">
                  <c:v>3.38000011444091</c:v>
                </c:pt>
                <c:pt idx="895">
                  <c:v>3.4000000953674299</c:v>
                </c:pt>
                <c:pt idx="896">
                  <c:v>3.4000000953674299</c:v>
                </c:pt>
                <c:pt idx="897">
                  <c:v>3.4000000953674299</c:v>
                </c:pt>
                <c:pt idx="898">
                  <c:v>3.38000011444091</c:v>
                </c:pt>
                <c:pt idx="899">
                  <c:v>3.38000011444091</c:v>
                </c:pt>
                <c:pt idx="900">
                  <c:v>3.38000011444091</c:v>
                </c:pt>
                <c:pt idx="901">
                  <c:v>3.4000000953674299</c:v>
                </c:pt>
                <c:pt idx="902">
                  <c:v>3.4000000953674299</c:v>
                </c:pt>
                <c:pt idx="903">
                  <c:v>3.4000000953674299</c:v>
                </c:pt>
                <c:pt idx="904">
                  <c:v>3.4000000953674299</c:v>
                </c:pt>
                <c:pt idx="905">
                  <c:v>3.4000000953674299</c:v>
                </c:pt>
                <c:pt idx="906">
                  <c:v>3.38000011444091</c:v>
                </c:pt>
                <c:pt idx="907">
                  <c:v>3.38000011444091</c:v>
                </c:pt>
                <c:pt idx="908">
                  <c:v>3.38000011444091</c:v>
                </c:pt>
                <c:pt idx="909">
                  <c:v>3.38000011444091</c:v>
                </c:pt>
                <c:pt idx="910">
                  <c:v>3.38000011444091</c:v>
                </c:pt>
                <c:pt idx="911">
                  <c:v>3.38000011444091</c:v>
                </c:pt>
                <c:pt idx="912">
                  <c:v>3.38000011444091</c:v>
                </c:pt>
                <c:pt idx="913">
                  <c:v>3.38000011444091</c:v>
                </c:pt>
                <c:pt idx="914">
                  <c:v>3.38000011444091</c:v>
                </c:pt>
                <c:pt idx="915">
                  <c:v>3.38000011444091</c:v>
                </c:pt>
                <c:pt idx="916">
                  <c:v>3.38000011444091</c:v>
                </c:pt>
                <c:pt idx="917">
                  <c:v>3.38000011444091</c:v>
                </c:pt>
                <c:pt idx="918">
                  <c:v>3.38000011444091</c:v>
                </c:pt>
                <c:pt idx="919">
                  <c:v>3.38000011444091</c:v>
                </c:pt>
                <c:pt idx="920">
                  <c:v>3.38000011444091</c:v>
                </c:pt>
                <c:pt idx="921">
                  <c:v>3.38000011444091</c:v>
                </c:pt>
                <c:pt idx="922">
                  <c:v>3.38000011444091</c:v>
                </c:pt>
                <c:pt idx="923">
                  <c:v>3.38000011444091</c:v>
                </c:pt>
                <c:pt idx="924">
                  <c:v>3.38000011444091</c:v>
                </c:pt>
                <c:pt idx="925">
                  <c:v>3.38000011444091</c:v>
                </c:pt>
                <c:pt idx="926">
                  <c:v>3.38000011444091</c:v>
                </c:pt>
                <c:pt idx="927">
                  <c:v>3.38000011444091</c:v>
                </c:pt>
                <c:pt idx="928">
                  <c:v>3.38000011444091</c:v>
                </c:pt>
                <c:pt idx="929">
                  <c:v>3.38000011444091</c:v>
                </c:pt>
                <c:pt idx="930">
                  <c:v>3.38000011444091</c:v>
                </c:pt>
                <c:pt idx="931">
                  <c:v>3.38000011444091</c:v>
                </c:pt>
                <c:pt idx="932">
                  <c:v>3.38000011444091</c:v>
                </c:pt>
                <c:pt idx="933">
                  <c:v>3.38000011444091</c:v>
                </c:pt>
                <c:pt idx="934">
                  <c:v>3.38000011444091</c:v>
                </c:pt>
                <c:pt idx="935">
                  <c:v>3.38000011444091</c:v>
                </c:pt>
                <c:pt idx="936">
                  <c:v>3.38000011444091</c:v>
                </c:pt>
                <c:pt idx="937">
                  <c:v>3.38000011444091</c:v>
                </c:pt>
                <c:pt idx="938">
                  <c:v>3.38000011444091</c:v>
                </c:pt>
                <c:pt idx="939">
                  <c:v>3.38000011444091</c:v>
                </c:pt>
                <c:pt idx="940">
                  <c:v>3.38000011444091</c:v>
                </c:pt>
                <c:pt idx="941">
                  <c:v>3.38000011444091</c:v>
                </c:pt>
                <c:pt idx="942">
                  <c:v>3.38000011444091</c:v>
                </c:pt>
                <c:pt idx="943">
                  <c:v>3.4400000572204501</c:v>
                </c:pt>
                <c:pt idx="944">
                  <c:v>3.4400000572204501</c:v>
                </c:pt>
                <c:pt idx="945">
                  <c:v>3.4400000572204501</c:v>
                </c:pt>
                <c:pt idx="946">
                  <c:v>3.4400000572204501</c:v>
                </c:pt>
                <c:pt idx="947">
                  <c:v>3.4400000572204501</c:v>
                </c:pt>
                <c:pt idx="948">
                  <c:v>3.4400000572204501</c:v>
                </c:pt>
                <c:pt idx="949">
                  <c:v>3.4400000572204501</c:v>
                </c:pt>
                <c:pt idx="950">
                  <c:v>3.4400000572204501</c:v>
                </c:pt>
                <c:pt idx="951">
                  <c:v>3.4400000572204501</c:v>
                </c:pt>
                <c:pt idx="952">
                  <c:v>3.4400000572204501</c:v>
                </c:pt>
                <c:pt idx="953">
                  <c:v>3.4400000572204501</c:v>
                </c:pt>
                <c:pt idx="954">
                  <c:v>3.4400000572204501</c:v>
                </c:pt>
                <c:pt idx="955">
                  <c:v>3.4400000572204501</c:v>
                </c:pt>
                <c:pt idx="956">
                  <c:v>3.4400000572204501</c:v>
                </c:pt>
                <c:pt idx="957">
                  <c:v>3.4400000572204501</c:v>
                </c:pt>
                <c:pt idx="958">
                  <c:v>3.4400000572204501</c:v>
                </c:pt>
                <c:pt idx="959">
                  <c:v>3.4400000572204501</c:v>
                </c:pt>
                <c:pt idx="960">
                  <c:v>3.4400000572204501</c:v>
                </c:pt>
                <c:pt idx="961">
                  <c:v>3.4400000572204501</c:v>
                </c:pt>
                <c:pt idx="962">
                  <c:v>3.4400000572204501</c:v>
                </c:pt>
                <c:pt idx="963">
                  <c:v>3.4400000572204501</c:v>
                </c:pt>
                <c:pt idx="964">
                  <c:v>3.4400000572204501</c:v>
                </c:pt>
                <c:pt idx="965">
                  <c:v>3.4400000572204501</c:v>
                </c:pt>
                <c:pt idx="966">
                  <c:v>3.4400000572204501</c:v>
                </c:pt>
                <c:pt idx="967">
                  <c:v>3.4400000572204501</c:v>
                </c:pt>
                <c:pt idx="968">
                  <c:v>3.4400000572204501</c:v>
                </c:pt>
                <c:pt idx="969">
                  <c:v>3.4400000572204501</c:v>
                </c:pt>
                <c:pt idx="970">
                  <c:v>3.4400000572204501</c:v>
                </c:pt>
                <c:pt idx="971">
                  <c:v>3.4400000572204501</c:v>
                </c:pt>
                <c:pt idx="972">
                  <c:v>3.4400000572204501</c:v>
                </c:pt>
                <c:pt idx="973">
                  <c:v>3.4400000572204501</c:v>
                </c:pt>
                <c:pt idx="974">
                  <c:v>3.4400000572204501</c:v>
                </c:pt>
                <c:pt idx="975">
                  <c:v>3.4400000572204501</c:v>
                </c:pt>
                <c:pt idx="976">
                  <c:v>3.4400000572204501</c:v>
                </c:pt>
                <c:pt idx="977">
                  <c:v>3.4400000572204501</c:v>
                </c:pt>
                <c:pt idx="978">
                  <c:v>3.4400000572204501</c:v>
                </c:pt>
                <c:pt idx="979">
                  <c:v>3.4400000572204501</c:v>
                </c:pt>
                <c:pt idx="980">
                  <c:v>3.4400000572204501</c:v>
                </c:pt>
                <c:pt idx="981">
                  <c:v>3.4400000572204501</c:v>
                </c:pt>
                <c:pt idx="982">
                  <c:v>3.4400000572204501</c:v>
                </c:pt>
                <c:pt idx="983">
                  <c:v>3.4400000572204501</c:v>
                </c:pt>
                <c:pt idx="984">
                  <c:v>3.4400000572204501</c:v>
                </c:pt>
                <c:pt idx="985">
                  <c:v>3.4400000572204501</c:v>
                </c:pt>
                <c:pt idx="986">
                  <c:v>3.4400000572204501</c:v>
                </c:pt>
                <c:pt idx="987">
                  <c:v>3.4400000572204501</c:v>
                </c:pt>
                <c:pt idx="988">
                  <c:v>3.4400000572204501</c:v>
                </c:pt>
                <c:pt idx="989">
                  <c:v>3.4400000572204501</c:v>
                </c:pt>
                <c:pt idx="990">
                  <c:v>3.4400000572204501</c:v>
                </c:pt>
                <c:pt idx="991">
                  <c:v>3.4400000572204501</c:v>
                </c:pt>
                <c:pt idx="992">
                  <c:v>3.4400000572204501</c:v>
                </c:pt>
                <c:pt idx="993">
                  <c:v>3.4400000572204501</c:v>
                </c:pt>
                <c:pt idx="994">
                  <c:v>3.4400000572204501</c:v>
                </c:pt>
                <c:pt idx="995">
                  <c:v>3.4400000572204501</c:v>
                </c:pt>
                <c:pt idx="996">
                  <c:v>3.4400000572204501</c:v>
                </c:pt>
                <c:pt idx="997">
                  <c:v>3.4400000572204501</c:v>
                </c:pt>
                <c:pt idx="998">
                  <c:v>3.4400000572204501</c:v>
                </c:pt>
                <c:pt idx="999">
                  <c:v>3.4400000572204501</c:v>
                </c:pt>
                <c:pt idx="1000">
                  <c:v>3.4400000572204501</c:v>
                </c:pt>
                <c:pt idx="1001">
                  <c:v>3.4400000572204501</c:v>
                </c:pt>
                <c:pt idx="1002">
                  <c:v>3.4400000572204501</c:v>
                </c:pt>
                <c:pt idx="1003">
                  <c:v>3.4400000572204501</c:v>
                </c:pt>
                <c:pt idx="1004">
                  <c:v>3.4400000572204501</c:v>
                </c:pt>
                <c:pt idx="1005">
                  <c:v>3.4400000572204501</c:v>
                </c:pt>
                <c:pt idx="1006">
                  <c:v>3.4400000572204501</c:v>
                </c:pt>
                <c:pt idx="1007">
                  <c:v>3.4400000572204501</c:v>
                </c:pt>
                <c:pt idx="1008">
                  <c:v>3.4400000572204501</c:v>
                </c:pt>
                <c:pt idx="1009">
                  <c:v>3.4400000572204501</c:v>
                </c:pt>
                <c:pt idx="1010">
                  <c:v>3.4400000572204501</c:v>
                </c:pt>
                <c:pt idx="1011">
                  <c:v>3.4400000572204501</c:v>
                </c:pt>
                <c:pt idx="1012">
                  <c:v>3.4400000572204501</c:v>
                </c:pt>
                <c:pt idx="1013">
                  <c:v>3.4400000572204501</c:v>
                </c:pt>
                <c:pt idx="1014">
                  <c:v>3.4700000286102202</c:v>
                </c:pt>
                <c:pt idx="1015">
                  <c:v>3.4700000286102202</c:v>
                </c:pt>
                <c:pt idx="1016">
                  <c:v>3.4700000286102202</c:v>
                </c:pt>
                <c:pt idx="1017">
                  <c:v>3.4700000286102202</c:v>
                </c:pt>
                <c:pt idx="1018">
                  <c:v>3.4700000286102202</c:v>
                </c:pt>
                <c:pt idx="1019">
                  <c:v>3.4700000286102202</c:v>
                </c:pt>
                <c:pt idx="1020">
                  <c:v>3.4700000286102202</c:v>
                </c:pt>
                <c:pt idx="1021">
                  <c:v>3.4700000286102202</c:v>
                </c:pt>
                <c:pt idx="1022">
                  <c:v>3.4700000286102202</c:v>
                </c:pt>
                <c:pt idx="1023">
                  <c:v>3.4700000286102202</c:v>
                </c:pt>
                <c:pt idx="1024">
                  <c:v>3.4700000286102202</c:v>
                </c:pt>
                <c:pt idx="1025">
                  <c:v>3.4700000286102202</c:v>
                </c:pt>
                <c:pt idx="1026">
                  <c:v>3.4700000286102202</c:v>
                </c:pt>
                <c:pt idx="1027">
                  <c:v>3.4700000286102202</c:v>
                </c:pt>
                <c:pt idx="1028">
                  <c:v>3.4700000286102202</c:v>
                </c:pt>
                <c:pt idx="1029">
                  <c:v>3.4700000286102202</c:v>
                </c:pt>
                <c:pt idx="1030">
                  <c:v>3.4700000286102202</c:v>
                </c:pt>
                <c:pt idx="1031">
                  <c:v>3.4700000286102202</c:v>
                </c:pt>
                <c:pt idx="1032">
                  <c:v>3.4800000190734801</c:v>
                </c:pt>
                <c:pt idx="1033">
                  <c:v>3.4800000190734801</c:v>
                </c:pt>
                <c:pt idx="1034">
                  <c:v>3.4800000190734801</c:v>
                </c:pt>
                <c:pt idx="1035">
                  <c:v>3.4800000190734801</c:v>
                </c:pt>
                <c:pt idx="1036">
                  <c:v>3.4800000190734801</c:v>
                </c:pt>
                <c:pt idx="1037">
                  <c:v>3.4800000190734801</c:v>
                </c:pt>
                <c:pt idx="1038">
                  <c:v>3.4700000286102202</c:v>
                </c:pt>
                <c:pt idx="1039">
                  <c:v>3.4700000286102202</c:v>
                </c:pt>
                <c:pt idx="1040">
                  <c:v>3.4700000286102202</c:v>
                </c:pt>
                <c:pt idx="1041">
                  <c:v>3.4700000286102202</c:v>
                </c:pt>
                <c:pt idx="1042">
                  <c:v>3.4700000286102202</c:v>
                </c:pt>
                <c:pt idx="1043">
                  <c:v>3.4700000286102202</c:v>
                </c:pt>
                <c:pt idx="1044">
                  <c:v>3.4700000286102202</c:v>
                </c:pt>
                <c:pt idx="1045">
                  <c:v>3.4700000286102202</c:v>
                </c:pt>
                <c:pt idx="1046">
                  <c:v>3.4700000286102202</c:v>
                </c:pt>
                <c:pt idx="1047">
                  <c:v>3.4700000286102202</c:v>
                </c:pt>
                <c:pt idx="1048">
                  <c:v>3.4700000286102202</c:v>
                </c:pt>
                <c:pt idx="1049">
                  <c:v>3.4700000286102202</c:v>
                </c:pt>
                <c:pt idx="1050">
                  <c:v>3.4400000572204501</c:v>
                </c:pt>
                <c:pt idx="1051">
                  <c:v>3.4400000572204501</c:v>
                </c:pt>
                <c:pt idx="1052">
                  <c:v>3.4400000572204501</c:v>
                </c:pt>
                <c:pt idx="1053">
                  <c:v>3.4400000572204501</c:v>
                </c:pt>
                <c:pt idx="1054">
                  <c:v>3.4400000572204501</c:v>
                </c:pt>
                <c:pt idx="1055">
                  <c:v>3.4400000572204501</c:v>
                </c:pt>
                <c:pt idx="1056">
                  <c:v>3.4400000572204501</c:v>
                </c:pt>
                <c:pt idx="1057">
                  <c:v>3.4400000572204501</c:v>
                </c:pt>
                <c:pt idx="1058">
                  <c:v>3.4400000572204501</c:v>
                </c:pt>
                <c:pt idx="1059">
                  <c:v>3.4400000572204501</c:v>
                </c:pt>
                <c:pt idx="1060">
                  <c:v>3.4400000572204501</c:v>
                </c:pt>
                <c:pt idx="1061">
                  <c:v>3.4400000572204501</c:v>
                </c:pt>
                <c:pt idx="1062">
                  <c:v>3.4400000572204501</c:v>
                </c:pt>
                <c:pt idx="1063">
                  <c:v>3.4400000572204501</c:v>
                </c:pt>
                <c:pt idx="1064">
                  <c:v>3.4400000572204501</c:v>
                </c:pt>
                <c:pt idx="1065">
                  <c:v>3.4400000572204501</c:v>
                </c:pt>
                <c:pt idx="1066">
                  <c:v>3.4400000572204501</c:v>
                </c:pt>
                <c:pt idx="1067">
                  <c:v>3.4400000572204501</c:v>
                </c:pt>
                <c:pt idx="1068">
                  <c:v>3.4400000572204501</c:v>
                </c:pt>
                <c:pt idx="1069">
                  <c:v>3.4400000572204501</c:v>
                </c:pt>
                <c:pt idx="1070">
                  <c:v>3.4400000572204501</c:v>
                </c:pt>
                <c:pt idx="1071">
                  <c:v>3.4400000572204501</c:v>
                </c:pt>
                <c:pt idx="1072">
                  <c:v>3.4400000572204501</c:v>
                </c:pt>
                <c:pt idx="1073">
                  <c:v>3.4400000572204501</c:v>
                </c:pt>
                <c:pt idx="1074">
                  <c:v>3.4400000572204501</c:v>
                </c:pt>
                <c:pt idx="1075">
                  <c:v>3.4400000572204501</c:v>
                </c:pt>
                <c:pt idx="1076">
                  <c:v>3.4400000572204501</c:v>
                </c:pt>
                <c:pt idx="1077">
                  <c:v>3.4400000572204501</c:v>
                </c:pt>
                <c:pt idx="1078">
                  <c:v>3.4400000572204501</c:v>
                </c:pt>
                <c:pt idx="1079">
                  <c:v>3.4400000572204501</c:v>
                </c:pt>
                <c:pt idx="1080">
                  <c:v>3.4400000572204501</c:v>
                </c:pt>
                <c:pt idx="1081">
                  <c:v>3.4400000572204501</c:v>
                </c:pt>
                <c:pt idx="1082">
                  <c:v>3.4400000572204501</c:v>
                </c:pt>
                <c:pt idx="1083">
                  <c:v>3.4400000572204501</c:v>
                </c:pt>
                <c:pt idx="1084">
                  <c:v>3.4400000572204501</c:v>
                </c:pt>
                <c:pt idx="1085">
                  <c:v>3.4400000572204501</c:v>
                </c:pt>
                <c:pt idx="1086">
                  <c:v>3.4400000572204501</c:v>
                </c:pt>
                <c:pt idx="1087">
                  <c:v>3.4400000572204501</c:v>
                </c:pt>
                <c:pt idx="1088">
                  <c:v>3.4400000572204501</c:v>
                </c:pt>
                <c:pt idx="1089">
                  <c:v>3.4400000572204501</c:v>
                </c:pt>
                <c:pt idx="1090">
                  <c:v>3.4400000572204501</c:v>
                </c:pt>
                <c:pt idx="1091">
                  <c:v>3.4400000572204501</c:v>
                </c:pt>
                <c:pt idx="1092">
                  <c:v>3.4400000572204501</c:v>
                </c:pt>
                <c:pt idx="1093">
                  <c:v>3.4400000572204501</c:v>
                </c:pt>
                <c:pt idx="1094">
                  <c:v>3.4400000572204501</c:v>
                </c:pt>
                <c:pt idx="1095">
                  <c:v>3.4400000572204501</c:v>
                </c:pt>
                <c:pt idx="1096">
                  <c:v>3.4400000572204501</c:v>
                </c:pt>
                <c:pt idx="1097">
                  <c:v>3.4400000572204501</c:v>
                </c:pt>
                <c:pt idx="1098">
                  <c:v>3.4400000572204501</c:v>
                </c:pt>
                <c:pt idx="1099">
                  <c:v>3.4400000572204501</c:v>
                </c:pt>
                <c:pt idx="1100">
                  <c:v>3.4400000572204501</c:v>
                </c:pt>
                <c:pt idx="1101">
                  <c:v>3.4400000572204501</c:v>
                </c:pt>
                <c:pt idx="1102">
                  <c:v>3.4400000572204501</c:v>
                </c:pt>
                <c:pt idx="1103">
                  <c:v>3.4400000572204501</c:v>
                </c:pt>
                <c:pt idx="1104">
                  <c:v>3.4400000572204501</c:v>
                </c:pt>
                <c:pt idx="1105">
                  <c:v>3.4400000572204501</c:v>
                </c:pt>
                <c:pt idx="1106">
                  <c:v>3.4400000572204501</c:v>
                </c:pt>
                <c:pt idx="1107">
                  <c:v>3.4400000572204501</c:v>
                </c:pt>
                <c:pt idx="1108">
                  <c:v>3.4400000572204501</c:v>
                </c:pt>
                <c:pt idx="1109">
                  <c:v>3.4400000572204501</c:v>
                </c:pt>
                <c:pt idx="1110">
                  <c:v>3.4400000572204501</c:v>
                </c:pt>
                <c:pt idx="1111">
                  <c:v>3.4400000572204501</c:v>
                </c:pt>
                <c:pt idx="1112">
                  <c:v>3.4400000572204501</c:v>
                </c:pt>
                <c:pt idx="1113">
                  <c:v>3.4400000572204501</c:v>
                </c:pt>
                <c:pt idx="1114">
                  <c:v>3.4400000572204501</c:v>
                </c:pt>
                <c:pt idx="1115">
                  <c:v>3.4400000572204501</c:v>
                </c:pt>
                <c:pt idx="1116">
                  <c:v>3.4400000572204501</c:v>
                </c:pt>
                <c:pt idx="1117">
                  <c:v>3.4400000572204501</c:v>
                </c:pt>
                <c:pt idx="1118">
                  <c:v>3.4400000572204501</c:v>
                </c:pt>
                <c:pt idx="1119">
                  <c:v>3.4400000572204501</c:v>
                </c:pt>
                <c:pt idx="1120">
                  <c:v>3.4400000572204501</c:v>
                </c:pt>
                <c:pt idx="1121">
                  <c:v>3.4400000572204501</c:v>
                </c:pt>
                <c:pt idx="1122">
                  <c:v>3.4400000572204501</c:v>
                </c:pt>
                <c:pt idx="1123">
                  <c:v>3.4400000572204501</c:v>
                </c:pt>
                <c:pt idx="1124">
                  <c:v>3.4400000572204501</c:v>
                </c:pt>
                <c:pt idx="1125">
                  <c:v>3.4400000572204501</c:v>
                </c:pt>
                <c:pt idx="1126">
                  <c:v>3.4400000572204501</c:v>
                </c:pt>
                <c:pt idx="1127">
                  <c:v>3.4400000572204501</c:v>
                </c:pt>
                <c:pt idx="1128">
                  <c:v>3.4400000572204501</c:v>
                </c:pt>
                <c:pt idx="1129">
                  <c:v>3.4400000572204501</c:v>
                </c:pt>
                <c:pt idx="1130">
                  <c:v>3.4400000572204501</c:v>
                </c:pt>
                <c:pt idx="1131">
                  <c:v>3.4400000572204501</c:v>
                </c:pt>
                <c:pt idx="1132">
                  <c:v>3.4400000572204501</c:v>
                </c:pt>
                <c:pt idx="1133">
                  <c:v>3.4400000572204501</c:v>
                </c:pt>
                <c:pt idx="1134">
                  <c:v>3.4400000572204501</c:v>
                </c:pt>
                <c:pt idx="1135">
                  <c:v>3.4400000572204501</c:v>
                </c:pt>
                <c:pt idx="1136">
                  <c:v>3.4400000572204501</c:v>
                </c:pt>
                <c:pt idx="1137">
                  <c:v>3.4400000572204501</c:v>
                </c:pt>
                <c:pt idx="1138">
                  <c:v>3.4400000572204501</c:v>
                </c:pt>
                <c:pt idx="1139">
                  <c:v>3.4400000572204501</c:v>
                </c:pt>
                <c:pt idx="1140">
                  <c:v>3.4400000572204501</c:v>
                </c:pt>
                <c:pt idx="1141">
                  <c:v>3.4400000572204501</c:v>
                </c:pt>
                <c:pt idx="1142">
                  <c:v>3.4400000572204501</c:v>
                </c:pt>
                <c:pt idx="1143">
                  <c:v>3.4400000572204501</c:v>
                </c:pt>
                <c:pt idx="1144">
                  <c:v>3.4400000572204501</c:v>
                </c:pt>
                <c:pt idx="1145">
                  <c:v>3.4400000572204501</c:v>
                </c:pt>
                <c:pt idx="1146">
                  <c:v>3.4400000572204501</c:v>
                </c:pt>
                <c:pt idx="1147">
                  <c:v>3.4400000572204501</c:v>
                </c:pt>
                <c:pt idx="1148">
                  <c:v>3.4400000572204501</c:v>
                </c:pt>
                <c:pt idx="1149">
                  <c:v>3.4400000572204501</c:v>
                </c:pt>
                <c:pt idx="1150">
                  <c:v>3.4400000572204501</c:v>
                </c:pt>
                <c:pt idx="1151">
                  <c:v>3.4400000572204501</c:v>
                </c:pt>
                <c:pt idx="1152">
                  <c:v>3.4400000572204501</c:v>
                </c:pt>
                <c:pt idx="1153">
                  <c:v>3.4400000572204501</c:v>
                </c:pt>
                <c:pt idx="1154">
                  <c:v>3.38000011444091</c:v>
                </c:pt>
                <c:pt idx="1155">
                  <c:v>3.38000011444091</c:v>
                </c:pt>
                <c:pt idx="1156">
                  <c:v>3.38000011444091</c:v>
                </c:pt>
                <c:pt idx="1157">
                  <c:v>3.4400000572204501</c:v>
                </c:pt>
                <c:pt idx="1158">
                  <c:v>3.4400000572204501</c:v>
                </c:pt>
                <c:pt idx="1159">
                  <c:v>3.4400000572204501</c:v>
                </c:pt>
                <c:pt idx="1160">
                  <c:v>3.4400000572204501</c:v>
                </c:pt>
                <c:pt idx="1161">
                  <c:v>3.4400000572204501</c:v>
                </c:pt>
                <c:pt idx="1162">
                  <c:v>3.4400000572204501</c:v>
                </c:pt>
                <c:pt idx="1163">
                  <c:v>3.4400000572204501</c:v>
                </c:pt>
                <c:pt idx="1164">
                  <c:v>3.4400000572204501</c:v>
                </c:pt>
                <c:pt idx="1165">
                  <c:v>3.4400000572204501</c:v>
                </c:pt>
                <c:pt idx="1166">
                  <c:v>3.4400000572204501</c:v>
                </c:pt>
                <c:pt idx="1167">
                  <c:v>3.4400000572204501</c:v>
                </c:pt>
                <c:pt idx="1168">
                  <c:v>3.4400000572204501</c:v>
                </c:pt>
                <c:pt idx="1169">
                  <c:v>3.38000011444091</c:v>
                </c:pt>
                <c:pt idx="1170">
                  <c:v>3.38000011444091</c:v>
                </c:pt>
                <c:pt idx="1171">
                  <c:v>3.38000011444091</c:v>
                </c:pt>
                <c:pt idx="1172">
                  <c:v>3.38000011444091</c:v>
                </c:pt>
                <c:pt idx="1173">
                  <c:v>3.38000011444091</c:v>
                </c:pt>
                <c:pt idx="1174">
                  <c:v>3.38000011444091</c:v>
                </c:pt>
                <c:pt idx="1175">
                  <c:v>3.4400000572204501</c:v>
                </c:pt>
                <c:pt idx="1176">
                  <c:v>3.4400000572204501</c:v>
                </c:pt>
                <c:pt idx="1177">
                  <c:v>3.4400000572204501</c:v>
                </c:pt>
                <c:pt idx="1178">
                  <c:v>3.4400000572204501</c:v>
                </c:pt>
                <c:pt idx="1179">
                  <c:v>3.4400000572204501</c:v>
                </c:pt>
                <c:pt idx="1180">
                  <c:v>3.4400000572204501</c:v>
                </c:pt>
                <c:pt idx="1181">
                  <c:v>3.4400000572204501</c:v>
                </c:pt>
                <c:pt idx="1182">
                  <c:v>3.4400000572204501</c:v>
                </c:pt>
                <c:pt idx="1183">
                  <c:v>3.38000011444091</c:v>
                </c:pt>
                <c:pt idx="1184">
                  <c:v>3.38000011444091</c:v>
                </c:pt>
                <c:pt idx="1185">
                  <c:v>3.38000011444091</c:v>
                </c:pt>
                <c:pt idx="1186">
                  <c:v>3.4400000572204501</c:v>
                </c:pt>
                <c:pt idx="1187">
                  <c:v>3.4400000572204501</c:v>
                </c:pt>
                <c:pt idx="1188">
                  <c:v>3.4400000572204501</c:v>
                </c:pt>
                <c:pt idx="1189">
                  <c:v>3.4400000572204501</c:v>
                </c:pt>
                <c:pt idx="1190">
                  <c:v>3.4400000572204501</c:v>
                </c:pt>
                <c:pt idx="1191">
                  <c:v>3.4400000572204501</c:v>
                </c:pt>
                <c:pt idx="1192">
                  <c:v>3.4400000572204501</c:v>
                </c:pt>
                <c:pt idx="1193">
                  <c:v>3.4400000572204501</c:v>
                </c:pt>
                <c:pt idx="1194">
                  <c:v>3.4400000572204501</c:v>
                </c:pt>
                <c:pt idx="1195">
                  <c:v>3.4400000572204501</c:v>
                </c:pt>
                <c:pt idx="1196">
                  <c:v>3.4400000572204501</c:v>
                </c:pt>
                <c:pt idx="1197">
                  <c:v>3.4400000572204501</c:v>
                </c:pt>
                <c:pt idx="1198">
                  <c:v>3.4400000572204501</c:v>
                </c:pt>
                <c:pt idx="1199">
                  <c:v>3.4400000572204501</c:v>
                </c:pt>
                <c:pt idx="1200">
                  <c:v>3.4400000572204501</c:v>
                </c:pt>
                <c:pt idx="1201">
                  <c:v>3.4400000572204501</c:v>
                </c:pt>
                <c:pt idx="1202">
                  <c:v>3.4400000572204501</c:v>
                </c:pt>
                <c:pt idx="1203">
                  <c:v>3.4400000572204501</c:v>
                </c:pt>
                <c:pt idx="1204">
                  <c:v>3.4400000572204501</c:v>
                </c:pt>
                <c:pt idx="1205">
                  <c:v>3.4400000572204501</c:v>
                </c:pt>
                <c:pt idx="1206">
                  <c:v>3.38000011444091</c:v>
                </c:pt>
                <c:pt idx="1207">
                  <c:v>3.38000011444091</c:v>
                </c:pt>
                <c:pt idx="1208">
                  <c:v>3.38000011444091</c:v>
                </c:pt>
                <c:pt idx="1209">
                  <c:v>3.4400000572204501</c:v>
                </c:pt>
                <c:pt idx="1210">
                  <c:v>3.4400000572204501</c:v>
                </c:pt>
                <c:pt idx="1211">
                  <c:v>3.4400000572204501</c:v>
                </c:pt>
                <c:pt idx="1212">
                  <c:v>3.4400000572204501</c:v>
                </c:pt>
                <c:pt idx="1213">
                  <c:v>3.4400000572204501</c:v>
                </c:pt>
                <c:pt idx="1214">
                  <c:v>3.4400000572204501</c:v>
                </c:pt>
                <c:pt idx="1215">
                  <c:v>3.4400000572204501</c:v>
                </c:pt>
                <c:pt idx="1216">
                  <c:v>3.4400000572204501</c:v>
                </c:pt>
                <c:pt idx="1217">
                  <c:v>3.4400000572204501</c:v>
                </c:pt>
                <c:pt idx="1218">
                  <c:v>3.38000011444091</c:v>
                </c:pt>
                <c:pt idx="1219">
                  <c:v>3.38000011444091</c:v>
                </c:pt>
                <c:pt idx="1220">
                  <c:v>3.38000011444091</c:v>
                </c:pt>
                <c:pt idx="1221">
                  <c:v>3.38000011444091</c:v>
                </c:pt>
                <c:pt idx="1222">
                  <c:v>3.38000011444091</c:v>
                </c:pt>
                <c:pt idx="1223">
                  <c:v>3.38000011444091</c:v>
                </c:pt>
                <c:pt idx="1224">
                  <c:v>3.4400000572204501</c:v>
                </c:pt>
                <c:pt idx="1225">
                  <c:v>3.4400000572204501</c:v>
                </c:pt>
                <c:pt idx="1226">
                  <c:v>3.4400000572204501</c:v>
                </c:pt>
                <c:pt idx="1227">
                  <c:v>3.4400000572204501</c:v>
                </c:pt>
                <c:pt idx="1228">
                  <c:v>3.4400000572204501</c:v>
                </c:pt>
                <c:pt idx="1229">
                  <c:v>3.4400000572204501</c:v>
                </c:pt>
                <c:pt idx="1230">
                  <c:v>3.4400000572204501</c:v>
                </c:pt>
                <c:pt idx="1231">
                  <c:v>3.4400000572204501</c:v>
                </c:pt>
                <c:pt idx="1232">
                  <c:v>3.38000011444091</c:v>
                </c:pt>
                <c:pt idx="1233">
                  <c:v>3.38000011444091</c:v>
                </c:pt>
                <c:pt idx="1234">
                  <c:v>3.38000011444091</c:v>
                </c:pt>
                <c:pt idx="1235">
                  <c:v>3.4400000572204501</c:v>
                </c:pt>
                <c:pt idx="1236">
                  <c:v>3.4400000572204501</c:v>
                </c:pt>
                <c:pt idx="1237">
                  <c:v>3.4400000572204501</c:v>
                </c:pt>
                <c:pt idx="1238">
                  <c:v>3.4400000572204501</c:v>
                </c:pt>
                <c:pt idx="1239">
                  <c:v>3.4400000572204501</c:v>
                </c:pt>
                <c:pt idx="1240">
                  <c:v>3.4400000572204501</c:v>
                </c:pt>
                <c:pt idx="1241">
                  <c:v>3.38000011444091</c:v>
                </c:pt>
                <c:pt idx="1242">
                  <c:v>3.38000011444091</c:v>
                </c:pt>
                <c:pt idx="1243">
                  <c:v>3.38000011444091</c:v>
                </c:pt>
                <c:pt idx="1244">
                  <c:v>3.38000011444091</c:v>
                </c:pt>
                <c:pt idx="1245">
                  <c:v>3.38000011444091</c:v>
                </c:pt>
                <c:pt idx="1246">
                  <c:v>3.38000011444091</c:v>
                </c:pt>
                <c:pt idx="1247">
                  <c:v>3.38000011444091</c:v>
                </c:pt>
                <c:pt idx="1248">
                  <c:v>3.38000011444091</c:v>
                </c:pt>
                <c:pt idx="1249">
                  <c:v>3.38000011444091</c:v>
                </c:pt>
                <c:pt idx="1250">
                  <c:v>3.4400000572204501</c:v>
                </c:pt>
                <c:pt idx="1251">
                  <c:v>3.4400000572204501</c:v>
                </c:pt>
                <c:pt idx="1252">
                  <c:v>3.4400000572204501</c:v>
                </c:pt>
                <c:pt idx="1253">
                  <c:v>3.38000011444091</c:v>
                </c:pt>
                <c:pt idx="1254">
                  <c:v>3.38000011444091</c:v>
                </c:pt>
                <c:pt idx="1255">
                  <c:v>3.38000011444091</c:v>
                </c:pt>
                <c:pt idx="1256">
                  <c:v>3.4400000572204501</c:v>
                </c:pt>
                <c:pt idx="1257">
                  <c:v>3.4400000572204501</c:v>
                </c:pt>
                <c:pt idx="1258">
                  <c:v>3.38000011444091</c:v>
                </c:pt>
                <c:pt idx="1259">
                  <c:v>3.38000011444091</c:v>
                </c:pt>
                <c:pt idx="1260">
                  <c:v>3.38000011444091</c:v>
                </c:pt>
                <c:pt idx="1261">
                  <c:v>3.38000011444091</c:v>
                </c:pt>
                <c:pt idx="1262">
                  <c:v>3.38000011444091</c:v>
                </c:pt>
                <c:pt idx="1263">
                  <c:v>3.38000011444091</c:v>
                </c:pt>
                <c:pt idx="1264">
                  <c:v>3.38000011444091</c:v>
                </c:pt>
                <c:pt idx="1265">
                  <c:v>3.38000011444091</c:v>
                </c:pt>
                <c:pt idx="1266">
                  <c:v>3.38000011444091</c:v>
                </c:pt>
                <c:pt idx="1267">
                  <c:v>3.38000011444091</c:v>
                </c:pt>
                <c:pt idx="1268">
                  <c:v>3.38000011444091</c:v>
                </c:pt>
                <c:pt idx="1269">
                  <c:v>3.38000011444091</c:v>
                </c:pt>
                <c:pt idx="1270">
                  <c:v>3.38000011444091</c:v>
                </c:pt>
                <c:pt idx="1271">
                  <c:v>3.38000011444091</c:v>
                </c:pt>
                <c:pt idx="1272">
                  <c:v>3.38000011444091</c:v>
                </c:pt>
                <c:pt idx="1273">
                  <c:v>3.38000011444091</c:v>
                </c:pt>
                <c:pt idx="1274">
                  <c:v>3.38000011444091</c:v>
                </c:pt>
                <c:pt idx="1275">
                  <c:v>3.38000011444091</c:v>
                </c:pt>
                <c:pt idx="1276">
                  <c:v>3.38000011444091</c:v>
                </c:pt>
                <c:pt idx="1277">
                  <c:v>3.38000011444091</c:v>
                </c:pt>
                <c:pt idx="1278">
                  <c:v>3.4400000572204501</c:v>
                </c:pt>
                <c:pt idx="1279">
                  <c:v>3.4400000572204501</c:v>
                </c:pt>
                <c:pt idx="1280">
                  <c:v>3.4400000572204501</c:v>
                </c:pt>
                <c:pt idx="1281">
                  <c:v>3.38000011444091</c:v>
                </c:pt>
                <c:pt idx="1282">
                  <c:v>3.38000011444091</c:v>
                </c:pt>
                <c:pt idx="1283">
                  <c:v>3.38000011444091</c:v>
                </c:pt>
                <c:pt idx="1284">
                  <c:v>3.4400000572204501</c:v>
                </c:pt>
                <c:pt idx="1285">
                  <c:v>3.4400000572204501</c:v>
                </c:pt>
                <c:pt idx="1286">
                  <c:v>3.4400000572204501</c:v>
                </c:pt>
                <c:pt idx="1287">
                  <c:v>3.4400000572204501</c:v>
                </c:pt>
                <c:pt idx="1288">
                  <c:v>3.4400000572204501</c:v>
                </c:pt>
                <c:pt idx="1289">
                  <c:v>3.4400000572204501</c:v>
                </c:pt>
                <c:pt idx="1290">
                  <c:v>3.4400000572204501</c:v>
                </c:pt>
                <c:pt idx="1291">
                  <c:v>3.4400000572204501</c:v>
                </c:pt>
                <c:pt idx="1292">
                  <c:v>3.4400000572204501</c:v>
                </c:pt>
                <c:pt idx="1293">
                  <c:v>3.4400000572204501</c:v>
                </c:pt>
                <c:pt idx="1294">
                  <c:v>3.4400000572204501</c:v>
                </c:pt>
                <c:pt idx="1295">
                  <c:v>3.4400000572204501</c:v>
                </c:pt>
                <c:pt idx="1296">
                  <c:v>3.4400000572204501</c:v>
                </c:pt>
                <c:pt idx="1297">
                  <c:v>3.4400000572204501</c:v>
                </c:pt>
                <c:pt idx="1298">
                  <c:v>3.4400000572204501</c:v>
                </c:pt>
                <c:pt idx="1299">
                  <c:v>3.4400000572204501</c:v>
                </c:pt>
                <c:pt idx="1300">
                  <c:v>3.4400000572204501</c:v>
                </c:pt>
                <c:pt idx="1301">
                  <c:v>3.4400000572204501</c:v>
                </c:pt>
                <c:pt idx="1302">
                  <c:v>3.4400000572204501</c:v>
                </c:pt>
                <c:pt idx="1303">
                  <c:v>3.4400000572204501</c:v>
                </c:pt>
                <c:pt idx="1304">
                  <c:v>3.4400000572204501</c:v>
                </c:pt>
                <c:pt idx="1305">
                  <c:v>3.4400000572204501</c:v>
                </c:pt>
                <c:pt idx="1306">
                  <c:v>3.4400000572204501</c:v>
                </c:pt>
                <c:pt idx="1307">
                  <c:v>3.4400000572204501</c:v>
                </c:pt>
                <c:pt idx="1308">
                  <c:v>3.4400000572204501</c:v>
                </c:pt>
                <c:pt idx="1309">
                  <c:v>3.4400000572204501</c:v>
                </c:pt>
                <c:pt idx="1310">
                  <c:v>3.4400000572204501</c:v>
                </c:pt>
                <c:pt idx="1311">
                  <c:v>3.4400000572204501</c:v>
                </c:pt>
                <c:pt idx="1312">
                  <c:v>3.4400000572204501</c:v>
                </c:pt>
                <c:pt idx="1313">
                  <c:v>3.4400000572204501</c:v>
                </c:pt>
                <c:pt idx="1314">
                  <c:v>3.4400000572204501</c:v>
                </c:pt>
                <c:pt idx="1315">
                  <c:v>3.4400000572204501</c:v>
                </c:pt>
                <c:pt idx="1316">
                  <c:v>3.4400000572204501</c:v>
                </c:pt>
                <c:pt idx="1317">
                  <c:v>3.4400000572204501</c:v>
                </c:pt>
                <c:pt idx="1318">
                  <c:v>3.4400000572204501</c:v>
                </c:pt>
                <c:pt idx="1319">
                  <c:v>3.38000011444091</c:v>
                </c:pt>
                <c:pt idx="1320">
                  <c:v>3.38000011444091</c:v>
                </c:pt>
                <c:pt idx="1321">
                  <c:v>3.38000011444091</c:v>
                </c:pt>
                <c:pt idx="1322">
                  <c:v>3.38000011444091</c:v>
                </c:pt>
                <c:pt idx="1323">
                  <c:v>3.38000011444091</c:v>
                </c:pt>
                <c:pt idx="1324">
                  <c:v>3.38000011444091</c:v>
                </c:pt>
                <c:pt idx="1325">
                  <c:v>3.4400000572204501</c:v>
                </c:pt>
                <c:pt idx="1326">
                  <c:v>3.4400000572204501</c:v>
                </c:pt>
                <c:pt idx="1327">
                  <c:v>3.4400000572204501</c:v>
                </c:pt>
                <c:pt idx="1328">
                  <c:v>3.38000011444091</c:v>
                </c:pt>
                <c:pt idx="1329">
                  <c:v>3.38000011444091</c:v>
                </c:pt>
                <c:pt idx="1330">
                  <c:v>3.38000011444091</c:v>
                </c:pt>
                <c:pt idx="1331">
                  <c:v>3.38000011444091</c:v>
                </c:pt>
                <c:pt idx="1332">
                  <c:v>3.38000011444091</c:v>
                </c:pt>
                <c:pt idx="1333">
                  <c:v>3.38000011444091</c:v>
                </c:pt>
                <c:pt idx="1334">
                  <c:v>3.38000011444091</c:v>
                </c:pt>
                <c:pt idx="1335">
                  <c:v>3.38000011444091</c:v>
                </c:pt>
                <c:pt idx="1336">
                  <c:v>3.38000011444091</c:v>
                </c:pt>
                <c:pt idx="1337">
                  <c:v>3.4400000572204501</c:v>
                </c:pt>
                <c:pt idx="1338">
                  <c:v>3.4400000572204501</c:v>
                </c:pt>
                <c:pt idx="1339">
                  <c:v>3.4400000572204501</c:v>
                </c:pt>
                <c:pt idx="1340">
                  <c:v>3.4400000572204501</c:v>
                </c:pt>
                <c:pt idx="1341">
                  <c:v>3.4400000572204501</c:v>
                </c:pt>
                <c:pt idx="1342">
                  <c:v>3.4400000572204501</c:v>
                </c:pt>
                <c:pt idx="1343">
                  <c:v>3.4400000572204501</c:v>
                </c:pt>
                <c:pt idx="1344">
                  <c:v>3.4400000572204501</c:v>
                </c:pt>
                <c:pt idx="1345">
                  <c:v>3.4400000572204501</c:v>
                </c:pt>
                <c:pt idx="1346">
                  <c:v>3.4400000572204501</c:v>
                </c:pt>
                <c:pt idx="1347">
                  <c:v>3.4400000572204501</c:v>
                </c:pt>
                <c:pt idx="1348">
                  <c:v>3.4400000572204501</c:v>
                </c:pt>
                <c:pt idx="1349">
                  <c:v>3.4400000572204501</c:v>
                </c:pt>
                <c:pt idx="1350">
                  <c:v>3.4400000572204501</c:v>
                </c:pt>
                <c:pt idx="1351">
                  <c:v>3.4400000572204501</c:v>
                </c:pt>
                <c:pt idx="1352">
                  <c:v>3.4400000572204501</c:v>
                </c:pt>
                <c:pt idx="1353">
                  <c:v>3.4400000572204501</c:v>
                </c:pt>
                <c:pt idx="1354">
                  <c:v>3.4400000572204501</c:v>
                </c:pt>
                <c:pt idx="1355">
                  <c:v>3.4400000572204501</c:v>
                </c:pt>
                <c:pt idx="1356">
                  <c:v>3.4400000572204501</c:v>
                </c:pt>
                <c:pt idx="1357">
                  <c:v>3.38000011444091</c:v>
                </c:pt>
                <c:pt idx="1358">
                  <c:v>3.38000011444091</c:v>
                </c:pt>
                <c:pt idx="1359">
                  <c:v>3.38000011444091</c:v>
                </c:pt>
                <c:pt idx="1360">
                  <c:v>3.4400000572204501</c:v>
                </c:pt>
                <c:pt idx="1361">
                  <c:v>3.4400000572204501</c:v>
                </c:pt>
                <c:pt idx="1362">
                  <c:v>3.4400000572204501</c:v>
                </c:pt>
                <c:pt idx="1363">
                  <c:v>3.4400000572204501</c:v>
                </c:pt>
                <c:pt idx="1364">
                  <c:v>3.4400000572204501</c:v>
                </c:pt>
                <c:pt idx="1365">
                  <c:v>3.4400000572204501</c:v>
                </c:pt>
                <c:pt idx="1366">
                  <c:v>3.4400000572204501</c:v>
                </c:pt>
                <c:pt idx="1367">
                  <c:v>3.4400000572204501</c:v>
                </c:pt>
                <c:pt idx="1368">
                  <c:v>3.4400000572204501</c:v>
                </c:pt>
                <c:pt idx="1369">
                  <c:v>3.4400000572204501</c:v>
                </c:pt>
                <c:pt idx="1370">
                  <c:v>3.4400000572204501</c:v>
                </c:pt>
                <c:pt idx="1371">
                  <c:v>3.4400000572204501</c:v>
                </c:pt>
                <c:pt idx="1372">
                  <c:v>3.4400000572204501</c:v>
                </c:pt>
                <c:pt idx="1373">
                  <c:v>3.4400000572204501</c:v>
                </c:pt>
                <c:pt idx="1374">
                  <c:v>3.4400000572204501</c:v>
                </c:pt>
                <c:pt idx="1375">
                  <c:v>3.4400000572204501</c:v>
                </c:pt>
                <c:pt idx="1376">
                  <c:v>3.4400000572204501</c:v>
                </c:pt>
                <c:pt idx="1377">
                  <c:v>3.4400000572204501</c:v>
                </c:pt>
                <c:pt idx="1378">
                  <c:v>3.4400000572204501</c:v>
                </c:pt>
                <c:pt idx="1379">
                  <c:v>3.4400000572204501</c:v>
                </c:pt>
                <c:pt idx="1380">
                  <c:v>3.38000011444091</c:v>
                </c:pt>
                <c:pt idx="1381">
                  <c:v>3.38000011444091</c:v>
                </c:pt>
                <c:pt idx="1382">
                  <c:v>3.38000011444091</c:v>
                </c:pt>
                <c:pt idx="1383">
                  <c:v>3.4400000572204501</c:v>
                </c:pt>
                <c:pt idx="1384">
                  <c:v>3.4400000572204501</c:v>
                </c:pt>
                <c:pt idx="1385">
                  <c:v>3.4400000572204501</c:v>
                </c:pt>
                <c:pt idx="1386">
                  <c:v>3.4400000572204501</c:v>
                </c:pt>
                <c:pt idx="1387">
                  <c:v>3.4400000572204501</c:v>
                </c:pt>
                <c:pt idx="1388">
                  <c:v>3.4400000572204501</c:v>
                </c:pt>
                <c:pt idx="1389">
                  <c:v>3.4400000572204501</c:v>
                </c:pt>
                <c:pt idx="1390">
                  <c:v>3.4400000572204501</c:v>
                </c:pt>
                <c:pt idx="1391">
                  <c:v>3.4400000572204501</c:v>
                </c:pt>
                <c:pt idx="1392">
                  <c:v>3.4400000572204501</c:v>
                </c:pt>
                <c:pt idx="1393">
                  <c:v>3.4400000572204501</c:v>
                </c:pt>
                <c:pt idx="1394">
                  <c:v>3.4400000572204501</c:v>
                </c:pt>
                <c:pt idx="1395">
                  <c:v>3.4400000572204501</c:v>
                </c:pt>
                <c:pt idx="1396">
                  <c:v>3.4400000572204501</c:v>
                </c:pt>
                <c:pt idx="1397">
                  <c:v>3.4400000572204501</c:v>
                </c:pt>
                <c:pt idx="1398">
                  <c:v>3.4400000572204501</c:v>
                </c:pt>
                <c:pt idx="1399">
                  <c:v>3.4400000572204501</c:v>
                </c:pt>
                <c:pt idx="1400">
                  <c:v>3.4400000572204501</c:v>
                </c:pt>
                <c:pt idx="1401">
                  <c:v>3.38000011444091</c:v>
                </c:pt>
                <c:pt idx="1402">
                  <c:v>3.38000011444091</c:v>
                </c:pt>
                <c:pt idx="1403">
                  <c:v>3.38000011444091</c:v>
                </c:pt>
                <c:pt idx="1404">
                  <c:v>3.4400000572204501</c:v>
                </c:pt>
                <c:pt idx="1405">
                  <c:v>3.4400000572204501</c:v>
                </c:pt>
                <c:pt idx="1406">
                  <c:v>3.4400000572204501</c:v>
                </c:pt>
                <c:pt idx="1407">
                  <c:v>3.38000011444091</c:v>
                </c:pt>
                <c:pt idx="1408">
                  <c:v>3.38000011444091</c:v>
                </c:pt>
                <c:pt idx="1409">
                  <c:v>3.38000011444091</c:v>
                </c:pt>
                <c:pt idx="1410">
                  <c:v>3.4400000572204501</c:v>
                </c:pt>
                <c:pt idx="1411">
                  <c:v>3.4400000572204501</c:v>
                </c:pt>
                <c:pt idx="1412">
                  <c:v>3.4400000572204501</c:v>
                </c:pt>
                <c:pt idx="1413">
                  <c:v>3.38000011444091</c:v>
                </c:pt>
                <c:pt idx="1414">
                  <c:v>3.38000011444091</c:v>
                </c:pt>
                <c:pt idx="1415">
                  <c:v>3.38000011444091</c:v>
                </c:pt>
                <c:pt idx="1416">
                  <c:v>3.4400000572204501</c:v>
                </c:pt>
                <c:pt idx="1417">
                  <c:v>3.4400000572204501</c:v>
                </c:pt>
                <c:pt idx="1418">
                  <c:v>3.4400000572204501</c:v>
                </c:pt>
                <c:pt idx="1419">
                  <c:v>3.4400000572204501</c:v>
                </c:pt>
                <c:pt idx="1420">
                  <c:v>3.4400000572204501</c:v>
                </c:pt>
                <c:pt idx="1421">
                  <c:v>3.4400000572204501</c:v>
                </c:pt>
                <c:pt idx="1422">
                  <c:v>3.4400000572204501</c:v>
                </c:pt>
                <c:pt idx="1423">
                  <c:v>3.4400000572204501</c:v>
                </c:pt>
                <c:pt idx="1424">
                  <c:v>3.4400000572204501</c:v>
                </c:pt>
                <c:pt idx="1425">
                  <c:v>3.38000011444091</c:v>
                </c:pt>
                <c:pt idx="1426">
                  <c:v>3.38000011444091</c:v>
                </c:pt>
                <c:pt idx="1427">
                  <c:v>3.38000011444091</c:v>
                </c:pt>
                <c:pt idx="1428">
                  <c:v>3.38000011444091</c:v>
                </c:pt>
                <c:pt idx="1429">
                  <c:v>3.38000011444091</c:v>
                </c:pt>
                <c:pt idx="1430">
                  <c:v>3.4400000572204501</c:v>
                </c:pt>
                <c:pt idx="1431">
                  <c:v>3.4400000572204501</c:v>
                </c:pt>
                <c:pt idx="1432">
                  <c:v>3.4400000572204501</c:v>
                </c:pt>
                <c:pt idx="1433">
                  <c:v>3.38000011444091</c:v>
                </c:pt>
                <c:pt idx="1434">
                  <c:v>3.38000011444091</c:v>
                </c:pt>
                <c:pt idx="1435">
                  <c:v>3.38000011444091</c:v>
                </c:pt>
                <c:pt idx="1436">
                  <c:v>3.38000011444091</c:v>
                </c:pt>
                <c:pt idx="1437">
                  <c:v>3.38000011444091</c:v>
                </c:pt>
                <c:pt idx="1438">
                  <c:v>3.38000011444091</c:v>
                </c:pt>
                <c:pt idx="1439">
                  <c:v>3.38000011444091</c:v>
                </c:pt>
                <c:pt idx="1440">
                  <c:v>3.38000011444091</c:v>
                </c:pt>
                <c:pt idx="1441">
                  <c:v>3.38000011444091</c:v>
                </c:pt>
                <c:pt idx="1442">
                  <c:v>3.38000011444091</c:v>
                </c:pt>
                <c:pt idx="1443">
                  <c:v>3.38000011444091</c:v>
                </c:pt>
                <c:pt idx="1444">
                  <c:v>3.38000011444091</c:v>
                </c:pt>
                <c:pt idx="1445">
                  <c:v>3.38000011444091</c:v>
                </c:pt>
                <c:pt idx="1446">
                  <c:v>3.38000011444091</c:v>
                </c:pt>
                <c:pt idx="1447">
                  <c:v>3.38000011444091</c:v>
                </c:pt>
                <c:pt idx="1448">
                  <c:v>3.38000011444091</c:v>
                </c:pt>
                <c:pt idx="1449">
                  <c:v>3.38000011444091</c:v>
                </c:pt>
                <c:pt idx="1450">
                  <c:v>3.38000011444091</c:v>
                </c:pt>
                <c:pt idx="1451">
                  <c:v>3.4000000953674299</c:v>
                </c:pt>
                <c:pt idx="1452">
                  <c:v>3.4000000953674299</c:v>
                </c:pt>
                <c:pt idx="1453">
                  <c:v>3.4000000953674299</c:v>
                </c:pt>
                <c:pt idx="1454">
                  <c:v>3.38000011444091</c:v>
                </c:pt>
                <c:pt idx="1455">
                  <c:v>3.38000011444091</c:v>
                </c:pt>
                <c:pt idx="1456">
                  <c:v>3.38000011444091</c:v>
                </c:pt>
                <c:pt idx="1457">
                  <c:v>3.4000000953674299</c:v>
                </c:pt>
                <c:pt idx="1458">
                  <c:v>3.4000000953674299</c:v>
                </c:pt>
                <c:pt idx="1459">
                  <c:v>3.4000000953674299</c:v>
                </c:pt>
                <c:pt idx="1460">
                  <c:v>3.4000000953674299</c:v>
                </c:pt>
                <c:pt idx="1461">
                  <c:v>3.4000000953674299</c:v>
                </c:pt>
                <c:pt idx="1462">
                  <c:v>3.4000000953674299</c:v>
                </c:pt>
                <c:pt idx="1463">
                  <c:v>3.4000000953674299</c:v>
                </c:pt>
                <c:pt idx="1464">
                  <c:v>3.4000000953674299</c:v>
                </c:pt>
                <c:pt idx="1465">
                  <c:v>3.4000000953674299</c:v>
                </c:pt>
                <c:pt idx="1466">
                  <c:v>3.4000000953674299</c:v>
                </c:pt>
                <c:pt idx="1467">
                  <c:v>3.4000000953674299</c:v>
                </c:pt>
                <c:pt idx="1468">
                  <c:v>3.4000000953674299</c:v>
                </c:pt>
                <c:pt idx="1469">
                  <c:v>3.4000000953674299</c:v>
                </c:pt>
                <c:pt idx="1470">
                  <c:v>3.4000000953674299</c:v>
                </c:pt>
                <c:pt idx="1471">
                  <c:v>3.4000000953674299</c:v>
                </c:pt>
                <c:pt idx="1472">
                  <c:v>3.4000000953674299</c:v>
                </c:pt>
                <c:pt idx="1473">
                  <c:v>3.4000000953674299</c:v>
                </c:pt>
                <c:pt idx="1474">
                  <c:v>3.4000000953674299</c:v>
                </c:pt>
                <c:pt idx="1475">
                  <c:v>3.4000000953674299</c:v>
                </c:pt>
                <c:pt idx="1476">
                  <c:v>3.4000000953674299</c:v>
                </c:pt>
                <c:pt idx="1477">
                  <c:v>3.4000000953674299</c:v>
                </c:pt>
                <c:pt idx="1478">
                  <c:v>3.4000000953674299</c:v>
                </c:pt>
                <c:pt idx="1479">
                  <c:v>3.4000000953674299</c:v>
                </c:pt>
                <c:pt idx="1480">
                  <c:v>3.4000000953674299</c:v>
                </c:pt>
                <c:pt idx="1481">
                  <c:v>3.4000000953674299</c:v>
                </c:pt>
                <c:pt idx="1482">
                  <c:v>3.4000000953674299</c:v>
                </c:pt>
                <c:pt idx="1483">
                  <c:v>3.4000000953674299</c:v>
                </c:pt>
                <c:pt idx="1484">
                  <c:v>3.4000000953674299</c:v>
                </c:pt>
                <c:pt idx="1485">
                  <c:v>3.4000000953674299</c:v>
                </c:pt>
                <c:pt idx="1486">
                  <c:v>3.4000000953674299</c:v>
                </c:pt>
                <c:pt idx="1487">
                  <c:v>3.4000000953674299</c:v>
                </c:pt>
                <c:pt idx="1488">
                  <c:v>3.4000000953674299</c:v>
                </c:pt>
                <c:pt idx="1489">
                  <c:v>3.4000000953674299</c:v>
                </c:pt>
                <c:pt idx="1490">
                  <c:v>3.4000000953674299</c:v>
                </c:pt>
                <c:pt idx="1491">
                  <c:v>3.4000000953674299</c:v>
                </c:pt>
                <c:pt idx="1492">
                  <c:v>3.4000000953674299</c:v>
                </c:pt>
                <c:pt idx="1493">
                  <c:v>3.4000000953674299</c:v>
                </c:pt>
                <c:pt idx="1494">
                  <c:v>3.4000000953674299</c:v>
                </c:pt>
                <c:pt idx="1495">
                  <c:v>3.4000000953674299</c:v>
                </c:pt>
                <c:pt idx="1496">
                  <c:v>3.4000000953674299</c:v>
                </c:pt>
                <c:pt idx="1497">
                  <c:v>3.4000000953674299</c:v>
                </c:pt>
                <c:pt idx="1498">
                  <c:v>3.4000000953674299</c:v>
                </c:pt>
                <c:pt idx="1499">
                  <c:v>3.4000000953674299</c:v>
                </c:pt>
                <c:pt idx="1500">
                  <c:v>3.4000000953674299</c:v>
                </c:pt>
                <c:pt idx="1501">
                  <c:v>3.4000000953674299</c:v>
                </c:pt>
                <c:pt idx="1502">
                  <c:v>3.4000000953674299</c:v>
                </c:pt>
                <c:pt idx="1503">
                  <c:v>3.4000000953674299</c:v>
                </c:pt>
                <c:pt idx="1504">
                  <c:v>3.4000000953674299</c:v>
                </c:pt>
                <c:pt idx="1505">
                  <c:v>3.4000000953674299</c:v>
                </c:pt>
                <c:pt idx="1506">
                  <c:v>3.4000000953674299</c:v>
                </c:pt>
                <c:pt idx="1507">
                  <c:v>3.4000000953674299</c:v>
                </c:pt>
                <c:pt idx="1508">
                  <c:v>3.4000000953674299</c:v>
                </c:pt>
                <c:pt idx="1509">
                  <c:v>3.4000000953674299</c:v>
                </c:pt>
                <c:pt idx="1510">
                  <c:v>3.4000000953674299</c:v>
                </c:pt>
                <c:pt idx="1511">
                  <c:v>3.4000000953674299</c:v>
                </c:pt>
                <c:pt idx="1512">
                  <c:v>3.4000000953674299</c:v>
                </c:pt>
                <c:pt idx="1513">
                  <c:v>3.4000000953674299</c:v>
                </c:pt>
                <c:pt idx="1514">
                  <c:v>3.4000000953674299</c:v>
                </c:pt>
                <c:pt idx="1515">
                  <c:v>3.4000000953674299</c:v>
                </c:pt>
                <c:pt idx="1516">
                  <c:v>3.4000000953674299</c:v>
                </c:pt>
                <c:pt idx="1517">
                  <c:v>3.4000000953674299</c:v>
                </c:pt>
                <c:pt idx="1518">
                  <c:v>3.4000000953674299</c:v>
                </c:pt>
                <c:pt idx="1519">
                  <c:v>3.4000000953674299</c:v>
                </c:pt>
                <c:pt idx="1520">
                  <c:v>3.4000000953674299</c:v>
                </c:pt>
                <c:pt idx="1521">
                  <c:v>3.4000000953674299</c:v>
                </c:pt>
                <c:pt idx="1522">
                  <c:v>3.4000000953674299</c:v>
                </c:pt>
                <c:pt idx="1523">
                  <c:v>3.4000000953674299</c:v>
                </c:pt>
                <c:pt idx="1524">
                  <c:v>3.4000000953674299</c:v>
                </c:pt>
                <c:pt idx="1525">
                  <c:v>3.4000000953674299</c:v>
                </c:pt>
                <c:pt idx="1526">
                  <c:v>3.4000000953674299</c:v>
                </c:pt>
                <c:pt idx="1527">
                  <c:v>3.4000000953674299</c:v>
                </c:pt>
                <c:pt idx="1528">
                  <c:v>3.4000000953674299</c:v>
                </c:pt>
                <c:pt idx="1529">
                  <c:v>3.4000000953674299</c:v>
                </c:pt>
                <c:pt idx="1530">
                  <c:v>3.4000000953674299</c:v>
                </c:pt>
                <c:pt idx="1531">
                  <c:v>3.4000000953674299</c:v>
                </c:pt>
                <c:pt idx="1532">
                  <c:v>3.4000000953674299</c:v>
                </c:pt>
                <c:pt idx="1533">
                  <c:v>3.4000000953674299</c:v>
                </c:pt>
                <c:pt idx="1534">
                  <c:v>3.38000011444091</c:v>
                </c:pt>
                <c:pt idx="1535">
                  <c:v>3.38000011444091</c:v>
                </c:pt>
                <c:pt idx="1536">
                  <c:v>3.38000011444091</c:v>
                </c:pt>
                <c:pt idx="1537">
                  <c:v>3.4000000953674299</c:v>
                </c:pt>
                <c:pt idx="1538">
                  <c:v>3.4000000953674299</c:v>
                </c:pt>
                <c:pt idx="1539">
                  <c:v>3.4000000953674299</c:v>
                </c:pt>
                <c:pt idx="1540">
                  <c:v>3.4000000953674299</c:v>
                </c:pt>
                <c:pt idx="1541">
                  <c:v>3.4000000953674299</c:v>
                </c:pt>
                <c:pt idx="1542">
                  <c:v>3.4000000953674299</c:v>
                </c:pt>
                <c:pt idx="1543">
                  <c:v>3.3599998950958199</c:v>
                </c:pt>
                <c:pt idx="1544">
                  <c:v>3.3599998950958199</c:v>
                </c:pt>
                <c:pt idx="1545">
                  <c:v>3.3599998950958199</c:v>
                </c:pt>
                <c:pt idx="1546">
                  <c:v>3.4000000953674299</c:v>
                </c:pt>
                <c:pt idx="1547">
                  <c:v>3.4000000953674299</c:v>
                </c:pt>
                <c:pt idx="1548">
                  <c:v>3.4000000953674299</c:v>
                </c:pt>
                <c:pt idx="1549">
                  <c:v>3.4000000953674299</c:v>
                </c:pt>
                <c:pt idx="1550">
                  <c:v>3.4000000953674299</c:v>
                </c:pt>
                <c:pt idx="1551">
                  <c:v>3.4000000953674299</c:v>
                </c:pt>
                <c:pt idx="1552">
                  <c:v>3.4000000953674299</c:v>
                </c:pt>
                <c:pt idx="1553">
                  <c:v>3.4000000953674299</c:v>
                </c:pt>
                <c:pt idx="1554">
                  <c:v>3.4000000953674299</c:v>
                </c:pt>
                <c:pt idx="1555">
                  <c:v>3.4000000953674299</c:v>
                </c:pt>
                <c:pt idx="1556">
                  <c:v>3.4000000953674299</c:v>
                </c:pt>
                <c:pt idx="1557">
                  <c:v>3.4000000953674299</c:v>
                </c:pt>
                <c:pt idx="1558">
                  <c:v>3.4000000953674299</c:v>
                </c:pt>
                <c:pt idx="1559">
                  <c:v>3.4000000953674299</c:v>
                </c:pt>
                <c:pt idx="1560">
                  <c:v>3.4000000953674299</c:v>
                </c:pt>
                <c:pt idx="1561">
                  <c:v>3.4000000953674299</c:v>
                </c:pt>
                <c:pt idx="1562">
                  <c:v>3.4000000953674299</c:v>
                </c:pt>
                <c:pt idx="1563">
                  <c:v>3.4000000953674299</c:v>
                </c:pt>
                <c:pt idx="1564">
                  <c:v>3.4000000953674299</c:v>
                </c:pt>
                <c:pt idx="1565">
                  <c:v>3.4000000953674299</c:v>
                </c:pt>
                <c:pt idx="1566">
                  <c:v>3.4000000953674299</c:v>
                </c:pt>
                <c:pt idx="1567">
                  <c:v>3.3599998950958199</c:v>
                </c:pt>
                <c:pt idx="1568">
                  <c:v>3.3599998950958199</c:v>
                </c:pt>
                <c:pt idx="1569">
                  <c:v>3.3599998950958199</c:v>
                </c:pt>
                <c:pt idx="1570">
                  <c:v>3.3599998950958199</c:v>
                </c:pt>
                <c:pt idx="1571">
                  <c:v>3.3599998950958199</c:v>
                </c:pt>
                <c:pt idx="1572">
                  <c:v>3.3599998950958199</c:v>
                </c:pt>
                <c:pt idx="1573">
                  <c:v>3.3599998950958199</c:v>
                </c:pt>
                <c:pt idx="1574">
                  <c:v>3.3599998950958199</c:v>
                </c:pt>
                <c:pt idx="1575">
                  <c:v>3.3599998950958199</c:v>
                </c:pt>
                <c:pt idx="1576">
                  <c:v>3.3599998950958199</c:v>
                </c:pt>
                <c:pt idx="1577">
                  <c:v>3.3599998950958199</c:v>
                </c:pt>
                <c:pt idx="1578">
                  <c:v>3.3599998950958199</c:v>
                </c:pt>
                <c:pt idx="1579">
                  <c:v>3.3599998950958199</c:v>
                </c:pt>
                <c:pt idx="1580">
                  <c:v>3.3599998950958199</c:v>
                </c:pt>
                <c:pt idx="1581">
                  <c:v>3.3599998950958199</c:v>
                </c:pt>
                <c:pt idx="1582">
                  <c:v>3.3599998950958199</c:v>
                </c:pt>
                <c:pt idx="1583">
                  <c:v>3.3599998950958199</c:v>
                </c:pt>
                <c:pt idx="1584">
                  <c:v>3.3599998950958199</c:v>
                </c:pt>
                <c:pt idx="1585">
                  <c:v>3.3599998950958199</c:v>
                </c:pt>
                <c:pt idx="1586">
                  <c:v>3.3599998950958199</c:v>
                </c:pt>
                <c:pt idx="1587">
                  <c:v>3.3599998950958199</c:v>
                </c:pt>
                <c:pt idx="1588">
                  <c:v>3.3599998950958199</c:v>
                </c:pt>
                <c:pt idx="1589">
                  <c:v>3.3599998950958199</c:v>
                </c:pt>
                <c:pt idx="1590">
                  <c:v>3.3599998950958199</c:v>
                </c:pt>
                <c:pt idx="1591">
                  <c:v>3.3599998950958199</c:v>
                </c:pt>
                <c:pt idx="1592">
                  <c:v>3.3599998950958199</c:v>
                </c:pt>
                <c:pt idx="1593">
                  <c:v>3.3599998950958199</c:v>
                </c:pt>
                <c:pt idx="1594">
                  <c:v>3.3599998950958199</c:v>
                </c:pt>
                <c:pt idx="1595">
                  <c:v>3.3599998950958199</c:v>
                </c:pt>
                <c:pt idx="1596">
                  <c:v>3.3599998950958199</c:v>
                </c:pt>
                <c:pt idx="1597">
                  <c:v>3.3599998950958199</c:v>
                </c:pt>
                <c:pt idx="1598">
                  <c:v>3.3599998950958199</c:v>
                </c:pt>
                <c:pt idx="1599">
                  <c:v>3.3599998950958199</c:v>
                </c:pt>
                <c:pt idx="1600">
                  <c:v>3.3599998950958199</c:v>
                </c:pt>
                <c:pt idx="1601">
                  <c:v>3.3599998950958199</c:v>
                </c:pt>
                <c:pt idx="1602">
                  <c:v>3.3599998950958199</c:v>
                </c:pt>
                <c:pt idx="1603">
                  <c:v>3.3599998950958199</c:v>
                </c:pt>
                <c:pt idx="1604">
                  <c:v>3.3599998950958199</c:v>
                </c:pt>
                <c:pt idx="1605">
                  <c:v>3.3599998950958199</c:v>
                </c:pt>
                <c:pt idx="1606">
                  <c:v>3.4000000953674299</c:v>
                </c:pt>
                <c:pt idx="1607">
                  <c:v>3.4000000953674299</c:v>
                </c:pt>
                <c:pt idx="1608">
                  <c:v>3.4000000953674299</c:v>
                </c:pt>
                <c:pt idx="1609">
                  <c:v>3.3599998950958199</c:v>
                </c:pt>
                <c:pt idx="1610">
                  <c:v>3.3599998950958199</c:v>
                </c:pt>
                <c:pt idx="1611">
                  <c:v>3.3599998950958199</c:v>
                </c:pt>
                <c:pt idx="1612">
                  <c:v>3.4000000953674299</c:v>
                </c:pt>
                <c:pt idx="1613">
                  <c:v>3.4000000953674299</c:v>
                </c:pt>
                <c:pt idx="1614">
                  <c:v>3.4000000953674299</c:v>
                </c:pt>
                <c:pt idx="1615">
                  <c:v>3.3599998950958199</c:v>
                </c:pt>
                <c:pt idx="1616">
                  <c:v>3.3599998950958199</c:v>
                </c:pt>
                <c:pt idx="1617">
                  <c:v>3.3599998950958199</c:v>
                </c:pt>
                <c:pt idx="1618">
                  <c:v>3.4000000953674299</c:v>
                </c:pt>
                <c:pt idx="1619">
                  <c:v>3.4000000953674299</c:v>
                </c:pt>
                <c:pt idx="1620">
                  <c:v>3.4000000953674299</c:v>
                </c:pt>
                <c:pt idx="1621">
                  <c:v>3.4000000953674299</c:v>
                </c:pt>
                <c:pt idx="1622">
                  <c:v>3.4000000953674299</c:v>
                </c:pt>
                <c:pt idx="1623">
                  <c:v>3.4000000953674299</c:v>
                </c:pt>
                <c:pt idx="1624">
                  <c:v>3.3599998950958199</c:v>
                </c:pt>
                <c:pt idx="1625">
                  <c:v>3.3599998950958199</c:v>
                </c:pt>
                <c:pt idx="1626">
                  <c:v>3.3599998950958199</c:v>
                </c:pt>
                <c:pt idx="1627">
                  <c:v>3.4000000953674299</c:v>
                </c:pt>
                <c:pt idx="1628">
                  <c:v>3.4000000953674299</c:v>
                </c:pt>
                <c:pt idx="1629">
                  <c:v>3.4000000953674299</c:v>
                </c:pt>
                <c:pt idx="1630">
                  <c:v>3.3599998950958199</c:v>
                </c:pt>
                <c:pt idx="1631">
                  <c:v>3.3599998950958199</c:v>
                </c:pt>
                <c:pt idx="1632">
                  <c:v>3.3599998950958199</c:v>
                </c:pt>
                <c:pt idx="1633">
                  <c:v>3.3599998950958199</c:v>
                </c:pt>
                <c:pt idx="1634">
                  <c:v>3.3599998950958199</c:v>
                </c:pt>
                <c:pt idx="1635">
                  <c:v>3.3599998950958199</c:v>
                </c:pt>
                <c:pt idx="1636">
                  <c:v>3.3599998950958199</c:v>
                </c:pt>
                <c:pt idx="1637">
                  <c:v>3.3599998950958199</c:v>
                </c:pt>
                <c:pt idx="1638">
                  <c:v>3.3599998950958199</c:v>
                </c:pt>
                <c:pt idx="1639">
                  <c:v>3.4000000953674299</c:v>
                </c:pt>
                <c:pt idx="1640">
                  <c:v>3.4000000953674299</c:v>
                </c:pt>
                <c:pt idx="1641">
                  <c:v>3.4000000953674299</c:v>
                </c:pt>
                <c:pt idx="1642">
                  <c:v>3.4000000953674299</c:v>
                </c:pt>
                <c:pt idx="1643">
                  <c:v>3.4000000953674299</c:v>
                </c:pt>
                <c:pt idx="1644">
                  <c:v>3.4000000953674299</c:v>
                </c:pt>
                <c:pt idx="1645">
                  <c:v>3.3599998950958199</c:v>
                </c:pt>
                <c:pt idx="1646">
                  <c:v>3.3599998950958199</c:v>
                </c:pt>
                <c:pt idx="1647">
                  <c:v>3.3599998950958199</c:v>
                </c:pt>
                <c:pt idx="1648">
                  <c:v>3.3599998950958199</c:v>
                </c:pt>
                <c:pt idx="1649">
                  <c:v>3.3599998950958199</c:v>
                </c:pt>
                <c:pt idx="1650">
                  <c:v>3.3599998950958199</c:v>
                </c:pt>
                <c:pt idx="1651">
                  <c:v>3.4000000953674299</c:v>
                </c:pt>
                <c:pt idx="1652">
                  <c:v>3.4000000953674299</c:v>
                </c:pt>
                <c:pt idx="1653">
                  <c:v>3.4000000953674299</c:v>
                </c:pt>
                <c:pt idx="1654">
                  <c:v>3.3599998950958199</c:v>
                </c:pt>
                <c:pt idx="1655">
                  <c:v>3.3599998950958199</c:v>
                </c:pt>
                <c:pt idx="1656">
                  <c:v>3.3599998950958199</c:v>
                </c:pt>
                <c:pt idx="1657">
                  <c:v>3.4000000953674299</c:v>
                </c:pt>
                <c:pt idx="1658">
                  <c:v>3.4000000953674299</c:v>
                </c:pt>
                <c:pt idx="1659">
                  <c:v>3.4000000953674299</c:v>
                </c:pt>
                <c:pt idx="1660">
                  <c:v>3.4000000953674299</c:v>
                </c:pt>
                <c:pt idx="1661">
                  <c:v>3.4000000953674299</c:v>
                </c:pt>
                <c:pt idx="1662">
                  <c:v>3.4000000953674299</c:v>
                </c:pt>
                <c:pt idx="1663">
                  <c:v>3.4000000953674299</c:v>
                </c:pt>
                <c:pt idx="1664">
                  <c:v>3.4000000953674299</c:v>
                </c:pt>
                <c:pt idx="1665">
                  <c:v>3.4000000953674299</c:v>
                </c:pt>
                <c:pt idx="1666">
                  <c:v>3.4000000953674299</c:v>
                </c:pt>
                <c:pt idx="1667">
                  <c:v>3.4000000953674299</c:v>
                </c:pt>
                <c:pt idx="1668">
                  <c:v>3.4000000953674299</c:v>
                </c:pt>
                <c:pt idx="1669">
                  <c:v>3.4000000953674299</c:v>
                </c:pt>
                <c:pt idx="1670">
                  <c:v>3.4000000953674299</c:v>
                </c:pt>
                <c:pt idx="1671">
                  <c:v>3.4000000953674299</c:v>
                </c:pt>
                <c:pt idx="1672">
                  <c:v>3.4000000953674299</c:v>
                </c:pt>
                <c:pt idx="1673">
                  <c:v>3.4000000953674299</c:v>
                </c:pt>
                <c:pt idx="1674">
                  <c:v>3.4000000953674299</c:v>
                </c:pt>
                <c:pt idx="1675">
                  <c:v>3.4000000953674299</c:v>
                </c:pt>
                <c:pt idx="1676">
                  <c:v>3.4000000953674299</c:v>
                </c:pt>
                <c:pt idx="1677">
                  <c:v>3.4000000953674299</c:v>
                </c:pt>
                <c:pt idx="1678">
                  <c:v>3.4000000953674299</c:v>
                </c:pt>
                <c:pt idx="1679">
                  <c:v>3.4000000953674299</c:v>
                </c:pt>
                <c:pt idx="1680">
                  <c:v>3.4000000953674299</c:v>
                </c:pt>
                <c:pt idx="1681">
                  <c:v>3.4000000953674299</c:v>
                </c:pt>
                <c:pt idx="1682">
                  <c:v>3.4000000953674299</c:v>
                </c:pt>
                <c:pt idx="1683">
                  <c:v>3.4000000953674299</c:v>
                </c:pt>
                <c:pt idx="1684">
                  <c:v>3.4000000953674299</c:v>
                </c:pt>
                <c:pt idx="1685">
                  <c:v>3.4000000953674299</c:v>
                </c:pt>
                <c:pt idx="1686">
                  <c:v>3.4000000953674299</c:v>
                </c:pt>
                <c:pt idx="1687">
                  <c:v>3.4000000953674299</c:v>
                </c:pt>
                <c:pt idx="1688">
                  <c:v>3.4000000953674299</c:v>
                </c:pt>
                <c:pt idx="1689">
                  <c:v>3.4000000953674299</c:v>
                </c:pt>
                <c:pt idx="1690">
                  <c:v>3.4000000953674299</c:v>
                </c:pt>
                <c:pt idx="1691">
                  <c:v>3.4000000953674299</c:v>
                </c:pt>
                <c:pt idx="1692">
                  <c:v>3.4000000953674299</c:v>
                </c:pt>
                <c:pt idx="1693">
                  <c:v>3.4000000953674299</c:v>
                </c:pt>
                <c:pt idx="1694">
                  <c:v>3.4000000953674299</c:v>
                </c:pt>
                <c:pt idx="1695">
                  <c:v>3.4000000953674299</c:v>
                </c:pt>
                <c:pt idx="1696">
                  <c:v>3.4000000953674299</c:v>
                </c:pt>
                <c:pt idx="1697">
                  <c:v>3.4000000953674299</c:v>
                </c:pt>
                <c:pt idx="1698">
                  <c:v>3.4000000953674299</c:v>
                </c:pt>
                <c:pt idx="1699">
                  <c:v>3.4000000953674299</c:v>
                </c:pt>
                <c:pt idx="1700">
                  <c:v>3.4000000953674299</c:v>
                </c:pt>
                <c:pt idx="1701">
                  <c:v>3.4000000953674299</c:v>
                </c:pt>
                <c:pt idx="1702">
                  <c:v>3.4000000953674299</c:v>
                </c:pt>
                <c:pt idx="1703">
                  <c:v>3.4000000953674299</c:v>
                </c:pt>
                <c:pt idx="1704">
                  <c:v>3.4000000953674299</c:v>
                </c:pt>
                <c:pt idx="1705">
                  <c:v>3.4000000953674299</c:v>
                </c:pt>
                <c:pt idx="1706">
                  <c:v>3.4000000953674299</c:v>
                </c:pt>
                <c:pt idx="1707">
                  <c:v>3.4000000953674299</c:v>
                </c:pt>
                <c:pt idx="1708">
                  <c:v>3.4000000953674299</c:v>
                </c:pt>
                <c:pt idx="1709">
                  <c:v>3.4000000953674299</c:v>
                </c:pt>
                <c:pt idx="1710">
                  <c:v>3.4000000953674299</c:v>
                </c:pt>
                <c:pt idx="1711">
                  <c:v>3.4000000953674299</c:v>
                </c:pt>
                <c:pt idx="1712">
                  <c:v>3.4000000953674299</c:v>
                </c:pt>
                <c:pt idx="1713">
                  <c:v>3.4000000953674299</c:v>
                </c:pt>
                <c:pt idx="1714">
                  <c:v>3.4000000953674299</c:v>
                </c:pt>
                <c:pt idx="1715">
                  <c:v>3.4000000953674299</c:v>
                </c:pt>
                <c:pt idx="1716">
                  <c:v>3.4000000953674299</c:v>
                </c:pt>
                <c:pt idx="1717">
                  <c:v>3.4000000953674299</c:v>
                </c:pt>
                <c:pt idx="1718">
                  <c:v>3.4000000953674299</c:v>
                </c:pt>
                <c:pt idx="1719">
                  <c:v>3.4000000953674299</c:v>
                </c:pt>
                <c:pt idx="1720">
                  <c:v>3.4000000953674299</c:v>
                </c:pt>
                <c:pt idx="1721">
                  <c:v>3.4000000953674299</c:v>
                </c:pt>
                <c:pt idx="1722">
                  <c:v>3.4000000953674299</c:v>
                </c:pt>
                <c:pt idx="1723">
                  <c:v>3.4000000953674299</c:v>
                </c:pt>
                <c:pt idx="1724">
                  <c:v>3.4000000953674299</c:v>
                </c:pt>
                <c:pt idx="1725">
                  <c:v>3.4000000953674299</c:v>
                </c:pt>
                <c:pt idx="1726">
                  <c:v>3.4000000953674299</c:v>
                </c:pt>
                <c:pt idx="1727">
                  <c:v>3.4000000953674299</c:v>
                </c:pt>
                <c:pt idx="1728">
                  <c:v>3.4000000953674299</c:v>
                </c:pt>
                <c:pt idx="1729">
                  <c:v>3.4000000953674299</c:v>
                </c:pt>
                <c:pt idx="1730">
                  <c:v>3.4000000953674299</c:v>
                </c:pt>
                <c:pt idx="1731">
                  <c:v>3.4000000953674299</c:v>
                </c:pt>
                <c:pt idx="1732">
                  <c:v>3.4000000953674299</c:v>
                </c:pt>
                <c:pt idx="1733">
                  <c:v>3.4000000953674299</c:v>
                </c:pt>
                <c:pt idx="1734">
                  <c:v>3.4000000953674299</c:v>
                </c:pt>
                <c:pt idx="1735">
                  <c:v>3.4000000953674299</c:v>
                </c:pt>
                <c:pt idx="1736">
                  <c:v>3.4000000953674299</c:v>
                </c:pt>
                <c:pt idx="1737">
                  <c:v>3.4000000953674299</c:v>
                </c:pt>
                <c:pt idx="1738">
                  <c:v>3.4000000953674299</c:v>
                </c:pt>
                <c:pt idx="1739">
                  <c:v>3.4000000953674299</c:v>
                </c:pt>
                <c:pt idx="1740">
                  <c:v>3.4000000953674299</c:v>
                </c:pt>
                <c:pt idx="1741">
                  <c:v>3.4000000953674299</c:v>
                </c:pt>
                <c:pt idx="1742">
                  <c:v>3.4000000953674299</c:v>
                </c:pt>
                <c:pt idx="1743">
                  <c:v>3.4000000953674299</c:v>
                </c:pt>
                <c:pt idx="1744">
                  <c:v>3.38000011444091</c:v>
                </c:pt>
                <c:pt idx="1745">
                  <c:v>3.38000011444091</c:v>
                </c:pt>
                <c:pt idx="1746">
                  <c:v>3.38000011444091</c:v>
                </c:pt>
                <c:pt idx="1747">
                  <c:v>3.4000000953674299</c:v>
                </c:pt>
                <c:pt idx="1748">
                  <c:v>3.4000000953674299</c:v>
                </c:pt>
                <c:pt idx="1749">
                  <c:v>3.4000000953674299</c:v>
                </c:pt>
                <c:pt idx="1750">
                  <c:v>3.4000000953674299</c:v>
                </c:pt>
                <c:pt idx="1751">
                  <c:v>3.4000000953674299</c:v>
                </c:pt>
                <c:pt idx="1752">
                  <c:v>3.4000000953674299</c:v>
                </c:pt>
                <c:pt idx="1753">
                  <c:v>3.4000000953674299</c:v>
                </c:pt>
                <c:pt idx="1754">
                  <c:v>3.4000000953674299</c:v>
                </c:pt>
                <c:pt idx="1755">
                  <c:v>3.4000000953674299</c:v>
                </c:pt>
                <c:pt idx="1756">
                  <c:v>3.4000000953674299</c:v>
                </c:pt>
                <c:pt idx="1757">
                  <c:v>3.4000000953674299</c:v>
                </c:pt>
                <c:pt idx="1758">
                  <c:v>3.4000000953674299</c:v>
                </c:pt>
                <c:pt idx="1759">
                  <c:v>3.4000000953674299</c:v>
                </c:pt>
                <c:pt idx="1760">
                  <c:v>3.4000000953674299</c:v>
                </c:pt>
                <c:pt idx="1761">
                  <c:v>3.4000000953674299</c:v>
                </c:pt>
                <c:pt idx="1762">
                  <c:v>3.38000011444091</c:v>
                </c:pt>
                <c:pt idx="1763">
                  <c:v>3.38000011444091</c:v>
                </c:pt>
                <c:pt idx="1764">
                  <c:v>3.38000011444091</c:v>
                </c:pt>
                <c:pt idx="1765">
                  <c:v>3.4000000953674299</c:v>
                </c:pt>
                <c:pt idx="1766">
                  <c:v>3.4000000953674299</c:v>
                </c:pt>
                <c:pt idx="1767">
                  <c:v>3.4000000953674299</c:v>
                </c:pt>
                <c:pt idx="1768">
                  <c:v>3.4000000953674299</c:v>
                </c:pt>
                <c:pt idx="1769">
                  <c:v>3.4000000953674299</c:v>
                </c:pt>
                <c:pt idx="1770">
                  <c:v>3.38000011444091</c:v>
                </c:pt>
                <c:pt idx="1771">
                  <c:v>3.38000011444091</c:v>
                </c:pt>
                <c:pt idx="1772">
                  <c:v>3.38000011444091</c:v>
                </c:pt>
                <c:pt idx="1773">
                  <c:v>3.38000011444091</c:v>
                </c:pt>
                <c:pt idx="1774">
                  <c:v>3.4000000953674299</c:v>
                </c:pt>
                <c:pt idx="1775">
                  <c:v>3.4000000953674299</c:v>
                </c:pt>
                <c:pt idx="1776">
                  <c:v>3.4000000953674299</c:v>
                </c:pt>
                <c:pt idx="1777">
                  <c:v>3.4000000953674299</c:v>
                </c:pt>
                <c:pt idx="1778">
                  <c:v>3.4000000953674299</c:v>
                </c:pt>
                <c:pt idx="1779">
                  <c:v>3.38000011444091</c:v>
                </c:pt>
                <c:pt idx="1780">
                  <c:v>3.38000011444091</c:v>
                </c:pt>
                <c:pt idx="1781">
                  <c:v>3.38000011444091</c:v>
                </c:pt>
                <c:pt idx="1782">
                  <c:v>3.38000011444091</c:v>
                </c:pt>
                <c:pt idx="1783">
                  <c:v>3.38000011444091</c:v>
                </c:pt>
                <c:pt idx="1784">
                  <c:v>3.38000011444091</c:v>
                </c:pt>
                <c:pt idx="1785">
                  <c:v>3.4000000953674299</c:v>
                </c:pt>
                <c:pt idx="1786">
                  <c:v>3.4000000953674299</c:v>
                </c:pt>
                <c:pt idx="1787">
                  <c:v>3.4000000953674299</c:v>
                </c:pt>
                <c:pt idx="1788">
                  <c:v>3.38000011444091</c:v>
                </c:pt>
                <c:pt idx="1789">
                  <c:v>3.38000011444091</c:v>
                </c:pt>
                <c:pt idx="1790">
                  <c:v>3.38000011444091</c:v>
                </c:pt>
                <c:pt idx="1791">
                  <c:v>3.38000011444091</c:v>
                </c:pt>
                <c:pt idx="1792">
                  <c:v>3.38000011444091</c:v>
                </c:pt>
                <c:pt idx="1793">
                  <c:v>3.4000000953674299</c:v>
                </c:pt>
                <c:pt idx="1794">
                  <c:v>3.4000000953674299</c:v>
                </c:pt>
                <c:pt idx="1795">
                  <c:v>3.4000000953674299</c:v>
                </c:pt>
                <c:pt idx="1796">
                  <c:v>3.4000000953674299</c:v>
                </c:pt>
                <c:pt idx="1797">
                  <c:v>3.4000000953674299</c:v>
                </c:pt>
                <c:pt idx="1798">
                  <c:v>3.4000000953674299</c:v>
                </c:pt>
                <c:pt idx="1799">
                  <c:v>3.38000011444091</c:v>
                </c:pt>
                <c:pt idx="1800">
                  <c:v>3.38000011444091</c:v>
                </c:pt>
                <c:pt idx="1801">
                  <c:v>3.38000011444091</c:v>
                </c:pt>
                <c:pt idx="1802">
                  <c:v>3.4000000953674299</c:v>
                </c:pt>
                <c:pt idx="1803">
                  <c:v>3.4000000953674299</c:v>
                </c:pt>
                <c:pt idx="1804">
                  <c:v>3.4000000953674299</c:v>
                </c:pt>
                <c:pt idx="1805">
                  <c:v>3.38000011444091</c:v>
                </c:pt>
                <c:pt idx="1806">
                  <c:v>3.38000011444091</c:v>
                </c:pt>
                <c:pt idx="1807">
                  <c:v>3.38000011444091</c:v>
                </c:pt>
                <c:pt idx="1808">
                  <c:v>3.38000011444091</c:v>
                </c:pt>
                <c:pt idx="1809">
                  <c:v>3.38000011444091</c:v>
                </c:pt>
                <c:pt idx="1810">
                  <c:v>3.38000011444091</c:v>
                </c:pt>
                <c:pt idx="1811">
                  <c:v>3.38000011444091</c:v>
                </c:pt>
                <c:pt idx="1812">
                  <c:v>3.38000011444091</c:v>
                </c:pt>
                <c:pt idx="1813">
                  <c:v>3.38000011444091</c:v>
                </c:pt>
                <c:pt idx="1814">
                  <c:v>3.38000011444091</c:v>
                </c:pt>
                <c:pt idx="1815">
                  <c:v>3.38000011444091</c:v>
                </c:pt>
                <c:pt idx="1816">
                  <c:v>3.38000011444091</c:v>
                </c:pt>
                <c:pt idx="1817">
                  <c:v>3.38000011444091</c:v>
                </c:pt>
                <c:pt idx="1818">
                  <c:v>3.38000011444091</c:v>
                </c:pt>
                <c:pt idx="1819">
                  <c:v>3.38000011444091</c:v>
                </c:pt>
                <c:pt idx="1820">
                  <c:v>3.38000011444091</c:v>
                </c:pt>
                <c:pt idx="1821">
                  <c:v>3.38000011444091</c:v>
                </c:pt>
                <c:pt idx="1822">
                  <c:v>3.38000011444091</c:v>
                </c:pt>
                <c:pt idx="1823">
                  <c:v>3.38000011444091</c:v>
                </c:pt>
                <c:pt idx="1824">
                  <c:v>3.38000011444091</c:v>
                </c:pt>
                <c:pt idx="1825">
                  <c:v>3.38000011444091</c:v>
                </c:pt>
                <c:pt idx="1826">
                  <c:v>3.38000011444091</c:v>
                </c:pt>
                <c:pt idx="1827">
                  <c:v>3.38000011444091</c:v>
                </c:pt>
                <c:pt idx="1828">
                  <c:v>3.38000011444091</c:v>
                </c:pt>
                <c:pt idx="1829">
                  <c:v>3.38000011444091</c:v>
                </c:pt>
                <c:pt idx="1830">
                  <c:v>3.38000011444091</c:v>
                </c:pt>
                <c:pt idx="1831">
                  <c:v>3.38000011444091</c:v>
                </c:pt>
                <c:pt idx="1832">
                  <c:v>3.38000011444091</c:v>
                </c:pt>
                <c:pt idx="1833">
                  <c:v>3.38000011444091</c:v>
                </c:pt>
                <c:pt idx="1834">
                  <c:v>3.38000011444091</c:v>
                </c:pt>
                <c:pt idx="1835">
                  <c:v>3.38000011444091</c:v>
                </c:pt>
                <c:pt idx="1836">
                  <c:v>3.38000011444091</c:v>
                </c:pt>
                <c:pt idx="1837">
                  <c:v>3.38000011444091</c:v>
                </c:pt>
                <c:pt idx="1838">
                  <c:v>3.38000011444091</c:v>
                </c:pt>
                <c:pt idx="1839">
                  <c:v>3.38000011444091</c:v>
                </c:pt>
                <c:pt idx="1840">
                  <c:v>3.38000011444091</c:v>
                </c:pt>
                <c:pt idx="1841">
                  <c:v>3.38000011444091</c:v>
                </c:pt>
                <c:pt idx="1842">
                  <c:v>3.38000011444091</c:v>
                </c:pt>
                <c:pt idx="1843">
                  <c:v>3.38000011444091</c:v>
                </c:pt>
                <c:pt idx="1844">
                  <c:v>3.38000011444091</c:v>
                </c:pt>
                <c:pt idx="1845">
                  <c:v>3.38000011444091</c:v>
                </c:pt>
                <c:pt idx="1846">
                  <c:v>3.38000011444091</c:v>
                </c:pt>
                <c:pt idx="1847">
                  <c:v>3.38000011444091</c:v>
                </c:pt>
                <c:pt idx="1848">
                  <c:v>3.38000011444091</c:v>
                </c:pt>
                <c:pt idx="1849">
                  <c:v>3.38000011444091</c:v>
                </c:pt>
                <c:pt idx="1850">
                  <c:v>3.38000011444091</c:v>
                </c:pt>
                <c:pt idx="1851">
                  <c:v>3.38000011444091</c:v>
                </c:pt>
                <c:pt idx="1852">
                  <c:v>3.4400000572204501</c:v>
                </c:pt>
                <c:pt idx="1853">
                  <c:v>3.4400000572204501</c:v>
                </c:pt>
                <c:pt idx="1854">
                  <c:v>3.4400000572204501</c:v>
                </c:pt>
                <c:pt idx="1855">
                  <c:v>3.4400000572204501</c:v>
                </c:pt>
                <c:pt idx="1856">
                  <c:v>3.4400000572204501</c:v>
                </c:pt>
                <c:pt idx="1857">
                  <c:v>3.4400000572204501</c:v>
                </c:pt>
                <c:pt idx="1858">
                  <c:v>3.38000011444091</c:v>
                </c:pt>
                <c:pt idx="1859">
                  <c:v>3.38000011444091</c:v>
                </c:pt>
                <c:pt idx="1860">
                  <c:v>3.38000011444091</c:v>
                </c:pt>
                <c:pt idx="1861">
                  <c:v>3.4400000572204501</c:v>
                </c:pt>
                <c:pt idx="1862">
                  <c:v>3.4400000572204501</c:v>
                </c:pt>
                <c:pt idx="1863">
                  <c:v>3.4400000572204501</c:v>
                </c:pt>
                <c:pt idx="1864">
                  <c:v>3.4400000572204501</c:v>
                </c:pt>
                <c:pt idx="1865">
                  <c:v>3.4400000572204501</c:v>
                </c:pt>
                <c:pt idx="1866">
                  <c:v>3.4400000572204501</c:v>
                </c:pt>
                <c:pt idx="1867">
                  <c:v>3.4400000572204501</c:v>
                </c:pt>
                <c:pt idx="1868">
                  <c:v>3.4400000572204501</c:v>
                </c:pt>
                <c:pt idx="1869">
                  <c:v>3.38000011444091</c:v>
                </c:pt>
                <c:pt idx="1870">
                  <c:v>3.38000011444091</c:v>
                </c:pt>
                <c:pt idx="1871">
                  <c:v>3.38000011444091</c:v>
                </c:pt>
                <c:pt idx="1872">
                  <c:v>3.4400000572204501</c:v>
                </c:pt>
                <c:pt idx="1873">
                  <c:v>3.4400000572204501</c:v>
                </c:pt>
                <c:pt idx="1874">
                  <c:v>3.4400000572204501</c:v>
                </c:pt>
                <c:pt idx="1875">
                  <c:v>3.4400000572204501</c:v>
                </c:pt>
                <c:pt idx="1876">
                  <c:v>3.4400000572204501</c:v>
                </c:pt>
                <c:pt idx="1877">
                  <c:v>3.4400000572204501</c:v>
                </c:pt>
                <c:pt idx="1878">
                  <c:v>3.4400000572204501</c:v>
                </c:pt>
                <c:pt idx="1879">
                  <c:v>3.4400000572204501</c:v>
                </c:pt>
                <c:pt idx="1880">
                  <c:v>3.4400000572204501</c:v>
                </c:pt>
                <c:pt idx="1881">
                  <c:v>3.4400000572204501</c:v>
                </c:pt>
                <c:pt idx="1882">
                  <c:v>3.4400000572204501</c:v>
                </c:pt>
                <c:pt idx="1883">
                  <c:v>3.4400000572204501</c:v>
                </c:pt>
                <c:pt idx="1884">
                  <c:v>3.4400000572204501</c:v>
                </c:pt>
                <c:pt idx="1885">
                  <c:v>3.4400000572204501</c:v>
                </c:pt>
                <c:pt idx="1886">
                  <c:v>3.4400000572204501</c:v>
                </c:pt>
                <c:pt idx="1887">
                  <c:v>3.4400000572204501</c:v>
                </c:pt>
                <c:pt idx="1888">
                  <c:v>3.4400000572204501</c:v>
                </c:pt>
                <c:pt idx="1889">
                  <c:v>3.4400000572204501</c:v>
                </c:pt>
                <c:pt idx="1890">
                  <c:v>3.4400000572204501</c:v>
                </c:pt>
                <c:pt idx="1891">
                  <c:v>3.4400000572204501</c:v>
                </c:pt>
                <c:pt idx="1892">
                  <c:v>3.4400000572204501</c:v>
                </c:pt>
                <c:pt idx="1893">
                  <c:v>3.4400000572204501</c:v>
                </c:pt>
                <c:pt idx="1894">
                  <c:v>3.4400000572204501</c:v>
                </c:pt>
                <c:pt idx="1895">
                  <c:v>3.4400000572204501</c:v>
                </c:pt>
                <c:pt idx="1896">
                  <c:v>3.4400000572204501</c:v>
                </c:pt>
                <c:pt idx="1897">
                  <c:v>3.4400000572204501</c:v>
                </c:pt>
                <c:pt idx="1898">
                  <c:v>3.4400000572204501</c:v>
                </c:pt>
                <c:pt idx="1899">
                  <c:v>3.4400000572204501</c:v>
                </c:pt>
                <c:pt idx="1900">
                  <c:v>3.4400000572204501</c:v>
                </c:pt>
                <c:pt idx="1901">
                  <c:v>3.4400000572204501</c:v>
                </c:pt>
                <c:pt idx="1902">
                  <c:v>3.4400000572204501</c:v>
                </c:pt>
                <c:pt idx="1903">
                  <c:v>3.4400000572204501</c:v>
                </c:pt>
                <c:pt idx="1904">
                  <c:v>3.4400000572204501</c:v>
                </c:pt>
                <c:pt idx="1905">
                  <c:v>3.4400000572204501</c:v>
                </c:pt>
                <c:pt idx="1906">
                  <c:v>3.4400000572204501</c:v>
                </c:pt>
                <c:pt idx="1907">
                  <c:v>3.4400000572204501</c:v>
                </c:pt>
                <c:pt idx="1908">
                  <c:v>3.4400000572204501</c:v>
                </c:pt>
                <c:pt idx="1909">
                  <c:v>3.4400000572204501</c:v>
                </c:pt>
                <c:pt idx="1910">
                  <c:v>3.4400000572204501</c:v>
                </c:pt>
                <c:pt idx="1911">
                  <c:v>3.4400000572204501</c:v>
                </c:pt>
                <c:pt idx="1912">
                  <c:v>3.4400000572204501</c:v>
                </c:pt>
                <c:pt idx="1913">
                  <c:v>3.4400000572204501</c:v>
                </c:pt>
                <c:pt idx="1914">
                  <c:v>3.4400000572204501</c:v>
                </c:pt>
                <c:pt idx="1915">
                  <c:v>3.4400000572204501</c:v>
                </c:pt>
                <c:pt idx="1916">
                  <c:v>3.4400000572204501</c:v>
                </c:pt>
                <c:pt idx="1917">
                  <c:v>3.4400000572204501</c:v>
                </c:pt>
                <c:pt idx="1918">
                  <c:v>3.4400000572204501</c:v>
                </c:pt>
                <c:pt idx="1919">
                  <c:v>3.4400000572204501</c:v>
                </c:pt>
                <c:pt idx="1920">
                  <c:v>3.4400000572204501</c:v>
                </c:pt>
                <c:pt idx="1921">
                  <c:v>3.4400000572204501</c:v>
                </c:pt>
                <c:pt idx="1922">
                  <c:v>3.4400000572204501</c:v>
                </c:pt>
                <c:pt idx="1923">
                  <c:v>3.4400000572204501</c:v>
                </c:pt>
                <c:pt idx="1924">
                  <c:v>3.4400000572204501</c:v>
                </c:pt>
                <c:pt idx="1925">
                  <c:v>3.4400000572204501</c:v>
                </c:pt>
                <c:pt idx="1926">
                  <c:v>3.4400000572204501</c:v>
                </c:pt>
                <c:pt idx="1927">
                  <c:v>3.4400000572204501</c:v>
                </c:pt>
                <c:pt idx="1928">
                  <c:v>3.4400000572204501</c:v>
                </c:pt>
                <c:pt idx="1929">
                  <c:v>3.4400000572204501</c:v>
                </c:pt>
                <c:pt idx="1930">
                  <c:v>3.4400000572204501</c:v>
                </c:pt>
                <c:pt idx="1931">
                  <c:v>3.4400000572204501</c:v>
                </c:pt>
                <c:pt idx="1932">
                  <c:v>3.4400000572204501</c:v>
                </c:pt>
                <c:pt idx="1933">
                  <c:v>3.4400000572204501</c:v>
                </c:pt>
                <c:pt idx="1934">
                  <c:v>3.4400000572204501</c:v>
                </c:pt>
                <c:pt idx="1935">
                  <c:v>3.4400000572204501</c:v>
                </c:pt>
                <c:pt idx="1936">
                  <c:v>3.4400000572204501</c:v>
                </c:pt>
                <c:pt idx="1937">
                  <c:v>3.4400000572204501</c:v>
                </c:pt>
                <c:pt idx="1938">
                  <c:v>3.4400000572204501</c:v>
                </c:pt>
                <c:pt idx="1939">
                  <c:v>3.4400000572204501</c:v>
                </c:pt>
                <c:pt idx="1940">
                  <c:v>3.4400000572204501</c:v>
                </c:pt>
                <c:pt idx="1941">
                  <c:v>3.4400000572204501</c:v>
                </c:pt>
                <c:pt idx="1942">
                  <c:v>3.4400000572204501</c:v>
                </c:pt>
                <c:pt idx="1943">
                  <c:v>3.4400000572204501</c:v>
                </c:pt>
                <c:pt idx="1944">
                  <c:v>3.4400000572204501</c:v>
                </c:pt>
                <c:pt idx="1945">
                  <c:v>3.4400000572204501</c:v>
                </c:pt>
                <c:pt idx="1946">
                  <c:v>3.4400000572204501</c:v>
                </c:pt>
                <c:pt idx="1947">
                  <c:v>3.4400000572204501</c:v>
                </c:pt>
                <c:pt idx="1948">
                  <c:v>3.4400000572204501</c:v>
                </c:pt>
                <c:pt idx="1949">
                  <c:v>3.4400000572204501</c:v>
                </c:pt>
                <c:pt idx="1950">
                  <c:v>3.4400000572204501</c:v>
                </c:pt>
                <c:pt idx="1951">
                  <c:v>3.4400000572204501</c:v>
                </c:pt>
                <c:pt idx="1952">
                  <c:v>3.4700000286102202</c:v>
                </c:pt>
                <c:pt idx="1953">
                  <c:v>3.4700000286102202</c:v>
                </c:pt>
                <c:pt idx="1954">
                  <c:v>3.4700000286102202</c:v>
                </c:pt>
                <c:pt idx="1955">
                  <c:v>3.4700000286102202</c:v>
                </c:pt>
                <c:pt idx="1956">
                  <c:v>3.4700000286102202</c:v>
                </c:pt>
                <c:pt idx="1957">
                  <c:v>3.4700000286102202</c:v>
                </c:pt>
                <c:pt idx="1958">
                  <c:v>3.4700000286102202</c:v>
                </c:pt>
                <c:pt idx="1959">
                  <c:v>3.4700000286102202</c:v>
                </c:pt>
                <c:pt idx="1960">
                  <c:v>3.4700000286102202</c:v>
                </c:pt>
                <c:pt idx="1961">
                  <c:v>3.4700000286102202</c:v>
                </c:pt>
                <c:pt idx="1962">
                  <c:v>3.4700000286102202</c:v>
                </c:pt>
                <c:pt idx="1963">
                  <c:v>3.4700000286102202</c:v>
                </c:pt>
                <c:pt idx="1964">
                  <c:v>3.4700000286102202</c:v>
                </c:pt>
                <c:pt idx="1965">
                  <c:v>3.4700000286102202</c:v>
                </c:pt>
                <c:pt idx="1966">
                  <c:v>3.4700000286102202</c:v>
                </c:pt>
                <c:pt idx="1967">
                  <c:v>3.4700000286102202</c:v>
                </c:pt>
                <c:pt idx="1968">
                  <c:v>3.4700000286102202</c:v>
                </c:pt>
                <c:pt idx="1969">
                  <c:v>3.4700000286102202</c:v>
                </c:pt>
                <c:pt idx="1970">
                  <c:v>3.4700000286102202</c:v>
                </c:pt>
                <c:pt idx="1971">
                  <c:v>3.4700000286102202</c:v>
                </c:pt>
                <c:pt idx="1972">
                  <c:v>3.4700000286102202</c:v>
                </c:pt>
                <c:pt idx="1973">
                  <c:v>3.4800000190734801</c:v>
                </c:pt>
                <c:pt idx="1974">
                  <c:v>3.4800000190734801</c:v>
                </c:pt>
                <c:pt idx="1975">
                  <c:v>3.4800000190734801</c:v>
                </c:pt>
                <c:pt idx="1976">
                  <c:v>3.4800000190734801</c:v>
                </c:pt>
                <c:pt idx="1977">
                  <c:v>3.4800000190734801</c:v>
                </c:pt>
                <c:pt idx="1978">
                  <c:v>3.4800000190734801</c:v>
                </c:pt>
                <c:pt idx="1979">
                  <c:v>3.4800000190734801</c:v>
                </c:pt>
                <c:pt idx="1980">
                  <c:v>3.4800000190734801</c:v>
                </c:pt>
                <c:pt idx="1981">
                  <c:v>3.4800000190734801</c:v>
                </c:pt>
                <c:pt idx="1982">
                  <c:v>3.4800000190734801</c:v>
                </c:pt>
                <c:pt idx="1983">
                  <c:v>3.4800000190734801</c:v>
                </c:pt>
                <c:pt idx="1984">
                  <c:v>3.4800000190734801</c:v>
                </c:pt>
                <c:pt idx="1985">
                  <c:v>3.4800000190734801</c:v>
                </c:pt>
                <c:pt idx="1986">
                  <c:v>3.4800000190734801</c:v>
                </c:pt>
                <c:pt idx="1987">
                  <c:v>3.4800000190734801</c:v>
                </c:pt>
                <c:pt idx="1988">
                  <c:v>3.4800000190734801</c:v>
                </c:pt>
                <c:pt idx="1989">
                  <c:v>3.4800000190734801</c:v>
                </c:pt>
                <c:pt idx="1990">
                  <c:v>3.4800000190734801</c:v>
                </c:pt>
                <c:pt idx="1991">
                  <c:v>3.4800000190734801</c:v>
                </c:pt>
                <c:pt idx="1992">
                  <c:v>3.4800000190734801</c:v>
                </c:pt>
                <c:pt idx="1993">
                  <c:v>3.4800000190734801</c:v>
                </c:pt>
                <c:pt idx="1994">
                  <c:v>3.4800000190734801</c:v>
                </c:pt>
                <c:pt idx="1995">
                  <c:v>3.4800000190734801</c:v>
                </c:pt>
                <c:pt idx="1996">
                  <c:v>3.4800000190734801</c:v>
                </c:pt>
                <c:pt idx="1997">
                  <c:v>3.4800000190734801</c:v>
                </c:pt>
                <c:pt idx="1998">
                  <c:v>3.4800000190734801</c:v>
                </c:pt>
                <c:pt idx="1999">
                  <c:v>3.4800000190734801</c:v>
                </c:pt>
                <c:pt idx="2000">
                  <c:v>3.4800000190734801</c:v>
                </c:pt>
                <c:pt idx="2001">
                  <c:v>3.4800000190734801</c:v>
                </c:pt>
                <c:pt idx="2002">
                  <c:v>3.4700000286102202</c:v>
                </c:pt>
                <c:pt idx="2003">
                  <c:v>3.4700000286102202</c:v>
                </c:pt>
                <c:pt idx="2004">
                  <c:v>3.4700000286102202</c:v>
                </c:pt>
                <c:pt idx="2005">
                  <c:v>3.4400000572204501</c:v>
                </c:pt>
                <c:pt idx="2006">
                  <c:v>3.4400000572204501</c:v>
                </c:pt>
                <c:pt idx="2007">
                  <c:v>3.4400000572204501</c:v>
                </c:pt>
                <c:pt idx="2008">
                  <c:v>3.4400000572204501</c:v>
                </c:pt>
                <c:pt idx="2009">
                  <c:v>3.4400000572204501</c:v>
                </c:pt>
                <c:pt idx="2010">
                  <c:v>3.4400000572204501</c:v>
                </c:pt>
                <c:pt idx="2011">
                  <c:v>3.4400000572204501</c:v>
                </c:pt>
                <c:pt idx="2012">
                  <c:v>3.4400000572204501</c:v>
                </c:pt>
                <c:pt idx="2013">
                  <c:v>3.4400000572204501</c:v>
                </c:pt>
                <c:pt idx="2014">
                  <c:v>3.4400000572204501</c:v>
                </c:pt>
                <c:pt idx="2015">
                  <c:v>3.4400000572204501</c:v>
                </c:pt>
                <c:pt idx="2016">
                  <c:v>3.4400000572204501</c:v>
                </c:pt>
                <c:pt idx="2017">
                  <c:v>3.4400000572204501</c:v>
                </c:pt>
                <c:pt idx="2018">
                  <c:v>3.4400000572204501</c:v>
                </c:pt>
                <c:pt idx="2019">
                  <c:v>3.4400000572204501</c:v>
                </c:pt>
                <c:pt idx="2020">
                  <c:v>3.4400000572204501</c:v>
                </c:pt>
                <c:pt idx="2021">
                  <c:v>3.4400000572204501</c:v>
                </c:pt>
                <c:pt idx="2022">
                  <c:v>3.4400000572204501</c:v>
                </c:pt>
                <c:pt idx="2023">
                  <c:v>3.4400000572204501</c:v>
                </c:pt>
                <c:pt idx="2024">
                  <c:v>3.4400000572204501</c:v>
                </c:pt>
                <c:pt idx="2025">
                  <c:v>3.4400000572204501</c:v>
                </c:pt>
                <c:pt idx="2026">
                  <c:v>3.4400000572204501</c:v>
                </c:pt>
                <c:pt idx="2027">
                  <c:v>3.4400000572204501</c:v>
                </c:pt>
                <c:pt idx="2028">
                  <c:v>3.4400000572204501</c:v>
                </c:pt>
                <c:pt idx="2029">
                  <c:v>3.4400000572204501</c:v>
                </c:pt>
                <c:pt idx="2030">
                  <c:v>3.4400000572204501</c:v>
                </c:pt>
                <c:pt idx="2031">
                  <c:v>3.4400000572204501</c:v>
                </c:pt>
                <c:pt idx="2032">
                  <c:v>3.4400000572204501</c:v>
                </c:pt>
                <c:pt idx="2033">
                  <c:v>3.4400000572204501</c:v>
                </c:pt>
                <c:pt idx="2034">
                  <c:v>3.4400000572204501</c:v>
                </c:pt>
                <c:pt idx="2035">
                  <c:v>3.4400000572204501</c:v>
                </c:pt>
                <c:pt idx="2036">
                  <c:v>3.4400000572204501</c:v>
                </c:pt>
                <c:pt idx="2037">
                  <c:v>3.4400000572204501</c:v>
                </c:pt>
                <c:pt idx="2038">
                  <c:v>3.38000011444091</c:v>
                </c:pt>
                <c:pt idx="2039">
                  <c:v>3.38000011444091</c:v>
                </c:pt>
                <c:pt idx="2040">
                  <c:v>3.38000011444091</c:v>
                </c:pt>
                <c:pt idx="2041">
                  <c:v>3.4400000572204501</c:v>
                </c:pt>
                <c:pt idx="2042">
                  <c:v>3.4400000572204501</c:v>
                </c:pt>
                <c:pt idx="2043">
                  <c:v>3.4400000572204501</c:v>
                </c:pt>
                <c:pt idx="2044">
                  <c:v>3.4400000572204501</c:v>
                </c:pt>
                <c:pt idx="2045">
                  <c:v>3.4400000572204501</c:v>
                </c:pt>
                <c:pt idx="2046">
                  <c:v>3.4400000572204501</c:v>
                </c:pt>
                <c:pt idx="2047">
                  <c:v>3.4400000572204501</c:v>
                </c:pt>
                <c:pt idx="2048">
                  <c:v>3.4400000572204501</c:v>
                </c:pt>
                <c:pt idx="2049">
                  <c:v>3.4400000572204501</c:v>
                </c:pt>
                <c:pt idx="2050">
                  <c:v>3.4400000572204501</c:v>
                </c:pt>
                <c:pt idx="2051">
                  <c:v>3.4400000572204501</c:v>
                </c:pt>
                <c:pt idx="2052">
                  <c:v>3.4400000572204501</c:v>
                </c:pt>
                <c:pt idx="2053">
                  <c:v>3.4400000572204501</c:v>
                </c:pt>
                <c:pt idx="2054">
                  <c:v>3.4400000572204501</c:v>
                </c:pt>
                <c:pt idx="2055">
                  <c:v>3.4400000572204501</c:v>
                </c:pt>
                <c:pt idx="2056">
                  <c:v>3.4400000572204501</c:v>
                </c:pt>
                <c:pt idx="2057">
                  <c:v>3.4400000572204501</c:v>
                </c:pt>
                <c:pt idx="2058">
                  <c:v>3.4400000572204501</c:v>
                </c:pt>
                <c:pt idx="2059">
                  <c:v>3.4400000572204501</c:v>
                </c:pt>
                <c:pt idx="2060">
                  <c:v>3.4400000572204501</c:v>
                </c:pt>
                <c:pt idx="2061">
                  <c:v>3.4400000572204501</c:v>
                </c:pt>
                <c:pt idx="2062">
                  <c:v>3.4400000572204501</c:v>
                </c:pt>
                <c:pt idx="2063">
                  <c:v>3.4400000572204501</c:v>
                </c:pt>
                <c:pt idx="2064">
                  <c:v>3.4400000572204501</c:v>
                </c:pt>
                <c:pt idx="2065">
                  <c:v>3.4400000572204501</c:v>
                </c:pt>
                <c:pt idx="2066">
                  <c:v>3.4400000572204501</c:v>
                </c:pt>
                <c:pt idx="2067">
                  <c:v>3.4400000572204501</c:v>
                </c:pt>
                <c:pt idx="2068">
                  <c:v>3.4400000572204501</c:v>
                </c:pt>
                <c:pt idx="2069">
                  <c:v>3.4400000572204501</c:v>
                </c:pt>
                <c:pt idx="2070">
                  <c:v>3.4400000572204501</c:v>
                </c:pt>
                <c:pt idx="2071">
                  <c:v>3.4400000572204501</c:v>
                </c:pt>
                <c:pt idx="2072">
                  <c:v>3.4400000572204501</c:v>
                </c:pt>
                <c:pt idx="2073">
                  <c:v>3.4400000572204501</c:v>
                </c:pt>
                <c:pt idx="2074">
                  <c:v>3.4400000572204501</c:v>
                </c:pt>
                <c:pt idx="2075">
                  <c:v>3.4400000572204501</c:v>
                </c:pt>
                <c:pt idx="2076">
                  <c:v>3.4400000572204501</c:v>
                </c:pt>
                <c:pt idx="2077">
                  <c:v>3.4400000572204501</c:v>
                </c:pt>
                <c:pt idx="2078">
                  <c:v>3.4400000572204501</c:v>
                </c:pt>
                <c:pt idx="2079">
                  <c:v>3.4400000572204501</c:v>
                </c:pt>
                <c:pt idx="2080">
                  <c:v>3.4400000572204501</c:v>
                </c:pt>
                <c:pt idx="2081">
                  <c:v>3.4400000572204501</c:v>
                </c:pt>
                <c:pt idx="2082">
                  <c:v>3.4400000572204501</c:v>
                </c:pt>
                <c:pt idx="2083">
                  <c:v>3.4400000572204501</c:v>
                </c:pt>
                <c:pt idx="2084">
                  <c:v>3.4400000572204501</c:v>
                </c:pt>
                <c:pt idx="2085">
                  <c:v>3.38000011444091</c:v>
                </c:pt>
                <c:pt idx="2086">
                  <c:v>3.38000011444091</c:v>
                </c:pt>
                <c:pt idx="2087">
                  <c:v>3.38000011444091</c:v>
                </c:pt>
                <c:pt idx="2088">
                  <c:v>3.4400000572204501</c:v>
                </c:pt>
                <c:pt idx="2089">
                  <c:v>3.4400000572204501</c:v>
                </c:pt>
                <c:pt idx="2090">
                  <c:v>3.4400000572204501</c:v>
                </c:pt>
                <c:pt idx="2091">
                  <c:v>3.4400000572204501</c:v>
                </c:pt>
                <c:pt idx="2092">
                  <c:v>3.4400000572204501</c:v>
                </c:pt>
                <c:pt idx="2093">
                  <c:v>3.4400000572204501</c:v>
                </c:pt>
                <c:pt idx="2094">
                  <c:v>3.4400000572204501</c:v>
                </c:pt>
                <c:pt idx="2095">
                  <c:v>3.4400000572204501</c:v>
                </c:pt>
                <c:pt idx="2096">
                  <c:v>3.4400000572204501</c:v>
                </c:pt>
                <c:pt idx="2097">
                  <c:v>3.4400000572204501</c:v>
                </c:pt>
                <c:pt idx="2098">
                  <c:v>3.4400000572204501</c:v>
                </c:pt>
                <c:pt idx="2099">
                  <c:v>3.38000011444091</c:v>
                </c:pt>
                <c:pt idx="2100">
                  <c:v>3.38000011444091</c:v>
                </c:pt>
                <c:pt idx="2101">
                  <c:v>3.38000011444091</c:v>
                </c:pt>
                <c:pt idx="2102">
                  <c:v>3.4400000572204501</c:v>
                </c:pt>
                <c:pt idx="2103">
                  <c:v>3.4400000572204501</c:v>
                </c:pt>
                <c:pt idx="2104">
                  <c:v>3.4400000572204501</c:v>
                </c:pt>
                <c:pt idx="2105">
                  <c:v>3.4400000572204501</c:v>
                </c:pt>
                <c:pt idx="2106">
                  <c:v>3.4400000572204501</c:v>
                </c:pt>
                <c:pt idx="2107">
                  <c:v>3.4400000572204501</c:v>
                </c:pt>
                <c:pt idx="2108">
                  <c:v>3.4400000572204501</c:v>
                </c:pt>
                <c:pt idx="2109">
                  <c:v>3.4400000572204501</c:v>
                </c:pt>
                <c:pt idx="2110">
                  <c:v>3.4400000572204501</c:v>
                </c:pt>
                <c:pt idx="2111">
                  <c:v>3.4400000572204501</c:v>
                </c:pt>
                <c:pt idx="2112">
                  <c:v>3.4400000572204501</c:v>
                </c:pt>
                <c:pt idx="2113">
                  <c:v>3.4400000572204501</c:v>
                </c:pt>
                <c:pt idx="2114">
                  <c:v>3.4400000572204501</c:v>
                </c:pt>
                <c:pt idx="2115">
                  <c:v>3.4400000572204501</c:v>
                </c:pt>
                <c:pt idx="2116">
                  <c:v>3.4400000572204501</c:v>
                </c:pt>
                <c:pt idx="2117">
                  <c:v>3.4400000572204501</c:v>
                </c:pt>
                <c:pt idx="2118">
                  <c:v>3.4400000572204501</c:v>
                </c:pt>
                <c:pt idx="2119">
                  <c:v>3.4400000572204501</c:v>
                </c:pt>
                <c:pt idx="2120">
                  <c:v>3.4400000572204501</c:v>
                </c:pt>
                <c:pt idx="2121">
                  <c:v>3.4400000572204501</c:v>
                </c:pt>
                <c:pt idx="2122">
                  <c:v>3.4400000572204501</c:v>
                </c:pt>
                <c:pt idx="2123">
                  <c:v>3.4400000572204501</c:v>
                </c:pt>
                <c:pt idx="2124">
                  <c:v>3.4400000572204501</c:v>
                </c:pt>
                <c:pt idx="2125">
                  <c:v>3.4400000572204501</c:v>
                </c:pt>
                <c:pt idx="2126">
                  <c:v>3.4400000572204501</c:v>
                </c:pt>
                <c:pt idx="2127">
                  <c:v>3.4400000572204501</c:v>
                </c:pt>
                <c:pt idx="2128">
                  <c:v>3.4400000572204501</c:v>
                </c:pt>
                <c:pt idx="2129">
                  <c:v>3.4400000572204501</c:v>
                </c:pt>
                <c:pt idx="2130">
                  <c:v>3.4400000572204501</c:v>
                </c:pt>
                <c:pt idx="2131">
                  <c:v>3.4400000572204501</c:v>
                </c:pt>
                <c:pt idx="2132">
                  <c:v>3.4400000572204501</c:v>
                </c:pt>
                <c:pt idx="2133">
                  <c:v>3.4400000572204501</c:v>
                </c:pt>
                <c:pt idx="2134">
                  <c:v>3.4400000572204501</c:v>
                </c:pt>
                <c:pt idx="2135">
                  <c:v>3.38000011444091</c:v>
                </c:pt>
                <c:pt idx="2136">
                  <c:v>3.38000011444091</c:v>
                </c:pt>
                <c:pt idx="2137">
                  <c:v>3.38000011444091</c:v>
                </c:pt>
                <c:pt idx="2138">
                  <c:v>3.4400000572204501</c:v>
                </c:pt>
                <c:pt idx="2139">
                  <c:v>3.4400000572204501</c:v>
                </c:pt>
                <c:pt idx="2140">
                  <c:v>3.4400000572204501</c:v>
                </c:pt>
                <c:pt idx="2141">
                  <c:v>3.4400000572204501</c:v>
                </c:pt>
                <c:pt idx="2142">
                  <c:v>3.4400000572204501</c:v>
                </c:pt>
                <c:pt idx="2143">
                  <c:v>3.4400000572204501</c:v>
                </c:pt>
                <c:pt idx="2144">
                  <c:v>3.38000011444091</c:v>
                </c:pt>
                <c:pt idx="2145">
                  <c:v>3.38000011444091</c:v>
                </c:pt>
                <c:pt idx="2146">
                  <c:v>3.38000011444091</c:v>
                </c:pt>
                <c:pt idx="2147">
                  <c:v>3.38000011444091</c:v>
                </c:pt>
                <c:pt idx="2148">
                  <c:v>3.38000011444091</c:v>
                </c:pt>
                <c:pt idx="2149">
                  <c:v>3.4400000572204501</c:v>
                </c:pt>
                <c:pt idx="2150">
                  <c:v>3.4400000572204501</c:v>
                </c:pt>
                <c:pt idx="2151">
                  <c:v>3.4400000572204501</c:v>
                </c:pt>
                <c:pt idx="2152">
                  <c:v>3.38000011444091</c:v>
                </c:pt>
                <c:pt idx="2153">
                  <c:v>3.38000011444091</c:v>
                </c:pt>
                <c:pt idx="2154">
                  <c:v>3.38000011444091</c:v>
                </c:pt>
                <c:pt idx="2155">
                  <c:v>3.38000011444091</c:v>
                </c:pt>
                <c:pt idx="2156">
                  <c:v>3.4400000572204501</c:v>
                </c:pt>
                <c:pt idx="2157">
                  <c:v>3.4400000572204501</c:v>
                </c:pt>
                <c:pt idx="2158">
                  <c:v>3.4400000572204501</c:v>
                </c:pt>
                <c:pt idx="2159">
                  <c:v>3.4400000572204501</c:v>
                </c:pt>
                <c:pt idx="2160">
                  <c:v>3.4400000572204501</c:v>
                </c:pt>
                <c:pt idx="2161">
                  <c:v>3.38000011444091</c:v>
                </c:pt>
                <c:pt idx="2162">
                  <c:v>3.38000011444091</c:v>
                </c:pt>
                <c:pt idx="2163">
                  <c:v>3.38000011444091</c:v>
                </c:pt>
                <c:pt idx="2164">
                  <c:v>3.4400000572204501</c:v>
                </c:pt>
                <c:pt idx="2165">
                  <c:v>3.4400000572204501</c:v>
                </c:pt>
                <c:pt idx="2166">
                  <c:v>3.4400000572204501</c:v>
                </c:pt>
                <c:pt idx="2167">
                  <c:v>3.4400000572204501</c:v>
                </c:pt>
                <c:pt idx="2168">
                  <c:v>3.4400000572204501</c:v>
                </c:pt>
                <c:pt idx="2169">
                  <c:v>3.4400000572204501</c:v>
                </c:pt>
                <c:pt idx="2170">
                  <c:v>3.4400000572204501</c:v>
                </c:pt>
                <c:pt idx="2171">
                  <c:v>3.38000011444091</c:v>
                </c:pt>
                <c:pt idx="2172">
                  <c:v>3.38000011444091</c:v>
                </c:pt>
                <c:pt idx="2173">
                  <c:v>3.38000011444091</c:v>
                </c:pt>
                <c:pt idx="2174">
                  <c:v>3.38000011444091</c:v>
                </c:pt>
                <c:pt idx="2175">
                  <c:v>3.38000011444091</c:v>
                </c:pt>
                <c:pt idx="2176">
                  <c:v>3.38000011444091</c:v>
                </c:pt>
                <c:pt idx="2177">
                  <c:v>3.38000011444091</c:v>
                </c:pt>
                <c:pt idx="2178">
                  <c:v>3.38000011444091</c:v>
                </c:pt>
                <c:pt idx="2179">
                  <c:v>3.4400000572204501</c:v>
                </c:pt>
                <c:pt idx="2180">
                  <c:v>3.4400000572204501</c:v>
                </c:pt>
                <c:pt idx="2181">
                  <c:v>3.38000011444091</c:v>
                </c:pt>
                <c:pt idx="2182">
                  <c:v>3.38000011444091</c:v>
                </c:pt>
                <c:pt idx="2183">
                  <c:v>3.38000011444091</c:v>
                </c:pt>
                <c:pt idx="2184">
                  <c:v>3.38000011444091</c:v>
                </c:pt>
                <c:pt idx="2185">
                  <c:v>3.38000011444091</c:v>
                </c:pt>
                <c:pt idx="2186">
                  <c:v>3.38000011444091</c:v>
                </c:pt>
                <c:pt idx="2187">
                  <c:v>3.38000011444091</c:v>
                </c:pt>
                <c:pt idx="2188">
                  <c:v>3.38000011444091</c:v>
                </c:pt>
                <c:pt idx="2189">
                  <c:v>3.38000011444091</c:v>
                </c:pt>
                <c:pt idx="2190">
                  <c:v>3.38000011444091</c:v>
                </c:pt>
                <c:pt idx="2191">
                  <c:v>3.38000011444091</c:v>
                </c:pt>
                <c:pt idx="2192">
                  <c:v>3.38000011444091</c:v>
                </c:pt>
                <c:pt idx="2193">
                  <c:v>3.38000011444091</c:v>
                </c:pt>
                <c:pt idx="2194">
                  <c:v>3.38000011444091</c:v>
                </c:pt>
                <c:pt idx="2195">
                  <c:v>3.38000011444091</c:v>
                </c:pt>
                <c:pt idx="2196">
                  <c:v>3.38000011444091</c:v>
                </c:pt>
                <c:pt idx="2197">
                  <c:v>3.38000011444091</c:v>
                </c:pt>
                <c:pt idx="2198">
                  <c:v>3.38000011444091</c:v>
                </c:pt>
                <c:pt idx="2199">
                  <c:v>3.38000011444091</c:v>
                </c:pt>
                <c:pt idx="2200">
                  <c:v>3.38000011444091</c:v>
                </c:pt>
                <c:pt idx="2201">
                  <c:v>3.38000011444091</c:v>
                </c:pt>
                <c:pt idx="2202">
                  <c:v>3.38000011444091</c:v>
                </c:pt>
                <c:pt idx="2203">
                  <c:v>3.38000011444091</c:v>
                </c:pt>
                <c:pt idx="2204">
                  <c:v>3.38000011444091</c:v>
                </c:pt>
                <c:pt idx="2205">
                  <c:v>3.38000011444091</c:v>
                </c:pt>
                <c:pt idx="2206">
                  <c:v>3.38000011444091</c:v>
                </c:pt>
                <c:pt idx="2207">
                  <c:v>3.38000011444091</c:v>
                </c:pt>
                <c:pt idx="2208">
                  <c:v>3.38000011444091</c:v>
                </c:pt>
                <c:pt idx="2209">
                  <c:v>3.38000011444091</c:v>
                </c:pt>
                <c:pt idx="2210">
                  <c:v>3.38000011444091</c:v>
                </c:pt>
                <c:pt idx="2211">
                  <c:v>3.38000011444091</c:v>
                </c:pt>
                <c:pt idx="2212">
                  <c:v>3.38000011444091</c:v>
                </c:pt>
                <c:pt idx="2213">
                  <c:v>3.38000011444091</c:v>
                </c:pt>
                <c:pt idx="2214">
                  <c:v>3.38000011444091</c:v>
                </c:pt>
                <c:pt idx="2215">
                  <c:v>3.38000011444091</c:v>
                </c:pt>
                <c:pt idx="2216">
                  <c:v>3.38000011444091</c:v>
                </c:pt>
                <c:pt idx="2217">
                  <c:v>3.38000011444091</c:v>
                </c:pt>
                <c:pt idx="2218">
                  <c:v>3.38000011444091</c:v>
                </c:pt>
                <c:pt idx="2219">
                  <c:v>3.38000011444091</c:v>
                </c:pt>
                <c:pt idx="2220">
                  <c:v>3.38000011444091</c:v>
                </c:pt>
                <c:pt idx="2221">
                  <c:v>3.38000011444091</c:v>
                </c:pt>
                <c:pt idx="2222">
                  <c:v>3.38000011444091</c:v>
                </c:pt>
                <c:pt idx="2223">
                  <c:v>3.38000011444091</c:v>
                </c:pt>
                <c:pt idx="2224">
                  <c:v>3.38000011444091</c:v>
                </c:pt>
                <c:pt idx="2225">
                  <c:v>3.38000011444091</c:v>
                </c:pt>
                <c:pt idx="2226">
                  <c:v>3.38000011444091</c:v>
                </c:pt>
                <c:pt idx="2227">
                  <c:v>3.38000011444091</c:v>
                </c:pt>
                <c:pt idx="2228">
                  <c:v>3.38000011444091</c:v>
                </c:pt>
                <c:pt idx="2229">
                  <c:v>3.38000011444091</c:v>
                </c:pt>
                <c:pt idx="2230">
                  <c:v>3.38000011444091</c:v>
                </c:pt>
                <c:pt idx="2231">
                  <c:v>3.38000011444091</c:v>
                </c:pt>
                <c:pt idx="2232">
                  <c:v>3.38000011444091</c:v>
                </c:pt>
                <c:pt idx="2233">
                  <c:v>3.38000011444091</c:v>
                </c:pt>
                <c:pt idx="2234">
                  <c:v>3.38000011444091</c:v>
                </c:pt>
                <c:pt idx="2235">
                  <c:v>3.38000011444091</c:v>
                </c:pt>
                <c:pt idx="2236">
                  <c:v>3.38000011444091</c:v>
                </c:pt>
                <c:pt idx="2237">
                  <c:v>3.38000011444091</c:v>
                </c:pt>
                <c:pt idx="2238">
                  <c:v>3.38000011444091</c:v>
                </c:pt>
                <c:pt idx="2239">
                  <c:v>3.38000011444091</c:v>
                </c:pt>
                <c:pt idx="2240">
                  <c:v>3.38000011444091</c:v>
                </c:pt>
                <c:pt idx="2241">
                  <c:v>3.38000011444091</c:v>
                </c:pt>
                <c:pt idx="2242">
                  <c:v>3.38000011444091</c:v>
                </c:pt>
                <c:pt idx="2243">
                  <c:v>3.38000011444091</c:v>
                </c:pt>
                <c:pt idx="2244">
                  <c:v>3.38000011444091</c:v>
                </c:pt>
                <c:pt idx="2245">
                  <c:v>3.38000011444091</c:v>
                </c:pt>
                <c:pt idx="2246">
                  <c:v>3.38000011444091</c:v>
                </c:pt>
                <c:pt idx="2247">
                  <c:v>3.38000011444091</c:v>
                </c:pt>
                <c:pt idx="2248">
                  <c:v>3.38000011444091</c:v>
                </c:pt>
                <c:pt idx="2249">
                  <c:v>3.38000011444091</c:v>
                </c:pt>
                <c:pt idx="2250">
                  <c:v>3.38000011444091</c:v>
                </c:pt>
                <c:pt idx="2251">
                  <c:v>3.38000011444091</c:v>
                </c:pt>
                <c:pt idx="2252">
                  <c:v>3.4000000953674299</c:v>
                </c:pt>
                <c:pt idx="2253">
                  <c:v>3.4000000953674299</c:v>
                </c:pt>
                <c:pt idx="2254">
                  <c:v>3.4000000953674299</c:v>
                </c:pt>
                <c:pt idx="2255">
                  <c:v>3.4000000953674299</c:v>
                </c:pt>
                <c:pt idx="2256">
                  <c:v>3.4000000953674299</c:v>
                </c:pt>
                <c:pt idx="2257">
                  <c:v>3.4000000953674299</c:v>
                </c:pt>
                <c:pt idx="2258">
                  <c:v>3.4000000953674299</c:v>
                </c:pt>
                <c:pt idx="2259">
                  <c:v>3.4000000953674299</c:v>
                </c:pt>
                <c:pt idx="2260">
                  <c:v>3.4000000953674299</c:v>
                </c:pt>
                <c:pt idx="2261">
                  <c:v>3.4000000953674299</c:v>
                </c:pt>
                <c:pt idx="2262">
                  <c:v>3.4000000953674299</c:v>
                </c:pt>
                <c:pt idx="2263">
                  <c:v>3.4000000953674299</c:v>
                </c:pt>
                <c:pt idx="2264">
                  <c:v>3.4000000953674299</c:v>
                </c:pt>
                <c:pt idx="2265">
                  <c:v>3.4000000953674299</c:v>
                </c:pt>
                <c:pt idx="2266">
                  <c:v>3.4000000953674299</c:v>
                </c:pt>
                <c:pt idx="2267">
                  <c:v>3.4000000953674299</c:v>
                </c:pt>
                <c:pt idx="2268">
                  <c:v>3.4000000953674299</c:v>
                </c:pt>
                <c:pt idx="2269">
                  <c:v>3.4000000953674299</c:v>
                </c:pt>
                <c:pt idx="2270">
                  <c:v>3.4000000953674299</c:v>
                </c:pt>
                <c:pt idx="2271">
                  <c:v>3.4000000953674299</c:v>
                </c:pt>
                <c:pt idx="2272">
                  <c:v>3.4000000953674299</c:v>
                </c:pt>
                <c:pt idx="2273">
                  <c:v>3.4000000953674299</c:v>
                </c:pt>
                <c:pt idx="2274">
                  <c:v>3.4000000953674299</c:v>
                </c:pt>
                <c:pt idx="2275">
                  <c:v>3.4000000953674299</c:v>
                </c:pt>
                <c:pt idx="2276">
                  <c:v>3.4000000953674299</c:v>
                </c:pt>
                <c:pt idx="2277">
                  <c:v>3.4000000953674299</c:v>
                </c:pt>
                <c:pt idx="2278">
                  <c:v>3.4000000953674299</c:v>
                </c:pt>
                <c:pt idx="2279">
                  <c:v>3.4000000953674299</c:v>
                </c:pt>
                <c:pt idx="2280">
                  <c:v>3.4000000953674299</c:v>
                </c:pt>
                <c:pt idx="2281">
                  <c:v>3.4000000953674299</c:v>
                </c:pt>
                <c:pt idx="2282">
                  <c:v>3.4000000953674299</c:v>
                </c:pt>
                <c:pt idx="2283">
                  <c:v>3.4000000953674299</c:v>
                </c:pt>
                <c:pt idx="2284">
                  <c:v>3.4000000953674299</c:v>
                </c:pt>
                <c:pt idx="2285">
                  <c:v>3.4000000953674299</c:v>
                </c:pt>
                <c:pt idx="2286">
                  <c:v>3.4000000953674299</c:v>
                </c:pt>
                <c:pt idx="2287">
                  <c:v>3.4000000953674299</c:v>
                </c:pt>
                <c:pt idx="2288">
                  <c:v>3.4000000953674299</c:v>
                </c:pt>
                <c:pt idx="2289">
                  <c:v>3.4000000953674299</c:v>
                </c:pt>
                <c:pt idx="2290">
                  <c:v>3.3599998950958199</c:v>
                </c:pt>
                <c:pt idx="2291">
                  <c:v>3.3599998950958199</c:v>
                </c:pt>
                <c:pt idx="2292">
                  <c:v>3.3599998950958199</c:v>
                </c:pt>
                <c:pt idx="2293">
                  <c:v>3.4000000953674299</c:v>
                </c:pt>
                <c:pt idx="2294">
                  <c:v>3.4000000953674299</c:v>
                </c:pt>
                <c:pt idx="2295">
                  <c:v>3.4000000953674299</c:v>
                </c:pt>
                <c:pt idx="2296">
                  <c:v>3.4000000953674299</c:v>
                </c:pt>
                <c:pt idx="2297">
                  <c:v>3.4000000953674299</c:v>
                </c:pt>
                <c:pt idx="2298">
                  <c:v>3.4000000953674299</c:v>
                </c:pt>
                <c:pt idx="2299">
                  <c:v>3.3599998950958199</c:v>
                </c:pt>
                <c:pt idx="2300">
                  <c:v>3.3599998950958199</c:v>
                </c:pt>
                <c:pt idx="2301">
                  <c:v>3.3599998950958199</c:v>
                </c:pt>
                <c:pt idx="2302">
                  <c:v>3.4000000953674299</c:v>
                </c:pt>
                <c:pt idx="2303">
                  <c:v>3.4000000953674299</c:v>
                </c:pt>
                <c:pt idx="2304">
                  <c:v>3.4000000953674299</c:v>
                </c:pt>
                <c:pt idx="2305">
                  <c:v>3.4000000953674299</c:v>
                </c:pt>
                <c:pt idx="2306">
                  <c:v>3.4000000953674299</c:v>
                </c:pt>
                <c:pt idx="2307">
                  <c:v>3.4000000953674299</c:v>
                </c:pt>
                <c:pt idx="2308">
                  <c:v>3.4000000953674299</c:v>
                </c:pt>
                <c:pt idx="2309">
                  <c:v>3.3599998950958199</c:v>
                </c:pt>
                <c:pt idx="2310">
                  <c:v>3.3599998950958199</c:v>
                </c:pt>
                <c:pt idx="2311">
                  <c:v>3.3599998950958199</c:v>
                </c:pt>
                <c:pt idx="2312">
                  <c:v>3.4000000953674299</c:v>
                </c:pt>
                <c:pt idx="2313">
                  <c:v>3.4000000953674299</c:v>
                </c:pt>
                <c:pt idx="2314">
                  <c:v>3.4000000953674299</c:v>
                </c:pt>
                <c:pt idx="2315">
                  <c:v>3.4000000953674299</c:v>
                </c:pt>
                <c:pt idx="2316">
                  <c:v>3.4000000953674299</c:v>
                </c:pt>
                <c:pt idx="2317">
                  <c:v>3.4000000953674299</c:v>
                </c:pt>
                <c:pt idx="2318">
                  <c:v>3.3599998950958199</c:v>
                </c:pt>
                <c:pt idx="2319">
                  <c:v>3.3599998950958199</c:v>
                </c:pt>
                <c:pt idx="2320">
                  <c:v>3.3599998950958199</c:v>
                </c:pt>
                <c:pt idx="2321">
                  <c:v>3.3599998950958199</c:v>
                </c:pt>
                <c:pt idx="2322">
                  <c:v>3.3599998950958199</c:v>
                </c:pt>
                <c:pt idx="2323">
                  <c:v>3.3599998950958199</c:v>
                </c:pt>
                <c:pt idx="2324">
                  <c:v>3.4000000953674299</c:v>
                </c:pt>
                <c:pt idx="2325">
                  <c:v>3.4000000953674299</c:v>
                </c:pt>
                <c:pt idx="2326">
                  <c:v>3.4000000953674299</c:v>
                </c:pt>
                <c:pt idx="2327">
                  <c:v>3.3599998950958199</c:v>
                </c:pt>
                <c:pt idx="2328">
                  <c:v>3.3599998950958199</c:v>
                </c:pt>
                <c:pt idx="2329">
                  <c:v>3.3599998950958199</c:v>
                </c:pt>
                <c:pt idx="2330">
                  <c:v>3.4000000953674299</c:v>
                </c:pt>
                <c:pt idx="2331">
                  <c:v>3.4000000953674299</c:v>
                </c:pt>
                <c:pt idx="2332">
                  <c:v>3.4000000953674299</c:v>
                </c:pt>
                <c:pt idx="2333">
                  <c:v>3.4000000953674299</c:v>
                </c:pt>
                <c:pt idx="2334">
                  <c:v>3.4000000953674299</c:v>
                </c:pt>
                <c:pt idx="2335">
                  <c:v>3.4000000953674299</c:v>
                </c:pt>
                <c:pt idx="2336">
                  <c:v>3.4000000953674299</c:v>
                </c:pt>
                <c:pt idx="2337">
                  <c:v>3.4000000953674299</c:v>
                </c:pt>
                <c:pt idx="2338">
                  <c:v>3.4000000953674299</c:v>
                </c:pt>
                <c:pt idx="2339">
                  <c:v>3.4000000953674299</c:v>
                </c:pt>
                <c:pt idx="2340">
                  <c:v>3.4000000953674299</c:v>
                </c:pt>
                <c:pt idx="2341">
                  <c:v>3.4000000953674299</c:v>
                </c:pt>
                <c:pt idx="2342">
                  <c:v>3.4000000953674299</c:v>
                </c:pt>
                <c:pt idx="2343">
                  <c:v>3.4000000953674299</c:v>
                </c:pt>
                <c:pt idx="2344">
                  <c:v>3.4000000953674299</c:v>
                </c:pt>
                <c:pt idx="2345">
                  <c:v>3.4000000953674299</c:v>
                </c:pt>
                <c:pt idx="2346">
                  <c:v>3.4000000953674299</c:v>
                </c:pt>
                <c:pt idx="2347">
                  <c:v>3.4000000953674299</c:v>
                </c:pt>
                <c:pt idx="2348">
                  <c:v>3.4000000953674299</c:v>
                </c:pt>
                <c:pt idx="2349">
                  <c:v>3.4000000953674299</c:v>
                </c:pt>
                <c:pt idx="2350">
                  <c:v>3.4000000953674299</c:v>
                </c:pt>
                <c:pt idx="2351">
                  <c:v>3.4000000953674299</c:v>
                </c:pt>
                <c:pt idx="2352">
                  <c:v>3.4000000953674299</c:v>
                </c:pt>
                <c:pt idx="2353">
                  <c:v>3.4000000953674299</c:v>
                </c:pt>
                <c:pt idx="2354">
                  <c:v>3.4000000953674299</c:v>
                </c:pt>
                <c:pt idx="2355">
                  <c:v>3.4000000953674299</c:v>
                </c:pt>
                <c:pt idx="2356">
                  <c:v>3.4000000953674299</c:v>
                </c:pt>
                <c:pt idx="2357">
                  <c:v>3.4000000953674299</c:v>
                </c:pt>
                <c:pt idx="2358">
                  <c:v>3.4000000953674299</c:v>
                </c:pt>
                <c:pt idx="2359">
                  <c:v>3.4000000953674299</c:v>
                </c:pt>
                <c:pt idx="2360">
                  <c:v>3.4000000953674299</c:v>
                </c:pt>
                <c:pt idx="2361">
                  <c:v>3.4000000953674299</c:v>
                </c:pt>
                <c:pt idx="2362">
                  <c:v>3.4000000953674299</c:v>
                </c:pt>
                <c:pt idx="2363">
                  <c:v>3.4000000953674299</c:v>
                </c:pt>
                <c:pt idx="2364">
                  <c:v>3.4000000953674299</c:v>
                </c:pt>
                <c:pt idx="2365">
                  <c:v>3.4000000953674299</c:v>
                </c:pt>
                <c:pt idx="2366">
                  <c:v>3.4000000953674299</c:v>
                </c:pt>
                <c:pt idx="2367">
                  <c:v>3.4000000953674299</c:v>
                </c:pt>
                <c:pt idx="2368">
                  <c:v>3.4000000953674299</c:v>
                </c:pt>
                <c:pt idx="2369">
                  <c:v>3.4000000953674299</c:v>
                </c:pt>
                <c:pt idx="2370">
                  <c:v>3.4000000953674299</c:v>
                </c:pt>
                <c:pt idx="2371">
                  <c:v>3.3599998950958199</c:v>
                </c:pt>
                <c:pt idx="2372">
                  <c:v>3.3599998950958199</c:v>
                </c:pt>
                <c:pt idx="2373">
                  <c:v>3.3599998950958199</c:v>
                </c:pt>
                <c:pt idx="2374">
                  <c:v>3.4000000953674299</c:v>
                </c:pt>
                <c:pt idx="2375">
                  <c:v>3.4000000953674299</c:v>
                </c:pt>
                <c:pt idx="2376">
                  <c:v>3.4000000953674299</c:v>
                </c:pt>
                <c:pt idx="2377">
                  <c:v>3.3599998950958199</c:v>
                </c:pt>
                <c:pt idx="2378">
                  <c:v>3.3599998950958199</c:v>
                </c:pt>
                <c:pt idx="2379">
                  <c:v>3.3599998950958199</c:v>
                </c:pt>
                <c:pt idx="2380">
                  <c:v>3.3599998950958199</c:v>
                </c:pt>
                <c:pt idx="2381">
                  <c:v>3.3599998950958199</c:v>
                </c:pt>
                <c:pt idx="2382">
                  <c:v>3.3599998950958199</c:v>
                </c:pt>
                <c:pt idx="2383">
                  <c:v>3.3599998950958199</c:v>
                </c:pt>
                <c:pt idx="2384">
                  <c:v>3.3599998950958199</c:v>
                </c:pt>
                <c:pt idx="2385">
                  <c:v>3.3599998950958199</c:v>
                </c:pt>
                <c:pt idx="2386">
                  <c:v>3.3599998950958199</c:v>
                </c:pt>
                <c:pt idx="2387">
                  <c:v>3.3599998950958199</c:v>
                </c:pt>
                <c:pt idx="2388">
                  <c:v>3.3599998950958199</c:v>
                </c:pt>
                <c:pt idx="2389">
                  <c:v>3.3599998950958199</c:v>
                </c:pt>
                <c:pt idx="2390">
                  <c:v>3.3599998950958199</c:v>
                </c:pt>
                <c:pt idx="2391">
                  <c:v>3.3599998950958199</c:v>
                </c:pt>
                <c:pt idx="2392">
                  <c:v>3.3599998950958199</c:v>
                </c:pt>
                <c:pt idx="2393">
                  <c:v>3.3599998950958199</c:v>
                </c:pt>
                <c:pt idx="2394">
                  <c:v>3.3599998950958199</c:v>
                </c:pt>
                <c:pt idx="2395">
                  <c:v>3.3599998950958199</c:v>
                </c:pt>
                <c:pt idx="2396">
                  <c:v>3.3599998950958199</c:v>
                </c:pt>
                <c:pt idx="2397">
                  <c:v>3.3599998950958199</c:v>
                </c:pt>
                <c:pt idx="2398">
                  <c:v>3.3599998950958199</c:v>
                </c:pt>
                <c:pt idx="2399">
                  <c:v>3.3599998950958199</c:v>
                </c:pt>
                <c:pt idx="2400">
                  <c:v>3.3599998950958199</c:v>
                </c:pt>
                <c:pt idx="2401">
                  <c:v>3.4000000953674299</c:v>
                </c:pt>
                <c:pt idx="2402">
                  <c:v>3.4000000953674299</c:v>
                </c:pt>
                <c:pt idx="2403">
                  <c:v>3.4000000953674299</c:v>
                </c:pt>
                <c:pt idx="2404">
                  <c:v>3.3599998950958199</c:v>
                </c:pt>
                <c:pt idx="2405">
                  <c:v>3.3599998950958199</c:v>
                </c:pt>
                <c:pt idx="2406">
                  <c:v>3.3599998950958199</c:v>
                </c:pt>
                <c:pt idx="2407">
                  <c:v>3.3599998950958199</c:v>
                </c:pt>
                <c:pt idx="2408">
                  <c:v>3.3599998950958199</c:v>
                </c:pt>
                <c:pt idx="2409">
                  <c:v>3.3599998950958199</c:v>
                </c:pt>
                <c:pt idx="2410">
                  <c:v>3.3599998950958199</c:v>
                </c:pt>
                <c:pt idx="2411">
                  <c:v>3.3599998950958199</c:v>
                </c:pt>
                <c:pt idx="2412">
                  <c:v>3.3599998950958199</c:v>
                </c:pt>
                <c:pt idx="2413">
                  <c:v>3.3599998950958199</c:v>
                </c:pt>
                <c:pt idx="2414">
                  <c:v>3.3599998950958199</c:v>
                </c:pt>
                <c:pt idx="2415">
                  <c:v>3.3599998950958199</c:v>
                </c:pt>
                <c:pt idx="2416">
                  <c:v>3.3599998950958199</c:v>
                </c:pt>
                <c:pt idx="2417">
                  <c:v>3.3599998950958199</c:v>
                </c:pt>
                <c:pt idx="2418">
                  <c:v>3.3599998950958199</c:v>
                </c:pt>
                <c:pt idx="2419">
                  <c:v>3.4000000953674299</c:v>
                </c:pt>
                <c:pt idx="2420">
                  <c:v>3.4000000953674299</c:v>
                </c:pt>
                <c:pt idx="2421">
                  <c:v>3.4000000953674299</c:v>
                </c:pt>
                <c:pt idx="2422">
                  <c:v>3.3599998950958199</c:v>
                </c:pt>
                <c:pt idx="2423">
                  <c:v>3.3599998950958199</c:v>
                </c:pt>
                <c:pt idx="2424">
                  <c:v>3.3599998950958199</c:v>
                </c:pt>
                <c:pt idx="2425">
                  <c:v>3.3599998950958199</c:v>
                </c:pt>
                <c:pt idx="2426">
                  <c:v>3.3599998950958199</c:v>
                </c:pt>
                <c:pt idx="2427">
                  <c:v>3.3599998950958199</c:v>
                </c:pt>
                <c:pt idx="2428">
                  <c:v>3.3599998950958199</c:v>
                </c:pt>
                <c:pt idx="2429">
                  <c:v>3.3599998950958199</c:v>
                </c:pt>
                <c:pt idx="2430">
                  <c:v>3.3599998950958199</c:v>
                </c:pt>
                <c:pt idx="2431">
                  <c:v>3.3599998950958199</c:v>
                </c:pt>
                <c:pt idx="2432">
                  <c:v>3.3599998950958199</c:v>
                </c:pt>
                <c:pt idx="2433">
                  <c:v>3.3599998950958199</c:v>
                </c:pt>
                <c:pt idx="2434">
                  <c:v>3.3599998950958199</c:v>
                </c:pt>
                <c:pt idx="2435">
                  <c:v>3.3599998950958199</c:v>
                </c:pt>
                <c:pt idx="2436">
                  <c:v>3.3599998950958199</c:v>
                </c:pt>
                <c:pt idx="2437">
                  <c:v>3.3599998950958199</c:v>
                </c:pt>
                <c:pt idx="2438">
                  <c:v>3.3599998950958199</c:v>
                </c:pt>
                <c:pt idx="2439">
                  <c:v>3.3599998950958199</c:v>
                </c:pt>
                <c:pt idx="2440">
                  <c:v>3.3599998950958199</c:v>
                </c:pt>
                <c:pt idx="2441">
                  <c:v>3.3599998950958199</c:v>
                </c:pt>
                <c:pt idx="2442">
                  <c:v>3.3599998950958199</c:v>
                </c:pt>
                <c:pt idx="2443">
                  <c:v>3.3599998950958199</c:v>
                </c:pt>
                <c:pt idx="2444">
                  <c:v>3.3599998950958199</c:v>
                </c:pt>
                <c:pt idx="2445">
                  <c:v>3.3599998950958199</c:v>
                </c:pt>
                <c:pt idx="2446">
                  <c:v>3.3599998950958199</c:v>
                </c:pt>
                <c:pt idx="2447">
                  <c:v>3.3599998950958199</c:v>
                </c:pt>
                <c:pt idx="2448">
                  <c:v>3.3599998950958199</c:v>
                </c:pt>
                <c:pt idx="2449">
                  <c:v>3.3599998950958199</c:v>
                </c:pt>
                <c:pt idx="2450">
                  <c:v>3.3599998950958199</c:v>
                </c:pt>
                <c:pt idx="2451">
                  <c:v>3.3599998950958199</c:v>
                </c:pt>
                <c:pt idx="2452">
                  <c:v>3.3599998950958199</c:v>
                </c:pt>
                <c:pt idx="2453">
                  <c:v>3.3599998950958199</c:v>
                </c:pt>
                <c:pt idx="2454">
                  <c:v>3.3599998950958199</c:v>
                </c:pt>
                <c:pt idx="2455">
                  <c:v>3.3599998950958199</c:v>
                </c:pt>
                <c:pt idx="2456">
                  <c:v>3.3599998950958199</c:v>
                </c:pt>
                <c:pt idx="2457">
                  <c:v>3.3599998950958199</c:v>
                </c:pt>
                <c:pt idx="2458">
                  <c:v>3.3599998950958199</c:v>
                </c:pt>
                <c:pt idx="2459">
                  <c:v>3.3599998950958199</c:v>
                </c:pt>
                <c:pt idx="2460">
                  <c:v>3.3599998950958199</c:v>
                </c:pt>
                <c:pt idx="2461">
                  <c:v>3.3599998950958199</c:v>
                </c:pt>
                <c:pt idx="2462">
                  <c:v>3.3599998950958199</c:v>
                </c:pt>
                <c:pt idx="2463">
                  <c:v>3.3599998950958199</c:v>
                </c:pt>
                <c:pt idx="2464">
                  <c:v>3.3599998950958199</c:v>
                </c:pt>
                <c:pt idx="2465">
                  <c:v>3.3599998950958199</c:v>
                </c:pt>
                <c:pt idx="2466">
                  <c:v>3.3599998950958199</c:v>
                </c:pt>
                <c:pt idx="2467">
                  <c:v>3.3599998950958199</c:v>
                </c:pt>
                <c:pt idx="2468">
                  <c:v>3.3599998950958199</c:v>
                </c:pt>
                <c:pt idx="2469">
                  <c:v>3.3599998950958199</c:v>
                </c:pt>
                <c:pt idx="2470">
                  <c:v>3.3599998950958199</c:v>
                </c:pt>
                <c:pt idx="2471">
                  <c:v>3.3599998950958199</c:v>
                </c:pt>
                <c:pt idx="2472">
                  <c:v>3.3599998950958199</c:v>
                </c:pt>
                <c:pt idx="2473">
                  <c:v>3.3599998950958199</c:v>
                </c:pt>
                <c:pt idx="2474">
                  <c:v>3.3599998950958199</c:v>
                </c:pt>
                <c:pt idx="2475">
                  <c:v>3.3599998950958199</c:v>
                </c:pt>
                <c:pt idx="2476">
                  <c:v>3.3599998950958199</c:v>
                </c:pt>
                <c:pt idx="2477">
                  <c:v>3.3599998950958199</c:v>
                </c:pt>
                <c:pt idx="2478">
                  <c:v>3.3599998950958199</c:v>
                </c:pt>
                <c:pt idx="2479">
                  <c:v>3.3599998950958199</c:v>
                </c:pt>
                <c:pt idx="2480">
                  <c:v>3.3599998950958199</c:v>
                </c:pt>
                <c:pt idx="2481">
                  <c:v>3.3599998950958199</c:v>
                </c:pt>
                <c:pt idx="2482">
                  <c:v>3.3599998950958199</c:v>
                </c:pt>
                <c:pt idx="2483">
                  <c:v>3.3599998950958199</c:v>
                </c:pt>
                <c:pt idx="2484">
                  <c:v>3.3599998950958199</c:v>
                </c:pt>
                <c:pt idx="2485">
                  <c:v>3.3599998950958199</c:v>
                </c:pt>
                <c:pt idx="2486">
                  <c:v>3.3599998950958199</c:v>
                </c:pt>
                <c:pt idx="2487">
                  <c:v>3.3599998950958199</c:v>
                </c:pt>
                <c:pt idx="2488">
                  <c:v>3.3599998950958199</c:v>
                </c:pt>
                <c:pt idx="2489">
                  <c:v>3.3599998950958199</c:v>
                </c:pt>
                <c:pt idx="2490">
                  <c:v>3.3599998950958199</c:v>
                </c:pt>
                <c:pt idx="2491">
                  <c:v>3.3599998950958199</c:v>
                </c:pt>
                <c:pt idx="2492">
                  <c:v>3.3599998950958199</c:v>
                </c:pt>
                <c:pt idx="2493">
                  <c:v>3.3599998950958199</c:v>
                </c:pt>
                <c:pt idx="2494">
                  <c:v>3.3599998950958199</c:v>
                </c:pt>
                <c:pt idx="2495">
                  <c:v>3.3599998950958199</c:v>
                </c:pt>
                <c:pt idx="2496">
                  <c:v>3.3599998950958199</c:v>
                </c:pt>
                <c:pt idx="2497">
                  <c:v>3.3599998950958199</c:v>
                </c:pt>
                <c:pt idx="2498">
                  <c:v>3.3599998950958199</c:v>
                </c:pt>
                <c:pt idx="2499">
                  <c:v>3.3599998950958199</c:v>
                </c:pt>
                <c:pt idx="2500">
                  <c:v>3.3599998950958199</c:v>
                </c:pt>
                <c:pt idx="2501">
                  <c:v>3.3599998950958199</c:v>
                </c:pt>
                <c:pt idx="2502">
                  <c:v>3.3599998950958199</c:v>
                </c:pt>
                <c:pt idx="2503">
                  <c:v>3.3599998950958199</c:v>
                </c:pt>
                <c:pt idx="2504">
                  <c:v>3.3599998950958199</c:v>
                </c:pt>
                <c:pt idx="2505">
                  <c:v>3.3599998950958199</c:v>
                </c:pt>
                <c:pt idx="2506">
                  <c:v>3.3599998950958199</c:v>
                </c:pt>
                <c:pt idx="2507">
                  <c:v>3.3599998950958199</c:v>
                </c:pt>
                <c:pt idx="2508">
                  <c:v>3.3599998950958199</c:v>
                </c:pt>
                <c:pt idx="2509">
                  <c:v>3.3599998950958199</c:v>
                </c:pt>
                <c:pt idx="2510">
                  <c:v>3.3599998950958199</c:v>
                </c:pt>
                <c:pt idx="2511">
                  <c:v>3.3599998950958199</c:v>
                </c:pt>
                <c:pt idx="2512">
                  <c:v>3.3599998950958199</c:v>
                </c:pt>
                <c:pt idx="2513">
                  <c:v>3.3599998950958199</c:v>
                </c:pt>
                <c:pt idx="2514">
                  <c:v>3.3599998950958199</c:v>
                </c:pt>
                <c:pt idx="2515">
                  <c:v>3.3599998950958199</c:v>
                </c:pt>
                <c:pt idx="2516">
                  <c:v>3.3599998950958199</c:v>
                </c:pt>
                <c:pt idx="2517">
                  <c:v>3.3599998950958199</c:v>
                </c:pt>
                <c:pt idx="2518">
                  <c:v>3.3599998950958199</c:v>
                </c:pt>
                <c:pt idx="2519">
                  <c:v>3.3599998950958199</c:v>
                </c:pt>
                <c:pt idx="2520">
                  <c:v>3.3599998950958199</c:v>
                </c:pt>
                <c:pt idx="2521">
                  <c:v>3.3599998950958199</c:v>
                </c:pt>
                <c:pt idx="2522">
                  <c:v>3.3599998950958199</c:v>
                </c:pt>
                <c:pt idx="2523">
                  <c:v>3.4000000953674299</c:v>
                </c:pt>
                <c:pt idx="2524">
                  <c:v>3.4000000953674299</c:v>
                </c:pt>
                <c:pt idx="2525">
                  <c:v>3.4000000953674299</c:v>
                </c:pt>
                <c:pt idx="2526">
                  <c:v>3.4000000953674299</c:v>
                </c:pt>
                <c:pt idx="2527">
                  <c:v>3.4000000953674299</c:v>
                </c:pt>
                <c:pt idx="2528">
                  <c:v>3.4000000953674299</c:v>
                </c:pt>
                <c:pt idx="2529">
                  <c:v>3.3599998950958199</c:v>
                </c:pt>
                <c:pt idx="2530">
                  <c:v>3.3599998950958199</c:v>
                </c:pt>
                <c:pt idx="2531">
                  <c:v>3.3599998950958199</c:v>
                </c:pt>
                <c:pt idx="2532">
                  <c:v>3.4000000953674299</c:v>
                </c:pt>
                <c:pt idx="2533">
                  <c:v>3.4000000953674299</c:v>
                </c:pt>
                <c:pt idx="2534">
                  <c:v>3.4000000953674299</c:v>
                </c:pt>
                <c:pt idx="2535">
                  <c:v>3.4000000953674299</c:v>
                </c:pt>
                <c:pt idx="2536">
                  <c:v>3.4000000953674299</c:v>
                </c:pt>
                <c:pt idx="2537">
                  <c:v>3.4000000953674299</c:v>
                </c:pt>
                <c:pt idx="2538">
                  <c:v>3.38000011444091</c:v>
                </c:pt>
                <c:pt idx="2539">
                  <c:v>3.38000011444091</c:v>
                </c:pt>
                <c:pt idx="2540">
                  <c:v>3.38000011444091</c:v>
                </c:pt>
                <c:pt idx="2541">
                  <c:v>3.4000000953674299</c:v>
                </c:pt>
                <c:pt idx="2542">
                  <c:v>3.4000000953674299</c:v>
                </c:pt>
                <c:pt idx="2543">
                  <c:v>3.4000000953674299</c:v>
                </c:pt>
                <c:pt idx="2544">
                  <c:v>3.4000000953674299</c:v>
                </c:pt>
                <c:pt idx="2545">
                  <c:v>3.4000000953674299</c:v>
                </c:pt>
                <c:pt idx="2546">
                  <c:v>3.4000000953674299</c:v>
                </c:pt>
                <c:pt idx="2547">
                  <c:v>3.38000011444091</c:v>
                </c:pt>
                <c:pt idx="2548">
                  <c:v>3.38000011444091</c:v>
                </c:pt>
                <c:pt idx="2549">
                  <c:v>3.38000011444091</c:v>
                </c:pt>
                <c:pt idx="2550">
                  <c:v>3.4000000953674299</c:v>
                </c:pt>
                <c:pt idx="2551">
                  <c:v>3.4000000953674299</c:v>
                </c:pt>
                <c:pt idx="2552">
                  <c:v>3.4000000953674299</c:v>
                </c:pt>
                <c:pt idx="2553">
                  <c:v>3.4000000953674299</c:v>
                </c:pt>
                <c:pt idx="2554">
                  <c:v>3.4000000953674299</c:v>
                </c:pt>
                <c:pt idx="2555">
                  <c:v>3.4000000953674299</c:v>
                </c:pt>
                <c:pt idx="2556">
                  <c:v>3.4000000953674299</c:v>
                </c:pt>
                <c:pt idx="2557">
                  <c:v>3.4000000953674299</c:v>
                </c:pt>
                <c:pt idx="2558">
                  <c:v>3.4000000953674299</c:v>
                </c:pt>
                <c:pt idx="2559">
                  <c:v>3.4000000953674299</c:v>
                </c:pt>
                <c:pt idx="2560">
                  <c:v>3.4000000953674299</c:v>
                </c:pt>
                <c:pt idx="2561">
                  <c:v>3.4000000953674299</c:v>
                </c:pt>
                <c:pt idx="2562">
                  <c:v>3.4000000953674299</c:v>
                </c:pt>
                <c:pt idx="2563">
                  <c:v>3.4000000953674299</c:v>
                </c:pt>
                <c:pt idx="2564">
                  <c:v>3.4000000953674299</c:v>
                </c:pt>
                <c:pt idx="2565">
                  <c:v>3.4000000953674299</c:v>
                </c:pt>
                <c:pt idx="2566">
                  <c:v>3.4000000953674299</c:v>
                </c:pt>
                <c:pt idx="2567">
                  <c:v>3.4000000953674299</c:v>
                </c:pt>
                <c:pt idx="2568">
                  <c:v>3.4000000953674299</c:v>
                </c:pt>
                <c:pt idx="2569">
                  <c:v>3.4000000953674299</c:v>
                </c:pt>
                <c:pt idx="2570">
                  <c:v>3.4000000953674299</c:v>
                </c:pt>
                <c:pt idx="2571">
                  <c:v>3.4000000953674299</c:v>
                </c:pt>
                <c:pt idx="2572">
                  <c:v>3.4000000953674299</c:v>
                </c:pt>
                <c:pt idx="2573">
                  <c:v>3.4000000953674299</c:v>
                </c:pt>
                <c:pt idx="2574">
                  <c:v>3.4000000953674299</c:v>
                </c:pt>
                <c:pt idx="2575">
                  <c:v>3.4000000953674299</c:v>
                </c:pt>
                <c:pt idx="2576">
                  <c:v>3.4000000953674299</c:v>
                </c:pt>
                <c:pt idx="2577">
                  <c:v>3.4000000953674299</c:v>
                </c:pt>
                <c:pt idx="2578">
                  <c:v>3.4000000953674299</c:v>
                </c:pt>
                <c:pt idx="2579">
                  <c:v>3.4000000953674299</c:v>
                </c:pt>
                <c:pt idx="2580">
                  <c:v>3.4000000953674299</c:v>
                </c:pt>
                <c:pt idx="2581">
                  <c:v>3.4000000953674299</c:v>
                </c:pt>
                <c:pt idx="2582">
                  <c:v>3.4000000953674299</c:v>
                </c:pt>
                <c:pt idx="2583">
                  <c:v>3.4000000953674299</c:v>
                </c:pt>
                <c:pt idx="2584">
                  <c:v>3.4000000953674299</c:v>
                </c:pt>
                <c:pt idx="2585">
                  <c:v>3.4000000953674299</c:v>
                </c:pt>
                <c:pt idx="2586">
                  <c:v>3.4000000953674299</c:v>
                </c:pt>
                <c:pt idx="2587">
                  <c:v>3.4000000953674299</c:v>
                </c:pt>
                <c:pt idx="2588">
                  <c:v>3.4000000953674299</c:v>
                </c:pt>
                <c:pt idx="2589">
                  <c:v>3.4000000953674299</c:v>
                </c:pt>
                <c:pt idx="2590">
                  <c:v>3.4000000953674299</c:v>
                </c:pt>
                <c:pt idx="2591">
                  <c:v>3.4000000953674299</c:v>
                </c:pt>
                <c:pt idx="2592">
                  <c:v>3.4000000953674299</c:v>
                </c:pt>
                <c:pt idx="2593">
                  <c:v>3.4000000953674299</c:v>
                </c:pt>
                <c:pt idx="2594">
                  <c:v>3.4000000953674299</c:v>
                </c:pt>
                <c:pt idx="2595">
                  <c:v>3.4000000953674299</c:v>
                </c:pt>
                <c:pt idx="2596">
                  <c:v>3.4000000953674299</c:v>
                </c:pt>
                <c:pt idx="2597">
                  <c:v>3.4000000953674299</c:v>
                </c:pt>
                <c:pt idx="2598">
                  <c:v>3.4000000953674299</c:v>
                </c:pt>
                <c:pt idx="2599">
                  <c:v>3.4000000953674299</c:v>
                </c:pt>
                <c:pt idx="2600">
                  <c:v>3.38000011444091</c:v>
                </c:pt>
                <c:pt idx="2601">
                  <c:v>3.38000011444091</c:v>
                </c:pt>
                <c:pt idx="2602">
                  <c:v>3.38000011444091</c:v>
                </c:pt>
                <c:pt idx="2603">
                  <c:v>3.4000000953674299</c:v>
                </c:pt>
                <c:pt idx="2604">
                  <c:v>3.4000000953674299</c:v>
                </c:pt>
                <c:pt idx="2605">
                  <c:v>3.4000000953674299</c:v>
                </c:pt>
                <c:pt idx="2606">
                  <c:v>3.38000011444091</c:v>
                </c:pt>
                <c:pt idx="2607">
                  <c:v>3.38000011444091</c:v>
                </c:pt>
                <c:pt idx="2608">
                  <c:v>3.38000011444091</c:v>
                </c:pt>
                <c:pt idx="2609">
                  <c:v>3.38000011444091</c:v>
                </c:pt>
                <c:pt idx="2610">
                  <c:v>3.38000011444091</c:v>
                </c:pt>
                <c:pt idx="2611">
                  <c:v>3.38000011444091</c:v>
                </c:pt>
                <c:pt idx="2612">
                  <c:v>3.4000000953674299</c:v>
                </c:pt>
                <c:pt idx="2613">
                  <c:v>3.4000000953674299</c:v>
                </c:pt>
                <c:pt idx="2614">
                  <c:v>3.4000000953674299</c:v>
                </c:pt>
                <c:pt idx="2615">
                  <c:v>3.4000000953674299</c:v>
                </c:pt>
                <c:pt idx="2616">
                  <c:v>3.4000000953674299</c:v>
                </c:pt>
                <c:pt idx="2617">
                  <c:v>3.4000000953674299</c:v>
                </c:pt>
                <c:pt idx="2618">
                  <c:v>3.4000000953674299</c:v>
                </c:pt>
                <c:pt idx="2619">
                  <c:v>3.4000000953674299</c:v>
                </c:pt>
                <c:pt idx="2620">
                  <c:v>3.4000000953674299</c:v>
                </c:pt>
                <c:pt idx="2621">
                  <c:v>3.4000000953674299</c:v>
                </c:pt>
                <c:pt idx="2622">
                  <c:v>3.4000000953674299</c:v>
                </c:pt>
                <c:pt idx="2623">
                  <c:v>3.4000000953674299</c:v>
                </c:pt>
                <c:pt idx="2624">
                  <c:v>3.4000000953674299</c:v>
                </c:pt>
                <c:pt idx="2625">
                  <c:v>3.4000000953674299</c:v>
                </c:pt>
                <c:pt idx="2626">
                  <c:v>3.4000000953674299</c:v>
                </c:pt>
                <c:pt idx="2627">
                  <c:v>3.4000000953674299</c:v>
                </c:pt>
                <c:pt idx="2628">
                  <c:v>3.4000000953674299</c:v>
                </c:pt>
                <c:pt idx="2629">
                  <c:v>3.4000000953674299</c:v>
                </c:pt>
                <c:pt idx="2630">
                  <c:v>3.4000000953674299</c:v>
                </c:pt>
                <c:pt idx="2631">
                  <c:v>3.4000000953674299</c:v>
                </c:pt>
                <c:pt idx="2632">
                  <c:v>3.4000000953674299</c:v>
                </c:pt>
                <c:pt idx="2633">
                  <c:v>3.4000000953674299</c:v>
                </c:pt>
                <c:pt idx="2634">
                  <c:v>3.4000000953674299</c:v>
                </c:pt>
                <c:pt idx="2635">
                  <c:v>3.4000000953674299</c:v>
                </c:pt>
                <c:pt idx="2636">
                  <c:v>3.4000000953674299</c:v>
                </c:pt>
                <c:pt idx="2637">
                  <c:v>3.4000000953674299</c:v>
                </c:pt>
                <c:pt idx="2638">
                  <c:v>3.4000000953674299</c:v>
                </c:pt>
                <c:pt idx="2639">
                  <c:v>3.4000000953674299</c:v>
                </c:pt>
                <c:pt idx="2640">
                  <c:v>3.4000000953674299</c:v>
                </c:pt>
                <c:pt idx="2641">
                  <c:v>3.4000000953674299</c:v>
                </c:pt>
                <c:pt idx="2642">
                  <c:v>3.4000000953674299</c:v>
                </c:pt>
                <c:pt idx="2643">
                  <c:v>3.4000000953674299</c:v>
                </c:pt>
                <c:pt idx="2644">
                  <c:v>3.4000000953674299</c:v>
                </c:pt>
                <c:pt idx="2645">
                  <c:v>3.4000000953674299</c:v>
                </c:pt>
                <c:pt idx="2646">
                  <c:v>3.4000000953674299</c:v>
                </c:pt>
                <c:pt idx="2647">
                  <c:v>3.4000000953674299</c:v>
                </c:pt>
                <c:pt idx="2648">
                  <c:v>3.3599998950958199</c:v>
                </c:pt>
                <c:pt idx="2649">
                  <c:v>3.3599998950958199</c:v>
                </c:pt>
                <c:pt idx="2650">
                  <c:v>3.3599998950958199</c:v>
                </c:pt>
                <c:pt idx="2651">
                  <c:v>3.3599998950958199</c:v>
                </c:pt>
                <c:pt idx="2652">
                  <c:v>3.3599998950958199</c:v>
                </c:pt>
                <c:pt idx="2653">
                  <c:v>3.3599998950958199</c:v>
                </c:pt>
                <c:pt idx="2654">
                  <c:v>3.3599998950958199</c:v>
                </c:pt>
                <c:pt idx="2655">
                  <c:v>3.3599998950958199</c:v>
                </c:pt>
                <c:pt idx="2656">
                  <c:v>3.3599998950958199</c:v>
                </c:pt>
                <c:pt idx="2657">
                  <c:v>3.3599998950958199</c:v>
                </c:pt>
                <c:pt idx="2658">
                  <c:v>3.3599998950958199</c:v>
                </c:pt>
                <c:pt idx="2659">
                  <c:v>3.3599998950958199</c:v>
                </c:pt>
                <c:pt idx="2660">
                  <c:v>3.3599998950958199</c:v>
                </c:pt>
                <c:pt idx="2661">
                  <c:v>3.3599998950958199</c:v>
                </c:pt>
                <c:pt idx="2662">
                  <c:v>3.3599998950958199</c:v>
                </c:pt>
                <c:pt idx="2663">
                  <c:v>3.3599998950958199</c:v>
                </c:pt>
                <c:pt idx="2664">
                  <c:v>3.3599998950958199</c:v>
                </c:pt>
                <c:pt idx="2665">
                  <c:v>3.3599998950958199</c:v>
                </c:pt>
                <c:pt idx="2666">
                  <c:v>3.3599998950958199</c:v>
                </c:pt>
                <c:pt idx="2667">
                  <c:v>3.3599998950958199</c:v>
                </c:pt>
                <c:pt idx="2668">
                  <c:v>3.3599998950958199</c:v>
                </c:pt>
                <c:pt idx="2669">
                  <c:v>3.3599998950958199</c:v>
                </c:pt>
                <c:pt idx="2670">
                  <c:v>3.3599998950958199</c:v>
                </c:pt>
                <c:pt idx="2671">
                  <c:v>3.3599998950958199</c:v>
                </c:pt>
                <c:pt idx="2672">
                  <c:v>3.3599998950958199</c:v>
                </c:pt>
                <c:pt idx="2673">
                  <c:v>3.3599998950958199</c:v>
                </c:pt>
                <c:pt idx="2674">
                  <c:v>3.3599998950958199</c:v>
                </c:pt>
                <c:pt idx="2675">
                  <c:v>3.3599998950958199</c:v>
                </c:pt>
                <c:pt idx="2676">
                  <c:v>3.3599998950958199</c:v>
                </c:pt>
                <c:pt idx="2677">
                  <c:v>3.3599998950958199</c:v>
                </c:pt>
                <c:pt idx="2678">
                  <c:v>3.3599998950958199</c:v>
                </c:pt>
                <c:pt idx="2679">
                  <c:v>3.3599998950958199</c:v>
                </c:pt>
                <c:pt idx="2680">
                  <c:v>3.3599998950958199</c:v>
                </c:pt>
                <c:pt idx="2681">
                  <c:v>3.3599998950958199</c:v>
                </c:pt>
                <c:pt idx="2682">
                  <c:v>3.3599998950958199</c:v>
                </c:pt>
                <c:pt idx="2683">
                  <c:v>3.3599998950958199</c:v>
                </c:pt>
                <c:pt idx="2684">
                  <c:v>3.3599998950958199</c:v>
                </c:pt>
                <c:pt idx="2685">
                  <c:v>3.3599998950958199</c:v>
                </c:pt>
                <c:pt idx="2686">
                  <c:v>3.3599998950958199</c:v>
                </c:pt>
                <c:pt idx="2687">
                  <c:v>3.3599998950958199</c:v>
                </c:pt>
                <c:pt idx="2688">
                  <c:v>3.3599998950958199</c:v>
                </c:pt>
                <c:pt idx="2689">
                  <c:v>3.3599998950958199</c:v>
                </c:pt>
                <c:pt idx="2690">
                  <c:v>3.3599998950958199</c:v>
                </c:pt>
                <c:pt idx="2691">
                  <c:v>3.3599998950958199</c:v>
                </c:pt>
                <c:pt idx="2692">
                  <c:v>3.3599998950958199</c:v>
                </c:pt>
                <c:pt idx="2693">
                  <c:v>3.3599998950958199</c:v>
                </c:pt>
                <c:pt idx="2694">
                  <c:v>3.3599998950958199</c:v>
                </c:pt>
                <c:pt idx="2695">
                  <c:v>3.3599998950958199</c:v>
                </c:pt>
                <c:pt idx="2696">
                  <c:v>3.3599998950958199</c:v>
                </c:pt>
                <c:pt idx="2697">
                  <c:v>3.3599998950958199</c:v>
                </c:pt>
                <c:pt idx="2698">
                  <c:v>3.3599998950958199</c:v>
                </c:pt>
                <c:pt idx="2699">
                  <c:v>3.3599998950958199</c:v>
                </c:pt>
                <c:pt idx="2700">
                  <c:v>3.3599998950958199</c:v>
                </c:pt>
                <c:pt idx="2701">
                  <c:v>3.3599998950958199</c:v>
                </c:pt>
                <c:pt idx="2702">
                  <c:v>3.3599998950958199</c:v>
                </c:pt>
                <c:pt idx="2703">
                  <c:v>3.3599998950958199</c:v>
                </c:pt>
                <c:pt idx="2704">
                  <c:v>3.3599998950958199</c:v>
                </c:pt>
                <c:pt idx="2705">
                  <c:v>3.3599998950958199</c:v>
                </c:pt>
                <c:pt idx="2706">
                  <c:v>3.3599998950958199</c:v>
                </c:pt>
                <c:pt idx="2707">
                  <c:v>3.3599998950958199</c:v>
                </c:pt>
                <c:pt idx="2708">
                  <c:v>3.3599998950958199</c:v>
                </c:pt>
                <c:pt idx="2709">
                  <c:v>3.3599998950958199</c:v>
                </c:pt>
                <c:pt idx="2710">
                  <c:v>3.3599998950958199</c:v>
                </c:pt>
                <c:pt idx="2711">
                  <c:v>3.3599998950958199</c:v>
                </c:pt>
                <c:pt idx="2712">
                  <c:v>3.3599998950958199</c:v>
                </c:pt>
                <c:pt idx="2713">
                  <c:v>3.3599998950958199</c:v>
                </c:pt>
                <c:pt idx="2714">
                  <c:v>3.3599998950958199</c:v>
                </c:pt>
                <c:pt idx="2715">
                  <c:v>3.3599998950958199</c:v>
                </c:pt>
                <c:pt idx="2716">
                  <c:v>3.3599998950958199</c:v>
                </c:pt>
                <c:pt idx="2717">
                  <c:v>3.3599998950958199</c:v>
                </c:pt>
                <c:pt idx="2718">
                  <c:v>3.3599998950958199</c:v>
                </c:pt>
                <c:pt idx="2719">
                  <c:v>3.3599998950958199</c:v>
                </c:pt>
                <c:pt idx="2720">
                  <c:v>3.3599998950958199</c:v>
                </c:pt>
                <c:pt idx="2721">
                  <c:v>3.3599998950958199</c:v>
                </c:pt>
                <c:pt idx="2722">
                  <c:v>3.3599998950958199</c:v>
                </c:pt>
                <c:pt idx="2723">
                  <c:v>3.3599998950958199</c:v>
                </c:pt>
                <c:pt idx="2724">
                  <c:v>3.3599998950958199</c:v>
                </c:pt>
                <c:pt idx="2725">
                  <c:v>3.3599998950958199</c:v>
                </c:pt>
                <c:pt idx="2726">
                  <c:v>3.3599998950958199</c:v>
                </c:pt>
                <c:pt idx="2727">
                  <c:v>3.3299999237060498</c:v>
                </c:pt>
                <c:pt idx="2728">
                  <c:v>3.3299999237060498</c:v>
                </c:pt>
                <c:pt idx="2729">
                  <c:v>3.3299999237060498</c:v>
                </c:pt>
                <c:pt idx="2730">
                  <c:v>3.3599998950958199</c:v>
                </c:pt>
                <c:pt idx="2731">
                  <c:v>3.3599998950958199</c:v>
                </c:pt>
                <c:pt idx="2732">
                  <c:v>3.3599998950958199</c:v>
                </c:pt>
                <c:pt idx="2733">
                  <c:v>3.3599998950958199</c:v>
                </c:pt>
                <c:pt idx="2734">
                  <c:v>3.3599998950958199</c:v>
                </c:pt>
                <c:pt idx="2735">
                  <c:v>3.3599998950958199</c:v>
                </c:pt>
                <c:pt idx="2736">
                  <c:v>3.3299999237060498</c:v>
                </c:pt>
                <c:pt idx="2737">
                  <c:v>3.3299999237060498</c:v>
                </c:pt>
                <c:pt idx="2738">
                  <c:v>3.3299999237060498</c:v>
                </c:pt>
                <c:pt idx="2739">
                  <c:v>3.3299999237060498</c:v>
                </c:pt>
                <c:pt idx="2740">
                  <c:v>3.3299999237060498</c:v>
                </c:pt>
                <c:pt idx="2741">
                  <c:v>3.3599998950958199</c:v>
                </c:pt>
                <c:pt idx="2742">
                  <c:v>3.3599998950958199</c:v>
                </c:pt>
                <c:pt idx="2743">
                  <c:v>3.3599998950958199</c:v>
                </c:pt>
                <c:pt idx="2744">
                  <c:v>3.3299999237060498</c:v>
                </c:pt>
                <c:pt idx="2745">
                  <c:v>3.3299999237060498</c:v>
                </c:pt>
                <c:pt idx="2746">
                  <c:v>3.3299999237060498</c:v>
                </c:pt>
                <c:pt idx="2747">
                  <c:v>3.3299999237060498</c:v>
                </c:pt>
                <c:pt idx="2748">
                  <c:v>3.3299999237060498</c:v>
                </c:pt>
                <c:pt idx="2749">
                  <c:v>3.3299999237060498</c:v>
                </c:pt>
                <c:pt idx="2750">
                  <c:v>3.3299999237060498</c:v>
                </c:pt>
                <c:pt idx="2751">
                  <c:v>3.3299999237060498</c:v>
                </c:pt>
                <c:pt idx="2752">
                  <c:v>3.3299999237060498</c:v>
                </c:pt>
                <c:pt idx="2753">
                  <c:v>3.3299999237060498</c:v>
                </c:pt>
                <c:pt idx="2754">
                  <c:v>3.3299999237060498</c:v>
                </c:pt>
                <c:pt idx="2755">
                  <c:v>3.3299999237060498</c:v>
                </c:pt>
                <c:pt idx="2756">
                  <c:v>3.3299999237060498</c:v>
                </c:pt>
                <c:pt idx="2757">
                  <c:v>3.3299999237060498</c:v>
                </c:pt>
                <c:pt idx="2758">
                  <c:v>3.3299999237060498</c:v>
                </c:pt>
                <c:pt idx="2759">
                  <c:v>3.3599998950958199</c:v>
                </c:pt>
                <c:pt idx="2760">
                  <c:v>3.3599998950958199</c:v>
                </c:pt>
                <c:pt idx="2761">
                  <c:v>3.3599998950958199</c:v>
                </c:pt>
                <c:pt idx="2762">
                  <c:v>3.3299999237060498</c:v>
                </c:pt>
                <c:pt idx="2763">
                  <c:v>3.3299999237060498</c:v>
                </c:pt>
                <c:pt idx="2764">
                  <c:v>3.3299999237060498</c:v>
                </c:pt>
                <c:pt idx="2765">
                  <c:v>3.3299999237060498</c:v>
                </c:pt>
                <c:pt idx="2766">
                  <c:v>3.3299999237060498</c:v>
                </c:pt>
                <c:pt idx="2767">
                  <c:v>3.3299999237060498</c:v>
                </c:pt>
                <c:pt idx="2768">
                  <c:v>3.3299999237060498</c:v>
                </c:pt>
                <c:pt idx="2769">
                  <c:v>3.3299999237060498</c:v>
                </c:pt>
                <c:pt idx="2770">
                  <c:v>3.3299999237060498</c:v>
                </c:pt>
                <c:pt idx="2771">
                  <c:v>3.3599998950958199</c:v>
                </c:pt>
                <c:pt idx="2772">
                  <c:v>3.3599998950958199</c:v>
                </c:pt>
                <c:pt idx="2773">
                  <c:v>3.3599998950958199</c:v>
                </c:pt>
                <c:pt idx="2774">
                  <c:v>3.3599998950958199</c:v>
                </c:pt>
                <c:pt idx="2775">
                  <c:v>3.3599998950958199</c:v>
                </c:pt>
                <c:pt idx="2776">
                  <c:v>3.3599998950958199</c:v>
                </c:pt>
                <c:pt idx="2777">
                  <c:v>3.3299999237060498</c:v>
                </c:pt>
                <c:pt idx="2778">
                  <c:v>3.3299999237060498</c:v>
                </c:pt>
                <c:pt idx="2779">
                  <c:v>3.3299999237060498</c:v>
                </c:pt>
                <c:pt idx="2780">
                  <c:v>3.3299999237060498</c:v>
                </c:pt>
                <c:pt idx="2781">
                  <c:v>3.3299999237060498</c:v>
                </c:pt>
                <c:pt idx="2782">
                  <c:v>3.3299999237060498</c:v>
                </c:pt>
                <c:pt idx="2783">
                  <c:v>3.3299999237060498</c:v>
                </c:pt>
                <c:pt idx="2784">
                  <c:v>3.3299999237060498</c:v>
                </c:pt>
                <c:pt idx="2785">
                  <c:v>3.3299999237060498</c:v>
                </c:pt>
                <c:pt idx="2786">
                  <c:v>3.3299999237060498</c:v>
                </c:pt>
                <c:pt idx="2787">
                  <c:v>3.3299999237060498</c:v>
                </c:pt>
                <c:pt idx="2788">
                  <c:v>3.3299999237060498</c:v>
                </c:pt>
                <c:pt idx="2789">
                  <c:v>3.3299999237060498</c:v>
                </c:pt>
                <c:pt idx="2790">
                  <c:v>3.3299999237060498</c:v>
                </c:pt>
                <c:pt idx="2791">
                  <c:v>3.3299999237060498</c:v>
                </c:pt>
                <c:pt idx="2792">
                  <c:v>3.3299999237060498</c:v>
                </c:pt>
                <c:pt idx="2793">
                  <c:v>3.3299999237060498</c:v>
                </c:pt>
                <c:pt idx="2794">
                  <c:v>3.3299999237060498</c:v>
                </c:pt>
                <c:pt idx="2795">
                  <c:v>3.3299999237060498</c:v>
                </c:pt>
                <c:pt idx="2796">
                  <c:v>3.3299999237060498</c:v>
                </c:pt>
                <c:pt idx="2797">
                  <c:v>3.3299999237060498</c:v>
                </c:pt>
                <c:pt idx="2798">
                  <c:v>3.3299999237060498</c:v>
                </c:pt>
                <c:pt idx="2799">
                  <c:v>3.3299999237060498</c:v>
                </c:pt>
                <c:pt idx="2800">
                  <c:v>3.3299999237060498</c:v>
                </c:pt>
                <c:pt idx="2801">
                  <c:v>3.3299999237060498</c:v>
                </c:pt>
                <c:pt idx="2802">
                  <c:v>3.3299999237060498</c:v>
                </c:pt>
                <c:pt idx="2803">
                  <c:v>3.3299999237060498</c:v>
                </c:pt>
                <c:pt idx="2804">
                  <c:v>3.3299999237060498</c:v>
                </c:pt>
                <c:pt idx="2805">
                  <c:v>3.3299999237060498</c:v>
                </c:pt>
                <c:pt idx="2806">
                  <c:v>3.3299999237060498</c:v>
                </c:pt>
                <c:pt idx="2807">
                  <c:v>3.3299999237060498</c:v>
                </c:pt>
                <c:pt idx="2808">
                  <c:v>3.3299999237060498</c:v>
                </c:pt>
                <c:pt idx="2809">
                  <c:v>3.3299999237060498</c:v>
                </c:pt>
                <c:pt idx="2810">
                  <c:v>3.3299999237060498</c:v>
                </c:pt>
                <c:pt idx="2811">
                  <c:v>3.3299999237060498</c:v>
                </c:pt>
                <c:pt idx="2812">
                  <c:v>3.3599998950958199</c:v>
                </c:pt>
                <c:pt idx="2813">
                  <c:v>3.3599998950958199</c:v>
                </c:pt>
                <c:pt idx="2814">
                  <c:v>3.3599998950958199</c:v>
                </c:pt>
                <c:pt idx="2815">
                  <c:v>3.3599998950958199</c:v>
                </c:pt>
                <c:pt idx="2816">
                  <c:v>3.3299999237060498</c:v>
                </c:pt>
                <c:pt idx="2817">
                  <c:v>3.3299999237060498</c:v>
                </c:pt>
                <c:pt idx="2818">
                  <c:v>3.3299999237060498</c:v>
                </c:pt>
                <c:pt idx="2819">
                  <c:v>3.3299999237060498</c:v>
                </c:pt>
                <c:pt idx="2820">
                  <c:v>3.3299999237060498</c:v>
                </c:pt>
                <c:pt idx="2821">
                  <c:v>3.3299999237060498</c:v>
                </c:pt>
                <c:pt idx="2822">
                  <c:v>3.3299999237060498</c:v>
                </c:pt>
                <c:pt idx="2823">
                  <c:v>3.3299999237060498</c:v>
                </c:pt>
                <c:pt idx="2824">
                  <c:v>3.3299999237060498</c:v>
                </c:pt>
                <c:pt idx="2825">
                  <c:v>3.3299999237060498</c:v>
                </c:pt>
                <c:pt idx="2826">
                  <c:v>3.3299999237060498</c:v>
                </c:pt>
                <c:pt idx="2827">
                  <c:v>3.3299999237060498</c:v>
                </c:pt>
                <c:pt idx="2828">
                  <c:v>3.3299999237060498</c:v>
                </c:pt>
                <c:pt idx="2829">
                  <c:v>3.3299999237060498</c:v>
                </c:pt>
                <c:pt idx="2830">
                  <c:v>3.3299999237060498</c:v>
                </c:pt>
                <c:pt idx="2831">
                  <c:v>3.3299999237060498</c:v>
                </c:pt>
                <c:pt idx="2832">
                  <c:v>3.3299999237060498</c:v>
                </c:pt>
                <c:pt idx="2833">
                  <c:v>3.3299999237060498</c:v>
                </c:pt>
                <c:pt idx="2834">
                  <c:v>3.3299999237060498</c:v>
                </c:pt>
                <c:pt idx="2835">
                  <c:v>3.3299999237060498</c:v>
                </c:pt>
                <c:pt idx="2836">
                  <c:v>3.3299999237060498</c:v>
                </c:pt>
                <c:pt idx="2837">
                  <c:v>3.3299999237060498</c:v>
                </c:pt>
                <c:pt idx="2838">
                  <c:v>3.3299999237060498</c:v>
                </c:pt>
                <c:pt idx="2839">
                  <c:v>3.3299999237060498</c:v>
                </c:pt>
                <c:pt idx="2840">
                  <c:v>3.3299999237060498</c:v>
                </c:pt>
                <c:pt idx="2841">
                  <c:v>3.3299999237060498</c:v>
                </c:pt>
                <c:pt idx="2842">
                  <c:v>3.3599998950958199</c:v>
                </c:pt>
                <c:pt idx="2843">
                  <c:v>3.3599998950958199</c:v>
                </c:pt>
                <c:pt idx="2844">
                  <c:v>3.3599998950958199</c:v>
                </c:pt>
                <c:pt idx="2845">
                  <c:v>3.3299999237060498</c:v>
                </c:pt>
                <c:pt idx="2846">
                  <c:v>3.3299999237060498</c:v>
                </c:pt>
                <c:pt idx="2847">
                  <c:v>3.3299999237060498</c:v>
                </c:pt>
                <c:pt idx="2848">
                  <c:v>3.3599998950958199</c:v>
                </c:pt>
                <c:pt idx="2849">
                  <c:v>3.3599998950958199</c:v>
                </c:pt>
                <c:pt idx="2850">
                  <c:v>3.3599998950958199</c:v>
                </c:pt>
                <c:pt idx="2851">
                  <c:v>3.3299999237060498</c:v>
                </c:pt>
                <c:pt idx="2852">
                  <c:v>3.3299999237060498</c:v>
                </c:pt>
                <c:pt idx="2853">
                  <c:v>3.3299999237060498</c:v>
                </c:pt>
                <c:pt idx="2854">
                  <c:v>3.3299999237060498</c:v>
                </c:pt>
                <c:pt idx="2855">
                  <c:v>3.3299999237060498</c:v>
                </c:pt>
                <c:pt idx="2856">
                  <c:v>3.3299999237060498</c:v>
                </c:pt>
                <c:pt idx="2857">
                  <c:v>3.3299999237060498</c:v>
                </c:pt>
                <c:pt idx="2858">
                  <c:v>3.3299999237060498</c:v>
                </c:pt>
                <c:pt idx="2859">
                  <c:v>3.3299999237060498</c:v>
                </c:pt>
                <c:pt idx="2860">
                  <c:v>3.3299999237060498</c:v>
                </c:pt>
                <c:pt idx="2861">
                  <c:v>3.3299999237060498</c:v>
                </c:pt>
                <c:pt idx="2862">
                  <c:v>3.3299999237060498</c:v>
                </c:pt>
                <c:pt idx="2863">
                  <c:v>3.3299999237060498</c:v>
                </c:pt>
                <c:pt idx="2864">
                  <c:v>3.3299999237060498</c:v>
                </c:pt>
                <c:pt idx="2865">
                  <c:v>3.3299999237060498</c:v>
                </c:pt>
                <c:pt idx="2866">
                  <c:v>3.3299999237060498</c:v>
                </c:pt>
                <c:pt idx="2867">
                  <c:v>3.3299999237060498</c:v>
                </c:pt>
                <c:pt idx="2868">
                  <c:v>3.3299999237060498</c:v>
                </c:pt>
                <c:pt idx="2869">
                  <c:v>3.3299999237060498</c:v>
                </c:pt>
                <c:pt idx="2870">
                  <c:v>3.3299999237060498</c:v>
                </c:pt>
                <c:pt idx="2871">
                  <c:v>3.3299999237060498</c:v>
                </c:pt>
                <c:pt idx="2872">
                  <c:v>3.3299999237060498</c:v>
                </c:pt>
                <c:pt idx="2873">
                  <c:v>3.3299999237060498</c:v>
                </c:pt>
                <c:pt idx="2874">
                  <c:v>3.3299999237060498</c:v>
                </c:pt>
                <c:pt idx="2875">
                  <c:v>3.3299999237060498</c:v>
                </c:pt>
                <c:pt idx="2876">
                  <c:v>3.3299999237060498</c:v>
                </c:pt>
                <c:pt idx="2877">
                  <c:v>3.3299999237060498</c:v>
                </c:pt>
                <c:pt idx="2878">
                  <c:v>3.3299999237060498</c:v>
                </c:pt>
                <c:pt idx="2879">
                  <c:v>3.3299999237060498</c:v>
                </c:pt>
                <c:pt idx="2880">
                  <c:v>3.3299999237060498</c:v>
                </c:pt>
                <c:pt idx="2881">
                  <c:v>3.3299999237060498</c:v>
                </c:pt>
                <c:pt idx="2882">
                  <c:v>3.3299999237060498</c:v>
                </c:pt>
                <c:pt idx="2883">
                  <c:v>3.3299999237060498</c:v>
                </c:pt>
                <c:pt idx="2884">
                  <c:v>3.3299999237060498</c:v>
                </c:pt>
                <c:pt idx="2885">
                  <c:v>3.3299999237060498</c:v>
                </c:pt>
                <c:pt idx="2886">
                  <c:v>3.3299999237060498</c:v>
                </c:pt>
                <c:pt idx="2887">
                  <c:v>3.3299999237060498</c:v>
                </c:pt>
                <c:pt idx="2888">
                  <c:v>3.3299999237060498</c:v>
                </c:pt>
                <c:pt idx="2889">
                  <c:v>3.3299999237060498</c:v>
                </c:pt>
                <c:pt idx="2890">
                  <c:v>3.3299999237060498</c:v>
                </c:pt>
                <c:pt idx="2891">
                  <c:v>3.3299999237060498</c:v>
                </c:pt>
                <c:pt idx="2892">
                  <c:v>3.3299999237060498</c:v>
                </c:pt>
                <c:pt idx="2893">
                  <c:v>3.3299999237060498</c:v>
                </c:pt>
                <c:pt idx="2894">
                  <c:v>3.3299999237060498</c:v>
                </c:pt>
                <c:pt idx="2895">
                  <c:v>3.3299999237060498</c:v>
                </c:pt>
                <c:pt idx="2896">
                  <c:v>3.3299999237060498</c:v>
                </c:pt>
                <c:pt idx="2897">
                  <c:v>3.3299999237060498</c:v>
                </c:pt>
                <c:pt idx="2898">
                  <c:v>3.3299999237060498</c:v>
                </c:pt>
                <c:pt idx="2899">
                  <c:v>3.3299999237060498</c:v>
                </c:pt>
                <c:pt idx="2900">
                  <c:v>3.3299999237060498</c:v>
                </c:pt>
                <c:pt idx="2901">
                  <c:v>3.3299999237060498</c:v>
                </c:pt>
                <c:pt idx="2902">
                  <c:v>3.3299999237060498</c:v>
                </c:pt>
                <c:pt idx="2903">
                  <c:v>3.3299999237060498</c:v>
                </c:pt>
                <c:pt idx="2904">
                  <c:v>3.3299999237060498</c:v>
                </c:pt>
                <c:pt idx="2905">
                  <c:v>3.3299999237060498</c:v>
                </c:pt>
                <c:pt idx="2906">
                  <c:v>3.3299999237060498</c:v>
                </c:pt>
                <c:pt idx="2907">
                  <c:v>3.3299999237060498</c:v>
                </c:pt>
                <c:pt idx="2908">
                  <c:v>3.3299999237060498</c:v>
                </c:pt>
                <c:pt idx="2909">
                  <c:v>3.3299999237060498</c:v>
                </c:pt>
                <c:pt idx="2910">
                  <c:v>3.3299999237060498</c:v>
                </c:pt>
                <c:pt idx="2911">
                  <c:v>3.3299999237060498</c:v>
                </c:pt>
                <c:pt idx="2912">
                  <c:v>3.3299999237060498</c:v>
                </c:pt>
                <c:pt idx="2913">
                  <c:v>3.3299999237060498</c:v>
                </c:pt>
                <c:pt idx="2914">
                  <c:v>3.3299999237060498</c:v>
                </c:pt>
                <c:pt idx="2915">
                  <c:v>3.3299999237060498</c:v>
                </c:pt>
                <c:pt idx="2916">
                  <c:v>3.3299999237060498</c:v>
                </c:pt>
                <c:pt idx="2917">
                  <c:v>3.3299999237060498</c:v>
                </c:pt>
                <c:pt idx="2918">
                  <c:v>3.3299999237060498</c:v>
                </c:pt>
                <c:pt idx="2919">
                  <c:v>3.3299999237060498</c:v>
                </c:pt>
                <c:pt idx="2920">
                  <c:v>3.3299999237060498</c:v>
                </c:pt>
                <c:pt idx="2921">
                  <c:v>3.3299999237060498</c:v>
                </c:pt>
                <c:pt idx="2922">
                  <c:v>3.3299999237060498</c:v>
                </c:pt>
                <c:pt idx="2923">
                  <c:v>3.3299999237060498</c:v>
                </c:pt>
                <c:pt idx="2924">
                  <c:v>3.3299999237060498</c:v>
                </c:pt>
                <c:pt idx="2925">
                  <c:v>3.3299999237060498</c:v>
                </c:pt>
                <c:pt idx="2926">
                  <c:v>3.3299999237060498</c:v>
                </c:pt>
                <c:pt idx="2927">
                  <c:v>3.3299999237060498</c:v>
                </c:pt>
                <c:pt idx="2928">
                  <c:v>3.3299999237060498</c:v>
                </c:pt>
                <c:pt idx="2929">
                  <c:v>3.3299999237060498</c:v>
                </c:pt>
                <c:pt idx="2930">
                  <c:v>3.3299999237060498</c:v>
                </c:pt>
                <c:pt idx="2931">
                  <c:v>3.3299999237060498</c:v>
                </c:pt>
                <c:pt idx="2932">
                  <c:v>3.3299999237060498</c:v>
                </c:pt>
                <c:pt idx="2933">
                  <c:v>3.3299999237060498</c:v>
                </c:pt>
                <c:pt idx="2934">
                  <c:v>3.3299999237060498</c:v>
                </c:pt>
                <c:pt idx="2935">
                  <c:v>3.3299999237060498</c:v>
                </c:pt>
                <c:pt idx="2936">
                  <c:v>3.3299999237060498</c:v>
                </c:pt>
                <c:pt idx="2937">
                  <c:v>3.3299999237060498</c:v>
                </c:pt>
                <c:pt idx="2938">
                  <c:v>3.3299999237060498</c:v>
                </c:pt>
                <c:pt idx="2939">
                  <c:v>3.3299999237060498</c:v>
                </c:pt>
                <c:pt idx="2940">
                  <c:v>3.3299999237060498</c:v>
                </c:pt>
                <c:pt idx="2941">
                  <c:v>3.3299999237060498</c:v>
                </c:pt>
                <c:pt idx="2942">
                  <c:v>3.3299999237060498</c:v>
                </c:pt>
                <c:pt idx="2943">
                  <c:v>3.3299999237060498</c:v>
                </c:pt>
                <c:pt idx="2944">
                  <c:v>3.3299999237060498</c:v>
                </c:pt>
                <c:pt idx="2945">
                  <c:v>3.3299999237060498</c:v>
                </c:pt>
                <c:pt idx="2946">
                  <c:v>3.3299999237060498</c:v>
                </c:pt>
                <c:pt idx="2947">
                  <c:v>3.3299999237060498</c:v>
                </c:pt>
                <c:pt idx="2948">
                  <c:v>3.3299999237060498</c:v>
                </c:pt>
                <c:pt idx="2949">
                  <c:v>3.3299999237060498</c:v>
                </c:pt>
                <c:pt idx="2950">
                  <c:v>3.3299999237060498</c:v>
                </c:pt>
                <c:pt idx="2951">
                  <c:v>3.3299999237060498</c:v>
                </c:pt>
                <c:pt idx="2952">
                  <c:v>3.3299999237060498</c:v>
                </c:pt>
                <c:pt idx="2953">
                  <c:v>3.3299999237060498</c:v>
                </c:pt>
                <c:pt idx="2954">
                  <c:v>3.3299999237060498</c:v>
                </c:pt>
                <c:pt idx="2955">
                  <c:v>3.3299999237060498</c:v>
                </c:pt>
                <c:pt idx="2956">
                  <c:v>3.3299999237060498</c:v>
                </c:pt>
                <c:pt idx="2957">
                  <c:v>3.3299999237060498</c:v>
                </c:pt>
                <c:pt idx="2958">
                  <c:v>3.3299999237060498</c:v>
                </c:pt>
                <c:pt idx="2959">
                  <c:v>3.3299999237060498</c:v>
                </c:pt>
                <c:pt idx="2960">
                  <c:v>3.3299999237060498</c:v>
                </c:pt>
                <c:pt idx="2961">
                  <c:v>3.3299999237060498</c:v>
                </c:pt>
                <c:pt idx="2962">
                  <c:v>3.3299999237060498</c:v>
                </c:pt>
                <c:pt idx="2963">
                  <c:v>3.3299999237060498</c:v>
                </c:pt>
                <c:pt idx="2964">
                  <c:v>3.3299999237060498</c:v>
                </c:pt>
                <c:pt idx="2965">
                  <c:v>3.3299999237060498</c:v>
                </c:pt>
                <c:pt idx="2966">
                  <c:v>3.3299999237060498</c:v>
                </c:pt>
                <c:pt idx="2967">
                  <c:v>3.3299999237060498</c:v>
                </c:pt>
                <c:pt idx="2968">
                  <c:v>3.3299999237060498</c:v>
                </c:pt>
                <c:pt idx="2969">
                  <c:v>3.3299999237060498</c:v>
                </c:pt>
                <c:pt idx="2970">
                  <c:v>3.3299999237060498</c:v>
                </c:pt>
                <c:pt idx="2971">
                  <c:v>3.3299999237060498</c:v>
                </c:pt>
                <c:pt idx="2972">
                  <c:v>3.3299999237060498</c:v>
                </c:pt>
                <c:pt idx="2973">
                  <c:v>3.3299999237060498</c:v>
                </c:pt>
                <c:pt idx="2974">
                  <c:v>3.3299999237060498</c:v>
                </c:pt>
                <c:pt idx="2975">
                  <c:v>3.3299999237060498</c:v>
                </c:pt>
                <c:pt idx="2976">
                  <c:v>3.3299999237060498</c:v>
                </c:pt>
                <c:pt idx="2977">
                  <c:v>3.3299999237060498</c:v>
                </c:pt>
                <c:pt idx="2978">
                  <c:v>3.3299999237060498</c:v>
                </c:pt>
                <c:pt idx="2979">
                  <c:v>3.3299999237060498</c:v>
                </c:pt>
                <c:pt idx="2980">
                  <c:v>3.3299999237060498</c:v>
                </c:pt>
                <c:pt idx="2981">
                  <c:v>3.3299999237060498</c:v>
                </c:pt>
                <c:pt idx="2982">
                  <c:v>3.3299999237060498</c:v>
                </c:pt>
                <c:pt idx="2983">
                  <c:v>3.3299999237060498</c:v>
                </c:pt>
                <c:pt idx="2984">
                  <c:v>3.3299999237060498</c:v>
                </c:pt>
                <c:pt idx="2985">
                  <c:v>3.3299999237060498</c:v>
                </c:pt>
                <c:pt idx="2986">
                  <c:v>3.3299999237060498</c:v>
                </c:pt>
                <c:pt idx="2987">
                  <c:v>3.3299999237060498</c:v>
                </c:pt>
                <c:pt idx="2988">
                  <c:v>3.3299999237060498</c:v>
                </c:pt>
                <c:pt idx="2989">
                  <c:v>3.3299999237060498</c:v>
                </c:pt>
                <c:pt idx="2990">
                  <c:v>3.3299999237060498</c:v>
                </c:pt>
                <c:pt idx="2991">
                  <c:v>3.3299999237060498</c:v>
                </c:pt>
                <c:pt idx="2992">
                  <c:v>3.3299999237060498</c:v>
                </c:pt>
                <c:pt idx="2993">
                  <c:v>3.3299999237060498</c:v>
                </c:pt>
                <c:pt idx="2994">
                  <c:v>3.3299999237060498</c:v>
                </c:pt>
                <c:pt idx="2995">
                  <c:v>3.3299999237060498</c:v>
                </c:pt>
                <c:pt idx="2996">
                  <c:v>3.3299999237060498</c:v>
                </c:pt>
                <c:pt idx="2997">
                  <c:v>3.3299999237060498</c:v>
                </c:pt>
                <c:pt idx="2998">
                  <c:v>3.3299999237060498</c:v>
                </c:pt>
                <c:pt idx="2999">
                  <c:v>3.3299999237060498</c:v>
                </c:pt>
                <c:pt idx="3000">
                  <c:v>3.3299999237060498</c:v>
                </c:pt>
                <c:pt idx="3001">
                  <c:v>3.3299999237060498</c:v>
                </c:pt>
                <c:pt idx="3002">
                  <c:v>3.3299999237060498</c:v>
                </c:pt>
                <c:pt idx="3003">
                  <c:v>3.3299999237060498</c:v>
                </c:pt>
                <c:pt idx="3004">
                  <c:v>3.3299999237060498</c:v>
                </c:pt>
                <c:pt idx="3005">
                  <c:v>3.3299999237060498</c:v>
                </c:pt>
                <c:pt idx="3006">
                  <c:v>3.3299999237060498</c:v>
                </c:pt>
                <c:pt idx="3007">
                  <c:v>3.3299999237060498</c:v>
                </c:pt>
                <c:pt idx="3008">
                  <c:v>3.3299999237060498</c:v>
                </c:pt>
                <c:pt idx="3009">
                  <c:v>3.3299999237060498</c:v>
                </c:pt>
                <c:pt idx="3010">
                  <c:v>3.3299999237060498</c:v>
                </c:pt>
                <c:pt idx="3011">
                  <c:v>3.3299999237060498</c:v>
                </c:pt>
                <c:pt idx="3012">
                  <c:v>3.3299999237060498</c:v>
                </c:pt>
                <c:pt idx="3013">
                  <c:v>3.3299999237060498</c:v>
                </c:pt>
                <c:pt idx="3014">
                  <c:v>3.3299999237060498</c:v>
                </c:pt>
                <c:pt idx="3015">
                  <c:v>3.3299999237060498</c:v>
                </c:pt>
                <c:pt idx="3016">
                  <c:v>3.3299999237060498</c:v>
                </c:pt>
                <c:pt idx="3017">
                  <c:v>3.3299999237060498</c:v>
                </c:pt>
                <c:pt idx="3018">
                  <c:v>3.3299999237060498</c:v>
                </c:pt>
                <c:pt idx="3019">
                  <c:v>3.3299999237060498</c:v>
                </c:pt>
                <c:pt idx="3020">
                  <c:v>3.3299999237060498</c:v>
                </c:pt>
                <c:pt idx="3021">
                  <c:v>3.3299999237060498</c:v>
                </c:pt>
                <c:pt idx="3022">
                  <c:v>3.3299999237060498</c:v>
                </c:pt>
                <c:pt idx="3023">
                  <c:v>3.3299999237060498</c:v>
                </c:pt>
                <c:pt idx="3024">
                  <c:v>3.3299999237060498</c:v>
                </c:pt>
                <c:pt idx="3025">
                  <c:v>3.3299999237060498</c:v>
                </c:pt>
                <c:pt idx="3026">
                  <c:v>3.3299999237060498</c:v>
                </c:pt>
                <c:pt idx="3027">
                  <c:v>3.3299999237060498</c:v>
                </c:pt>
                <c:pt idx="3028">
                  <c:v>3.3299999237060498</c:v>
                </c:pt>
                <c:pt idx="3029">
                  <c:v>3.3299999237060498</c:v>
                </c:pt>
                <c:pt idx="3030">
                  <c:v>3.3299999237060498</c:v>
                </c:pt>
                <c:pt idx="3031">
                  <c:v>3.3299999237060498</c:v>
                </c:pt>
                <c:pt idx="3032">
                  <c:v>3.3299999237060498</c:v>
                </c:pt>
                <c:pt idx="3033">
                  <c:v>3.3299999237060498</c:v>
                </c:pt>
                <c:pt idx="3034">
                  <c:v>3.3299999237060498</c:v>
                </c:pt>
                <c:pt idx="3035">
                  <c:v>3.3299999237060498</c:v>
                </c:pt>
                <c:pt idx="3036">
                  <c:v>3.3299999237060498</c:v>
                </c:pt>
                <c:pt idx="3037">
                  <c:v>3.3299999237060498</c:v>
                </c:pt>
                <c:pt idx="3038">
                  <c:v>3.3299999237060498</c:v>
                </c:pt>
                <c:pt idx="3039">
                  <c:v>3.3299999237060498</c:v>
                </c:pt>
                <c:pt idx="3040">
                  <c:v>3.3299999237060498</c:v>
                </c:pt>
                <c:pt idx="3041">
                  <c:v>3.3299999237060498</c:v>
                </c:pt>
                <c:pt idx="3042">
                  <c:v>3.3299999237060498</c:v>
                </c:pt>
                <c:pt idx="3043">
                  <c:v>3.3299999237060498</c:v>
                </c:pt>
                <c:pt idx="3044">
                  <c:v>3.3299999237060498</c:v>
                </c:pt>
                <c:pt idx="3045">
                  <c:v>3.3299999237060498</c:v>
                </c:pt>
                <c:pt idx="3046">
                  <c:v>3.3299999237060498</c:v>
                </c:pt>
                <c:pt idx="3047">
                  <c:v>3.3299999237060498</c:v>
                </c:pt>
                <c:pt idx="3048">
                  <c:v>3.3299999237060498</c:v>
                </c:pt>
                <c:pt idx="3049">
                  <c:v>3.3299999237060498</c:v>
                </c:pt>
                <c:pt idx="3050">
                  <c:v>3.3299999237060498</c:v>
                </c:pt>
                <c:pt idx="3051">
                  <c:v>3.3299999237060498</c:v>
                </c:pt>
                <c:pt idx="3052">
                  <c:v>3.3299999237060498</c:v>
                </c:pt>
                <c:pt idx="3053">
                  <c:v>3.3299999237060498</c:v>
                </c:pt>
                <c:pt idx="3054">
                  <c:v>3.3299999237060498</c:v>
                </c:pt>
                <c:pt idx="3055">
                  <c:v>3.3299999237060498</c:v>
                </c:pt>
                <c:pt idx="3056">
                  <c:v>3.3299999237060498</c:v>
                </c:pt>
                <c:pt idx="3057">
                  <c:v>3.3299999237060498</c:v>
                </c:pt>
                <c:pt idx="3058">
                  <c:v>3.3299999237060498</c:v>
                </c:pt>
                <c:pt idx="3059">
                  <c:v>3.3299999237060498</c:v>
                </c:pt>
                <c:pt idx="3060">
                  <c:v>3.3299999237060498</c:v>
                </c:pt>
                <c:pt idx="3061">
                  <c:v>3.3299999237060498</c:v>
                </c:pt>
                <c:pt idx="3062">
                  <c:v>3.3299999237060498</c:v>
                </c:pt>
                <c:pt idx="3063">
                  <c:v>3.3299999237060498</c:v>
                </c:pt>
                <c:pt idx="3064">
                  <c:v>3.3299999237060498</c:v>
                </c:pt>
                <c:pt idx="3065">
                  <c:v>3.3299999237060498</c:v>
                </c:pt>
                <c:pt idx="3066">
                  <c:v>3.3299999237060498</c:v>
                </c:pt>
                <c:pt idx="3067">
                  <c:v>3.3299999237060498</c:v>
                </c:pt>
                <c:pt idx="3068">
                  <c:v>3.3299999237060498</c:v>
                </c:pt>
                <c:pt idx="3069">
                  <c:v>3.3299999237060498</c:v>
                </c:pt>
                <c:pt idx="3070">
                  <c:v>3.3299999237060498</c:v>
                </c:pt>
                <c:pt idx="3071">
                  <c:v>3.3299999237060498</c:v>
                </c:pt>
                <c:pt idx="3072">
                  <c:v>3.3299999237060498</c:v>
                </c:pt>
                <c:pt idx="3073">
                  <c:v>3.3299999237060498</c:v>
                </c:pt>
                <c:pt idx="3074">
                  <c:v>3.3299999237060498</c:v>
                </c:pt>
                <c:pt idx="3075">
                  <c:v>3.3299999237060498</c:v>
                </c:pt>
                <c:pt idx="3076">
                  <c:v>3.3299999237060498</c:v>
                </c:pt>
                <c:pt idx="3077">
                  <c:v>3.3299999237060498</c:v>
                </c:pt>
                <c:pt idx="3078">
                  <c:v>3.3299999237060498</c:v>
                </c:pt>
                <c:pt idx="3079">
                  <c:v>3.3299999237060498</c:v>
                </c:pt>
                <c:pt idx="3080">
                  <c:v>3.3299999237060498</c:v>
                </c:pt>
                <c:pt idx="3081">
                  <c:v>3.3299999237060498</c:v>
                </c:pt>
                <c:pt idx="3082">
                  <c:v>3.3299999237060498</c:v>
                </c:pt>
                <c:pt idx="3083">
                  <c:v>3.3299999237060498</c:v>
                </c:pt>
                <c:pt idx="3084">
                  <c:v>3.3299999237060498</c:v>
                </c:pt>
                <c:pt idx="3085">
                  <c:v>3.3299999237060498</c:v>
                </c:pt>
                <c:pt idx="3086">
                  <c:v>3.3299999237060498</c:v>
                </c:pt>
                <c:pt idx="3087">
                  <c:v>3.3299999237060498</c:v>
                </c:pt>
                <c:pt idx="3088">
                  <c:v>3.3299999237060498</c:v>
                </c:pt>
                <c:pt idx="3089">
                  <c:v>3.3299999237060498</c:v>
                </c:pt>
                <c:pt idx="3090">
                  <c:v>3.3299999237060498</c:v>
                </c:pt>
                <c:pt idx="3091">
                  <c:v>3.3299999237060498</c:v>
                </c:pt>
                <c:pt idx="3092">
                  <c:v>3.3299999237060498</c:v>
                </c:pt>
                <c:pt idx="3093">
                  <c:v>3.3299999237060498</c:v>
                </c:pt>
                <c:pt idx="3094">
                  <c:v>3.3299999237060498</c:v>
                </c:pt>
                <c:pt idx="3095">
                  <c:v>3.3299999237060498</c:v>
                </c:pt>
                <c:pt idx="3096">
                  <c:v>3.3299999237060498</c:v>
                </c:pt>
                <c:pt idx="3097">
                  <c:v>3.3299999237060498</c:v>
                </c:pt>
                <c:pt idx="3098">
                  <c:v>3.3299999237060498</c:v>
                </c:pt>
                <c:pt idx="3099">
                  <c:v>3.3299999237060498</c:v>
                </c:pt>
                <c:pt idx="3100">
                  <c:v>3.3299999237060498</c:v>
                </c:pt>
                <c:pt idx="3101">
                  <c:v>3.3299999237060498</c:v>
                </c:pt>
                <c:pt idx="3102">
                  <c:v>3.3299999237060498</c:v>
                </c:pt>
                <c:pt idx="3103">
                  <c:v>3.3299999237060498</c:v>
                </c:pt>
                <c:pt idx="3104">
                  <c:v>3.3299999237060498</c:v>
                </c:pt>
                <c:pt idx="3105">
                  <c:v>3.3299999237060498</c:v>
                </c:pt>
                <c:pt idx="3106">
                  <c:v>3.3299999237060498</c:v>
                </c:pt>
                <c:pt idx="3107">
                  <c:v>3.3299999237060498</c:v>
                </c:pt>
                <c:pt idx="3108">
                  <c:v>3.3299999237060498</c:v>
                </c:pt>
                <c:pt idx="3109">
                  <c:v>3.3299999237060498</c:v>
                </c:pt>
                <c:pt idx="3110">
                  <c:v>3.3299999237060498</c:v>
                </c:pt>
                <c:pt idx="3111">
                  <c:v>3.3299999237060498</c:v>
                </c:pt>
                <c:pt idx="3112">
                  <c:v>3.3299999237060498</c:v>
                </c:pt>
                <c:pt idx="3113">
                  <c:v>3.3299999237060498</c:v>
                </c:pt>
                <c:pt idx="3114">
                  <c:v>3.3299999237060498</c:v>
                </c:pt>
                <c:pt idx="3115">
                  <c:v>3.3299999237060498</c:v>
                </c:pt>
                <c:pt idx="3116">
                  <c:v>3.3299999237060498</c:v>
                </c:pt>
                <c:pt idx="3117">
                  <c:v>3.3299999237060498</c:v>
                </c:pt>
                <c:pt idx="3118">
                  <c:v>3.3299999237060498</c:v>
                </c:pt>
                <c:pt idx="3119">
                  <c:v>3.3299999237060498</c:v>
                </c:pt>
                <c:pt idx="3120">
                  <c:v>3.3299999237060498</c:v>
                </c:pt>
                <c:pt idx="3121">
                  <c:v>3.3299999237060498</c:v>
                </c:pt>
                <c:pt idx="3122">
                  <c:v>3.3299999237060498</c:v>
                </c:pt>
                <c:pt idx="3123">
                  <c:v>3.3299999237060498</c:v>
                </c:pt>
                <c:pt idx="3124">
                  <c:v>3.3299999237060498</c:v>
                </c:pt>
                <c:pt idx="3125">
                  <c:v>3.3299999237060498</c:v>
                </c:pt>
                <c:pt idx="3126">
                  <c:v>3.3299999237060498</c:v>
                </c:pt>
                <c:pt idx="3127">
                  <c:v>3.3299999237060498</c:v>
                </c:pt>
                <c:pt idx="3128">
                  <c:v>3.3299999237060498</c:v>
                </c:pt>
                <c:pt idx="3129">
                  <c:v>3.3299999237060498</c:v>
                </c:pt>
                <c:pt idx="3130">
                  <c:v>3.3299999237060498</c:v>
                </c:pt>
                <c:pt idx="3131">
                  <c:v>3.3299999237060498</c:v>
                </c:pt>
                <c:pt idx="3132">
                  <c:v>3.3299999237060498</c:v>
                </c:pt>
                <c:pt idx="3133">
                  <c:v>3.3299999237060498</c:v>
                </c:pt>
                <c:pt idx="3134">
                  <c:v>3.3299999237060498</c:v>
                </c:pt>
                <c:pt idx="3135">
                  <c:v>3.3299999237060498</c:v>
                </c:pt>
                <c:pt idx="3136">
                  <c:v>3.3299999237060498</c:v>
                </c:pt>
                <c:pt idx="3137">
                  <c:v>3.3299999237060498</c:v>
                </c:pt>
                <c:pt idx="3138">
                  <c:v>3.3299999237060498</c:v>
                </c:pt>
                <c:pt idx="3139">
                  <c:v>3.3299999237060498</c:v>
                </c:pt>
                <c:pt idx="3140">
                  <c:v>3.3299999237060498</c:v>
                </c:pt>
                <c:pt idx="3141">
                  <c:v>3.3299999237060498</c:v>
                </c:pt>
                <c:pt idx="3142">
                  <c:v>3.3299999237060498</c:v>
                </c:pt>
                <c:pt idx="3143">
                  <c:v>3.3299999237060498</c:v>
                </c:pt>
                <c:pt idx="3144">
                  <c:v>3.3299999237060498</c:v>
                </c:pt>
                <c:pt idx="3145">
                  <c:v>3.3299999237060498</c:v>
                </c:pt>
                <c:pt idx="3146">
                  <c:v>3.3299999237060498</c:v>
                </c:pt>
                <c:pt idx="3147">
                  <c:v>3.3299999237060498</c:v>
                </c:pt>
                <c:pt idx="3148">
                  <c:v>3.3299999237060498</c:v>
                </c:pt>
                <c:pt idx="3149">
                  <c:v>3.3299999237060498</c:v>
                </c:pt>
                <c:pt idx="3150">
                  <c:v>3.3299999237060498</c:v>
                </c:pt>
                <c:pt idx="3151">
                  <c:v>3.3299999237060498</c:v>
                </c:pt>
                <c:pt idx="3152">
                  <c:v>3.3599998950958199</c:v>
                </c:pt>
                <c:pt idx="3153">
                  <c:v>3.3599998950958199</c:v>
                </c:pt>
                <c:pt idx="3154">
                  <c:v>3.3599998950958199</c:v>
                </c:pt>
                <c:pt idx="3155">
                  <c:v>3.3299999237060498</c:v>
                </c:pt>
                <c:pt idx="3156">
                  <c:v>3.3299999237060498</c:v>
                </c:pt>
                <c:pt idx="3157">
                  <c:v>3.3299999237060498</c:v>
                </c:pt>
                <c:pt idx="3158">
                  <c:v>3.3299999237060498</c:v>
                </c:pt>
                <c:pt idx="3159">
                  <c:v>3.3299999237060498</c:v>
                </c:pt>
                <c:pt idx="3160">
                  <c:v>3.3299999237060498</c:v>
                </c:pt>
                <c:pt idx="3161">
                  <c:v>3.3299999237060498</c:v>
                </c:pt>
                <c:pt idx="3162">
                  <c:v>3.3299999237060498</c:v>
                </c:pt>
                <c:pt idx="3163">
                  <c:v>3.3299999237060498</c:v>
                </c:pt>
                <c:pt idx="3164">
                  <c:v>3.3299999237060498</c:v>
                </c:pt>
                <c:pt idx="3165">
                  <c:v>3.3299999237060498</c:v>
                </c:pt>
                <c:pt idx="3166">
                  <c:v>3.3299999237060498</c:v>
                </c:pt>
                <c:pt idx="3167">
                  <c:v>3.3299999237060498</c:v>
                </c:pt>
                <c:pt idx="3168">
                  <c:v>3.3299999237060498</c:v>
                </c:pt>
                <c:pt idx="3169">
                  <c:v>3.3299999237060498</c:v>
                </c:pt>
                <c:pt idx="3170">
                  <c:v>3.3299999237060498</c:v>
                </c:pt>
                <c:pt idx="3171">
                  <c:v>3.3299999237060498</c:v>
                </c:pt>
                <c:pt idx="3172">
                  <c:v>3.3299999237060498</c:v>
                </c:pt>
                <c:pt idx="3173">
                  <c:v>3.3299999237060498</c:v>
                </c:pt>
                <c:pt idx="3174">
                  <c:v>3.3299999237060498</c:v>
                </c:pt>
                <c:pt idx="3175">
                  <c:v>3.3299999237060498</c:v>
                </c:pt>
                <c:pt idx="3176">
                  <c:v>3.3299999237060498</c:v>
                </c:pt>
                <c:pt idx="3177">
                  <c:v>3.3299999237060498</c:v>
                </c:pt>
                <c:pt idx="3178">
                  <c:v>3.3299999237060498</c:v>
                </c:pt>
                <c:pt idx="3179">
                  <c:v>3.3299999237060498</c:v>
                </c:pt>
                <c:pt idx="3180">
                  <c:v>3.3299999237060498</c:v>
                </c:pt>
                <c:pt idx="3181">
                  <c:v>3.3299999237060498</c:v>
                </c:pt>
                <c:pt idx="3182">
                  <c:v>3.3299999237060498</c:v>
                </c:pt>
                <c:pt idx="3183">
                  <c:v>3.3299999237060498</c:v>
                </c:pt>
                <c:pt idx="3184">
                  <c:v>3.3299999237060498</c:v>
                </c:pt>
                <c:pt idx="3185">
                  <c:v>3.3299999237060498</c:v>
                </c:pt>
                <c:pt idx="3186">
                  <c:v>3.3299999237060498</c:v>
                </c:pt>
                <c:pt idx="3187">
                  <c:v>3.3299999237060498</c:v>
                </c:pt>
                <c:pt idx="3188">
                  <c:v>3.3299999237060498</c:v>
                </c:pt>
                <c:pt idx="3189">
                  <c:v>3.3299999237060498</c:v>
                </c:pt>
                <c:pt idx="3190">
                  <c:v>3.3299999237060498</c:v>
                </c:pt>
                <c:pt idx="3191">
                  <c:v>3.3299999237060498</c:v>
                </c:pt>
                <c:pt idx="3192">
                  <c:v>3.3299999237060498</c:v>
                </c:pt>
                <c:pt idx="3193">
                  <c:v>3.3299999237060498</c:v>
                </c:pt>
                <c:pt idx="3194">
                  <c:v>3.3299999237060498</c:v>
                </c:pt>
                <c:pt idx="3195">
                  <c:v>3.3299999237060498</c:v>
                </c:pt>
                <c:pt idx="3196">
                  <c:v>3.3299999237060498</c:v>
                </c:pt>
                <c:pt idx="3197">
                  <c:v>3.3299999237060498</c:v>
                </c:pt>
                <c:pt idx="3198">
                  <c:v>3.3299999237060498</c:v>
                </c:pt>
                <c:pt idx="3199">
                  <c:v>3.3299999237060498</c:v>
                </c:pt>
                <c:pt idx="3200">
                  <c:v>3.3299999237060498</c:v>
                </c:pt>
                <c:pt idx="3201">
                  <c:v>3.3299999237060498</c:v>
                </c:pt>
                <c:pt idx="3202">
                  <c:v>3.3299999237060498</c:v>
                </c:pt>
                <c:pt idx="3203">
                  <c:v>3.3299999237060498</c:v>
                </c:pt>
                <c:pt idx="3204">
                  <c:v>3.3299999237060498</c:v>
                </c:pt>
                <c:pt idx="3205">
                  <c:v>3.3299999237060498</c:v>
                </c:pt>
                <c:pt idx="3206">
                  <c:v>3.3299999237060498</c:v>
                </c:pt>
                <c:pt idx="3207">
                  <c:v>3.3299999237060498</c:v>
                </c:pt>
                <c:pt idx="3208">
                  <c:v>3.3299999237060498</c:v>
                </c:pt>
                <c:pt idx="3209">
                  <c:v>3.3299999237060498</c:v>
                </c:pt>
                <c:pt idx="3210">
                  <c:v>3.3299999237060498</c:v>
                </c:pt>
                <c:pt idx="3211">
                  <c:v>3.3299999237060498</c:v>
                </c:pt>
                <c:pt idx="3212">
                  <c:v>3.3299999237060498</c:v>
                </c:pt>
                <c:pt idx="3213">
                  <c:v>3.3299999237060498</c:v>
                </c:pt>
                <c:pt idx="3214">
                  <c:v>3.3299999237060498</c:v>
                </c:pt>
                <c:pt idx="3215">
                  <c:v>3.3299999237060498</c:v>
                </c:pt>
                <c:pt idx="3216">
                  <c:v>3.3299999237060498</c:v>
                </c:pt>
                <c:pt idx="3217">
                  <c:v>3.3299999237060498</c:v>
                </c:pt>
                <c:pt idx="3218">
                  <c:v>3.3299999237060498</c:v>
                </c:pt>
                <c:pt idx="3219">
                  <c:v>3.3299999237060498</c:v>
                </c:pt>
                <c:pt idx="3220">
                  <c:v>3.3299999237060498</c:v>
                </c:pt>
                <c:pt idx="3221">
                  <c:v>3.3299999237060498</c:v>
                </c:pt>
                <c:pt idx="3222">
                  <c:v>3.3299999237060498</c:v>
                </c:pt>
                <c:pt idx="3223">
                  <c:v>3.3299999237060498</c:v>
                </c:pt>
                <c:pt idx="3224">
                  <c:v>3.3299999237060498</c:v>
                </c:pt>
                <c:pt idx="3225">
                  <c:v>3.3299999237060498</c:v>
                </c:pt>
                <c:pt idx="3226">
                  <c:v>3.3299999237060498</c:v>
                </c:pt>
                <c:pt idx="3227">
                  <c:v>3.3299999237060498</c:v>
                </c:pt>
                <c:pt idx="3228">
                  <c:v>3.3299999237060498</c:v>
                </c:pt>
                <c:pt idx="3229">
                  <c:v>3.3299999237060498</c:v>
                </c:pt>
                <c:pt idx="3230">
                  <c:v>3.3299999237060498</c:v>
                </c:pt>
                <c:pt idx="3231">
                  <c:v>3.3299999237060498</c:v>
                </c:pt>
                <c:pt idx="3232">
                  <c:v>3.3299999237060498</c:v>
                </c:pt>
                <c:pt idx="3233">
                  <c:v>3.3299999237060498</c:v>
                </c:pt>
                <c:pt idx="3234">
                  <c:v>3.3299999237060498</c:v>
                </c:pt>
                <c:pt idx="3235">
                  <c:v>3.3299999237060498</c:v>
                </c:pt>
                <c:pt idx="3236">
                  <c:v>3.3299999237060498</c:v>
                </c:pt>
                <c:pt idx="3237">
                  <c:v>3.3299999237060498</c:v>
                </c:pt>
                <c:pt idx="3238">
                  <c:v>3.3299999237060498</c:v>
                </c:pt>
                <c:pt idx="3239">
                  <c:v>3.3299999237060498</c:v>
                </c:pt>
                <c:pt idx="3240">
                  <c:v>3.3299999237060498</c:v>
                </c:pt>
                <c:pt idx="3241">
                  <c:v>3.3299999237060498</c:v>
                </c:pt>
                <c:pt idx="3242">
                  <c:v>3.3299999237060498</c:v>
                </c:pt>
                <c:pt idx="3243">
                  <c:v>3.3299999237060498</c:v>
                </c:pt>
                <c:pt idx="3244">
                  <c:v>3.3299999237060498</c:v>
                </c:pt>
                <c:pt idx="3245">
                  <c:v>3.3299999237060498</c:v>
                </c:pt>
                <c:pt idx="3246">
                  <c:v>3.3299999237060498</c:v>
                </c:pt>
                <c:pt idx="3247">
                  <c:v>3.3299999237060498</c:v>
                </c:pt>
                <c:pt idx="3248">
                  <c:v>3.3299999237060498</c:v>
                </c:pt>
                <c:pt idx="3249">
                  <c:v>3.3299999237060498</c:v>
                </c:pt>
                <c:pt idx="3250">
                  <c:v>3.3299999237060498</c:v>
                </c:pt>
                <c:pt idx="3251">
                  <c:v>3.3299999237060498</c:v>
                </c:pt>
                <c:pt idx="3252">
                  <c:v>3.3299999237060498</c:v>
                </c:pt>
                <c:pt idx="3253">
                  <c:v>3.3599998950958199</c:v>
                </c:pt>
                <c:pt idx="3254">
                  <c:v>3.3599998950958199</c:v>
                </c:pt>
                <c:pt idx="3255">
                  <c:v>3.3599998950958199</c:v>
                </c:pt>
                <c:pt idx="3256">
                  <c:v>3.3299999237060498</c:v>
                </c:pt>
                <c:pt idx="3257">
                  <c:v>3.3299999237060498</c:v>
                </c:pt>
                <c:pt idx="3258">
                  <c:v>3.3299999237060498</c:v>
                </c:pt>
                <c:pt idx="3259">
                  <c:v>3.3599998950958199</c:v>
                </c:pt>
                <c:pt idx="3260">
                  <c:v>3.3599998950958199</c:v>
                </c:pt>
                <c:pt idx="3261">
                  <c:v>3.3599998950958199</c:v>
                </c:pt>
                <c:pt idx="3262">
                  <c:v>3.3599998950958199</c:v>
                </c:pt>
                <c:pt idx="3263">
                  <c:v>3.3599998950958199</c:v>
                </c:pt>
                <c:pt idx="3264">
                  <c:v>3.3299999237060498</c:v>
                </c:pt>
                <c:pt idx="3265">
                  <c:v>3.3299999237060498</c:v>
                </c:pt>
                <c:pt idx="3266">
                  <c:v>3.3299999237060498</c:v>
                </c:pt>
                <c:pt idx="3267">
                  <c:v>3.3299999237060498</c:v>
                </c:pt>
                <c:pt idx="3268">
                  <c:v>3.3299999237060498</c:v>
                </c:pt>
                <c:pt idx="3269">
                  <c:v>3.3299999237060498</c:v>
                </c:pt>
                <c:pt idx="3270">
                  <c:v>3.3299999237060498</c:v>
                </c:pt>
                <c:pt idx="3271">
                  <c:v>3.3299999237060498</c:v>
                </c:pt>
                <c:pt idx="3272">
                  <c:v>3.3299999237060498</c:v>
                </c:pt>
                <c:pt idx="3273">
                  <c:v>3.3299999237060498</c:v>
                </c:pt>
                <c:pt idx="3274">
                  <c:v>3.3299999237060498</c:v>
                </c:pt>
                <c:pt idx="3275">
                  <c:v>3.3299999237060498</c:v>
                </c:pt>
                <c:pt idx="3276">
                  <c:v>3.3299999237060498</c:v>
                </c:pt>
                <c:pt idx="3277">
                  <c:v>3.3299999237060498</c:v>
                </c:pt>
                <c:pt idx="3278">
                  <c:v>3.3299999237060498</c:v>
                </c:pt>
                <c:pt idx="3279">
                  <c:v>3.3299999237060498</c:v>
                </c:pt>
                <c:pt idx="3280">
                  <c:v>3.3299999237060498</c:v>
                </c:pt>
                <c:pt idx="3281">
                  <c:v>3.3299999237060498</c:v>
                </c:pt>
                <c:pt idx="3282">
                  <c:v>3.3299999237060498</c:v>
                </c:pt>
                <c:pt idx="3283">
                  <c:v>3.3299999237060498</c:v>
                </c:pt>
                <c:pt idx="3284">
                  <c:v>3.3299999237060498</c:v>
                </c:pt>
                <c:pt idx="3285">
                  <c:v>3.3299999237060498</c:v>
                </c:pt>
                <c:pt idx="3286">
                  <c:v>3.3299999237060498</c:v>
                </c:pt>
                <c:pt idx="3287">
                  <c:v>3.3299999237060498</c:v>
                </c:pt>
                <c:pt idx="3288">
                  <c:v>3.3299999237060498</c:v>
                </c:pt>
                <c:pt idx="3289">
                  <c:v>3.3299999237060498</c:v>
                </c:pt>
                <c:pt idx="3290">
                  <c:v>3.3299999237060498</c:v>
                </c:pt>
                <c:pt idx="3291">
                  <c:v>3.3299999237060498</c:v>
                </c:pt>
                <c:pt idx="3292">
                  <c:v>3.3299999237060498</c:v>
                </c:pt>
                <c:pt idx="3293">
                  <c:v>3.3299999237060498</c:v>
                </c:pt>
                <c:pt idx="3294">
                  <c:v>3.3599998950958199</c:v>
                </c:pt>
                <c:pt idx="3295">
                  <c:v>3.3599998950958199</c:v>
                </c:pt>
                <c:pt idx="3296">
                  <c:v>3.3599998950958199</c:v>
                </c:pt>
                <c:pt idx="3297">
                  <c:v>3.3299999237060498</c:v>
                </c:pt>
                <c:pt idx="3298">
                  <c:v>3.3299999237060498</c:v>
                </c:pt>
                <c:pt idx="3299">
                  <c:v>3.3299999237060498</c:v>
                </c:pt>
                <c:pt idx="3300">
                  <c:v>3.3299999237060498</c:v>
                </c:pt>
                <c:pt idx="3301">
                  <c:v>3.3299999237060498</c:v>
                </c:pt>
                <c:pt idx="3302">
                  <c:v>3.3399999141693102</c:v>
                </c:pt>
                <c:pt idx="3303">
                  <c:v>3.3399999141693102</c:v>
                </c:pt>
                <c:pt idx="3304">
                  <c:v>3.3399999141693102</c:v>
                </c:pt>
                <c:pt idx="3305">
                  <c:v>3.3299999237060498</c:v>
                </c:pt>
                <c:pt idx="3306">
                  <c:v>3.3299999237060498</c:v>
                </c:pt>
                <c:pt idx="3307">
                  <c:v>3.3299999237060498</c:v>
                </c:pt>
                <c:pt idx="3308">
                  <c:v>3.3299999237060498</c:v>
                </c:pt>
                <c:pt idx="3309">
                  <c:v>3.3299999237060498</c:v>
                </c:pt>
                <c:pt idx="3310">
                  <c:v>3.3299999237060498</c:v>
                </c:pt>
                <c:pt idx="3311">
                  <c:v>3.3399999141693102</c:v>
                </c:pt>
                <c:pt idx="3312">
                  <c:v>3.3399999141693102</c:v>
                </c:pt>
                <c:pt idx="3313">
                  <c:v>3.3399999141693102</c:v>
                </c:pt>
                <c:pt idx="3314">
                  <c:v>3.3399999141693102</c:v>
                </c:pt>
                <c:pt idx="3315">
                  <c:v>3.3399999141693102</c:v>
                </c:pt>
                <c:pt idx="3316">
                  <c:v>3.3399999141693102</c:v>
                </c:pt>
                <c:pt idx="3317">
                  <c:v>3.3399999141693102</c:v>
                </c:pt>
                <c:pt idx="3318">
                  <c:v>3.3399999141693102</c:v>
                </c:pt>
                <c:pt idx="3319">
                  <c:v>3.3399999141693102</c:v>
                </c:pt>
                <c:pt idx="3320">
                  <c:v>3.3399999141693102</c:v>
                </c:pt>
                <c:pt idx="3321">
                  <c:v>3.3399999141693102</c:v>
                </c:pt>
                <c:pt idx="3322">
                  <c:v>3.3399999141693102</c:v>
                </c:pt>
                <c:pt idx="3323">
                  <c:v>3.3399999141693102</c:v>
                </c:pt>
                <c:pt idx="3324">
                  <c:v>3.3399999141693102</c:v>
                </c:pt>
                <c:pt idx="3325">
                  <c:v>3.3399999141693102</c:v>
                </c:pt>
                <c:pt idx="3326">
                  <c:v>3.3399999141693102</c:v>
                </c:pt>
                <c:pt idx="3327">
                  <c:v>3.3399999141693102</c:v>
                </c:pt>
                <c:pt idx="3328">
                  <c:v>3.3399999141693102</c:v>
                </c:pt>
                <c:pt idx="3329">
                  <c:v>3.3299999237060498</c:v>
                </c:pt>
                <c:pt idx="3330">
                  <c:v>3.3299999237060498</c:v>
                </c:pt>
                <c:pt idx="3331">
                  <c:v>3.3299999237060498</c:v>
                </c:pt>
                <c:pt idx="3332">
                  <c:v>3.3399999141693102</c:v>
                </c:pt>
                <c:pt idx="3333">
                  <c:v>3.3399999141693102</c:v>
                </c:pt>
                <c:pt idx="3334">
                  <c:v>3.3399999141693102</c:v>
                </c:pt>
                <c:pt idx="3335">
                  <c:v>3.3399999141693102</c:v>
                </c:pt>
                <c:pt idx="3336">
                  <c:v>3.3399999141693102</c:v>
                </c:pt>
                <c:pt idx="3337">
                  <c:v>3.3399999141693102</c:v>
                </c:pt>
                <c:pt idx="3338">
                  <c:v>3.3299999237060498</c:v>
                </c:pt>
                <c:pt idx="3339">
                  <c:v>3.3299999237060498</c:v>
                </c:pt>
                <c:pt idx="3340">
                  <c:v>3.3299999237060498</c:v>
                </c:pt>
                <c:pt idx="3341">
                  <c:v>3.3299999237060498</c:v>
                </c:pt>
                <c:pt idx="3342">
                  <c:v>3.3299999237060498</c:v>
                </c:pt>
                <c:pt idx="3343">
                  <c:v>3.3399999141693102</c:v>
                </c:pt>
                <c:pt idx="3344">
                  <c:v>3.3399999141693102</c:v>
                </c:pt>
                <c:pt idx="3345">
                  <c:v>3.3399999141693102</c:v>
                </c:pt>
                <c:pt idx="3346">
                  <c:v>3.3299999237060498</c:v>
                </c:pt>
                <c:pt idx="3347">
                  <c:v>3.3299999237060498</c:v>
                </c:pt>
                <c:pt idx="3348">
                  <c:v>3.3299999237060498</c:v>
                </c:pt>
                <c:pt idx="3349">
                  <c:v>3.3399999141693102</c:v>
                </c:pt>
                <c:pt idx="3350">
                  <c:v>3.3399999141693102</c:v>
                </c:pt>
                <c:pt idx="3351">
                  <c:v>3.3399999141693102</c:v>
                </c:pt>
                <c:pt idx="3352">
                  <c:v>3.3299999237060498</c:v>
                </c:pt>
                <c:pt idx="3353">
                  <c:v>3.3299999237060498</c:v>
                </c:pt>
                <c:pt idx="3354">
                  <c:v>3.3299999237060498</c:v>
                </c:pt>
                <c:pt idx="3355">
                  <c:v>3.3299999237060498</c:v>
                </c:pt>
                <c:pt idx="3356">
                  <c:v>3.3299999237060498</c:v>
                </c:pt>
                <c:pt idx="3357">
                  <c:v>3.3299999237060498</c:v>
                </c:pt>
                <c:pt idx="3358">
                  <c:v>3.3299999237060498</c:v>
                </c:pt>
                <c:pt idx="3359">
                  <c:v>3.3299999237060498</c:v>
                </c:pt>
                <c:pt idx="3360">
                  <c:v>3.3299999237060498</c:v>
                </c:pt>
                <c:pt idx="3361">
                  <c:v>3.3299999237060498</c:v>
                </c:pt>
                <c:pt idx="3362">
                  <c:v>3.3299999237060498</c:v>
                </c:pt>
                <c:pt idx="3363">
                  <c:v>3.3299999237060498</c:v>
                </c:pt>
                <c:pt idx="3364">
                  <c:v>3.3299999237060498</c:v>
                </c:pt>
                <c:pt idx="3365">
                  <c:v>3.3299999237060498</c:v>
                </c:pt>
                <c:pt idx="3366">
                  <c:v>3.3299999237060498</c:v>
                </c:pt>
                <c:pt idx="3367">
                  <c:v>3.3299999237060498</c:v>
                </c:pt>
                <c:pt idx="3368">
                  <c:v>3.3299999237060498</c:v>
                </c:pt>
                <c:pt idx="3369">
                  <c:v>3.3299999237060498</c:v>
                </c:pt>
                <c:pt idx="3370">
                  <c:v>3.3299999237060498</c:v>
                </c:pt>
                <c:pt idx="3371">
                  <c:v>3.3299999237060498</c:v>
                </c:pt>
                <c:pt idx="3372">
                  <c:v>3.3299999237060498</c:v>
                </c:pt>
                <c:pt idx="3373">
                  <c:v>3.3299999237060498</c:v>
                </c:pt>
                <c:pt idx="3374">
                  <c:v>3.3299999237060498</c:v>
                </c:pt>
                <c:pt idx="3375">
                  <c:v>3.3299999237060498</c:v>
                </c:pt>
                <c:pt idx="3376">
                  <c:v>3.3299999237060498</c:v>
                </c:pt>
                <c:pt idx="3377">
                  <c:v>3.3299999237060498</c:v>
                </c:pt>
                <c:pt idx="3378">
                  <c:v>3.3299999237060498</c:v>
                </c:pt>
                <c:pt idx="3379">
                  <c:v>3.3299999237060498</c:v>
                </c:pt>
                <c:pt idx="3380">
                  <c:v>3.3299999237060498</c:v>
                </c:pt>
                <c:pt idx="3381">
                  <c:v>3.3299999237060498</c:v>
                </c:pt>
                <c:pt idx="3382">
                  <c:v>3.3299999237060498</c:v>
                </c:pt>
                <c:pt idx="3383">
                  <c:v>3.3299999237060498</c:v>
                </c:pt>
                <c:pt idx="3384">
                  <c:v>3.3299999237060498</c:v>
                </c:pt>
                <c:pt idx="3385">
                  <c:v>3.3299999237060498</c:v>
                </c:pt>
                <c:pt idx="3386">
                  <c:v>3.3299999237060498</c:v>
                </c:pt>
                <c:pt idx="3387">
                  <c:v>3.3299999237060498</c:v>
                </c:pt>
                <c:pt idx="3388">
                  <c:v>3.3299999237060498</c:v>
                </c:pt>
                <c:pt idx="3389">
                  <c:v>3.3299999237060498</c:v>
                </c:pt>
                <c:pt idx="3390">
                  <c:v>3.3299999237060498</c:v>
                </c:pt>
                <c:pt idx="3391">
                  <c:v>3.3299999237060498</c:v>
                </c:pt>
                <c:pt idx="3392">
                  <c:v>3.3299999237060498</c:v>
                </c:pt>
                <c:pt idx="3393">
                  <c:v>3.3299999237060498</c:v>
                </c:pt>
                <c:pt idx="3394">
                  <c:v>3.3299999237060498</c:v>
                </c:pt>
                <c:pt idx="3395">
                  <c:v>3.3299999237060498</c:v>
                </c:pt>
                <c:pt idx="3396">
                  <c:v>3.3299999237060498</c:v>
                </c:pt>
                <c:pt idx="3397">
                  <c:v>3.3299999237060498</c:v>
                </c:pt>
                <c:pt idx="3398">
                  <c:v>3.3299999237060498</c:v>
                </c:pt>
                <c:pt idx="3399">
                  <c:v>3.3299999237060498</c:v>
                </c:pt>
                <c:pt idx="3400">
                  <c:v>3.3299999237060498</c:v>
                </c:pt>
                <c:pt idx="3401">
                  <c:v>3.3299999237060498</c:v>
                </c:pt>
                <c:pt idx="3402">
                  <c:v>3.3299999237060498</c:v>
                </c:pt>
                <c:pt idx="3403">
                  <c:v>3.3299999237060498</c:v>
                </c:pt>
                <c:pt idx="3404">
                  <c:v>3.3299999237060498</c:v>
                </c:pt>
                <c:pt idx="3405">
                  <c:v>3.3299999237060498</c:v>
                </c:pt>
                <c:pt idx="3406">
                  <c:v>3.3299999237060498</c:v>
                </c:pt>
                <c:pt idx="3407">
                  <c:v>3.3299999237060498</c:v>
                </c:pt>
                <c:pt idx="3408">
                  <c:v>3.3299999237060498</c:v>
                </c:pt>
                <c:pt idx="3409">
                  <c:v>3.3299999237060498</c:v>
                </c:pt>
                <c:pt idx="3410">
                  <c:v>3.3299999237060498</c:v>
                </c:pt>
                <c:pt idx="3411">
                  <c:v>3.3299999237060498</c:v>
                </c:pt>
                <c:pt idx="3412">
                  <c:v>3.3299999237060498</c:v>
                </c:pt>
                <c:pt idx="3413">
                  <c:v>3.3299999237060498</c:v>
                </c:pt>
                <c:pt idx="3414">
                  <c:v>3.3299999237060498</c:v>
                </c:pt>
                <c:pt idx="3415">
                  <c:v>3.3299999237060498</c:v>
                </c:pt>
                <c:pt idx="3416">
                  <c:v>3.3299999237060498</c:v>
                </c:pt>
                <c:pt idx="3417">
                  <c:v>3.3299999237060498</c:v>
                </c:pt>
                <c:pt idx="3418">
                  <c:v>3.3299999237060498</c:v>
                </c:pt>
                <c:pt idx="3419">
                  <c:v>3.3299999237060498</c:v>
                </c:pt>
                <c:pt idx="3420">
                  <c:v>3.3299999237060498</c:v>
                </c:pt>
                <c:pt idx="3421">
                  <c:v>3.3299999237060498</c:v>
                </c:pt>
                <c:pt idx="3422">
                  <c:v>3.3299999237060498</c:v>
                </c:pt>
                <c:pt idx="3423">
                  <c:v>3.3299999237060498</c:v>
                </c:pt>
                <c:pt idx="3424">
                  <c:v>3.3299999237060498</c:v>
                </c:pt>
                <c:pt idx="3425">
                  <c:v>3.3299999237060498</c:v>
                </c:pt>
                <c:pt idx="3426">
                  <c:v>3.3299999237060498</c:v>
                </c:pt>
                <c:pt idx="3427">
                  <c:v>3.3299999237060498</c:v>
                </c:pt>
                <c:pt idx="3428">
                  <c:v>3.3299999237060498</c:v>
                </c:pt>
                <c:pt idx="3429">
                  <c:v>3.3299999237060498</c:v>
                </c:pt>
                <c:pt idx="3430">
                  <c:v>3.3299999237060498</c:v>
                </c:pt>
                <c:pt idx="3431">
                  <c:v>3.3299999237060498</c:v>
                </c:pt>
                <c:pt idx="3432">
                  <c:v>3.3599998950958199</c:v>
                </c:pt>
                <c:pt idx="3433">
                  <c:v>3.3599998950958199</c:v>
                </c:pt>
                <c:pt idx="3434">
                  <c:v>3.3599998950958199</c:v>
                </c:pt>
                <c:pt idx="3435">
                  <c:v>3.3299999237060498</c:v>
                </c:pt>
                <c:pt idx="3436">
                  <c:v>3.3299999237060498</c:v>
                </c:pt>
                <c:pt idx="3437">
                  <c:v>3.3299999237060498</c:v>
                </c:pt>
                <c:pt idx="3438">
                  <c:v>3.3299999237060498</c:v>
                </c:pt>
                <c:pt idx="3439">
                  <c:v>3.3299999237060498</c:v>
                </c:pt>
                <c:pt idx="3440">
                  <c:v>3.3299999237060498</c:v>
                </c:pt>
                <c:pt idx="3441">
                  <c:v>3.3299999237060498</c:v>
                </c:pt>
                <c:pt idx="3442">
                  <c:v>3.3299999237060498</c:v>
                </c:pt>
                <c:pt idx="3443">
                  <c:v>3.3299999237060498</c:v>
                </c:pt>
                <c:pt idx="3444">
                  <c:v>3.3299999237060498</c:v>
                </c:pt>
                <c:pt idx="3445">
                  <c:v>3.3299999237060498</c:v>
                </c:pt>
                <c:pt idx="3446">
                  <c:v>3.3299999237060498</c:v>
                </c:pt>
                <c:pt idx="3447">
                  <c:v>3.3299999237060498</c:v>
                </c:pt>
                <c:pt idx="3448">
                  <c:v>3.3299999237060498</c:v>
                </c:pt>
                <c:pt idx="3449">
                  <c:v>3.3299999237060498</c:v>
                </c:pt>
                <c:pt idx="3450">
                  <c:v>3.3299999237060498</c:v>
                </c:pt>
                <c:pt idx="3451">
                  <c:v>3.3299999237060498</c:v>
                </c:pt>
                <c:pt idx="3452">
                  <c:v>3.3299999237060498</c:v>
                </c:pt>
                <c:pt idx="3453">
                  <c:v>3.3299999237060498</c:v>
                </c:pt>
                <c:pt idx="3454">
                  <c:v>3.3299999237060498</c:v>
                </c:pt>
                <c:pt idx="3455">
                  <c:v>3.3599998950958199</c:v>
                </c:pt>
                <c:pt idx="3456">
                  <c:v>3.3599998950958199</c:v>
                </c:pt>
                <c:pt idx="3457">
                  <c:v>3.3599998950958199</c:v>
                </c:pt>
                <c:pt idx="3458">
                  <c:v>3.3299999237060498</c:v>
                </c:pt>
                <c:pt idx="3459">
                  <c:v>3.3299999237060498</c:v>
                </c:pt>
                <c:pt idx="3460">
                  <c:v>3.3299999237060498</c:v>
                </c:pt>
                <c:pt idx="3461">
                  <c:v>3.3299999237060498</c:v>
                </c:pt>
                <c:pt idx="3462">
                  <c:v>3.3299999237060498</c:v>
                </c:pt>
                <c:pt idx="3463">
                  <c:v>3.3299999237060498</c:v>
                </c:pt>
                <c:pt idx="3464">
                  <c:v>3.3299999237060498</c:v>
                </c:pt>
                <c:pt idx="3465">
                  <c:v>3.3299999237060498</c:v>
                </c:pt>
                <c:pt idx="3466">
                  <c:v>3.3299999237060498</c:v>
                </c:pt>
                <c:pt idx="3467">
                  <c:v>3.3299999237060498</c:v>
                </c:pt>
                <c:pt idx="3468">
                  <c:v>3.3299999237060498</c:v>
                </c:pt>
                <c:pt idx="3469">
                  <c:v>3.3299999237060498</c:v>
                </c:pt>
                <c:pt idx="3470">
                  <c:v>3.3299999237060498</c:v>
                </c:pt>
                <c:pt idx="3471">
                  <c:v>3.3299999237060498</c:v>
                </c:pt>
                <c:pt idx="3472">
                  <c:v>3.3299999237060498</c:v>
                </c:pt>
                <c:pt idx="3473">
                  <c:v>3.3299999237060498</c:v>
                </c:pt>
                <c:pt idx="3474">
                  <c:v>3.3299999237060498</c:v>
                </c:pt>
                <c:pt idx="3475">
                  <c:v>3.3299999237060498</c:v>
                </c:pt>
                <c:pt idx="3476">
                  <c:v>3.3299999237060498</c:v>
                </c:pt>
                <c:pt idx="3477">
                  <c:v>3.3299999237060498</c:v>
                </c:pt>
                <c:pt idx="3478">
                  <c:v>3.3299999237060498</c:v>
                </c:pt>
                <c:pt idx="3479">
                  <c:v>3.3299999237060498</c:v>
                </c:pt>
                <c:pt idx="3480">
                  <c:v>3.3299999237060498</c:v>
                </c:pt>
                <c:pt idx="3481">
                  <c:v>3.3299999237060498</c:v>
                </c:pt>
                <c:pt idx="3482">
                  <c:v>3.3299999237060498</c:v>
                </c:pt>
                <c:pt idx="3483">
                  <c:v>3.3299999237060498</c:v>
                </c:pt>
                <c:pt idx="3484">
                  <c:v>3.3299999237060498</c:v>
                </c:pt>
                <c:pt idx="3485">
                  <c:v>3.3299999237060498</c:v>
                </c:pt>
                <c:pt idx="3486">
                  <c:v>3.3299999237060498</c:v>
                </c:pt>
                <c:pt idx="3487">
                  <c:v>3.3299999237060498</c:v>
                </c:pt>
                <c:pt idx="3488">
                  <c:v>3.3299999237060498</c:v>
                </c:pt>
                <c:pt idx="3489">
                  <c:v>3.3299999237060498</c:v>
                </c:pt>
                <c:pt idx="3490">
                  <c:v>3.3299999237060498</c:v>
                </c:pt>
                <c:pt idx="3491">
                  <c:v>3.3299999237060498</c:v>
                </c:pt>
                <c:pt idx="3492">
                  <c:v>3.3299999237060498</c:v>
                </c:pt>
                <c:pt idx="3493">
                  <c:v>3.3299999237060498</c:v>
                </c:pt>
                <c:pt idx="3494">
                  <c:v>3.3299999237060498</c:v>
                </c:pt>
                <c:pt idx="3495">
                  <c:v>3.3299999237060498</c:v>
                </c:pt>
                <c:pt idx="3496">
                  <c:v>3.3299999237060498</c:v>
                </c:pt>
                <c:pt idx="3497">
                  <c:v>3.3299999237060498</c:v>
                </c:pt>
                <c:pt idx="3498">
                  <c:v>3.3299999237060498</c:v>
                </c:pt>
                <c:pt idx="3499">
                  <c:v>3.3299999237060498</c:v>
                </c:pt>
                <c:pt idx="3500">
                  <c:v>3.3299999237060498</c:v>
                </c:pt>
                <c:pt idx="3501">
                  <c:v>3.3299999237060498</c:v>
                </c:pt>
                <c:pt idx="3502">
                  <c:v>3.3299999237060498</c:v>
                </c:pt>
                <c:pt idx="3503">
                  <c:v>3.3299999237060498</c:v>
                </c:pt>
                <c:pt idx="3504">
                  <c:v>3.3299999237060498</c:v>
                </c:pt>
                <c:pt idx="3505">
                  <c:v>3.3299999237060498</c:v>
                </c:pt>
                <c:pt idx="3506">
                  <c:v>3.3299999237060498</c:v>
                </c:pt>
                <c:pt idx="3507">
                  <c:v>3.3299999237060498</c:v>
                </c:pt>
                <c:pt idx="3508">
                  <c:v>3.3299999237060498</c:v>
                </c:pt>
                <c:pt idx="3509">
                  <c:v>3.3299999237060498</c:v>
                </c:pt>
                <c:pt idx="3510">
                  <c:v>3.3299999237060498</c:v>
                </c:pt>
                <c:pt idx="3511">
                  <c:v>3.3299999237060498</c:v>
                </c:pt>
                <c:pt idx="3512">
                  <c:v>3.3299999237060498</c:v>
                </c:pt>
                <c:pt idx="3513">
                  <c:v>3.3299999237060498</c:v>
                </c:pt>
                <c:pt idx="3514">
                  <c:v>3.3299999237060498</c:v>
                </c:pt>
                <c:pt idx="3515">
                  <c:v>3.3299999237060498</c:v>
                </c:pt>
                <c:pt idx="3516">
                  <c:v>3.3299999237060498</c:v>
                </c:pt>
                <c:pt idx="3517">
                  <c:v>3.3299999237060498</c:v>
                </c:pt>
                <c:pt idx="3518">
                  <c:v>3.3299999237060498</c:v>
                </c:pt>
                <c:pt idx="3519">
                  <c:v>3.3299999237060498</c:v>
                </c:pt>
                <c:pt idx="3520">
                  <c:v>3.3299999237060498</c:v>
                </c:pt>
                <c:pt idx="3521">
                  <c:v>3.3299999237060498</c:v>
                </c:pt>
                <c:pt idx="3522">
                  <c:v>3.3299999237060498</c:v>
                </c:pt>
                <c:pt idx="3523">
                  <c:v>3.3299999237060498</c:v>
                </c:pt>
                <c:pt idx="3524">
                  <c:v>3.3299999237060498</c:v>
                </c:pt>
                <c:pt idx="3525">
                  <c:v>3.3299999237060498</c:v>
                </c:pt>
                <c:pt idx="3526">
                  <c:v>3.3299999237060498</c:v>
                </c:pt>
                <c:pt idx="3527">
                  <c:v>3.3299999237060498</c:v>
                </c:pt>
                <c:pt idx="3528">
                  <c:v>3.3299999237060498</c:v>
                </c:pt>
                <c:pt idx="3529">
                  <c:v>3.3299999237060498</c:v>
                </c:pt>
                <c:pt idx="3530">
                  <c:v>3.3299999237060498</c:v>
                </c:pt>
                <c:pt idx="3531">
                  <c:v>3.3299999237060498</c:v>
                </c:pt>
                <c:pt idx="3532">
                  <c:v>3.3299999237060498</c:v>
                </c:pt>
                <c:pt idx="3533">
                  <c:v>3.3299999237060498</c:v>
                </c:pt>
                <c:pt idx="3534">
                  <c:v>3.3299999237060498</c:v>
                </c:pt>
                <c:pt idx="3535">
                  <c:v>3.3299999237060498</c:v>
                </c:pt>
                <c:pt idx="3536">
                  <c:v>3.3299999237060498</c:v>
                </c:pt>
                <c:pt idx="3537">
                  <c:v>3.3299999237060498</c:v>
                </c:pt>
                <c:pt idx="3538">
                  <c:v>3.3299999237060498</c:v>
                </c:pt>
                <c:pt idx="3539">
                  <c:v>3.3299999237060498</c:v>
                </c:pt>
                <c:pt idx="3540">
                  <c:v>3.3299999237060498</c:v>
                </c:pt>
                <c:pt idx="3541">
                  <c:v>3.3299999237060498</c:v>
                </c:pt>
                <c:pt idx="3542">
                  <c:v>3.3299999237060498</c:v>
                </c:pt>
                <c:pt idx="3543">
                  <c:v>3.3299999237060498</c:v>
                </c:pt>
                <c:pt idx="3544">
                  <c:v>3.3299999237060498</c:v>
                </c:pt>
                <c:pt idx="3545">
                  <c:v>3.3299999237060498</c:v>
                </c:pt>
                <c:pt idx="3546">
                  <c:v>3.3399999141693102</c:v>
                </c:pt>
                <c:pt idx="3547">
                  <c:v>3.3399999141693102</c:v>
                </c:pt>
                <c:pt idx="3548">
                  <c:v>3.3399999141693102</c:v>
                </c:pt>
                <c:pt idx="3549">
                  <c:v>3.3399999141693102</c:v>
                </c:pt>
                <c:pt idx="3550">
                  <c:v>3.3399999141693102</c:v>
                </c:pt>
                <c:pt idx="3551">
                  <c:v>3.3299999237060498</c:v>
                </c:pt>
                <c:pt idx="3552">
                  <c:v>3.3299999237060498</c:v>
                </c:pt>
                <c:pt idx="3553">
                  <c:v>3.3299999237060498</c:v>
                </c:pt>
                <c:pt idx="3554">
                  <c:v>3.3399999141693102</c:v>
                </c:pt>
                <c:pt idx="3555">
                  <c:v>3.3399999141693102</c:v>
                </c:pt>
                <c:pt idx="3556">
                  <c:v>3.3399999141693102</c:v>
                </c:pt>
                <c:pt idx="3557">
                  <c:v>3.3399999141693102</c:v>
                </c:pt>
                <c:pt idx="3558">
                  <c:v>3.3399999141693102</c:v>
                </c:pt>
                <c:pt idx="3559">
                  <c:v>3.3399999141693102</c:v>
                </c:pt>
                <c:pt idx="3560">
                  <c:v>3.3299999237060498</c:v>
                </c:pt>
                <c:pt idx="3561">
                  <c:v>3.3299999237060498</c:v>
                </c:pt>
                <c:pt idx="3562">
                  <c:v>3.3299999237060498</c:v>
                </c:pt>
                <c:pt idx="3563">
                  <c:v>3.3399999141693102</c:v>
                </c:pt>
                <c:pt idx="3564">
                  <c:v>3.3399999141693102</c:v>
                </c:pt>
                <c:pt idx="3565">
                  <c:v>3.3399999141693102</c:v>
                </c:pt>
                <c:pt idx="3566">
                  <c:v>3.3399999141693102</c:v>
                </c:pt>
                <c:pt idx="3567">
                  <c:v>3.3399999141693102</c:v>
                </c:pt>
                <c:pt idx="3568">
                  <c:v>3.3399999141693102</c:v>
                </c:pt>
                <c:pt idx="3569">
                  <c:v>3.3399999141693102</c:v>
                </c:pt>
                <c:pt idx="3570">
                  <c:v>3.3399999141693102</c:v>
                </c:pt>
                <c:pt idx="3571">
                  <c:v>3.3399999141693102</c:v>
                </c:pt>
                <c:pt idx="3572">
                  <c:v>3.3299999237060498</c:v>
                </c:pt>
                <c:pt idx="3573">
                  <c:v>3.3299999237060498</c:v>
                </c:pt>
                <c:pt idx="3574">
                  <c:v>3.3299999237060498</c:v>
                </c:pt>
                <c:pt idx="3575">
                  <c:v>3.3299999237060498</c:v>
                </c:pt>
                <c:pt idx="3576">
                  <c:v>3.3299999237060498</c:v>
                </c:pt>
                <c:pt idx="3577">
                  <c:v>3.3299999237060498</c:v>
                </c:pt>
                <c:pt idx="3578">
                  <c:v>3.3399999141693102</c:v>
                </c:pt>
                <c:pt idx="3579">
                  <c:v>3.3399999141693102</c:v>
                </c:pt>
                <c:pt idx="3580">
                  <c:v>3.3399999141693102</c:v>
                </c:pt>
                <c:pt idx="3581">
                  <c:v>3.3399999141693102</c:v>
                </c:pt>
                <c:pt idx="3582">
                  <c:v>3.3399999141693102</c:v>
                </c:pt>
                <c:pt idx="3583">
                  <c:v>3.3399999141693102</c:v>
                </c:pt>
                <c:pt idx="3584">
                  <c:v>3.3399999141693102</c:v>
                </c:pt>
                <c:pt idx="3585">
                  <c:v>3.3399999141693102</c:v>
                </c:pt>
                <c:pt idx="3586">
                  <c:v>3.3399999141693102</c:v>
                </c:pt>
                <c:pt idx="3587">
                  <c:v>3.3399999141693102</c:v>
                </c:pt>
                <c:pt idx="3588">
                  <c:v>3.3399999141693102</c:v>
                </c:pt>
                <c:pt idx="3589">
                  <c:v>3.3399999141693102</c:v>
                </c:pt>
                <c:pt idx="3590">
                  <c:v>3.3399999141693102</c:v>
                </c:pt>
                <c:pt idx="3591">
                  <c:v>3.3399999141693102</c:v>
                </c:pt>
                <c:pt idx="3592">
                  <c:v>3.3399999141693102</c:v>
                </c:pt>
                <c:pt idx="3593">
                  <c:v>3.3399999141693102</c:v>
                </c:pt>
                <c:pt idx="3594">
                  <c:v>3.3399999141693102</c:v>
                </c:pt>
                <c:pt idx="3595">
                  <c:v>3.3399999141693102</c:v>
                </c:pt>
                <c:pt idx="3596">
                  <c:v>3.3399999141693102</c:v>
                </c:pt>
                <c:pt idx="3597">
                  <c:v>3.3399999141693102</c:v>
                </c:pt>
                <c:pt idx="3598">
                  <c:v>3.3399999141693102</c:v>
                </c:pt>
                <c:pt idx="3599">
                  <c:v>3.3399999141693102</c:v>
                </c:pt>
                <c:pt idx="3600">
                  <c:v>3.3399999141693102</c:v>
                </c:pt>
                <c:pt idx="3601">
                  <c:v>3.3399999141693102</c:v>
                </c:pt>
                <c:pt idx="3602">
                  <c:v>3.3399999141693102</c:v>
                </c:pt>
                <c:pt idx="3603">
                  <c:v>3.3399999141693102</c:v>
                </c:pt>
                <c:pt idx="3604">
                  <c:v>3.3399999141693102</c:v>
                </c:pt>
                <c:pt idx="3605">
                  <c:v>3.3399999141693102</c:v>
                </c:pt>
                <c:pt idx="3606">
                  <c:v>3.3399999141693102</c:v>
                </c:pt>
                <c:pt idx="3607">
                  <c:v>3.3399999141693102</c:v>
                </c:pt>
                <c:pt idx="3608">
                  <c:v>3.3399999141693102</c:v>
                </c:pt>
                <c:pt idx="3609">
                  <c:v>3.3399999141693102</c:v>
                </c:pt>
                <c:pt idx="3610">
                  <c:v>3.3399999141693102</c:v>
                </c:pt>
                <c:pt idx="3611">
                  <c:v>3.3399999141693102</c:v>
                </c:pt>
                <c:pt idx="3612">
                  <c:v>3.3399999141693102</c:v>
                </c:pt>
                <c:pt idx="3613">
                  <c:v>3.3399999141693102</c:v>
                </c:pt>
                <c:pt idx="3614">
                  <c:v>3.3299999237060498</c:v>
                </c:pt>
                <c:pt idx="3615">
                  <c:v>3.3299999237060498</c:v>
                </c:pt>
                <c:pt idx="3616">
                  <c:v>3.3299999237060498</c:v>
                </c:pt>
                <c:pt idx="3617">
                  <c:v>3.3399999141693102</c:v>
                </c:pt>
                <c:pt idx="3618">
                  <c:v>3.3399999141693102</c:v>
                </c:pt>
                <c:pt idx="3619">
                  <c:v>3.3399999141693102</c:v>
                </c:pt>
                <c:pt idx="3620">
                  <c:v>3.3399999141693102</c:v>
                </c:pt>
                <c:pt idx="3621">
                  <c:v>3.3399999141693102</c:v>
                </c:pt>
                <c:pt idx="3622">
                  <c:v>3.3399999141693102</c:v>
                </c:pt>
                <c:pt idx="3623">
                  <c:v>3.3299999237060498</c:v>
                </c:pt>
                <c:pt idx="3624">
                  <c:v>3.3299999237060498</c:v>
                </c:pt>
                <c:pt idx="3625">
                  <c:v>3.3299999237060498</c:v>
                </c:pt>
                <c:pt idx="3626">
                  <c:v>3.3399999141693102</c:v>
                </c:pt>
                <c:pt idx="3627">
                  <c:v>3.3399999141693102</c:v>
                </c:pt>
                <c:pt idx="3628">
                  <c:v>3.3399999141693102</c:v>
                </c:pt>
                <c:pt idx="3629">
                  <c:v>3.3399999141693102</c:v>
                </c:pt>
                <c:pt idx="3630">
                  <c:v>3.3399999141693102</c:v>
                </c:pt>
                <c:pt idx="3631">
                  <c:v>3.3399999141693102</c:v>
                </c:pt>
                <c:pt idx="3632">
                  <c:v>3.3399999141693102</c:v>
                </c:pt>
                <c:pt idx="3633">
                  <c:v>3.3399999141693102</c:v>
                </c:pt>
                <c:pt idx="3634">
                  <c:v>3.3399999141693102</c:v>
                </c:pt>
                <c:pt idx="3635">
                  <c:v>3.3399999141693102</c:v>
                </c:pt>
                <c:pt idx="3636">
                  <c:v>3.3399999141693102</c:v>
                </c:pt>
                <c:pt idx="3637">
                  <c:v>3.3399999141693102</c:v>
                </c:pt>
                <c:pt idx="3638">
                  <c:v>3.3299999237060498</c:v>
                </c:pt>
                <c:pt idx="3639">
                  <c:v>3.3299999237060498</c:v>
                </c:pt>
                <c:pt idx="3640">
                  <c:v>3.3299999237060498</c:v>
                </c:pt>
                <c:pt idx="3641">
                  <c:v>3.3399999141693102</c:v>
                </c:pt>
                <c:pt idx="3642">
                  <c:v>3.3399999141693102</c:v>
                </c:pt>
                <c:pt idx="3643">
                  <c:v>3.3399999141693102</c:v>
                </c:pt>
                <c:pt idx="3644">
                  <c:v>3.3399999141693102</c:v>
                </c:pt>
                <c:pt idx="3645">
                  <c:v>3.3399999141693102</c:v>
                </c:pt>
                <c:pt idx="3646">
                  <c:v>3.3399999141693102</c:v>
                </c:pt>
                <c:pt idx="3647">
                  <c:v>3.3399999141693102</c:v>
                </c:pt>
                <c:pt idx="3648">
                  <c:v>3.3399999141693102</c:v>
                </c:pt>
                <c:pt idx="3649">
                  <c:v>3.3399999141693102</c:v>
                </c:pt>
                <c:pt idx="3650">
                  <c:v>3.3299999237060498</c:v>
                </c:pt>
                <c:pt idx="3651">
                  <c:v>3.3299999237060498</c:v>
                </c:pt>
                <c:pt idx="3652">
                  <c:v>3.3299999237060498</c:v>
                </c:pt>
                <c:pt idx="3653">
                  <c:v>3.3399999141693102</c:v>
                </c:pt>
                <c:pt idx="3654">
                  <c:v>3.3399999141693102</c:v>
                </c:pt>
                <c:pt idx="3655">
                  <c:v>3.3399999141693102</c:v>
                </c:pt>
                <c:pt idx="3656">
                  <c:v>3.3299999237060498</c:v>
                </c:pt>
                <c:pt idx="3657">
                  <c:v>3.3299999237060498</c:v>
                </c:pt>
                <c:pt idx="3658">
                  <c:v>3.3299999237060498</c:v>
                </c:pt>
                <c:pt idx="3659">
                  <c:v>3.3299999237060498</c:v>
                </c:pt>
                <c:pt idx="3660">
                  <c:v>3.3299999237060498</c:v>
                </c:pt>
                <c:pt idx="3661">
                  <c:v>3.3299999237060498</c:v>
                </c:pt>
                <c:pt idx="3662">
                  <c:v>3.3399999141693102</c:v>
                </c:pt>
                <c:pt idx="3663">
                  <c:v>3.3399999141693102</c:v>
                </c:pt>
                <c:pt idx="3664">
                  <c:v>3.3399999141693102</c:v>
                </c:pt>
                <c:pt idx="3665">
                  <c:v>3.3399999141693102</c:v>
                </c:pt>
                <c:pt idx="3666">
                  <c:v>3.3399999141693102</c:v>
                </c:pt>
                <c:pt idx="3667">
                  <c:v>3.3399999141693102</c:v>
                </c:pt>
                <c:pt idx="3668">
                  <c:v>3.3299999237060498</c:v>
                </c:pt>
                <c:pt idx="3669">
                  <c:v>3.3299999237060498</c:v>
                </c:pt>
                <c:pt idx="3670">
                  <c:v>3.3299999237060498</c:v>
                </c:pt>
                <c:pt idx="3671">
                  <c:v>3.3399999141693102</c:v>
                </c:pt>
                <c:pt idx="3672">
                  <c:v>3.3399999141693102</c:v>
                </c:pt>
                <c:pt idx="3673">
                  <c:v>3.3399999141693102</c:v>
                </c:pt>
                <c:pt idx="3674">
                  <c:v>3.3399999141693102</c:v>
                </c:pt>
                <c:pt idx="3675">
                  <c:v>3.3399999141693102</c:v>
                </c:pt>
                <c:pt idx="3676">
                  <c:v>3.3399999141693102</c:v>
                </c:pt>
                <c:pt idx="3677">
                  <c:v>3.3399999141693102</c:v>
                </c:pt>
                <c:pt idx="3678">
                  <c:v>3.3399999141693102</c:v>
                </c:pt>
                <c:pt idx="3679">
                  <c:v>3.3399999141693102</c:v>
                </c:pt>
                <c:pt idx="3680">
                  <c:v>3.3399999141693102</c:v>
                </c:pt>
                <c:pt idx="3681">
                  <c:v>3.3399999141693102</c:v>
                </c:pt>
                <c:pt idx="3682">
                  <c:v>3.3399999141693102</c:v>
                </c:pt>
                <c:pt idx="3683">
                  <c:v>3.3399999141693102</c:v>
                </c:pt>
                <c:pt idx="3684">
                  <c:v>3.3399999141693102</c:v>
                </c:pt>
                <c:pt idx="3685">
                  <c:v>3.3399999141693102</c:v>
                </c:pt>
                <c:pt idx="3686">
                  <c:v>3.3399999141693102</c:v>
                </c:pt>
                <c:pt idx="3687">
                  <c:v>3.3399999141693102</c:v>
                </c:pt>
                <c:pt idx="3688">
                  <c:v>3.3399999141693102</c:v>
                </c:pt>
                <c:pt idx="3689">
                  <c:v>3.3299999237060498</c:v>
                </c:pt>
                <c:pt idx="3690">
                  <c:v>3.3299999237060498</c:v>
                </c:pt>
                <c:pt idx="3691">
                  <c:v>3.3299999237060498</c:v>
                </c:pt>
                <c:pt idx="3692">
                  <c:v>3.3399999141693102</c:v>
                </c:pt>
                <c:pt idx="3693">
                  <c:v>3.3399999141693102</c:v>
                </c:pt>
                <c:pt idx="3694">
                  <c:v>3.3399999141693102</c:v>
                </c:pt>
                <c:pt idx="3695">
                  <c:v>3.3399999141693102</c:v>
                </c:pt>
                <c:pt idx="3696">
                  <c:v>3.3399999141693102</c:v>
                </c:pt>
                <c:pt idx="3697">
                  <c:v>3.3399999141693102</c:v>
                </c:pt>
                <c:pt idx="3698">
                  <c:v>3.3399999141693102</c:v>
                </c:pt>
                <c:pt idx="3699">
                  <c:v>3.3399999141693102</c:v>
                </c:pt>
                <c:pt idx="3700">
                  <c:v>3.3399999141693102</c:v>
                </c:pt>
                <c:pt idx="3701">
                  <c:v>3.3399999141693102</c:v>
                </c:pt>
                <c:pt idx="3702">
                  <c:v>3.3399999141693102</c:v>
                </c:pt>
                <c:pt idx="3703">
                  <c:v>3.3399999141693102</c:v>
                </c:pt>
                <c:pt idx="3704">
                  <c:v>3.3399999141693102</c:v>
                </c:pt>
                <c:pt idx="3705">
                  <c:v>3.3399999141693102</c:v>
                </c:pt>
                <c:pt idx="3706">
                  <c:v>3.3399999141693102</c:v>
                </c:pt>
                <c:pt idx="3707">
                  <c:v>3.3399999141693102</c:v>
                </c:pt>
                <c:pt idx="3708">
                  <c:v>3.3399999141693102</c:v>
                </c:pt>
                <c:pt idx="3709">
                  <c:v>3.3399999141693102</c:v>
                </c:pt>
                <c:pt idx="3710">
                  <c:v>3.3399999141693102</c:v>
                </c:pt>
                <c:pt idx="3711">
                  <c:v>3.3399999141693102</c:v>
                </c:pt>
                <c:pt idx="3712">
                  <c:v>3.3399999141693102</c:v>
                </c:pt>
                <c:pt idx="3713">
                  <c:v>3.3399999141693102</c:v>
                </c:pt>
                <c:pt idx="3714">
                  <c:v>3.3399999141693102</c:v>
                </c:pt>
                <c:pt idx="3715">
                  <c:v>3.3399999141693102</c:v>
                </c:pt>
                <c:pt idx="3716">
                  <c:v>3.3399999141693102</c:v>
                </c:pt>
                <c:pt idx="3717">
                  <c:v>3.3399999141693102</c:v>
                </c:pt>
                <c:pt idx="3718">
                  <c:v>3.3399999141693102</c:v>
                </c:pt>
                <c:pt idx="3719">
                  <c:v>3.3299999237060498</c:v>
                </c:pt>
                <c:pt idx="3720">
                  <c:v>3.3299999237060498</c:v>
                </c:pt>
                <c:pt idx="3721">
                  <c:v>3.3299999237060498</c:v>
                </c:pt>
                <c:pt idx="3722">
                  <c:v>3.3399999141693102</c:v>
                </c:pt>
                <c:pt idx="3723">
                  <c:v>3.3399999141693102</c:v>
                </c:pt>
                <c:pt idx="3724">
                  <c:v>3.3399999141693102</c:v>
                </c:pt>
                <c:pt idx="3725">
                  <c:v>3.3399999141693102</c:v>
                </c:pt>
                <c:pt idx="3726">
                  <c:v>3.3399999141693102</c:v>
                </c:pt>
                <c:pt idx="3727">
                  <c:v>3.3299999237060498</c:v>
                </c:pt>
                <c:pt idx="3728">
                  <c:v>3.3299999237060498</c:v>
                </c:pt>
                <c:pt idx="3729">
                  <c:v>3.3299999237060498</c:v>
                </c:pt>
                <c:pt idx="3730">
                  <c:v>3.3399999141693102</c:v>
                </c:pt>
                <c:pt idx="3731">
                  <c:v>3.3399999141693102</c:v>
                </c:pt>
                <c:pt idx="3732">
                  <c:v>3.3399999141693102</c:v>
                </c:pt>
                <c:pt idx="3733">
                  <c:v>3.3399999141693102</c:v>
                </c:pt>
                <c:pt idx="3734">
                  <c:v>3.3399999141693102</c:v>
                </c:pt>
                <c:pt idx="3735">
                  <c:v>3.3399999141693102</c:v>
                </c:pt>
                <c:pt idx="3736">
                  <c:v>3.3399999141693102</c:v>
                </c:pt>
                <c:pt idx="3737">
                  <c:v>3.3399999141693102</c:v>
                </c:pt>
                <c:pt idx="3738">
                  <c:v>3.3399999141693102</c:v>
                </c:pt>
                <c:pt idx="3739">
                  <c:v>3.3399999141693102</c:v>
                </c:pt>
                <c:pt idx="3740">
                  <c:v>3.3399999141693102</c:v>
                </c:pt>
                <c:pt idx="3741">
                  <c:v>3.3399999141693102</c:v>
                </c:pt>
                <c:pt idx="3742">
                  <c:v>3.3399999141693102</c:v>
                </c:pt>
                <c:pt idx="3743">
                  <c:v>3.3399999141693102</c:v>
                </c:pt>
                <c:pt idx="3744">
                  <c:v>3.3399999141693102</c:v>
                </c:pt>
                <c:pt idx="3745">
                  <c:v>3.3399999141693102</c:v>
                </c:pt>
                <c:pt idx="3746">
                  <c:v>3.3399999141693102</c:v>
                </c:pt>
                <c:pt idx="3747">
                  <c:v>3.3299999237060498</c:v>
                </c:pt>
                <c:pt idx="3748">
                  <c:v>3.3299999237060498</c:v>
                </c:pt>
                <c:pt idx="3749">
                  <c:v>3.3299999237060498</c:v>
                </c:pt>
                <c:pt idx="3750">
                  <c:v>3.3299999237060498</c:v>
                </c:pt>
                <c:pt idx="3751">
                  <c:v>3.3299999237060498</c:v>
                </c:pt>
                <c:pt idx="3752">
                  <c:v>3.3299999237060498</c:v>
                </c:pt>
                <c:pt idx="3753">
                  <c:v>3.3299999237060498</c:v>
                </c:pt>
                <c:pt idx="3754">
                  <c:v>3.3299999237060498</c:v>
                </c:pt>
                <c:pt idx="3755">
                  <c:v>3.3299999237060498</c:v>
                </c:pt>
                <c:pt idx="3756">
                  <c:v>3.3399999141693102</c:v>
                </c:pt>
                <c:pt idx="3757">
                  <c:v>3.3399999141693102</c:v>
                </c:pt>
                <c:pt idx="3758">
                  <c:v>3.3399999141693102</c:v>
                </c:pt>
                <c:pt idx="3759">
                  <c:v>3.3399999141693102</c:v>
                </c:pt>
                <c:pt idx="3760">
                  <c:v>3.3399999141693102</c:v>
                </c:pt>
                <c:pt idx="3761">
                  <c:v>3.3399999141693102</c:v>
                </c:pt>
                <c:pt idx="3762">
                  <c:v>3.3399999141693102</c:v>
                </c:pt>
                <c:pt idx="3763">
                  <c:v>3.3399999141693102</c:v>
                </c:pt>
                <c:pt idx="3764">
                  <c:v>3.3399999141693102</c:v>
                </c:pt>
                <c:pt idx="3765">
                  <c:v>3.3399999141693102</c:v>
                </c:pt>
                <c:pt idx="3766">
                  <c:v>3.3399999141693102</c:v>
                </c:pt>
                <c:pt idx="3767">
                  <c:v>3.3399999141693102</c:v>
                </c:pt>
                <c:pt idx="3768">
                  <c:v>3.3299999237060498</c:v>
                </c:pt>
                <c:pt idx="3769">
                  <c:v>3.3299999237060498</c:v>
                </c:pt>
                <c:pt idx="3770">
                  <c:v>3.3299999237060498</c:v>
                </c:pt>
                <c:pt idx="3771">
                  <c:v>3.3399999141693102</c:v>
                </c:pt>
                <c:pt idx="3772">
                  <c:v>3.3399999141693102</c:v>
                </c:pt>
                <c:pt idx="3773">
                  <c:v>3.3399999141693102</c:v>
                </c:pt>
                <c:pt idx="3774">
                  <c:v>3.3399999141693102</c:v>
                </c:pt>
                <c:pt idx="3775">
                  <c:v>3.3399999141693102</c:v>
                </c:pt>
                <c:pt idx="3776">
                  <c:v>3.3399999141693102</c:v>
                </c:pt>
                <c:pt idx="3777">
                  <c:v>3.3399999141693102</c:v>
                </c:pt>
                <c:pt idx="3778">
                  <c:v>3.3399999141693102</c:v>
                </c:pt>
                <c:pt idx="3779">
                  <c:v>3.3399999141693102</c:v>
                </c:pt>
                <c:pt idx="3780">
                  <c:v>3.3399999141693102</c:v>
                </c:pt>
                <c:pt idx="3781">
                  <c:v>3.3399999141693102</c:v>
                </c:pt>
                <c:pt idx="3782">
                  <c:v>3.3399999141693102</c:v>
                </c:pt>
                <c:pt idx="3783">
                  <c:v>3.3299999237060498</c:v>
                </c:pt>
                <c:pt idx="3784">
                  <c:v>3.3299999237060498</c:v>
                </c:pt>
                <c:pt idx="3785">
                  <c:v>3.3299999237060498</c:v>
                </c:pt>
                <c:pt idx="3786">
                  <c:v>3.3399999141693102</c:v>
                </c:pt>
                <c:pt idx="3787">
                  <c:v>3.3399999141693102</c:v>
                </c:pt>
                <c:pt idx="3788">
                  <c:v>3.3399999141693102</c:v>
                </c:pt>
                <c:pt idx="3789">
                  <c:v>3.3299999237060498</c:v>
                </c:pt>
                <c:pt idx="3790">
                  <c:v>3.3299999237060498</c:v>
                </c:pt>
                <c:pt idx="3791">
                  <c:v>3.3299999237060498</c:v>
                </c:pt>
                <c:pt idx="3792">
                  <c:v>3.3299999237060498</c:v>
                </c:pt>
                <c:pt idx="3793">
                  <c:v>3.3299999237060498</c:v>
                </c:pt>
                <c:pt idx="3794">
                  <c:v>3.3299999237060498</c:v>
                </c:pt>
                <c:pt idx="3795">
                  <c:v>3.3299999237060498</c:v>
                </c:pt>
                <c:pt idx="3796">
                  <c:v>3.3299999237060498</c:v>
                </c:pt>
                <c:pt idx="3797">
                  <c:v>3.3299999237060498</c:v>
                </c:pt>
                <c:pt idx="3798">
                  <c:v>3.3299999237060498</c:v>
                </c:pt>
                <c:pt idx="3799">
                  <c:v>3.3299999237060498</c:v>
                </c:pt>
                <c:pt idx="3800">
                  <c:v>3.3299999237060498</c:v>
                </c:pt>
                <c:pt idx="3801">
                  <c:v>3.3299999237060498</c:v>
                </c:pt>
                <c:pt idx="3802">
                  <c:v>3.3299999237060498</c:v>
                </c:pt>
                <c:pt idx="3803">
                  <c:v>3.3299999237060498</c:v>
                </c:pt>
                <c:pt idx="3804">
                  <c:v>3.3299999237060498</c:v>
                </c:pt>
                <c:pt idx="3805">
                  <c:v>3.3299999237060498</c:v>
                </c:pt>
                <c:pt idx="3806">
                  <c:v>3.3299999237060498</c:v>
                </c:pt>
                <c:pt idx="3807">
                  <c:v>3.3299999237060498</c:v>
                </c:pt>
                <c:pt idx="3808">
                  <c:v>3.3299999237060498</c:v>
                </c:pt>
                <c:pt idx="3809">
                  <c:v>3.3299999237060498</c:v>
                </c:pt>
                <c:pt idx="3810">
                  <c:v>3.3299999237060498</c:v>
                </c:pt>
                <c:pt idx="3811">
                  <c:v>3.3299999237060498</c:v>
                </c:pt>
                <c:pt idx="3812">
                  <c:v>3.3299999237060498</c:v>
                </c:pt>
                <c:pt idx="3813">
                  <c:v>3.3299999237060498</c:v>
                </c:pt>
                <c:pt idx="3814">
                  <c:v>3.3299999237060498</c:v>
                </c:pt>
                <c:pt idx="3815">
                  <c:v>3.3299999237060498</c:v>
                </c:pt>
                <c:pt idx="3816">
                  <c:v>3.3299999237060498</c:v>
                </c:pt>
                <c:pt idx="3817">
                  <c:v>3.3299999237060498</c:v>
                </c:pt>
                <c:pt idx="3818">
                  <c:v>3.3299999237060498</c:v>
                </c:pt>
                <c:pt idx="3819">
                  <c:v>3.3299999237060498</c:v>
                </c:pt>
                <c:pt idx="3820">
                  <c:v>3.3299999237060498</c:v>
                </c:pt>
                <c:pt idx="3821">
                  <c:v>3.3299999237060498</c:v>
                </c:pt>
                <c:pt idx="3822">
                  <c:v>3.3299999237060498</c:v>
                </c:pt>
                <c:pt idx="3823">
                  <c:v>3.3299999237060498</c:v>
                </c:pt>
                <c:pt idx="3824">
                  <c:v>3.3299999237060498</c:v>
                </c:pt>
                <c:pt idx="3825">
                  <c:v>3.3299999237060498</c:v>
                </c:pt>
                <c:pt idx="3826">
                  <c:v>3.3299999237060498</c:v>
                </c:pt>
                <c:pt idx="3827">
                  <c:v>3.3299999237060498</c:v>
                </c:pt>
                <c:pt idx="3828">
                  <c:v>3.3299999237060498</c:v>
                </c:pt>
                <c:pt idx="3829">
                  <c:v>3.3299999237060498</c:v>
                </c:pt>
                <c:pt idx="3830">
                  <c:v>3.3299999237060498</c:v>
                </c:pt>
                <c:pt idx="3831">
                  <c:v>3.3299999237060498</c:v>
                </c:pt>
                <c:pt idx="3832">
                  <c:v>3.3299999237060498</c:v>
                </c:pt>
                <c:pt idx="3833">
                  <c:v>3.3299999237060498</c:v>
                </c:pt>
                <c:pt idx="3834">
                  <c:v>3.3299999237060498</c:v>
                </c:pt>
                <c:pt idx="3835">
                  <c:v>3.3299999237060498</c:v>
                </c:pt>
                <c:pt idx="3836">
                  <c:v>3.3299999237060498</c:v>
                </c:pt>
                <c:pt idx="3837">
                  <c:v>3.3299999237060498</c:v>
                </c:pt>
                <c:pt idx="3838">
                  <c:v>3.3299999237060498</c:v>
                </c:pt>
                <c:pt idx="3839">
                  <c:v>3.3299999237060498</c:v>
                </c:pt>
                <c:pt idx="3840">
                  <c:v>3.3299999237060498</c:v>
                </c:pt>
                <c:pt idx="3841">
                  <c:v>3.3299999237060498</c:v>
                </c:pt>
                <c:pt idx="3842">
                  <c:v>3.3299999237060498</c:v>
                </c:pt>
                <c:pt idx="3843">
                  <c:v>3.3299999237060498</c:v>
                </c:pt>
                <c:pt idx="3844">
                  <c:v>3.3299999237060498</c:v>
                </c:pt>
                <c:pt idx="3845">
                  <c:v>3.3299999237060498</c:v>
                </c:pt>
                <c:pt idx="3846">
                  <c:v>3.3299999237060498</c:v>
                </c:pt>
                <c:pt idx="3847">
                  <c:v>3.3299999237060498</c:v>
                </c:pt>
                <c:pt idx="3848">
                  <c:v>3.3299999237060498</c:v>
                </c:pt>
                <c:pt idx="3849">
                  <c:v>3.3299999237060498</c:v>
                </c:pt>
                <c:pt idx="3850">
                  <c:v>3.3299999237060498</c:v>
                </c:pt>
                <c:pt idx="3851">
                  <c:v>3.3299999237060498</c:v>
                </c:pt>
                <c:pt idx="3852">
                  <c:v>3.3299999237060498</c:v>
                </c:pt>
                <c:pt idx="3853">
                  <c:v>3.3299999237060498</c:v>
                </c:pt>
                <c:pt idx="3854">
                  <c:v>3.3299999237060498</c:v>
                </c:pt>
                <c:pt idx="3855">
                  <c:v>3.3299999237060498</c:v>
                </c:pt>
                <c:pt idx="3856">
                  <c:v>3.3299999237060498</c:v>
                </c:pt>
                <c:pt idx="3857">
                  <c:v>3.3299999237060498</c:v>
                </c:pt>
                <c:pt idx="3858">
                  <c:v>3.3299999237060498</c:v>
                </c:pt>
                <c:pt idx="3859">
                  <c:v>3.3299999237060498</c:v>
                </c:pt>
                <c:pt idx="3860">
                  <c:v>3.3299999237060498</c:v>
                </c:pt>
                <c:pt idx="3861">
                  <c:v>3.3299999237060498</c:v>
                </c:pt>
                <c:pt idx="3862">
                  <c:v>3.3299999237060498</c:v>
                </c:pt>
                <c:pt idx="3863">
                  <c:v>3.3299999237060498</c:v>
                </c:pt>
                <c:pt idx="3864">
                  <c:v>3.3299999237060498</c:v>
                </c:pt>
                <c:pt idx="3865">
                  <c:v>3.3299999237060498</c:v>
                </c:pt>
                <c:pt idx="3866">
                  <c:v>3.3299999237060498</c:v>
                </c:pt>
                <c:pt idx="3867">
                  <c:v>3.3299999237060498</c:v>
                </c:pt>
                <c:pt idx="3868">
                  <c:v>3.3299999237060498</c:v>
                </c:pt>
                <c:pt idx="3869">
                  <c:v>3.3299999237060498</c:v>
                </c:pt>
                <c:pt idx="3870">
                  <c:v>3.3299999237060498</c:v>
                </c:pt>
                <c:pt idx="3871">
                  <c:v>3.3299999237060498</c:v>
                </c:pt>
                <c:pt idx="3872">
                  <c:v>3.3299999237060498</c:v>
                </c:pt>
                <c:pt idx="3873">
                  <c:v>3.3299999237060498</c:v>
                </c:pt>
                <c:pt idx="3874">
                  <c:v>3.3299999237060498</c:v>
                </c:pt>
                <c:pt idx="3875">
                  <c:v>3.3299999237060498</c:v>
                </c:pt>
                <c:pt idx="3876">
                  <c:v>3.3299999237060498</c:v>
                </c:pt>
                <c:pt idx="3877">
                  <c:v>3.3299999237060498</c:v>
                </c:pt>
                <c:pt idx="3878">
                  <c:v>3.3299999237060498</c:v>
                </c:pt>
                <c:pt idx="3879">
                  <c:v>3.3299999237060498</c:v>
                </c:pt>
                <c:pt idx="3880">
                  <c:v>3.3299999237060498</c:v>
                </c:pt>
                <c:pt idx="3881">
                  <c:v>3.3299999237060498</c:v>
                </c:pt>
                <c:pt idx="3882">
                  <c:v>3.3299999237060498</c:v>
                </c:pt>
                <c:pt idx="3883">
                  <c:v>3.3299999237060498</c:v>
                </c:pt>
                <c:pt idx="3884">
                  <c:v>3.3299999237060498</c:v>
                </c:pt>
                <c:pt idx="3885">
                  <c:v>3.3299999237060498</c:v>
                </c:pt>
                <c:pt idx="3886">
                  <c:v>3.3299999237060498</c:v>
                </c:pt>
                <c:pt idx="3887">
                  <c:v>3.3299999237060498</c:v>
                </c:pt>
                <c:pt idx="3888">
                  <c:v>3.3299999237060498</c:v>
                </c:pt>
                <c:pt idx="3889">
                  <c:v>3.3299999237060498</c:v>
                </c:pt>
                <c:pt idx="3890">
                  <c:v>3.3299999237060498</c:v>
                </c:pt>
                <c:pt idx="3891">
                  <c:v>3.3299999237060498</c:v>
                </c:pt>
                <c:pt idx="3892">
                  <c:v>3.3599998950958199</c:v>
                </c:pt>
                <c:pt idx="3893">
                  <c:v>3.3599998950958199</c:v>
                </c:pt>
                <c:pt idx="3894">
                  <c:v>3.3599998950958199</c:v>
                </c:pt>
                <c:pt idx="3895">
                  <c:v>3.3599998950958199</c:v>
                </c:pt>
                <c:pt idx="3896">
                  <c:v>3.3599998950958199</c:v>
                </c:pt>
                <c:pt idx="3897">
                  <c:v>3.3599998950958199</c:v>
                </c:pt>
                <c:pt idx="3898">
                  <c:v>3.3299999237060498</c:v>
                </c:pt>
                <c:pt idx="3899">
                  <c:v>3.3299999237060498</c:v>
                </c:pt>
                <c:pt idx="3900">
                  <c:v>3.3299999237060498</c:v>
                </c:pt>
                <c:pt idx="3901">
                  <c:v>3.3299999237060498</c:v>
                </c:pt>
                <c:pt idx="3902">
                  <c:v>3.3299999237060498</c:v>
                </c:pt>
                <c:pt idx="3903">
                  <c:v>3.3299999237060498</c:v>
                </c:pt>
                <c:pt idx="3904">
                  <c:v>3.3299999237060498</c:v>
                </c:pt>
                <c:pt idx="3905">
                  <c:v>3.3299999237060498</c:v>
                </c:pt>
                <c:pt idx="3906">
                  <c:v>3.3299999237060498</c:v>
                </c:pt>
                <c:pt idx="3907">
                  <c:v>3.3299999237060498</c:v>
                </c:pt>
                <c:pt idx="3908">
                  <c:v>3.3299999237060498</c:v>
                </c:pt>
                <c:pt idx="3909">
                  <c:v>3.3299999237060498</c:v>
                </c:pt>
                <c:pt idx="3910">
                  <c:v>3.3599998950958199</c:v>
                </c:pt>
                <c:pt idx="3911">
                  <c:v>3.3599998950958199</c:v>
                </c:pt>
                <c:pt idx="3912">
                  <c:v>3.3599998950958199</c:v>
                </c:pt>
                <c:pt idx="3913">
                  <c:v>3.3599998950958199</c:v>
                </c:pt>
                <c:pt idx="3914">
                  <c:v>3.3599998950958199</c:v>
                </c:pt>
                <c:pt idx="3915">
                  <c:v>3.3599998950958199</c:v>
                </c:pt>
                <c:pt idx="3916">
                  <c:v>3.3599998950958199</c:v>
                </c:pt>
                <c:pt idx="3917">
                  <c:v>3.3599998950958199</c:v>
                </c:pt>
                <c:pt idx="3918">
                  <c:v>3.3599998950958199</c:v>
                </c:pt>
                <c:pt idx="3919">
                  <c:v>3.3599998950958199</c:v>
                </c:pt>
                <c:pt idx="3920">
                  <c:v>3.3599998950958199</c:v>
                </c:pt>
                <c:pt idx="3921">
                  <c:v>3.3599998950958199</c:v>
                </c:pt>
                <c:pt idx="3922">
                  <c:v>3.3599998950958199</c:v>
                </c:pt>
                <c:pt idx="3923">
                  <c:v>3.3599998950958199</c:v>
                </c:pt>
                <c:pt idx="3924">
                  <c:v>3.3599998950958199</c:v>
                </c:pt>
                <c:pt idx="3925">
                  <c:v>3.3599998950958199</c:v>
                </c:pt>
                <c:pt idx="3926">
                  <c:v>3.3599998950958199</c:v>
                </c:pt>
                <c:pt idx="3927">
                  <c:v>3.3599998950958199</c:v>
                </c:pt>
                <c:pt idx="3928">
                  <c:v>3.3599998950958199</c:v>
                </c:pt>
                <c:pt idx="3929">
                  <c:v>3.3599998950958199</c:v>
                </c:pt>
                <c:pt idx="3930">
                  <c:v>3.3599998950958199</c:v>
                </c:pt>
                <c:pt idx="3931">
                  <c:v>3.3599998950958199</c:v>
                </c:pt>
                <c:pt idx="3932">
                  <c:v>3.3599998950958199</c:v>
                </c:pt>
                <c:pt idx="3933">
                  <c:v>3.3599998950958199</c:v>
                </c:pt>
                <c:pt idx="3934">
                  <c:v>3.3599998950958199</c:v>
                </c:pt>
                <c:pt idx="3935">
                  <c:v>3.3599998950958199</c:v>
                </c:pt>
                <c:pt idx="3936">
                  <c:v>3.3599998950958199</c:v>
                </c:pt>
                <c:pt idx="3937">
                  <c:v>3.3599998950958199</c:v>
                </c:pt>
                <c:pt idx="3938">
                  <c:v>3.3599998950958199</c:v>
                </c:pt>
                <c:pt idx="3939">
                  <c:v>3.3599998950958199</c:v>
                </c:pt>
                <c:pt idx="3940">
                  <c:v>3.3599998950958199</c:v>
                </c:pt>
                <c:pt idx="3941">
                  <c:v>3.3599998950958199</c:v>
                </c:pt>
                <c:pt idx="3942">
                  <c:v>3.3599998950958199</c:v>
                </c:pt>
                <c:pt idx="3943">
                  <c:v>3.3599998950958199</c:v>
                </c:pt>
                <c:pt idx="3944">
                  <c:v>3.3599998950958199</c:v>
                </c:pt>
                <c:pt idx="3945">
                  <c:v>3.3599998950958199</c:v>
                </c:pt>
                <c:pt idx="3946">
                  <c:v>3.3599998950958199</c:v>
                </c:pt>
                <c:pt idx="3947">
                  <c:v>3.3599998950958199</c:v>
                </c:pt>
                <c:pt idx="3948">
                  <c:v>3.3599998950958199</c:v>
                </c:pt>
                <c:pt idx="3949">
                  <c:v>3.3599998950958199</c:v>
                </c:pt>
                <c:pt idx="3950">
                  <c:v>3.3599998950958199</c:v>
                </c:pt>
                <c:pt idx="3951">
                  <c:v>3.3599998950958199</c:v>
                </c:pt>
                <c:pt idx="3952">
                  <c:v>3.3599998950958199</c:v>
                </c:pt>
                <c:pt idx="3953">
                  <c:v>3.3599998950958199</c:v>
                </c:pt>
                <c:pt idx="3954">
                  <c:v>3.3599998950958199</c:v>
                </c:pt>
                <c:pt idx="3955">
                  <c:v>3.3599998950958199</c:v>
                </c:pt>
                <c:pt idx="3956">
                  <c:v>3.3599998950958199</c:v>
                </c:pt>
                <c:pt idx="3957">
                  <c:v>3.3599998950958199</c:v>
                </c:pt>
                <c:pt idx="3958">
                  <c:v>3.3599998950958199</c:v>
                </c:pt>
                <c:pt idx="3959">
                  <c:v>3.3599998950958199</c:v>
                </c:pt>
                <c:pt idx="3960">
                  <c:v>3.3599998950958199</c:v>
                </c:pt>
                <c:pt idx="3961">
                  <c:v>3.3599998950958199</c:v>
                </c:pt>
                <c:pt idx="3962">
                  <c:v>3.3599998950958199</c:v>
                </c:pt>
                <c:pt idx="3963">
                  <c:v>3.3599998950958199</c:v>
                </c:pt>
                <c:pt idx="3964">
                  <c:v>3.3599998950958199</c:v>
                </c:pt>
                <c:pt idx="3965">
                  <c:v>3.3599998950958199</c:v>
                </c:pt>
                <c:pt idx="3966">
                  <c:v>3.3599998950958199</c:v>
                </c:pt>
                <c:pt idx="3967">
                  <c:v>3.3599998950958199</c:v>
                </c:pt>
                <c:pt idx="3968">
                  <c:v>3.3599998950958199</c:v>
                </c:pt>
                <c:pt idx="3969">
                  <c:v>3.3599998950958199</c:v>
                </c:pt>
                <c:pt idx="3970">
                  <c:v>3.3299999237060498</c:v>
                </c:pt>
                <c:pt idx="3971">
                  <c:v>3.3299999237060498</c:v>
                </c:pt>
                <c:pt idx="3972">
                  <c:v>3.3299999237060498</c:v>
                </c:pt>
                <c:pt idx="3973">
                  <c:v>3.3299999237060498</c:v>
                </c:pt>
                <c:pt idx="3974">
                  <c:v>3.3299999237060498</c:v>
                </c:pt>
                <c:pt idx="3975">
                  <c:v>3.3299999237060498</c:v>
                </c:pt>
                <c:pt idx="3976">
                  <c:v>3.3299999237060498</c:v>
                </c:pt>
                <c:pt idx="3977">
                  <c:v>3.3299999237060498</c:v>
                </c:pt>
                <c:pt idx="3978">
                  <c:v>3.3299999237060498</c:v>
                </c:pt>
                <c:pt idx="3979">
                  <c:v>3.3299999237060498</c:v>
                </c:pt>
                <c:pt idx="3980">
                  <c:v>3.3299999237060498</c:v>
                </c:pt>
                <c:pt idx="3981">
                  <c:v>3.3299999237060498</c:v>
                </c:pt>
                <c:pt idx="3982">
                  <c:v>3.3299999237060498</c:v>
                </c:pt>
                <c:pt idx="3983">
                  <c:v>3.3299999237060498</c:v>
                </c:pt>
                <c:pt idx="3984">
                  <c:v>3.3299999237060498</c:v>
                </c:pt>
                <c:pt idx="3985">
                  <c:v>3.3299999237060498</c:v>
                </c:pt>
                <c:pt idx="3986">
                  <c:v>3.3299999237060498</c:v>
                </c:pt>
                <c:pt idx="3987">
                  <c:v>3.3299999237060498</c:v>
                </c:pt>
                <c:pt idx="3988">
                  <c:v>3.3299999237060498</c:v>
                </c:pt>
                <c:pt idx="3989">
                  <c:v>3.3299999237060498</c:v>
                </c:pt>
                <c:pt idx="3990">
                  <c:v>3.3299999237060498</c:v>
                </c:pt>
                <c:pt idx="3991">
                  <c:v>3.3299999237060498</c:v>
                </c:pt>
                <c:pt idx="3992">
                  <c:v>3.3299999237060498</c:v>
                </c:pt>
                <c:pt idx="3993">
                  <c:v>3.3299999237060498</c:v>
                </c:pt>
                <c:pt idx="3994">
                  <c:v>3.3299999237060498</c:v>
                </c:pt>
                <c:pt idx="3995">
                  <c:v>3.3299999237060498</c:v>
                </c:pt>
                <c:pt idx="3996">
                  <c:v>3.3299999237060498</c:v>
                </c:pt>
                <c:pt idx="3997">
                  <c:v>3.3299999237060498</c:v>
                </c:pt>
                <c:pt idx="3998">
                  <c:v>3.3299999237060498</c:v>
                </c:pt>
                <c:pt idx="3999">
                  <c:v>3.3299999237060498</c:v>
                </c:pt>
                <c:pt idx="4000">
                  <c:v>3.3299999237060498</c:v>
                </c:pt>
                <c:pt idx="4001">
                  <c:v>3.3299999237060498</c:v>
                </c:pt>
                <c:pt idx="4002">
                  <c:v>3.3299999237060498</c:v>
                </c:pt>
                <c:pt idx="4003">
                  <c:v>3.3299999237060498</c:v>
                </c:pt>
                <c:pt idx="4004">
                  <c:v>3.3299999237060498</c:v>
                </c:pt>
                <c:pt idx="4005">
                  <c:v>3.3299999237060498</c:v>
                </c:pt>
                <c:pt idx="4006">
                  <c:v>3.3299999237060498</c:v>
                </c:pt>
                <c:pt idx="4007">
                  <c:v>3.3299999237060498</c:v>
                </c:pt>
                <c:pt idx="4008">
                  <c:v>3.3299999237060498</c:v>
                </c:pt>
                <c:pt idx="4009">
                  <c:v>3.3299999237060498</c:v>
                </c:pt>
                <c:pt idx="4010">
                  <c:v>3.3299999237060498</c:v>
                </c:pt>
                <c:pt idx="4011">
                  <c:v>3.3299999237060498</c:v>
                </c:pt>
                <c:pt idx="4012">
                  <c:v>3.3299999237060498</c:v>
                </c:pt>
                <c:pt idx="4013">
                  <c:v>3.3299999237060498</c:v>
                </c:pt>
                <c:pt idx="4014">
                  <c:v>3.3299999237060498</c:v>
                </c:pt>
                <c:pt idx="4015">
                  <c:v>3.3299999237060498</c:v>
                </c:pt>
                <c:pt idx="4016">
                  <c:v>3.3299999237060498</c:v>
                </c:pt>
                <c:pt idx="4017">
                  <c:v>3.3299999237060498</c:v>
                </c:pt>
                <c:pt idx="4018">
                  <c:v>3.3299999237060498</c:v>
                </c:pt>
                <c:pt idx="4019">
                  <c:v>3.3299999237060498</c:v>
                </c:pt>
                <c:pt idx="4020">
                  <c:v>3.3299999237060498</c:v>
                </c:pt>
                <c:pt idx="4021">
                  <c:v>3.3299999237060498</c:v>
                </c:pt>
                <c:pt idx="4022">
                  <c:v>3.3299999237060498</c:v>
                </c:pt>
                <c:pt idx="4023">
                  <c:v>3.3299999237060498</c:v>
                </c:pt>
                <c:pt idx="4024">
                  <c:v>3.3299999237060498</c:v>
                </c:pt>
                <c:pt idx="4025">
                  <c:v>3.3299999237060498</c:v>
                </c:pt>
                <c:pt idx="4026">
                  <c:v>3.3299999237060498</c:v>
                </c:pt>
                <c:pt idx="4027">
                  <c:v>3.3299999237060498</c:v>
                </c:pt>
                <c:pt idx="4028">
                  <c:v>3.3299999237060498</c:v>
                </c:pt>
                <c:pt idx="4029">
                  <c:v>3.3299999237060498</c:v>
                </c:pt>
                <c:pt idx="4030">
                  <c:v>3.3299999237060498</c:v>
                </c:pt>
                <c:pt idx="4031">
                  <c:v>3.3299999237060498</c:v>
                </c:pt>
                <c:pt idx="4032">
                  <c:v>3.3299999237060498</c:v>
                </c:pt>
                <c:pt idx="4033">
                  <c:v>3.3299999237060498</c:v>
                </c:pt>
                <c:pt idx="4034">
                  <c:v>3.3299999237060498</c:v>
                </c:pt>
                <c:pt idx="4035">
                  <c:v>3.3299999237060498</c:v>
                </c:pt>
                <c:pt idx="4036">
                  <c:v>3.3299999237060498</c:v>
                </c:pt>
                <c:pt idx="4037">
                  <c:v>3.3299999237060498</c:v>
                </c:pt>
                <c:pt idx="4038">
                  <c:v>3.3299999237060498</c:v>
                </c:pt>
                <c:pt idx="4039">
                  <c:v>3.3299999237060498</c:v>
                </c:pt>
                <c:pt idx="4040">
                  <c:v>3.3299999237060498</c:v>
                </c:pt>
                <c:pt idx="4041">
                  <c:v>3.3299999237060498</c:v>
                </c:pt>
                <c:pt idx="4042">
                  <c:v>3.3299999237060498</c:v>
                </c:pt>
                <c:pt idx="4043">
                  <c:v>3.3299999237060498</c:v>
                </c:pt>
                <c:pt idx="4044">
                  <c:v>3.3299999237060498</c:v>
                </c:pt>
                <c:pt idx="4045">
                  <c:v>3.3299999237060498</c:v>
                </c:pt>
                <c:pt idx="4046">
                  <c:v>3.3299999237060498</c:v>
                </c:pt>
                <c:pt idx="4047">
                  <c:v>3.3299999237060498</c:v>
                </c:pt>
                <c:pt idx="4048">
                  <c:v>3.3299999237060498</c:v>
                </c:pt>
                <c:pt idx="4049">
                  <c:v>3.3299999237060498</c:v>
                </c:pt>
                <c:pt idx="4050">
                  <c:v>3.3299999237060498</c:v>
                </c:pt>
                <c:pt idx="4051">
                  <c:v>3.3299999237060498</c:v>
                </c:pt>
                <c:pt idx="4052">
                  <c:v>3.3299999237060498</c:v>
                </c:pt>
                <c:pt idx="4053">
                  <c:v>3.3299999237060498</c:v>
                </c:pt>
                <c:pt idx="4054">
                  <c:v>3.3299999237060498</c:v>
                </c:pt>
                <c:pt idx="4055">
                  <c:v>3.3299999237060498</c:v>
                </c:pt>
                <c:pt idx="4056">
                  <c:v>3.3299999237060498</c:v>
                </c:pt>
                <c:pt idx="4057">
                  <c:v>3.3299999237060498</c:v>
                </c:pt>
                <c:pt idx="4058">
                  <c:v>3.3299999237060498</c:v>
                </c:pt>
                <c:pt idx="4059">
                  <c:v>3.3299999237060498</c:v>
                </c:pt>
                <c:pt idx="4060">
                  <c:v>3.3599998950958199</c:v>
                </c:pt>
                <c:pt idx="4061">
                  <c:v>3.3599998950958199</c:v>
                </c:pt>
                <c:pt idx="4062">
                  <c:v>3.3299999237060498</c:v>
                </c:pt>
                <c:pt idx="4063">
                  <c:v>3.3299999237060498</c:v>
                </c:pt>
                <c:pt idx="4064">
                  <c:v>3.3299999237060498</c:v>
                </c:pt>
                <c:pt idx="4065">
                  <c:v>3.3299999237060498</c:v>
                </c:pt>
                <c:pt idx="4066">
                  <c:v>3.3299999237060498</c:v>
                </c:pt>
                <c:pt idx="4067">
                  <c:v>3.3299999237060498</c:v>
                </c:pt>
                <c:pt idx="4068">
                  <c:v>3.3299999237060498</c:v>
                </c:pt>
                <c:pt idx="4069">
                  <c:v>3.3299999237060498</c:v>
                </c:pt>
                <c:pt idx="4070">
                  <c:v>3.3299999237060498</c:v>
                </c:pt>
                <c:pt idx="4071">
                  <c:v>3.3299999237060498</c:v>
                </c:pt>
                <c:pt idx="4072">
                  <c:v>3.3299999237060498</c:v>
                </c:pt>
                <c:pt idx="4073">
                  <c:v>3.3299999237060498</c:v>
                </c:pt>
                <c:pt idx="4074">
                  <c:v>3.3399999141693102</c:v>
                </c:pt>
                <c:pt idx="4075">
                  <c:v>3.3399999141693102</c:v>
                </c:pt>
                <c:pt idx="4076">
                  <c:v>3.3399999141693102</c:v>
                </c:pt>
                <c:pt idx="4077">
                  <c:v>3.3399999141693102</c:v>
                </c:pt>
                <c:pt idx="4078">
                  <c:v>3.3399999141693102</c:v>
                </c:pt>
                <c:pt idx="4079">
                  <c:v>3.3399999141693102</c:v>
                </c:pt>
                <c:pt idx="4080">
                  <c:v>3.3399999141693102</c:v>
                </c:pt>
                <c:pt idx="4081">
                  <c:v>3.3399999141693102</c:v>
                </c:pt>
                <c:pt idx="4082">
                  <c:v>3.3399999141693102</c:v>
                </c:pt>
                <c:pt idx="4083">
                  <c:v>3.3299999237060498</c:v>
                </c:pt>
                <c:pt idx="4084">
                  <c:v>3.3299999237060498</c:v>
                </c:pt>
                <c:pt idx="4085">
                  <c:v>3.3299999237060498</c:v>
                </c:pt>
                <c:pt idx="4086">
                  <c:v>3.3399999141693102</c:v>
                </c:pt>
                <c:pt idx="4087">
                  <c:v>3.3399999141693102</c:v>
                </c:pt>
                <c:pt idx="4088">
                  <c:v>3.3399999141693102</c:v>
                </c:pt>
                <c:pt idx="4089">
                  <c:v>3.3299999237060498</c:v>
                </c:pt>
                <c:pt idx="4090">
                  <c:v>3.3299999237060498</c:v>
                </c:pt>
                <c:pt idx="4091">
                  <c:v>3.3299999237060498</c:v>
                </c:pt>
                <c:pt idx="4092">
                  <c:v>3.3299999237060498</c:v>
                </c:pt>
                <c:pt idx="4093">
                  <c:v>3.3299999237060498</c:v>
                </c:pt>
                <c:pt idx="4094">
                  <c:v>3.3299999237060498</c:v>
                </c:pt>
                <c:pt idx="4095">
                  <c:v>3.3399999141693102</c:v>
                </c:pt>
                <c:pt idx="4096">
                  <c:v>3.3399999141693102</c:v>
                </c:pt>
                <c:pt idx="4097">
                  <c:v>3.3399999141693102</c:v>
                </c:pt>
                <c:pt idx="4098">
                  <c:v>3.3299999237060498</c:v>
                </c:pt>
                <c:pt idx="4099">
                  <c:v>3.3299999237060498</c:v>
                </c:pt>
                <c:pt idx="4100">
                  <c:v>3.3299999237060498</c:v>
                </c:pt>
                <c:pt idx="4101">
                  <c:v>3.3399999141693102</c:v>
                </c:pt>
                <c:pt idx="4102">
                  <c:v>3.3399999141693102</c:v>
                </c:pt>
                <c:pt idx="4103">
                  <c:v>3.3399999141693102</c:v>
                </c:pt>
                <c:pt idx="4104">
                  <c:v>3.3399999141693102</c:v>
                </c:pt>
                <c:pt idx="4105">
                  <c:v>3.3399999141693102</c:v>
                </c:pt>
                <c:pt idx="4106">
                  <c:v>3.3399999141693102</c:v>
                </c:pt>
                <c:pt idx="4107">
                  <c:v>3.3399999141693102</c:v>
                </c:pt>
                <c:pt idx="4108">
                  <c:v>3.3399999141693102</c:v>
                </c:pt>
                <c:pt idx="4109">
                  <c:v>3.3399999141693102</c:v>
                </c:pt>
                <c:pt idx="4110">
                  <c:v>3.3399999141693102</c:v>
                </c:pt>
                <c:pt idx="4111">
                  <c:v>3.3399999141693102</c:v>
                </c:pt>
                <c:pt idx="4112">
                  <c:v>3.3399999141693102</c:v>
                </c:pt>
                <c:pt idx="4113">
                  <c:v>3.3399999141693102</c:v>
                </c:pt>
                <c:pt idx="4114">
                  <c:v>3.3399999141693102</c:v>
                </c:pt>
                <c:pt idx="4115">
                  <c:v>3.3399999141693102</c:v>
                </c:pt>
                <c:pt idx="4116">
                  <c:v>3.3399999141693102</c:v>
                </c:pt>
                <c:pt idx="4117">
                  <c:v>3.3399999141693102</c:v>
                </c:pt>
                <c:pt idx="4118">
                  <c:v>3.3399999141693102</c:v>
                </c:pt>
                <c:pt idx="4119">
                  <c:v>3.3399999141693102</c:v>
                </c:pt>
                <c:pt idx="4120">
                  <c:v>3.3399999141693102</c:v>
                </c:pt>
                <c:pt idx="4121">
                  <c:v>3.3399999141693102</c:v>
                </c:pt>
                <c:pt idx="4122">
                  <c:v>3.3399999141693102</c:v>
                </c:pt>
                <c:pt idx="4123">
                  <c:v>3.3399999141693102</c:v>
                </c:pt>
                <c:pt idx="4124">
                  <c:v>3.3399999141693102</c:v>
                </c:pt>
                <c:pt idx="4125">
                  <c:v>3.3399999141693102</c:v>
                </c:pt>
                <c:pt idx="4126">
                  <c:v>3.3399999141693102</c:v>
                </c:pt>
                <c:pt idx="4127">
                  <c:v>3.3399999141693102</c:v>
                </c:pt>
                <c:pt idx="4128">
                  <c:v>3.3399999141693102</c:v>
                </c:pt>
                <c:pt idx="4129">
                  <c:v>3.3399999141693102</c:v>
                </c:pt>
                <c:pt idx="4130">
                  <c:v>3.3399999141693102</c:v>
                </c:pt>
                <c:pt idx="4131">
                  <c:v>3.3399999141693102</c:v>
                </c:pt>
                <c:pt idx="4132">
                  <c:v>3.3399999141693102</c:v>
                </c:pt>
                <c:pt idx="4133">
                  <c:v>3.3399999141693102</c:v>
                </c:pt>
                <c:pt idx="4134">
                  <c:v>3.3399999141693102</c:v>
                </c:pt>
                <c:pt idx="4135">
                  <c:v>3.3399999141693102</c:v>
                </c:pt>
                <c:pt idx="4136">
                  <c:v>3.3299999237060498</c:v>
                </c:pt>
                <c:pt idx="4137">
                  <c:v>3.3299999237060498</c:v>
                </c:pt>
                <c:pt idx="4138">
                  <c:v>3.3299999237060498</c:v>
                </c:pt>
                <c:pt idx="4139">
                  <c:v>3.3299999237060498</c:v>
                </c:pt>
                <c:pt idx="4140">
                  <c:v>3.3299999237060498</c:v>
                </c:pt>
                <c:pt idx="4141">
                  <c:v>3.3299999237060498</c:v>
                </c:pt>
                <c:pt idx="4142">
                  <c:v>3.3299999237060498</c:v>
                </c:pt>
                <c:pt idx="4143">
                  <c:v>3.3299999237060498</c:v>
                </c:pt>
                <c:pt idx="4144">
                  <c:v>3.3299999237060498</c:v>
                </c:pt>
                <c:pt idx="4145">
                  <c:v>3.3299999237060498</c:v>
                </c:pt>
                <c:pt idx="4146">
                  <c:v>3.3299999237060498</c:v>
                </c:pt>
                <c:pt idx="4147">
                  <c:v>3.3299999237060498</c:v>
                </c:pt>
                <c:pt idx="4148">
                  <c:v>3.3299999237060498</c:v>
                </c:pt>
                <c:pt idx="4149">
                  <c:v>3.3299999237060498</c:v>
                </c:pt>
                <c:pt idx="4150">
                  <c:v>3.3299999237060498</c:v>
                </c:pt>
                <c:pt idx="4151">
                  <c:v>3.3299999237060498</c:v>
                </c:pt>
                <c:pt idx="4152">
                  <c:v>3.3299999237060498</c:v>
                </c:pt>
                <c:pt idx="4153">
                  <c:v>3.3299999237060498</c:v>
                </c:pt>
                <c:pt idx="4154">
                  <c:v>3.3299999237060498</c:v>
                </c:pt>
                <c:pt idx="4155">
                  <c:v>3.3299999237060498</c:v>
                </c:pt>
                <c:pt idx="4156">
                  <c:v>3.3299999237060498</c:v>
                </c:pt>
                <c:pt idx="4157">
                  <c:v>3.3299999237060498</c:v>
                </c:pt>
                <c:pt idx="4158">
                  <c:v>3.3299999237060498</c:v>
                </c:pt>
                <c:pt idx="4159">
                  <c:v>3.3299999237060498</c:v>
                </c:pt>
                <c:pt idx="4160">
                  <c:v>3.3299999237060498</c:v>
                </c:pt>
                <c:pt idx="4161">
                  <c:v>3.3299999237060498</c:v>
                </c:pt>
                <c:pt idx="4162">
                  <c:v>3.3299999237060498</c:v>
                </c:pt>
                <c:pt idx="4163">
                  <c:v>3.3299999237060498</c:v>
                </c:pt>
                <c:pt idx="4164">
                  <c:v>3.3299999237060498</c:v>
                </c:pt>
                <c:pt idx="4165">
                  <c:v>3.3299999237060498</c:v>
                </c:pt>
                <c:pt idx="4166">
                  <c:v>3.3299999237060498</c:v>
                </c:pt>
                <c:pt idx="4167">
                  <c:v>3.3299999237060498</c:v>
                </c:pt>
                <c:pt idx="4168">
                  <c:v>3.3299999237060498</c:v>
                </c:pt>
                <c:pt idx="4169">
                  <c:v>3.3299999237060498</c:v>
                </c:pt>
                <c:pt idx="4170">
                  <c:v>3.3299999237060498</c:v>
                </c:pt>
                <c:pt idx="4171">
                  <c:v>3.3299999237060498</c:v>
                </c:pt>
                <c:pt idx="4172">
                  <c:v>3.3299999237060498</c:v>
                </c:pt>
                <c:pt idx="4173">
                  <c:v>3.3299999237060498</c:v>
                </c:pt>
                <c:pt idx="4174">
                  <c:v>3.3299999237060498</c:v>
                </c:pt>
                <c:pt idx="4175">
                  <c:v>3.3299999237060498</c:v>
                </c:pt>
                <c:pt idx="4176">
                  <c:v>3.3299999237060498</c:v>
                </c:pt>
                <c:pt idx="4177">
                  <c:v>3.3299999237060498</c:v>
                </c:pt>
                <c:pt idx="4178">
                  <c:v>3.3299999237060498</c:v>
                </c:pt>
                <c:pt idx="4179">
                  <c:v>3.3299999237060498</c:v>
                </c:pt>
                <c:pt idx="4180">
                  <c:v>3.3299999237060498</c:v>
                </c:pt>
                <c:pt idx="4181">
                  <c:v>3.3299999237060498</c:v>
                </c:pt>
                <c:pt idx="4182">
                  <c:v>3.3299999237060498</c:v>
                </c:pt>
                <c:pt idx="4183">
                  <c:v>3.3299999237060498</c:v>
                </c:pt>
                <c:pt idx="4184">
                  <c:v>3.3299999237060498</c:v>
                </c:pt>
                <c:pt idx="4185">
                  <c:v>3.3299999237060498</c:v>
                </c:pt>
                <c:pt idx="4186">
                  <c:v>3.3299999237060498</c:v>
                </c:pt>
                <c:pt idx="4187">
                  <c:v>3.3299999237060498</c:v>
                </c:pt>
                <c:pt idx="4188">
                  <c:v>3.3299999237060498</c:v>
                </c:pt>
                <c:pt idx="4189">
                  <c:v>3.3299999237060498</c:v>
                </c:pt>
                <c:pt idx="4190">
                  <c:v>3.3299999237060498</c:v>
                </c:pt>
                <c:pt idx="4191">
                  <c:v>3.3299999237060498</c:v>
                </c:pt>
                <c:pt idx="4192">
                  <c:v>3.3299999237060498</c:v>
                </c:pt>
                <c:pt idx="4193">
                  <c:v>3.3299999237060498</c:v>
                </c:pt>
                <c:pt idx="4194">
                  <c:v>3.3299999237060498</c:v>
                </c:pt>
                <c:pt idx="4195">
                  <c:v>3.3299999237060498</c:v>
                </c:pt>
                <c:pt idx="4196">
                  <c:v>3.3299999237060498</c:v>
                </c:pt>
                <c:pt idx="4197">
                  <c:v>3.3299999237060498</c:v>
                </c:pt>
                <c:pt idx="4198">
                  <c:v>3.3299999237060498</c:v>
                </c:pt>
                <c:pt idx="4199">
                  <c:v>3.3299999237060498</c:v>
                </c:pt>
                <c:pt idx="4200">
                  <c:v>3.3299999237060498</c:v>
                </c:pt>
                <c:pt idx="4201">
                  <c:v>3.3299999237060498</c:v>
                </c:pt>
                <c:pt idx="4202">
                  <c:v>3.3299999237060498</c:v>
                </c:pt>
                <c:pt idx="4203">
                  <c:v>3.3299999237060498</c:v>
                </c:pt>
                <c:pt idx="4204">
                  <c:v>3.3299999237060498</c:v>
                </c:pt>
                <c:pt idx="4205">
                  <c:v>3.3299999237060498</c:v>
                </c:pt>
                <c:pt idx="4206">
                  <c:v>3.3299999237060498</c:v>
                </c:pt>
                <c:pt idx="4207">
                  <c:v>3.3299999237060498</c:v>
                </c:pt>
                <c:pt idx="4208">
                  <c:v>3.3399999141693102</c:v>
                </c:pt>
                <c:pt idx="4209">
                  <c:v>3.3399999141693102</c:v>
                </c:pt>
                <c:pt idx="4210">
                  <c:v>3.3399999141693102</c:v>
                </c:pt>
                <c:pt idx="4211">
                  <c:v>3.3299999237060498</c:v>
                </c:pt>
                <c:pt idx="4212">
                  <c:v>3.3299999237060498</c:v>
                </c:pt>
                <c:pt idx="4213">
                  <c:v>3.3299999237060498</c:v>
                </c:pt>
                <c:pt idx="4214">
                  <c:v>3.3299999237060498</c:v>
                </c:pt>
                <c:pt idx="4215">
                  <c:v>3.3299999237060498</c:v>
                </c:pt>
                <c:pt idx="4216">
                  <c:v>3.3299999237060498</c:v>
                </c:pt>
                <c:pt idx="4217">
                  <c:v>3.3399999141693102</c:v>
                </c:pt>
                <c:pt idx="4218">
                  <c:v>3.3399999141693102</c:v>
                </c:pt>
                <c:pt idx="4219">
                  <c:v>3.3399999141693102</c:v>
                </c:pt>
                <c:pt idx="4220">
                  <c:v>3.3399999141693102</c:v>
                </c:pt>
                <c:pt idx="4221">
                  <c:v>3.3399999141693102</c:v>
                </c:pt>
                <c:pt idx="4222">
                  <c:v>3.3399999141693102</c:v>
                </c:pt>
                <c:pt idx="4223">
                  <c:v>3.3299999237060498</c:v>
                </c:pt>
                <c:pt idx="4224">
                  <c:v>3.3299999237060498</c:v>
                </c:pt>
                <c:pt idx="4225">
                  <c:v>3.3299999237060498</c:v>
                </c:pt>
                <c:pt idx="4226">
                  <c:v>3.3299999237060498</c:v>
                </c:pt>
                <c:pt idx="4227">
                  <c:v>3.3299999237060498</c:v>
                </c:pt>
                <c:pt idx="4228">
                  <c:v>3.3299999237060498</c:v>
                </c:pt>
                <c:pt idx="4229">
                  <c:v>3.3299999237060498</c:v>
                </c:pt>
                <c:pt idx="4230">
                  <c:v>3.3299999237060498</c:v>
                </c:pt>
                <c:pt idx="4231">
                  <c:v>3.3299999237060498</c:v>
                </c:pt>
                <c:pt idx="4232">
                  <c:v>3.3299999237060498</c:v>
                </c:pt>
                <c:pt idx="4233">
                  <c:v>3.3299999237060498</c:v>
                </c:pt>
                <c:pt idx="4234">
                  <c:v>3.3299999237060498</c:v>
                </c:pt>
                <c:pt idx="4235">
                  <c:v>3.3299999237060498</c:v>
                </c:pt>
                <c:pt idx="4236">
                  <c:v>3.3299999237060498</c:v>
                </c:pt>
                <c:pt idx="4237">
                  <c:v>3.3299999237060498</c:v>
                </c:pt>
                <c:pt idx="4238">
                  <c:v>3.3299999237060498</c:v>
                </c:pt>
                <c:pt idx="4239">
                  <c:v>3.3299999237060498</c:v>
                </c:pt>
                <c:pt idx="4240">
                  <c:v>3.3299999237060498</c:v>
                </c:pt>
                <c:pt idx="4241">
                  <c:v>3.3299999237060498</c:v>
                </c:pt>
                <c:pt idx="4242">
                  <c:v>3.3299999237060498</c:v>
                </c:pt>
                <c:pt idx="4243">
                  <c:v>3.3299999237060498</c:v>
                </c:pt>
                <c:pt idx="4244">
                  <c:v>3.3299999237060498</c:v>
                </c:pt>
                <c:pt idx="4245">
                  <c:v>3.3299999237060498</c:v>
                </c:pt>
                <c:pt idx="4246">
                  <c:v>3.3299999237060498</c:v>
                </c:pt>
                <c:pt idx="4247">
                  <c:v>3.3299999237060498</c:v>
                </c:pt>
                <c:pt idx="4248">
                  <c:v>3.3299999237060498</c:v>
                </c:pt>
                <c:pt idx="4249">
                  <c:v>3.3299999237060498</c:v>
                </c:pt>
                <c:pt idx="4250">
                  <c:v>3.3299999237060498</c:v>
                </c:pt>
                <c:pt idx="4251">
                  <c:v>3.3299999237060498</c:v>
                </c:pt>
                <c:pt idx="4252">
                  <c:v>3.3299999237060498</c:v>
                </c:pt>
                <c:pt idx="4253">
                  <c:v>3.3299999237060498</c:v>
                </c:pt>
                <c:pt idx="4254">
                  <c:v>3.3299999237060498</c:v>
                </c:pt>
                <c:pt idx="4255">
                  <c:v>3.3299999237060498</c:v>
                </c:pt>
                <c:pt idx="4256">
                  <c:v>3.3299999237060498</c:v>
                </c:pt>
                <c:pt idx="4257">
                  <c:v>3.3299999237060498</c:v>
                </c:pt>
                <c:pt idx="4258">
                  <c:v>3.3299999237060498</c:v>
                </c:pt>
                <c:pt idx="4259">
                  <c:v>3.3299999237060498</c:v>
                </c:pt>
                <c:pt idx="4260">
                  <c:v>3.3299999237060498</c:v>
                </c:pt>
                <c:pt idx="4261">
                  <c:v>3.3299999237060498</c:v>
                </c:pt>
                <c:pt idx="4262">
                  <c:v>3.3299999237060498</c:v>
                </c:pt>
                <c:pt idx="4263">
                  <c:v>3.3299999237060498</c:v>
                </c:pt>
                <c:pt idx="4264">
                  <c:v>3.3299999237060498</c:v>
                </c:pt>
                <c:pt idx="4265">
                  <c:v>3.3299999237060498</c:v>
                </c:pt>
                <c:pt idx="4266">
                  <c:v>3.3299999237060498</c:v>
                </c:pt>
                <c:pt idx="4267">
                  <c:v>3.3299999237060498</c:v>
                </c:pt>
                <c:pt idx="4268">
                  <c:v>3.3299999237060498</c:v>
                </c:pt>
                <c:pt idx="4269">
                  <c:v>3.3299999237060498</c:v>
                </c:pt>
                <c:pt idx="4270">
                  <c:v>3.3399999141693102</c:v>
                </c:pt>
                <c:pt idx="4271">
                  <c:v>3.3399999141693102</c:v>
                </c:pt>
                <c:pt idx="4272">
                  <c:v>3.3399999141693102</c:v>
                </c:pt>
                <c:pt idx="4273">
                  <c:v>3.3299999237060498</c:v>
                </c:pt>
                <c:pt idx="4274">
                  <c:v>3.3299999237060498</c:v>
                </c:pt>
                <c:pt idx="4275">
                  <c:v>3.3299999237060498</c:v>
                </c:pt>
                <c:pt idx="4276">
                  <c:v>3.3299999237060498</c:v>
                </c:pt>
                <c:pt idx="4277">
                  <c:v>3.3299999237060498</c:v>
                </c:pt>
                <c:pt idx="4278">
                  <c:v>3.3299999237060498</c:v>
                </c:pt>
                <c:pt idx="4279">
                  <c:v>3.3399999141693102</c:v>
                </c:pt>
                <c:pt idx="4280">
                  <c:v>3.3399999141693102</c:v>
                </c:pt>
                <c:pt idx="4281">
                  <c:v>3.3399999141693102</c:v>
                </c:pt>
                <c:pt idx="4282">
                  <c:v>3.3399999141693102</c:v>
                </c:pt>
                <c:pt idx="4283">
                  <c:v>3.3399999141693102</c:v>
                </c:pt>
                <c:pt idx="4284">
                  <c:v>3.3399999141693102</c:v>
                </c:pt>
                <c:pt idx="4285">
                  <c:v>3.3399999141693102</c:v>
                </c:pt>
                <c:pt idx="4286">
                  <c:v>3.3399999141693102</c:v>
                </c:pt>
                <c:pt idx="4287">
                  <c:v>3.3399999141693102</c:v>
                </c:pt>
                <c:pt idx="4288">
                  <c:v>3.3399999141693102</c:v>
                </c:pt>
                <c:pt idx="4289">
                  <c:v>3.3399999141693102</c:v>
                </c:pt>
                <c:pt idx="4290">
                  <c:v>3.3399999141693102</c:v>
                </c:pt>
                <c:pt idx="4291">
                  <c:v>3.3399999141693102</c:v>
                </c:pt>
                <c:pt idx="4292">
                  <c:v>3.3399999141693102</c:v>
                </c:pt>
                <c:pt idx="4293">
                  <c:v>3.3399999141693102</c:v>
                </c:pt>
                <c:pt idx="4294">
                  <c:v>3.3399999141693102</c:v>
                </c:pt>
                <c:pt idx="4295">
                  <c:v>3.3399999141693102</c:v>
                </c:pt>
                <c:pt idx="4296">
                  <c:v>3.3399999141693102</c:v>
                </c:pt>
                <c:pt idx="4297">
                  <c:v>3.3399999141693102</c:v>
                </c:pt>
                <c:pt idx="4298">
                  <c:v>3.3399999141693102</c:v>
                </c:pt>
                <c:pt idx="4299">
                  <c:v>3.3399999141693102</c:v>
                </c:pt>
                <c:pt idx="4300">
                  <c:v>3.3399999141693102</c:v>
                </c:pt>
                <c:pt idx="4301">
                  <c:v>3.3399999141693102</c:v>
                </c:pt>
                <c:pt idx="4302">
                  <c:v>3.3399999141693102</c:v>
                </c:pt>
                <c:pt idx="4303">
                  <c:v>3.3399999141693102</c:v>
                </c:pt>
                <c:pt idx="4304">
                  <c:v>3.3399999141693102</c:v>
                </c:pt>
                <c:pt idx="4305">
                  <c:v>3.3399999141693102</c:v>
                </c:pt>
                <c:pt idx="4306">
                  <c:v>3.3399999141693102</c:v>
                </c:pt>
                <c:pt idx="4307">
                  <c:v>3.3399999141693102</c:v>
                </c:pt>
                <c:pt idx="4308">
                  <c:v>3.3399999141693102</c:v>
                </c:pt>
                <c:pt idx="4309">
                  <c:v>3.3399999141693102</c:v>
                </c:pt>
                <c:pt idx="4310">
                  <c:v>3.3399999141693102</c:v>
                </c:pt>
                <c:pt idx="4311">
                  <c:v>3.3399999141693102</c:v>
                </c:pt>
                <c:pt idx="4312">
                  <c:v>3.3399999141693102</c:v>
                </c:pt>
                <c:pt idx="4313">
                  <c:v>3.3399999141693102</c:v>
                </c:pt>
                <c:pt idx="4314">
                  <c:v>3.3399999141693102</c:v>
                </c:pt>
                <c:pt idx="4315">
                  <c:v>3.3399999141693102</c:v>
                </c:pt>
                <c:pt idx="4316">
                  <c:v>3.3399999141693102</c:v>
                </c:pt>
                <c:pt idx="4317">
                  <c:v>3.3199999332427899</c:v>
                </c:pt>
                <c:pt idx="4318">
                  <c:v>3.3199999332427899</c:v>
                </c:pt>
                <c:pt idx="4319">
                  <c:v>3.3199999332427899</c:v>
                </c:pt>
                <c:pt idx="4320">
                  <c:v>3.3399999141693102</c:v>
                </c:pt>
                <c:pt idx="4321">
                  <c:v>3.3399999141693102</c:v>
                </c:pt>
                <c:pt idx="4322">
                  <c:v>3.3399999141693102</c:v>
                </c:pt>
                <c:pt idx="4323">
                  <c:v>3.3399999141693102</c:v>
                </c:pt>
                <c:pt idx="4324">
                  <c:v>3.3199999332427899</c:v>
                </c:pt>
                <c:pt idx="4325">
                  <c:v>3.3199999332427899</c:v>
                </c:pt>
                <c:pt idx="4326">
                  <c:v>3.3199999332427899</c:v>
                </c:pt>
                <c:pt idx="4327">
                  <c:v>3.3199999332427899</c:v>
                </c:pt>
                <c:pt idx="4328">
                  <c:v>3.3199999332427899</c:v>
                </c:pt>
                <c:pt idx="4329">
                  <c:v>3.3199999332427899</c:v>
                </c:pt>
                <c:pt idx="4330">
                  <c:v>3.3199999332427899</c:v>
                </c:pt>
                <c:pt idx="4331">
                  <c:v>3.3199999332427899</c:v>
                </c:pt>
                <c:pt idx="4332">
                  <c:v>3.3199999332427899</c:v>
                </c:pt>
                <c:pt idx="4333">
                  <c:v>3.3199999332427899</c:v>
                </c:pt>
                <c:pt idx="4334">
                  <c:v>3.3199999332427899</c:v>
                </c:pt>
                <c:pt idx="4335">
                  <c:v>3.3199999332427899</c:v>
                </c:pt>
                <c:pt idx="4336">
                  <c:v>3.3199999332427899</c:v>
                </c:pt>
                <c:pt idx="4337">
                  <c:v>3.3199999332427899</c:v>
                </c:pt>
                <c:pt idx="4338">
                  <c:v>3.3199999332427899</c:v>
                </c:pt>
                <c:pt idx="4339">
                  <c:v>3.3199999332427899</c:v>
                </c:pt>
                <c:pt idx="4340">
                  <c:v>3.3199999332427899</c:v>
                </c:pt>
                <c:pt idx="4341">
                  <c:v>3.3199999332427899</c:v>
                </c:pt>
                <c:pt idx="4342">
                  <c:v>3.3199999332427899</c:v>
                </c:pt>
                <c:pt idx="4343">
                  <c:v>3.3199999332427899</c:v>
                </c:pt>
                <c:pt idx="4344">
                  <c:v>3.3199999332427899</c:v>
                </c:pt>
                <c:pt idx="4345">
                  <c:v>3.3199999332427899</c:v>
                </c:pt>
                <c:pt idx="4346">
                  <c:v>3.3199999332427899</c:v>
                </c:pt>
                <c:pt idx="4347">
                  <c:v>3.3199999332427899</c:v>
                </c:pt>
                <c:pt idx="4348">
                  <c:v>3.3199999332427899</c:v>
                </c:pt>
                <c:pt idx="4349">
                  <c:v>3.3199999332427899</c:v>
                </c:pt>
                <c:pt idx="4350">
                  <c:v>3.3199999332427899</c:v>
                </c:pt>
                <c:pt idx="4351">
                  <c:v>3.3199999332427899</c:v>
                </c:pt>
                <c:pt idx="4352">
                  <c:v>3.3199999332427899</c:v>
                </c:pt>
                <c:pt idx="4353">
                  <c:v>3.3199999332427899</c:v>
                </c:pt>
                <c:pt idx="4354">
                  <c:v>3.3199999332427899</c:v>
                </c:pt>
                <c:pt idx="4355">
                  <c:v>3.3199999332427899</c:v>
                </c:pt>
                <c:pt idx="4356">
                  <c:v>3.3199999332427899</c:v>
                </c:pt>
                <c:pt idx="4357">
                  <c:v>3.3199999332427899</c:v>
                </c:pt>
                <c:pt idx="4358">
                  <c:v>3.3199999332427899</c:v>
                </c:pt>
                <c:pt idx="4359">
                  <c:v>3.3199999332427899</c:v>
                </c:pt>
                <c:pt idx="4360">
                  <c:v>3.3199999332427899</c:v>
                </c:pt>
                <c:pt idx="4361">
                  <c:v>3.3199999332427899</c:v>
                </c:pt>
                <c:pt idx="4362">
                  <c:v>3.3199999332427899</c:v>
                </c:pt>
                <c:pt idx="4363">
                  <c:v>3.3199999332427899</c:v>
                </c:pt>
                <c:pt idx="4364">
                  <c:v>3.3199999332427899</c:v>
                </c:pt>
                <c:pt idx="4365">
                  <c:v>3.3199999332427899</c:v>
                </c:pt>
                <c:pt idx="4366">
                  <c:v>3.3199999332427899</c:v>
                </c:pt>
                <c:pt idx="4367">
                  <c:v>3.3199999332427899</c:v>
                </c:pt>
                <c:pt idx="4368">
                  <c:v>3.3199999332427899</c:v>
                </c:pt>
                <c:pt idx="4369">
                  <c:v>3.3199999332427899</c:v>
                </c:pt>
                <c:pt idx="4370">
                  <c:v>3.3199999332427899</c:v>
                </c:pt>
                <c:pt idx="4371">
                  <c:v>3.3199999332427899</c:v>
                </c:pt>
                <c:pt idx="4372">
                  <c:v>3.3199999332427899</c:v>
                </c:pt>
                <c:pt idx="4373">
                  <c:v>3.3199999332427899</c:v>
                </c:pt>
                <c:pt idx="4374">
                  <c:v>3.3199999332427899</c:v>
                </c:pt>
                <c:pt idx="4375">
                  <c:v>3.3199999332427899</c:v>
                </c:pt>
                <c:pt idx="4376">
                  <c:v>3.3199999332427899</c:v>
                </c:pt>
                <c:pt idx="4377">
                  <c:v>3.3199999332427899</c:v>
                </c:pt>
                <c:pt idx="4378">
                  <c:v>3.3199999332427899</c:v>
                </c:pt>
                <c:pt idx="4379">
                  <c:v>3.3199999332427899</c:v>
                </c:pt>
                <c:pt idx="4380">
                  <c:v>3.3199999332427899</c:v>
                </c:pt>
                <c:pt idx="4381">
                  <c:v>3.3199999332427899</c:v>
                </c:pt>
                <c:pt idx="4382">
                  <c:v>3.3199999332427899</c:v>
                </c:pt>
                <c:pt idx="4383">
                  <c:v>3.3199999332427899</c:v>
                </c:pt>
                <c:pt idx="4384">
                  <c:v>3.3199999332427899</c:v>
                </c:pt>
                <c:pt idx="4385">
                  <c:v>3.3199999332427899</c:v>
                </c:pt>
                <c:pt idx="4386">
                  <c:v>3.3199999332427899</c:v>
                </c:pt>
                <c:pt idx="4387">
                  <c:v>3.3199999332427899</c:v>
                </c:pt>
                <c:pt idx="4388">
                  <c:v>3.3199999332427899</c:v>
                </c:pt>
                <c:pt idx="4389">
                  <c:v>3.3199999332427899</c:v>
                </c:pt>
                <c:pt idx="4390">
                  <c:v>3.3199999332427899</c:v>
                </c:pt>
                <c:pt idx="4391">
                  <c:v>3.3199999332427899</c:v>
                </c:pt>
                <c:pt idx="4392">
                  <c:v>3.3199999332427899</c:v>
                </c:pt>
                <c:pt idx="4393">
                  <c:v>3.3199999332427899</c:v>
                </c:pt>
                <c:pt idx="4394">
                  <c:v>3.3199999332427899</c:v>
                </c:pt>
                <c:pt idx="4395">
                  <c:v>3.3199999332427899</c:v>
                </c:pt>
                <c:pt idx="4396">
                  <c:v>3.3199999332427899</c:v>
                </c:pt>
                <c:pt idx="4397">
                  <c:v>3.3199999332427899</c:v>
                </c:pt>
                <c:pt idx="4398">
                  <c:v>3.3199999332427899</c:v>
                </c:pt>
                <c:pt idx="4399">
                  <c:v>3.3199999332427899</c:v>
                </c:pt>
                <c:pt idx="4400">
                  <c:v>3.3199999332427899</c:v>
                </c:pt>
                <c:pt idx="4401">
                  <c:v>3.3199999332427899</c:v>
                </c:pt>
                <c:pt idx="4402">
                  <c:v>3.3199999332427899</c:v>
                </c:pt>
                <c:pt idx="4403">
                  <c:v>3.3199999332427899</c:v>
                </c:pt>
                <c:pt idx="4404">
                  <c:v>3.3199999332427899</c:v>
                </c:pt>
                <c:pt idx="4405">
                  <c:v>3.3199999332427899</c:v>
                </c:pt>
                <c:pt idx="4406">
                  <c:v>3.3199999332427899</c:v>
                </c:pt>
                <c:pt idx="4407">
                  <c:v>3.3199999332427899</c:v>
                </c:pt>
                <c:pt idx="4408">
                  <c:v>3.3199999332427899</c:v>
                </c:pt>
                <c:pt idx="4409">
                  <c:v>3.3199999332427899</c:v>
                </c:pt>
                <c:pt idx="4410">
                  <c:v>3.3199999332427899</c:v>
                </c:pt>
                <c:pt idx="4411">
                  <c:v>3.3199999332427899</c:v>
                </c:pt>
                <c:pt idx="4412">
                  <c:v>3.3199999332427899</c:v>
                </c:pt>
                <c:pt idx="4413">
                  <c:v>3.3199999332427899</c:v>
                </c:pt>
                <c:pt idx="4414">
                  <c:v>3.3199999332427899</c:v>
                </c:pt>
                <c:pt idx="4415">
                  <c:v>3.3199999332427899</c:v>
                </c:pt>
                <c:pt idx="4416">
                  <c:v>3.3199999332427899</c:v>
                </c:pt>
                <c:pt idx="4417">
                  <c:v>3.3199999332427899</c:v>
                </c:pt>
                <c:pt idx="4418">
                  <c:v>3.3199999332427899</c:v>
                </c:pt>
                <c:pt idx="4419">
                  <c:v>3.3199999332427899</c:v>
                </c:pt>
                <c:pt idx="4420">
                  <c:v>3.3199999332427899</c:v>
                </c:pt>
                <c:pt idx="4421">
                  <c:v>3.3199999332427899</c:v>
                </c:pt>
                <c:pt idx="4422">
                  <c:v>3.3199999332427899</c:v>
                </c:pt>
                <c:pt idx="4423">
                  <c:v>3.3199999332427899</c:v>
                </c:pt>
                <c:pt idx="4424">
                  <c:v>3.3199999332427899</c:v>
                </c:pt>
                <c:pt idx="4425">
                  <c:v>3.3199999332427899</c:v>
                </c:pt>
                <c:pt idx="4426">
                  <c:v>3.3199999332427899</c:v>
                </c:pt>
                <c:pt idx="4427">
                  <c:v>3.3199999332427899</c:v>
                </c:pt>
                <c:pt idx="4428">
                  <c:v>3.3199999332427899</c:v>
                </c:pt>
                <c:pt idx="4429">
                  <c:v>3.3199999332427899</c:v>
                </c:pt>
                <c:pt idx="4430">
                  <c:v>3.3199999332427899</c:v>
                </c:pt>
                <c:pt idx="4431">
                  <c:v>3.3199999332427899</c:v>
                </c:pt>
                <c:pt idx="4432">
                  <c:v>3.3199999332427899</c:v>
                </c:pt>
                <c:pt idx="4433">
                  <c:v>3.3199999332427899</c:v>
                </c:pt>
                <c:pt idx="4434">
                  <c:v>3.3199999332427899</c:v>
                </c:pt>
                <c:pt idx="4435">
                  <c:v>3.3199999332427899</c:v>
                </c:pt>
                <c:pt idx="4436">
                  <c:v>3.3199999332427899</c:v>
                </c:pt>
                <c:pt idx="4437">
                  <c:v>3.3199999332427899</c:v>
                </c:pt>
                <c:pt idx="4438">
                  <c:v>3.3199999332427899</c:v>
                </c:pt>
                <c:pt idx="4439">
                  <c:v>3.3199999332427899</c:v>
                </c:pt>
                <c:pt idx="4440">
                  <c:v>3.3199999332427899</c:v>
                </c:pt>
                <c:pt idx="4441">
                  <c:v>3.3199999332427899</c:v>
                </c:pt>
                <c:pt idx="4442">
                  <c:v>3.3199999332427899</c:v>
                </c:pt>
                <c:pt idx="4443">
                  <c:v>3.3199999332427899</c:v>
                </c:pt>
                <c:pt idx="4444">
                  <c:v>3.3199999332427899</c:v>
                </c:pt>
                <c:pt idx="4445">
                  <c:v>3.3199999332427899</c:v>
                </c:pt>
                <c:pt idx="4446">
                  <c:v>3.3199999332427899</c:v>
                </c:pt>
                <c:pt idx="4447">
                  <c:v>3.3199999332427899</c:v>
                </c:pt>
                <c:pt idx="4448">
                  <c:v>3.3199999332427899</c:v>
                </c:pt>
                <c:pt idx="4449">
                  <c:v>3.3199999332427899</c:v>
                </c:pt>
                <c:pt idx="4450">
                  <c:v>3.3199999332427899</c:v>
                </c:pt>
                <c:pt idx="4451">
                  <c:v>3.3199999332427899</c:v>
                </c:pt>
                <c:pt idx="4452">
                  <c:v>3.3199999332427899</c:v>
                </c:pt>
                <c:pt idx="4453">
                  <c:v>3.3199999332427899</c:v>
                </c:pt>
                <c:pt idx="4454">
                  <c:v>3.3199999332427899</c:v>
                </c:pt>
                <c:pt idx="4455">
                  <c:v>3.3199999332427899</c:v>
                </c:pt>
                <c:pt idx="4456">
                  <c:v>3.3199999332427899</c:v>
                </c:pt>
                <c:pt idx="4457">
                  <c:v>3.3199999332427899</c:v>
                </c:pt>
                <c:pt idx="4458">
                  <c:v>3.3199999332427899</c:v>
                </c:pt>
                <c:pt idx="4459">
                  <c:v>3.3199999332427899</c:v>
                </c:pt>
                <c:pt idx="4460">
                  <c:v>3.3199999332427899</c:v>
                </c:pt>
                <c:pt idx="4461">
                  <c:v>3.3199999332427899</c:v>
                </c:pt>
                <c:pt idx="4462">
                  <c:v>3.3199999332427899</c:v>
                </c:pt>
                <c:pt idx="4463">
                  <c:v>3.3199999332427899</c:v>
                </c:pt>
                <c:pt idx="4464">
                  <c:v>3.3199999332427899</c:v>
                </c:pt>
                <c:pt idx="4465">
                  <c:v>3.3199999332427899</c:v>
                </c:pt>
                <c:pt idx="4466">
                  <c:v>3.3199999332427899</c:v>
                </c:pt>
                <c:pt idx="4467">
                  <c:v>3.3199999332427899</c:v>
                </c:pt>
                <c:pt idx="4468">
                  <c:v>3.3199999332427899</c:v>
                </c:pt>
                <c:pt idx="4469">
                  <c:v>3.3199999332427899</c:v>
                </c:pt>
                <c:pt idx="4470">
                  <c:v>3.3199999332427899</c:v>
                </c:pt>
                <c:pt idx="4471">
                  <c:v>3.3199999332427899</c:v>
                </c:pt>
                <c:pt idx="4472">
                  <c:v>3.3199999332427899</c:v>
                </c:pt>
                <c:pt idx="4473">
                  <c:v>3.3199999332427899</c:v>
                </c:pt>
                <c:pt idx="4474">
                  <c:v>3.3199999332427899</c:v>
                </c:pt>
                <c:pt idx="4475">
                  <c:v>3.3199999332427899</c:v>
                </c:pt>
                <c:pt idx="4476">
                  <c:v>3.3199999332427899</c:v>
                </c:pt>
                <c:pt idx="4477">
                  <c:v>3.3199999332427899</c:v>
                </c:pt>
                <c:pt idx="4478">
                  <c:v>3.3199999332427899</c:v>
                </c:pt>
                <c:pt idx="4479">
                  <c:v>3.3199999332427899</c:v>
                </c:pt>
                <c:pt idx="4480">
                  <c:v>3.3199999332427899</c:v>
                </c:pt>
                <c:pt idx="4481">
                  <c:v>3.3199999332427899</c:v>
                </c:pt>
                <c:pt idx="4482">
                  <c:v>3.3199999332427899</c:v>
                </c:pt>
                <c:pt idx="4483">
                  <c:v>3.3199999332427899</c:v>
                </c:pt>
                <c:pt idx="4484">
                  <c:v>3.3199999332427899</c:v>
                </c:pt>
                <c:pt idx="4485">
                  <c:v>3.3199999332427899</c:v>
                </c:pt>
                <c:pt idx="4486">
                  <c:v>3.3199999332427899</c:v>
                </c:pt>
                <c:pt idx="4487">
                  <c:v>3.3199999332427899</c:v>
                </c:pt>
                <c:pt idx="4488">
                  <c:v>3.3199999332427899</c:v>
                </c:pt>
                <c:pt idx="4489">
                  <c:v>3.3199999332427899</c:v>
                </c:pt>
                <c:pt idx="4490">
                  <c:v>3.3199999332427899</c:v>
                </c:pt>
                <c:pt idx="4491">
                  <c:v>3.3199999332427899</c:v>
                </c:pt>
                <c:pt idx="4492">
                  <c:v>3.3199999332427899</c:v>
                </c:pt>
                <c:pt idx="4493">
                  <c:v>3.3199999332427899</c:v>
                </c:pt>
                <c:pt idx="4494">
                  <c:v>3.3399999141693102</c:v>
                </c:pt>
                <c:pt idx="4495">
                  <c:v>3.3399999141693102</c:v>
                </c:pt>
                <c:pt idx="4496">
                  <c:v>3.3399999141693102</c:v>
                </c:pt>
                <c:pt idx="4497">
                  <c:v>3.3399999141693102</c:v>
                </c:pt>
                <c:pt idx="4498">
                  <c:v>3.3399999141693102</c:v>
                </c:pt>
                <c:pt idx="4499">
                  <c:v>3.3399999141693102</c:v>
                </c:pt>
                <c:pt idx="4500">
                  <c:v>3.3399999141693102</c:v>
                </c:pt>
                <c:pt idx="4501">
                  <c:v>3.3399999141693102</c:v>
                </c:pt>
                <c:pt idx="4502">
                  <c:v>3.3399999141693102</c:v>
                </c:pt>
                <c:pt idx="4503">
                  <c:v>3.3399999141693102</c:v>
                </c:pt>
                <c:pt idx="4504">
                  <c:v>3.3399999141693102</c:v>
                </c:pt>
                <c:pt idx="4505">
                  <c:v>3.3399999141693102</c:v>
                </c:pt>
                <c:pt idx="4506">
                  <c:v>3.3399999141693102</c:v>
                </c:pt>
                <c:pt idx="4507">
                  <c:v>3.3399999141693102</c:v>
                </c:pt>
                <c:pt idx="4508">
                  <c:v>3.3399999141693102</c:v>
                </c:pt>
                <c:pt idx="4509">
                  <c:v>3.3399999141693102</c:v>
                </c:pt>
                <c:pt idx="4510">
                  <c:v>3.3399999141693102</c:v>
                </c:pt>
                <c:pt idx="4511">
                  <c:v>3.3399999141693102</c:v>
                </c:pt>
                <c:pt idx="4512">
                  <c:v>3.3399999141693102</c:v>
                </c:pt>
                <c:pt idx="4513">
                  <c:v>3.3399999141693102</c:v>
                </c:pt>
                <c:pt idx="4514">
                  <c:v>3.3399999141693102</c:v>
                </c:pt>
                <c:pt idx="4515">
                  <c:v>3.3399999141693102</c:v>
                </c:pt>
                <c:pt idx="4516">
                  <c:v>3.3399999141693102</c:v>
                </c:pt>
                <c:pt idx="4517">
                  <c:v>3.3399999141693102</c:v>
                </c:pt>
                <c:pt idx="4518">
                  <c:v>3.3399999141693102</c:v>
                </c:pt>
                <c:pt idx="4519">
                  <c:v>3.3399999141693102</c:v>
                </c:pt>
                <c:pt idx="4520">
                  <c:v>3.3399999141693102</c:v>
                </c:pt>
                <c:pt idx="4521">
                  <c:v>3.3399999141693102</c:v>
                </c:pt>
                <c:pt idx="4522">
                  <c:v>3.3399999141693102</c:v>
                </c:pt>
                <c:pt idx="4523">
                  <c:v>3.3399999141693102</c:v>
                </c:pt>
                <c:pt idx="4524">
                  <c:v>3.3399999141693102</c:v>
                </c:pt>
                <c:pt idx="4525">
                  <c:v>3.3399999141693102</c:v>
                </c:pt>
                <c:pt idx="4526">
                  <c:v>3.3399999141693102</c:v>
                </c:pt>
                <c:pt idx="4527">
                  <c:v>3.3399999141693102</c:v>
                </c:pt>
                <c:pt idx="4528">
                  <c:v>3.3399999141693102</c:v>
                </c:pt>
                <c:pt idx="4529">
                  <c:v>3.3399999141693102</c:v>
                </c:pt>
                <c:pt idx="4530">
                  <c:v>3.3399999141693102</c:v>
                </c:pt>
                <c:pt idx="4531">
                  <c:v>3.3399999141693102</c:v>
                </c:pt>
                <c:pt idx="4532">
                  <c:v>3.3399999141693102</c:v>
                </c:pt>
                <c:pt idx="4533">
                  <c:v>3.3399999141693102</c:v>
                </c:pt>
                <c:pt idx="4534">
                  <c:v>3.3399999141693102</c:v>
                </c:pt>
                <c:pt idx="4535">
                  <c:v>3.3399999141693102</c:v>
                </c:pt>
                <c:pt idx="4536">
                  <c:v>3.3399999141693102</c:v>
                </c:pt>
                <c:pt idx="4537">
                  <c:v>3.3399999141693102</c:v>
                </c:pt>
                <c:pt idx="4538">
                  <c:v>3.3399999141693102</c:v>
                </c:pt>
                <c:pt idx="4539">
                  <c:v>3.3399999141693102</c:v>
                </c:pt>
                <c:pt idx="4540">
                  <c:v>3.3399999141693102</c:v>
                </c:pt>
                <c:pt idx="4541">
                  <c:v>3.3399999141693102</c:v>
                </c:pt>
                <c:pt idx="4542">
                  <c:v>3.3399999141693102</c:v>
                </c:pt>
                <c:pt idx="4543">
                  <c:v>3.3399999141693102</c:v>
                </c:pt>
                <c:pt idx="4544">
                  <c:v>3.3399999141693102</c:v>
                </c:pt>
                <c:pt idx="4545">
                  <c:v>3.3399999141693102</c:v>
                </c:pt>
                <c:pt idx="4546">
                  <c:v>3.3399999141693102</c:v>
                </c:pt>
                <c:pt idx="4547">
                  <c:v>3.3399999141693102</c:v>
                </c:pt>
                <c:pt idx="4548">
                  <c:v>3.3399999141693102</c:v>
                </c:pt>
                <c:pt idx="4549">
                  <c:v>3.3399999141693102</c:v>
                </c:pt>
                <c:pt idx="4550">
                  <c:v>3.3399999141693102</c:v>
                </c:pt>
                <c:pt idx="4551">
                  <c:v>3.3399999141693102</c:v>
                </c:pt>
                <c:pt idx="4552">
                  <c:v>3.3399999141693102</c:v>
                </c:pt>
                <c:pt idx="4553">
                  <c:v>3.3399999141693102</c:v>
                </c:pt>
                <c:pt idx="4554">
                  <c:v>3.3399999141693102</c:v>
                </c:pt>
                <c:pt idx="4555">
                  <c:v>3.3399999141693102</c:v>
                </c:pt>
                <c:pt idx="4556">
                  <c:v>3.3399999141693102</c:v>
                </c:pt>
                <c:pt idx="4557">
                  <c:v>3.3399999141693102</c:v>
                </c:pt>
                <c:pt idx="4558">
                  <c:v>3.3399999141693102</c:v>
                </c:pt>
                <c:pt idx="4559">
                  <c:v>3.3399999141693102</c:v>
                </c:pt>
                <c:pt idx="4560">
                  <c:v>3.3399999141693102</c:v>
                </c:pt>
                <c:pt idx="4561">
                  <c:v>3.3399999141693102</c:v>
                </c:pt>
                <c:pt idx="4562">
                  <c:v>3.3399999141693102</c:v>
                </c:pt>
                <c:pt idx="4563">
                  <c:v>3.3399999141693102</c:v>
                </c:pt>
                <c:pt idx="4564">
                  <c:v>3.3399999141693102</c:v>
                </c:pt>
                <c:pt idx="4565">
                  <c:v>3.3399999141693102</c:v>
                </c:pt>
                <c:pt idx="4566">
                  <c:v>3.3399999141693102</c:v>
                </c:pt>
                <c:pt idx="4567">
                  <c:v>3.3399999141693102</c:v>
                </c:pt>
                <c:pt idx="4568">
                  <c:v>3.3399999141693102</c:v>
                </c:pt>
                <c:pt idx="4569">
                  <c:v>3.3399999141693102</c:v>
                </c:pt>
                <c:pt idx="4570">
                  <c:v>3.3399999141693102</c:v>
                </c:pt>
                <c:pt idx="4571">
                  <c:v>3.3399999141693102</c:v>
                </c:pt>
                <c:pt idx="4572">
                  <c:v>3.3399999141693102</c:v>
                </c:pt>
                <c:pt idx="4573">
                  <c:v>3.3399999141693102</c:v>
                </c:pt>
                <c:pt idx="4574">
                  <c:v>3.3399999141693102</c:v>
                </c:pt>
                <c:pt idx="4575">
                  <c:v>3.3399999141693102</c:v>
                </c:pt>
                <c:pt idx="4576">
                  <c:v>3.3399999141693102</c:v>
                </c:pt>
                <c:pt idx="4577">
                  <c:v>3.3399999141693102</c:v>
                </c:pt>
                <c:pt idx="4578">
                  <c:v>3.3399999141693102</c:v>
                </c:pt>
                <c:pt idx="4579">
                  <c:v>3.3399999141693102</c:v>
                </c:pt>
                <c:pt idx="4580">
                  <c:v>3.3399999141693102</c:v>
                </c:pt>
                <c:pt idx="4581">
                  <c:v>3.3399999141693102</c:v>
                </c:pt>
                <c:pt idx="4582">
                  <c:v>3.3399999141693102</c:v>
                </c:pt>
                <c:pt idx="4583">
                  <c:v>3.3399999141693102</c:v>
                </c:pt>
                <c:pt idx="4584">
                  <c:v>3.3399999141693102</c:v>
                </c:pt>
                <c:pt idx="4585">
                  <c:v>3.3399999141693102</c:v>
                </c:pt>
                <c:pt idx="4586">
                  <c:v>3.3399999141693102</c:v>
                </c:pt>
                <c:pt idx="4587">
                  <c:v>3.3399999141693102</c:v>
                </c:pt>
                <c:pt idx="4588">
                  <c:v>3.3399999141693102</c:v>
                </c:pt>
                <c:pt idx="4589">
                  <c:v>3.3399999141693102</c:v>
                </c:pt>
                <c:pt idx="4590">
                  <c:v>3.3399999141693102</c:v>
                </c:pt>
                <c:pt idx="4591">
                  <c:v>3.3399999141693102</c:v>
                </c:pt>
                <c:pt idx="4592">
                  <c:v>3.3399999141693102</c:v>
                </c:pt>
                <c:pt idx="4593">
                  <c:v>3.3399999141693102</c:v>
                </c:pt>
                <c:pt idx="4594">
                  <c:v>3.3399999141693102</c:v>
                </c:pt>
                <c:pt idx="4595">
                  <c:v>3.3399999141693102</c:v>
                </c:pt>
                <c:pt idx="4596">
                  <c:v>3.3399999141693102</c:v>
                </c:pt>
                <c:pt idx="4597">
                  <c:v>3.3399999141693102</c:v>
                </c:pt>
                <c:pt idx="4598">
                  <c:v>3.3399999141693102</c:v>
                </c:pt>
                <c:pt idx="4599">
                  <c:v>3.3399999141693102</c:v>
                </c:pt>
                <c:pt idx="4600">
                  <c:v>3.3399999141693102</c:v>
                </c:pt>
                <c:pt idx="4601">
                  <c:v>3.3399999141693102</c:v>
                </c:pt>
                <c:pt idx="4602">
                  <c:v>3.3399999141693102</c:v>
                </c:pt>
                <c:pt idx="4603">
                  <c:v>3.3399999141693102</c:v>
                </c:pt>
                <c:pt idx="4604">
                  <c:v>3.3399999141693102</c:v>
                </c:pt>
                <c:pt idx="4605">
                  <c:v>3.3399999141693102</c:v>
                </c:pt>
                <c:pt idx="4606">
                  <c:v>3.3199999332427899</c:v>
                </c:pt>
                <c:pt idx="4607">
                  <c:v>3.3199999332427899</c:v>
                </c:pt>
                <c:pt idx="4608">
                  <c:v>3.3199999332427899</c:v>
                </c:pt>
                <c:pt idx="4609">
                  <c:v>3.3199999332427899</c:v>
                </c:pt>
                <c:pt idx="4610">
                  <c:v>3.3199999332427899</c:v>
                </c:pt>
                <c:pt idx="4611">
                  <c:v>3.3199999332427899</c:v>
                </c:pt>
                <c:pt idx="4612">
                  <c:v>3.3399999141693102</c:v>
                </c:pt>
                <c:pt idx="4613">
                  <c:v>3.3399999141693102</c:v>
                </c:pt>
                <c:pt idx="4614">
                  <c:v>3.3399999141693102</c:v>
                </c:pt>
                <c:pt idx="4615">
                  <c:v>3.3399999141693102</c:v>
                </c:pt>
                <c:pt idx="4616">
                  <c:v>3.3399999141693102</c:v>
                </c:pt>
                <c:pt idx="4617">
                  <c:v>3.3399999141693102</c:v>
                </c:pt>
                <c:pt idx="4618">
                  <c:v>3.3199999332427899</c:v>
                </c:pt>
                <c:pt idx="4619">
                  <c:v>3.3199999332427899</c:v>
                </c:pt>
                <c:pt idx="4620">
                  <c:v>3.3199999332427899</c:v>
                </c:pt>
                <c:pt idx="4621">
                  <c:v>3.3199999332427899</c:v>
                </c:pt>
                <c:pt idx="4622">
                  <c:v>3.3399999141693102</c:v>
                </c:pt>
                <c:pt idx="4623">
                  <c:v>3.3399999141693102</c:v>
                </c:pt>
                <c:pt idx="4624">
                  <c:v>3.3399999141693102</c:v>
                </c:pt>
                <c:pt idx="4625">
                  <c:v>3.3399999141693102</c:v>
                </c:pt>
                <c:pt idx="4626">
                  <c:v>3.3399999141693102</c:v>
                </c:pt>
                <c:pt idx="4627">
                  <c:v>3.3399999141693102</c:v>
                </c:pt>
                <c:pt idx="4628">
                  <c:v>3.3399999141693102</c:v>
                </c:pt>
                <c:pt idx="4629">
                  <c:v>3.3399999141693102</c:v>
                </c:pt>
                <c:pt idx="4630">
                  <c:v>3.3399999141693102</c:v>
                </c:pt>
                <c:pt idx="4631">
                  <c:v>3.3399999141693102</c:v>
                </c:pt>
                <c:pt idx="4632">
                  <c:v>3.3399999141693102</c:v>
                </c:pt>
                <c:pt idx="4633">
                  <c:v>3.3399999141693102</c:v>
                </c:pt>
                <c:pt idx="4634">
                  <c:v>3.3399999141693102</c:v>
                </c:pt>
                <c:pt idx="4635">
                  <c:v>3.3399999141693102</c:v>
                </c:pt>
                <c:pt idx="4636">
                  <c:v>3.3399999141693102</c:v>
                </c:pt>
                <c:pt idx="4637">
                  <c:v>3.3399999141693102</c:v>
                </c:pt>
                <c:pt idx="4638">
                  <c:v>3.3399999141693102</c:v>
                </c:pt>
                <c:pt idx="4639">
                  <c:v>3.3399999141693102</c:v>
                </c:pt>
                <c:pt idx="4640">
                  <c:v>3.3399999141693102</c:v>
                </c:pt>
                <c:pt idx="4641">
                  <c:v>3.3399999141693102</c:v>
                </c:pt>
                <c:pt idx="4642">
                  <c:v>3.3399999141693102</c:v>
                </c:pt>
                <c:pt idx="4643">
                  <c:v>3.3399999141693102</c:v>
                </c:pt>
                <c:pt idx="4644">
                  <c:v>3.3399999141693102</c:v>
                </c:pt>
                <c:pt idx="4645">
                  <c:v>3.3399999141693102</c:v>
                </c:pt>
                <c:pt idx="4646">
                  <c:v>3.3399999141693102</c:v>
                </c:pt>
                <c:pt idx="4647">
                  <c:v>3.3399999141693102</c:v>
                </c:pt>
                <c:pt idx="4648">
                  <c:v>3.3399999141693102</c:v>
                </c:pt>
                <c:pt idx="4649">
                  <c:v>3.3399999141693102</c:v>
                </c:pt>
                <c:pt idx="4650">
                  <c:v>3.3399999141693102</c:v>
                </c:pt>
                <c:pt idx="4651">
                  <c:v>3.3199999332427899</c:v>
                </c:pt>
                <c:pt idx="4652">
                  <c:v>3.3199999332427899</c:v>
                </c:pt>
                <c:pt idx="4653">
                  <c:v>3.3199999332427899</c:v>
                </c:pt>
                <c:pt idx="4654">
                  <c:v>3.3399999141693102</c:v>
                </c:pt>
                <c:pt idx="4655">
                  <c:v>3.3399999141693102</c:v>
                </c:pt>
                <c:pt idx="4656">
                  <c:v>3.3399999141693102</c:v>
                </c:pt>
                <c:pt idx="4657">
                  <c:v>3.3399999141693102</c:v>
                </c:pt>
                <c:pt idx="4658">
                  <c:v>3.3399999141693102</c:v>
                </c:pt>
                <c:pt idx="4659">
                  <c:v>3.3399999141693102</c:v>
                </c:pt>
                <c:pt idx="4660">
                  <c:v>3.3399999141693102</c:v>
                </c:pt>
                <c:pt idx="4661">
                  <c:v>3.3399999141693102</c:v>
                </c:pt>
                <c:pt idx="4662">
                  <c:v>3.3399999141693102</c:v>
                </c:pt>
                <c:pt idx="4663">
                  <c:v>3.3399999141693102</c:v>
                </c:pt>
                <c:pt idx="4664">
                  <c:v>3.3399999141693102</c:v>
                </c:pt>
                <c:pt idx="4665">
                  <c:v>3.3399999141693102</c:v>
                </c:pt>
                <c:pt idx="4666">
                  <c:v>3.3399999141693102</c:v>
                </c:pt>
                <c:pt idx="4667">
                  <c:v>3.3399999141693102</c:v>
                </c:pt>
                <c:pt idx="4668">
                  <c:v>3.3399999141693102</c:v>
                </c:pt>
                <c:pt idx="4669">
                  <c:v>3.3399999141693102</c:v>
                </c:pt>
                <c:pt idx="4670">
                  <c:v>3.3399999141693102</c:v>
                </c:pt>
                <c:pt idx="4671">
                  <c:v>3.3399999141693102</c:v>
                </c:pt>
                <c:pt idx="4672">
                  <c:v>3.3399999141693102</c:v>
                </c:pt>
                <c:pt idx="4673">
                  <c:v>3.3399999141693102</c:v>
                </c:pt>
                <c:pt idx="4674">
                  <c:v>3.3399999141693102</c:v>
                </c:pt>
                <c:pt idx="4675">
                  <c:v>3.3399999141693102</c:v>
                </c:pt>
                <c:pt idx="4676">
                  <c:v>3.3399999141693102</c:v>
                </c:pt>
                <c:pt idx="4677">
                  <c:v>3.3399999141693102</c:v>
                </c:pt>
                <c:pt idx="4678">
                  <c:v>3.3399999141693102</c:v>
                </c:pt>
                <c:pt idx="4679">
                  <c:v>3.3399999141693102</c:v>
                </c:pt>
                <c:pt idx="4680">
                  <c:v>3.3399999141693102</c:v>
                </c:pt>
                <c:pt idx="4681">
                  <c:v>3.3399999141693102</c:v>
                </c:pt>
                <c:pt idx="4682">
                  <c:v>3.3399999141693102</c:v>
                </c:pt>
                <c:pt idx="4683">
                  <c:v>3.3399999141693102</c:v>
                </c:pt>
                <c:pt idx="4684">
                  <c:v>3.3399999141693102</c:v>
                </c:pt>
                <c:pt idx="4685">
                  <c:v>3.3399999141693102</c:v>
                </c:pt>
                <c:pt idx="4686">
                  <c:v>3.3399999141693102</c:v>
                </c:pt>
                <c:pt idx="4687">
                  <c:v>3.3399999141693102</c:v>
                </c:pt>
                <c:pt idx="4688">
                  <c:v>3.3399999141693102</c:v>
                </c:pt>
                <c:pt idx="4689">
                  <c:v>3.3399999141693102</c:v>
                </c:pt>
                <c:pt idx="4690">
                  <c:v>3.3399999141693102</c:v>
                </c:pt>
                <c:pt idx="4691">
                  <c:v>3.3399999141693102</c:v>
                </c:pt>
                <c:pt idx="4692">
                  <c:v>3.3399999141693102</c:v>
                </c:pt>
                <c:pt idx="4693">
                  <c:v>3.3399999141693102</c:v>
                </c:pt>
                <c:pt idx="4694">
                  <c:v>3.3399999141693102</c:v>
                </c:pt>
                <c:pt idx="4695">
                  <c:v>3.3399999141693102</c:v>
                </c:pt>
                <c:pt idx="4696">
                  <c:v>3.3399999141693102</c:v>
                </c:pt>
                <c:pt idx="4697">
                  <c:v>3.3399999141693102</c:v>
                </c:pt>
                <c:pt idx="4698">
                  <c:v>3.3399999141693102</c:v>
                </c:pt>
                <c:pt idx="4699">
                  <c:v>3.3399999141693102</c:v>
                </c:pt>
                <c:pt idx="4700">
                  <c:v>3.3399999141693102</c:v>
                </c:pt>
                <c:pt idx="4701">
                  <c:v>3.3399999141693102</c:v>
                </c:pt>
                <c:pt idx="4702">
                  <c:v>3.3399999141693102</c:v>
                </c:pt>
                <c:pt idx="4703">
                  <c:v>3.3399999141693102</c:v>
                </c:pt>
                <c:pt idx="4704">
                  <c:v>3.3399999141693102</c:v>
                </c:pt>
                <c:pt idx="4705">
                  <c:v>3.3399999141693102</c:v>
                </c:pt>
                <c:pt idx="4706">
                  <c:v>3.3399999141693102</c:v>
                </c:pt>
                <c:pt idx="4707">
                  <c:v>3.3399999141693102</c:v>
                </c:pt>
                <c:pt idx="4708">
                  <c:v>3.3399999141693102</c:v>
                </c:pt>
                <c:pt idx="4709">
                  <c:v>3.3399999141693102</c:v>
                </c:pt>
                <c:pt idx="4710">
                  <c:v>3.3399999141693102</c:v>
                </c:pt>
                <c:pt idx="4711">
                  <c:v>3.3399999141693102</c:v>
                </c:pt>
                <c:pt idx="4712">
                  <c:v>3.3399999141693102</c:v>
                </c:pt>
                <c:pt idx="4713">
                  <c:v>3.3399999141693102</c:v>
                </c:pt>
                <c:pt idx="4714">
                  <c:v>3.3399999141693102</c:v>
                </c:pt>
                <c:pt idx="4715">
                  <c:v>3.3399999141693102</c:v>
                </c:pt>
                <c:pt idx="4716">
                  <c:v>3.3399999141693102</c:v>
                </c:pt>
                <c:pt idx="4717">
                  <c:v>3.3399999141693102</c:v>
                </c:pt>
                <c:pt idx="4718">
                  <c:v>3.3399999141693102</c:v>
                </c:pt>
                <c:pt idx="4719">
                  <c:v>3.3399999141693102</c:v>
                </c:pt>
                <c:pt idx="4720">
                  <c:v>3.3399999141693102</c:v>
                </c:pt>
                <c:pt idx="4721">
                  <c:v>3.3399999141693102</c:v>
                </c:pt>
                <c:pt idx="4722">
                  <c:v>3.3399999141693102</c:v>
                </c:pt>
                <c:pt idx="4723">
                  <c:v>3.3399999141693102</c:v>
                </c:pt>
                <c:pt idx="4724">
                  <c:v>3.3399999141693102</c:v>
                </c:pt>
                <c:pt idx="4725">
                  <c:v>3.3399999141693102</c:v>
                </c:pt>
                <c:pt idx="4726">
                  <c:v>3.3399999141693102</c:v>
                </c:pt>
                <c:pt idx="4727">
                  <c:v>3.3399999141693102</c:v>
                </c:pt>
                <c:pt idx="4728">
                  <c:v>3.3399999141693102</c:v>
                </c:pt>
                <c:pt idx="4729">
                  <c:v>3.3399999141693102</c:v>
                </c:pt>
                <c:pt idx="4730">
                  <c:v>3.3399999141693102</c:v>
                </c:pt>
                <c:pt idx="4731">
                  <c:v>3.3399999141693102</c:v>
                </c:pt>
                <c:pt idx="4732">
                  <c:v>3.3399999141693102</c:v>
                </c:pt>
                <c:pt idx="4733">
                  <c:v>3.3399999141693102</c:v>
                </c:pt>
                <c:pt idx="4734">
                  <c:v>3.3399999141693102</c:v>
                </c:pt>
                <c:pt idx="4735">
                  <c:v>3.3399999141693102</c:v>
                </c:pt>
                <c:pt idx="4736">
                  <c:v>3.3399999141693102</c:v>
                </c:pt>
                <c:pt idx="4737">
                  <c:v>3.3399999141693102</c:v>
                </c:pt>
                <c:pt idx="4738">
                  <c:v>3.3399999141693102</c:v>
                </c:pt>
                <c:pt idx="4739">
                  <c:v>3.3399999141693102</c:v>
                </c:pt>
                <c:pt idx="4740">
                  <c:v>3.3399999141693102</c:v>
                </c:pt>
                <c:pt idx="4741">
                  <c:v>3.3399999141693102</c:v>
                </c:pt>
                <c:pt idx="4742">
                  <c:v>3.3399999141693102</c:v>
                </c:pt>
                <c:pt idx="4743">
                  <c:v>3.3399999141693102</c:v>
                </c:pt>
                <c:pt idx="4744">
                  <c:v>3.3399999141693102</c:v>
                </c:pt>
                <c:pt idx="4745">
                  <c:v>3.3399999141693102</c:v>
                </c:pt>
                <c:pt idx="4746">
                  <c:v>3.3399999141693102</c:v>
                </c:pt>
                <c:pt idx="4747">
                  <c:v>3.3399999141693102</c:v>
                </c:pt>
                <c:pt idx="4748">
                  <c:v>3.3399999141693102</c:v>
                </c:pt>
                <c:pt idx="4749">
                  <c:v>3.3399999141693102</c:v>
                </c:pt>
                <c:pt idx="4750">
                  <c:v>3.3399999141693102</c:v>
                </c:pt>
                <c:pt idx="4751">
                  <c:v>3.3399999141693102</c:v>
                </c:pt>
                <c:pt idx="4752">
                  <c:v>3.3399999141693102</c:v>
                </c:pt>
                <c:pt idx="4753">
                  <c:v>3.3399999141693102</c:v>
                </c:pt>
                <c:pt idx="4754">
                  <c:v>3.3399999141693102</c:v>
                </c:pt>
                <c:pt idx="4755">
                  <c:v>3.3399999141693102</c:v>
                </c:pt>
                <c:pt idx="4756">
                  <c:v>3.3399999141693102</c:v>
                </c:pt>
                <c:pt idx="4757">
                  <c:v>3.3399999141693102</c:v>
                </c:pt>
                <c:pt idx="4758">
                  <c:v>3.3399999141693102</c:v>
                </c:pt>
                <c:pt idx="4759">
                  <c:v>3.3399999141693102</c:v>
                </c:pt>
                <c:pt idx="4760">
                  <c:v>3.3399999141693102</c:v>
                </c:pt>
                <c:pt idx="4761">
                  <c:v>3.3399999141693102</c:v>
                </c:pt>
                <c:pt idx="4762">
                  <c:v>3.3399999141693102</c:v>
                </c:pt>
                <c:pt idx="4763">
                  <c:v>3.3399999141693102</c:v>
                </c:pt>
                <c:pt idx="4764">
                  <c:v>3.3399999141693102</c:v>
                </c:pt>
                <c:pt idx="4765">
                  <c:v>3.3399999141693102</c:v>
                </c:pt>
                <c:pt idx="4766">
                  <c:v>3.3399999141693102</c:v>
                </c:pt>
                <c:pt idx="4767">
                  <c:v>3.3399999141693102</c:v>
                </c:pt>
                <c:pt idx="4768">
                  <c:v>3.3399999141693102</c:v>
                </c:pt>
                <c:pt idx="4769">
                  <c:v>3.3399999141693102</c:v>
                </c:pt>
                <c:pt idx="4770">
                  <c:v>3.3399999141693102</c:v>
                </c:pt>
                <c:pt idx="4771">
                  <c:v>3.3399999141693102</c:v>
                </c:pt>
                <c:pt idx="4772">
                  <c:v>3.3399999141693102</c:v>
                </c:pt>
                <c:pt idx="4773">
                  <c:v>3.3399999141693102</c:v>
                </c:pt>
                <c:pt idx="4774">
                  <c:v>3.3399999141693102</c:v>
                </c:pt>
                <c:pt idx="4775">
                  <c:v>3.3399999141693102</c:v>
                </c:pt>
                <c:pt idx="4776">
                  <c:v>3.3399999141693102</c:v>
                </c:pt>
                <c:pt idx="4777">
                  <c:v>3.3399999141693102</c:v>
                </c:pt>
                <c:pt idx="4778">
                  <c:v>3.3399999141693102</c:v>
                </c:pt>
                <c:pt idx="4779">
                  <c:v>3.3399999141693102</c:v>
                </c:pt>
                <c:pt idx="4780">
                  <c:v>3.3399999141693102</c:v>
                </c:pt>
                <c:pt idx="4781">
                  <c:v>3.3399999141693102</c:v>
                </c:pt>
                <c:pt idx="4782">
                  <c:v>3.3399999141693102</c:v>
                </c:pt>
                <c:pt idx="4783">
                  <c:v>3.3399999141693102</c:v>
                </c:pt>
                <c:pt idx="4784">
                  <c:v>3.3399999141693102</c:v>
                </c:pt>
                <c:pt idx="4785">
                  <c:v>3.3399999141693102</c:v>
                </c:pt>
                <c:pt idx="4786">
                  <c:v>3.3399999141693102</c:v>
                </c:pt>
                <c:pt idx="4787">
                  <c:v>3.3399999141693102</c:v>
                </c:pt>
                <c:pt idx="4788">
                  <c:v>3.3399999141693102</c:v>
                </c:pt>
                <c:pt idx="4789">
                  <c:v>3.3399999141693102</c:v>
                </c:pt>
                <c:pt idx="4790">
                  <c:v>3.3399999141693102</c:v>
                </c:pt>
                <c:pt idx="4791">
                  <c:v>3.3399999141693102</c:v>
                </c:pt>
                <c:pt idx="4792">
                  <c:v>3.3399999141693102</c:v>
                </c:pt>
                <c:pt idx="4793">
                  <c:v>3.3399999141693102</c:v>
                </c:pt>
                <c:pt idx="4794">
                  <c:v>3.3399999141693102</c:v>
                </c:pt>
                <c:pt idx="4795">
                  <c:v>3.3399999141693102</c:v>
                </c:pt>
                <c:pt idx="4796">
                  <c:v>3.3399999141693102</c:v>
                </c:pt>
                <c:pt idx="4797">
                  <c:v>3.3399999141693102</c:v>
                </c:pt>
                <c:pt idx="4798">
                  <c:v>3.3399999141693102</c:v>
                </c:pt>
                <c:pt idx="4799">
                  <c:v>3.3399999141693102</c:v>
                </c:pt>
                <c:pt idx="4800">
                  <c:v>3.3399999141693102</c:v>
                </c:pt>
                <c:pt idx="4801">
                  <c:v>3.3399999141693102</c:v>
                </c:pt>
                <c:pt idx="4802">
                  <c:v>3.3399999141693102</c:v>
                </c:pt>
                <c:pt idx="4803">
                  <c:v>3.3399999141693102</c:v>
                </c:pt>
                <c:pt idx="4804">
                  <c:v>3.3399999141693102</c:v>
                </c:pt>
                <c:pt idx="4805">
                  <c:v>3.3399999141693102</c:v>
                </c:pt>
                <c:pt idx="4806">
                  <c:v>3.3399999141693102</c:v>
                </c:pt>
                <c:pt idx="4807">
                  <c:v>3.3399999141693102</c:v>
                </c:pt>
                <c:pt idx="4808">
                  <c:v>3.3399999141693102</c:v>
                </c:pt>
                <c:pt idx="4809">
                  <c:v>3.3399999141693102</c:v>
                </c:pt>
                <c:pt idx="4810">
                  <c:v>3.3399999141693102</c:v>
                </c:pt>
                <c:pt idx="4811">
                  <c:v>3.3199999332427899</c:v>
                </c:pt>
                <c:pt idx="4812">
                  <c:v>3.3199999332427899</c:v>
                </c:pt>
                <c:pt idx="4813">
                  <c:v>3.3199999332427899</c:v>
                </c:pt>
                <c:pt idx="4814">
                  <c:v>3.3199999332427899</c:v>
                </c:pt>
                <c:pt idx="4815">
                  <c:v>3.3199999332427899</c:v>
                </c:pt>
                <c:pt idx="4816">
                  <c:v>3.3199999332427899</c:v>
                </c:pt>
                <c:pt idx="4817">
                  <c:v>3.3199999332427899</c:v>
                </c:pt>
                <c:pt idx="4818">
                  <c:v>3.3199999332427899</c:v>
                </c:pt>
                <c:pt idx="4819">
                  <c:v>3.3199999332427899</c:v>
                </c:pt>
                <c:pt idx="4820">
                  <c:v>3.3199999332427899</c:v>
                </c:pt>
                <c:pt idx="4821">
                  <c:v>3.3199999332427899</c:v>
                </c:pt>
                <c:pt idx="4822">
                  <c:v>3.3199999332427899</c:v>
                </c:pt>
                <c:pt idx="4823">
                  <c:v>3.3199999332427899</c:v>
                </c:pt>
                <c:pt idx="4824">
                  <c:v>3.3199999332427899</c:v>
                </c:pt>
                <c:pt idx="4825">
                  <c:v>3.3199999332427899</c:v>
                </c:pt>
                <c:pt idx="4826">
                  <c:v>3.3199999332427899</c:v>
                </c:pt>
                <c:pt idx="4827">
                  <c:v>3.3199999332427899</c:v>
                </c:pt>
                <c:pt idx="4828">
                  <c:v>3.3199999332427899</c:v>
                </c:pt>
                <c:pt idx="4829">
                  <c:v>3.3199999332427899</c:v>
                </c:pt>
                <c:pt idx="4830">
                  <c:v>3.3199999332427899</c:v>
                </c:pt>
                <c:pt idx="4831">
                  <c:v>3.3199999332427899</c:v>
                </c:pt>
                <c:pt idx="4832">
                  <c:v>3.3199999332427899</c:v>
                </c:pt>
                <c:pt idx="4833">
                  <c:v>3.3199999332427899</c:v>
                </c:pt>
                <c:pt idx="4834">
                  <c:v>3.3199999332427899</c:v>
                </c:pt>
                <c:pt idx="4835">
                  <c:v>3.3199999332427899</c:v>
                </c:pt>
                <c:pt idx="4836">
                  <c:v>3.3199999332427899</c:v>
                </c:pt>
                <c:pt idx="4837">
                  <c:v>3.3199999332427899</c:v>
                </c:pt>
                <c:pt idx="4838">
                  <c:v>3.3199999332427899</c:v>
                </c:pt>
                <c:pt idx="4839">
                  <c:v>3.3199999332427899</c:v>
                </c:pt>
                <c:pt idx="4840">
                  <c:v>3.3199999332427899</c:v>
                </c:pt>
                <c:pt idx="4841">
                  <c:v>3.3199999332427899</c:v>
                </c:pt>
                <c:pt idx="4842">
                  <c:v>3.3199999332427899</c:v>
                </c:pt>
                <c:pt idx="4843">
                  <c:v>3.3399999141693102</c:v>
                </c:pt>
                <c:pt idx="4844">
                  <c:v>3.3399999141693102</c:v>
                </c:pt>
                <c:pt idx="4845">
                  <c:v>3.3399999141693102</c:v>
                </c:pt>
                <c:pt idx="4846">
                  <c:v>3.3199999332427899</c:v>
                </c:pt>
                <c:pt idx="4847">
                  <c:v>3.3199999332427899</c:v>
                </c:pt>
                <c:pt idx="4848">
                  <c:v>3.3199999332427899</c:v>
                </c:pt>
                <c:pt idx="4849">
                  <c:v>3.3199999332427899</c:v>
                </c:pt>
                <c:pt idx="4850">
                  <c:v>3.3199999332427899</c:v>
                </c:pt>
                <c:pt idx="4851">
                  <c:v>3.3199999332427899</c:v>
                </c:pt>
                <c:pt idx="4852">
                  <c:v>3.3199999332427899</c:v>
                </c:pt>
                <c:pt idx="4853">
                  <c:v>3.3199999332427899</c:v>
                </c:pt>
                <c:pt idx="4854">
                  <c:v>3.3199999332427899</c:v>
                </c:pt>
                <c:pt idx="4855">
                  <c:v>3.3199999332427899</c:v>
                </c:pt>
                <c:pt idx="4856">
                  <c:v>3.3199999332427899</c:v>
                </c:pt>
                <c:pt idx="4857">
                  <c:v>3.3199999332427899</c:v>
                </c:pt>
                <c:pt idx="4858">
                  <c:v>3.3199999332427899</c:v>
                </c:pt>
                <c:pt idx="4859">
                  <c:v>3.3199999332427899</c:v>
                </c:pt>
                <c:pt idx="4860">
                  <c:v>3.3199999332427899</c:v>
                </c:pt>
                <c:pt idx="4861">
                  <c:v>3.3199999332427899</c:v>
                </c:pt>
                <c:pt idx="4862">
                  <c:v>3.3199999332427899</c:v>
                </c:pt>
                <c:pt idx="4863">
                  <c:v>3.3199999332427899</c:v>
                </c:pt>
                <c:pt idx="4864">
                  <c:v>3.3199999332427899</c:v>
                </c:pt>
                <c:pt idx="4865">
                  <c:v>3.3199999332427899</c:v>
                </c:pt>
                <c:pt idx="4866">
                  <c:v>3.3199999332427899</c:v>
                </c:pt>
                <c:pt idx="4867">
                  <c:v>3.3199999332427899</c:v>
                </c:pt>
                <c:pt idx="4868">
                  <c:v>3.3199999332427899</c:v>
                </c:pt>
                <c:pt idx="4869">
                  <c:v>3.3199999332427899</c:v>
                </c:pt>
                <c:pt idx="4870">
                  <c:v>3.3199999332427899</c:v>
                </c:pt>
                <c:pt idx="4871">
                  <c:v>3.3199999332427899</c:v>
                </c:pt>
                <c:pt idx="4872">
                  <c:v>3.3199999332427899</c:v>
                </c:pt>
                <c:pt idx="4873">
                  <c:v>3.3199999332427899</c:v>
                </c:pt>
                <c:pt idx="4874">
                  <c:v>3.3199999332427899</c:v>
                </c:pt>
                <c:pt idx="4875">
                  <c:v>3.3199999332427899</c:v>
                </c:pt>
                <c:pt idx="4876">
                  <c:v>3.3199999332427899</c:v>
                </c:pt>
                <c:pt idx="4877">
                  <c:v>3.3199999332427899</c:v>
                </c:pt>
                <c:pt idx="4878">
                  <c:v>3.3199999332427899</c:v>
                </c:pt>
                <c:pt idx="4879">
                  <c:v>3.3199999332427899</c:v>
                </c:pt>
                <c:pt idx="4880">
                  <c:v>3.3199999332427899</c:v>
                </c:pt>
                <c:pt idx="4881">
                  <c:v>3.3199999332427899</c:v>
                </c:pt>
                <c:pt idx="4882">
                  <c:v>3.3199999332427899</c:v>
                </c:pt>
                <c:pt idx="4883">
                  <c:v>3.3199999332427899</c:v>
                </c:pt>
                <c:pt idx="4884">
                  <c:v>3.3199999332427899</c:v>
                </c:pt>
                <c:pt idx="4885">
                  <c:v>3.3199999332427899</c:v>
                </c:pt>
                <c:pt idx="4886">
                  <c:v>3.3199999332427899</c:v>
                </c:pt>
                <c:pt idx="4887">
                  <c:v>3.3199999332427899</c:v>
                </c:pt>
                <c:pt idx="4888">
                  <c:v>3.3199999332427899</c:v>
                </c:pt>
                <c:pt idx="4889">
                  <c:v>3.3199999332427899</c:v>
                </c:pt>
                <c:pt idx="4890">
                  <c:v>3.3199999332427899</c:v>
                </c:pt>
                <c:pt idx="4891">
                  <c:v>3.3199999332427899</c:v>
                </c:pt>
                <c:pt idx="4892">
                  <c:v>3.3199999332427899</c:v>
                </c:pt>
                <c:pt idx="4893">
                  <c:v>3.3199999332427899</c:v>
                </c:pt>
                <c:pt idx="4894">
                  <c:v>3.3199999332427899</c:v>
                </c:pt>
                <c:pt idx="4895">
                  <c:v>3.3199999332427899</c:v>
                </c:pt>
                <c:pt idx="4896">
                  <c:v>3.3199999332427899</c:v>
                </c:pt>
                <c:pt idx="4897">
                  <c:v>3.3199999332427899</c:v>
                </c:pt>
                <c:pt idx="4898">
                  <c:v>3.3199999332427899</c:v>
                </c:pt>
                <c:pt idx="4899">
                  <c:v>3.3199999332427899</c:v>
                </c:pt>
                <c:pt idx="4900">
                  <c:v>3.3199999332427899</c:v>
                </c:pt>
                <c:pt idx="4901">
                  <c:v>3.3199999332427899</c:v>
                </c:pt>
                <c:pt idx="4902">
                  <c:v>3.3199999332427899</c:v>
                </c:pt>
                <c:pt idx="4903">
                  <c:v>3.3199999332427899</c:v>
                </c:pt>
                <c:pt idx="4904">
                  <c:v>3.3199999332427899</c:v>
                </c:pt>
                <c:pt idx="4905">
                  <c:v>3.3199999332427899</c:v>
                </c:pt>
                <c:pt idx="4906">
                  <c:v>3.3199999332427899</c:v>
                </c:pt>
                <c:pt idx="4907">
                  <c:v>3.3199999332427899</c:v>
                </c:pt>
                <c:pt idx="4908">
                  <c:v>3.3199999332427899</c:v>
                </c:pt>
                <c:pt idx="4909">
                  <c:v>3.3199999332427899</c:v>
                </c:pt>
                <c:pt idx="4910">
                  <c:v>3.3199999332427899</c:v>
                </c:pt>
                <c:pt idx="4911">
                  <c:v>3.3199999332427899</c:v>
                </c:pt>
                <c:pt idx="4912">
                  <c:v>3.3199999332427899</c:v>
                </c:pt>
                <c:pt idx="4913">
                  <c:v>3.3199999332427899</c:v>
                </c:pt>
                <c:pt idx="4914">
                  <c:v>3.3199999332427899</c:v>
                </c:pt>
                <c:pt idx="4915">
                  <c:v>3.3199999332427899</c:v>
                </c:pt>
                <c:pt idx="4916">
                  <c:v>3.3199999332427899</c:v>
                </c:pt>
                <c:pt idx="4917">
                  <c:v>3.3199999332427899</c:v>
                </c:pt>
                <c:pt idx="4918">
                  <c:v>3.3199999332427899</c:v>
                </c:pt>
                <c:pt idx="4919">
                  <c:v>3.3199999332427899</c:v>
                </c:pt>
                <c:pt idx="4920">
                  <c:v>3.3199999332427899</c:v>
                </c:pt>
                <c:pt idx="4921">
                  <c:v>3.3199999332427899</c:v>
                </c:pt>
                <c:pt idx="4922">
                  <c:v>3.3199999332427899</c:v>
                </c:pt>
                <c:pt idx="4923">
                  <c:v>3.3199999332427899</c:v>
                </c:pt>
                <c:pt idx="4924">
                  <c:v>3.3199999332427899</c:v>
                </c:pt>
                <c:pt idx="4925">
                  <c:v>3.3199999332427899</c:v>
                </c:pt>
                <c:pt idx="4926">
                  <c:v>3.3199999332427899</c:v>
                </c:pt>
                <c:pt idx="4927">
                  <c:v>3.3199999332427899</c:v>
                </c:pt>
                <c:pt idx="4928">
                  <c:v>3.3199999332427899</c:v>
                </c:pt>
                <c:pt idx="4929">
                  <c:v>3.3199999332427899</c:v>
                </c:pt>
                <c:pt idx="4930">
                  <c:v>3.3199999332427899</c:v>
                </c:pt>
                <c:pt idx="4931">
                  <c:v>3.3199999332427899</c:v>
                </c:pt>
                <c:pt idx="4932">
                  <c:v>3.3199999332427899</c:v>
                </c:pt>
                <c:pt idx="4933">
                  <c:v>3.3199999332427899</c:v>
                </c:pt>
                <c:pt idx="4934">
                  <c:v>3.3199999332427899</c:v>
                </c:pt>
                <c:pt idx="4935">
                  <c:v>3.3199999332427899</c:v>
                </c:pt>
                <c:pt idx="4936">
                  <c:v>3.3199999332427899</c:v>
                </c:pt>
                <c:pt idx="4937">
                  <c:v>3.3199999332427899</c:v>
                </c:pt>
                <c:pt idx="4938">
                  <c:v>3.3199999332427899</c:v>
                </c:pt>
                <c:pt idx="4939">
                  <c:v>3.3199999332427899</c:v>
                </c:pt>
                <c:pt idx="4940">
                  <c:v>3.3199999332427899</c:v>
                </c:pt>
                <c:pt idx="4941">
                  <c:v>3.3199999332427899</c:v>
                </c:pt>
                <c:pt idx="4942">
                  <c:v>3.3199999332427899</c:v>
                </c:pt>
                <c:pt idx="4943">
                  <c:v>3.3199999332427899</c:v>
                </c:pt>
                <c:pt idx="4944">
                  <c:v>3.3199999332427899</c:v>
                </c:pt>
                <c:pt idx="4945">
                  <c:v>3.3199999332427899</c:v>
                </c:pt>
                <c:pt idx="4946">
                  <c:v>3.3199999332427899</c:v>
                </c:pt>
                <c:pt idx="4947">
                  <c:v>3.3199999332427899</c:v>
                </c:pt>
                <c:pt idx="4948">
                  <c:v>3.3199999332427899</c:v>
                </c:pt>
                <c:pt idx="4949">
                  <c:v>3.3199999332427899</c:v>
                </c:pt>
                <c:pt idx="4950">
                  <c:v>3.3199999332427899</c:v>
                </c:pt>
                <c:pt idx="4951">
                  <c:v>3.3199999332427899</c:v>
                </c:pt>
                <c:pt idx="4952">
                  <c:v>3.3199999332427899</c:v>
                </c:pt>
                <c:pt idx="4953">
                  <c:v>3.3199999332427899</c:v>
                </c:pt>
                <c:pt idx="4954">
                  <c:v>3.3199999332427899</c:v>
                </c:pt>
                <c:pt idx="4955">
                  <c:v>3.3199999332427899</c:v>
                </c:pt>
                <c:pt idx="4956">
                  <c:v>3.3199999332427899</c:v>
                </c:pt>
                <c:pt idx="4957">
                  <c:v>3.3199999332427899</c:v>
                </c:pt>
                <c:pt idx="4958">
                  <c:v>3.3199999332427899</c:v>
                </c:pt>
                <c:pt idx="4959">
                  <c:v>3.3199999332427899</c:v>
                </c:pt>
                <c:pt idx="4960">
                  <c:v>3.3199999332427899</c:v>
                </c:pt>
                <c:pt idx="4961">
                  <c:v>3.3199999332427899</c:v>
                </c:pt>
                <c:pt idx="4962">
                  <c:v>3.3199999332427899</c:v>
                </c:pt>
                <c:pt idx="4963">
                  <c:v>3.2899999618530198</c:v>
                </c:pt>
                <c:pt idx="4964">
                  <c:v>3.2899999618530198</c:v>
                </c:pt>
                <c:pt idx="4965">
                  <c:v>3.2899999618530198</c:v>
                </c:pt>
                <c:pt idx="4966">
                  <c:v>3.2899999618530198</c:v>
                </c:pt>
                <c:pt idx="4967">
                  <c:v>3.2899999618530198</c:v>
                </c:pt>
                <c:pt idx="4968">
                  <c:v>3.2899999618530198</c:v>
                </c:pt>
                <c:pt idx="4969">
                  <c:v>3.3199999332427899</c:v>
                </c:pt>
                <c:pt idx="4970">
                  <c:v>3.3199999332427899</c:v>
                </c:pt>
                <c:pt idx="4971">
                  <c:v>3.3199999332427899</c:v>
                </c:pt>
                <c:pt idx="4972">
                  <c:v>3.3199999332427899</c:v>
                </c:pt>
                <c:pt idx="4973">
                  <c:v>3.3199999332427899</c:v>
                </c:pt>
                <c:pt idx="4974">
                  <c:v>3.3199999332427899</c:v>
                </c:pt>
                <c:pt idx="4975">
                  <c:v>3.2899999618530198</c:v>
                </c:pt>
                <c:pt idx="4976">
                  <c:v>3.2899999618530198</c:v>
                </c:pt>
                <c:pt idx="4977">
                  <c:v>3.2899999618530198</c:v>
                </c:pt>
                <c:pt idx="4978">
                  <c:v>3.3199999332427899</c:v>
                </c:pt>
                <c:pt idx="4979">
                  <c:v>3.3199999332427899</c:v>
                </c:pt>
                <c:pt idx="4980">
                  <c:v>3.3199999332427899</c:v>
                </c:pt>
                <c:pt idx="4981">
                  <c:v>3.3199999332427899</c:v>
                </c:pt>
                <c:pt idx="4982">
                  <c:v>3.3199999332427899</c:v>
                </c:pt>
                <c:pt idx="4983">
                  <c:v>3.3199999332427899</c:v>
                </c:pt>
                <c:pt idx="4984">
                  <c:v>3.3199999332427899</c:v>
                </c:pt>
                <c:pt idx="4985">
                  <c:v>3.3199999332427899</c:v>
                </c:pt>
                <c:pt idx="4986">
                  <c:v>3.3199999332427899</c:v>
                </c:pt>
                <c:pt idx="4987">
                  <c:v>3.3199999332427899</c:v>
                </c:pt>
                <c:pt idx="4988">
                  <c:v>3.3199999332427899</c:v>
                </c:pt>
                <c:pt idx="4989">
                  <c:v>3.3199999332427899</c:v>
                </c:pt>
                <c:pt idx="4990">
                  <c:v>3.3199999332427899</c:v>
                </c:pt>
                <c:pt idx="4991">
                  <c:v>3.3199999332427899</c:v>
                </c:pt>
                <c:pt idx="4992">
                  <c:v>3.3199999332427899</c:v>
                </c:pt>
                <c:pt idx="4993">
                  <c:v>3.3199999332427899</c:v>
                </c:pt>
                <c:pt idx="4994">
                  <c:v>3.3199999332427899</c:v>
                </c:pt>
                <c:pt idx="4995">
                  <c:v>3.3199999332427899</c:v>
                </c:pt>
                <c:pt idx="4996">
                  <c:v>3.3199999332427899</c:v>
                </c:pt>
                <c:pt idx="4997">
                  <c:v>3.3199999332427899</c:v>
                </c:pt>
                <c:pt idx="4998">
                  <c:v>3.2899999618530198</c:v>
                </c:pt>
                <c:pt idx="4999">
                  <c:v>3.2899999618530198</c:v>
                </c:pt>
                <c:pt idx="5000">
                  <c:v>3.2899999618530198</c:v>
                </c:pt>
                <c:pt idx="5001">
                  <c:v>3.3199999332427899</c:v>
                </c:pt>
                <c:pt idx="5002">
                  <c:v>3.3199999332427899</c:v>
                </c:pt>
                <c:pt idx="5003">
                  <c:v>3.3199999332427899</c:v>
                </c:pt>
                <c:pt idx="5004">
                  <c:v>3.3199999332427899</c:v>
                </c:pt>
                <c:pt idx="5005">
                  <c:v>3.3199999332427899</c:v>
                </c:pt>
                <c:pt idx="5006">
                  <c:v>3.3199999332427899</c:v>
                </c:pt>
                <c:pt idx="5007">
                  <c:v>3.3199999332427899</c:v>
                </c:pt>
                <c:pt idx="5008">
                  <c:v>3.3199999332427899</c:v>
                </c:pt>
                <c:pt idx="5009">
                  <c:v>3.3199999332427899</c:v>
                </c:pt>
                <c:pt idx="5010">
                  <c:v>3.2899999618530198</c:v>
                </c:pt>
                <c:pt idx="5011">
                  <c:v>3.2899999618530198</c:v>
                </c:pt>
                <c:pt idx="5012">
                  <c:v>3.2899999618530198</c:v>
                </c:pt>
                <c:pt idx="5013">
                  <c:v>3.3199999332427899</c:v>
                </c:pt>
                <c:pt idx="5014">
                  <c:v>3.3199999332427899</c:v>
                </c:pt>
                <c:pt idx="5015">
                  <c:v>3.3199999332427899</c:v>
                </c:pt>
                <c:pt idx="5016">
                  <c:v>3.2899999618530198</c:v>
                </c:pt>
                <c:pt idx="5017">
                  <c:v>3.2899999618530198</c:v>
                </c:pt>
                <c:pt idx="5018">
                  <c:v>3.2899999618530198</c:v>
                </c:pt>
                <c:pt idx="5019">
                  <c:v>3.2899999618530198</c:v>
                </c:pt>
                <c:pt idx="5020">
                  <c:v>3.2899999618530198</c:v>
                </c:pt>
                <c:pt idx="5021">
                  <c:v>3.2899999618530198</c:v>
                </c:pt>
                <c:pt idx="5022">
                  <c:v>3.3199999332427899</c:v>
                </c:pt>
                <c:pt idx="5023">
                  <c:v>3.3199999332427899</c:v>
                </c:pt>
                <c:pt idx="5024">
                  <c:v>3.3199999332427899</c:v>
                </c:pt>
                <c:pt idx="5025">
                  <c:v>3.3199999332427899</c:v>
                </c:pt>
                <c:pt idx="5026">
                  <c:v>3.3199999332427899</c:v>
                </c:pt>
                <c:pt idx="5027">
                  <c:v>3.3199999332427899</c:v>
                </c:pt>
                <c:pt idx="5028">
                  <c:v>3.3199999332427899</c:v>
                </c:pt>
                <c:pt idx="5029">
                  <c:v>3.3199999332427899</c:v>
                </c:pt>
                <c:pt idx="5030">
                  <c:v>3.3199999332427899</c:v>
                </c:pt>
                <c:pt idx="5031">
                  <c:v>3.3199999332427899</c:v>
                </c:pt>
                <c:pt idx="5032">
                  <c:v>3.3199999332427899</c:v>
                </c:pt>
                <c:pt idx="5033">
                  <c:v>3.3199999332427899</c:v>
                </c:pt>
                <c:pt idx="5034">
                  <c:v>3.3199999332427899</c:v>
                </c:pt>
                <c:pt idx="5035">
                  <c:v>3.3199999332427899</c:v>
                </c:pt>
                <c:pt idx="5036">
                  <c:v>3.3199999332427899</c:v>
                </c:pt>
                <c:pt idx="5037">
                  <c:v>3.3199999332427899</c:v>
                </c:pt>
                <c:pt idx="5038">
                  <c:v>3.3199999332427899</c:v>
                </c:pt>
                <c:pt idx="5039">
                  <c:v>3.3199999332427899</c:v>
                </c:pt>
                <c:pt idx="5040">
                  <c:v>3.3199999332427899</c:v>
                </c:pt>
                <c:pt idx="5041">
                  <c:v>3.3199999332427899</c:v>
                </c:pt>
                <c:pt idx="5042">
                  <c:v>3.3199999332427899</c:v>
                </c:pt>
                <c:pt idx="5043">
                  <c:v>3.3199999332427899</c:v>
                </c:pt>
                <c:pt idx="5044">
                  <c:v>3.3199999332427899</c:v>
                </c:pt>
                <c:pt idx="5045">
                  <c:v>3.3199999332427899</c:v>
                </c:pt>
                <c:pt idx="5046">
                  <c:v>3.3199999332427899</c:v>
                </c:pt>
                <c:pt idx="5047">
                  <c:v>3.3199999332427899</c:v>
                </c:pt>
                <c:pt idx="5048">
                  <c:v>3.3199999332427899</c:v>
                </c:pt>
                <c:pt idx="5049">
                  <c:v>3.3199999332427899</c:v>
                </c:pt>
                <c:pt idx="5050">
                  <c:v>3.3199999332427899</c:v>
                </c:pt>
                <c:pt idx="5051">
                  <c:v>3.3199999332427899</c:v>
                </c:pt>
                <c:pt idx="5052">
                  <c:v>3.3199999332427899</c:v>
                </c:pt>
                <c:pt idx="5053">
                  <c:v>3.3199999332427899</c:v>
                </c:pt>
                <c:pt idx="5054">
                  <c:v>3.3199999332427899</c:v>
                </c:pt>
                <c:pt idx="5055">
                  <c:v>3.3199999332427899</c:v>
                </c:pt>
                <c:pt idx="5056">
                  <c:v>3.3199999332427899</c:v>
                </c:pt>
                <c:pt idx="5057">
                  <c:v>3.3199999332427899</c:v>
                </c:pt>
                <c:pt idx="5058">
                  <c:v>3.3199999332427899</c:v>
                </c:pt>
                <c:pt idx="5059">
                  <c:v>3.3199999332427899</c:v>
                </c:pt>
                <c:pt idx="5060">
                  <c:v>3.3199999332427899</c:v>
                </c:pt>
                <c:pt idx="5061">
                  <c:v>3.3199999332427899</c:v>
                </c:pt>
                <c:pt idx="5062">
                  <c:v>3.3199999332427899</c:v>
                </c:pt>
                <c:pt idx="5063">
                  <c:v>3.3199999332427899</c:v>
                </c:pt>
                <c:pt idx="5064">
                  <c:v>3.3199999332427899</c:v>
                </c:pt>
                <c:pt idx="5065">
                  <c:v>3.3199999332427899</c:v>
                </c:pt>
                <c:pt idx="5066">
                  <c:v>3.3199999332427899</c:v>
                </c:pt>
                <c:pt idx="5067">
                  <c:v>3.3199999332427899</c:v>
                </c:pt>
                <c:pt idx="5068">
                  <c:v>3.3199999332427899</c:v>
                </c:pt>
                <c:pt idx="5069">
                  <c:v>3.3199999332427899</c:v>
                </c:pt>
                <c:pt idx="5070">
                  <c:v>3.3199999332427899</c:v>
                </c:pt>
                <c:pt idx="5071">
                  <c:v>3.3199999332427899</c:v>
                </c:pt>
                <c:pt idx="5072">
                  <c:v>3.3199999332427899</c:v>
                </c:pt>
                <c:pt idx="5073">
                  <c:v>3.3199999332427899</c:v>
                </c:pt>
                <c:pt idx="5074">
                  <c:v>3.3199999332427899</c:v>
                </c:pt>
                <c:pt idx="5075">
                  <c:v>3.3199999332427899</c:v>
                </c:pt>
                <c:pt idx="5076">
                  <c:v>3.3199999332427899</c:v>
                </c:pt>
                <c:pt idx="5077">
                  <c:v>3.3199999332427899</c:v>
                </c:pt>
                <c:pt idx="5078">
                  <c:v>3.3199999332427899</c:v>
                </c:pt>
                <c:pt idx="5079">
                  <c:v>3.3199999332427899</c:v>
                </c:pt>
                <c:pt idx="5080">
                  <c:v>3.3399999141693102</c:v>
                </c:pt>
                <c:pt idx="5081">
                  <c:v>3.3399999141693102</c:v>
                </c:pt>
                <c:pt idx="5082">
                  <c:v>3.3399999141693102</c:v>
                </c:pt>
                <c:pt idx="5083">
                  <c:v>3.3199999332427899</c:v>
                </c:pt>
                <c:pt idx="5084">
                  <c:v>3.3199999332427899</c:v>
                </c:pt>
                <c:pt idx="5085">
                  <c:v>3.3199999332427899</c:v>
                </c:pt>
                <c:pt idx="5086">
                  <c:v>3.3399999141693102</c:v>
                </c:pt>
                <c:pt idx="5087">
                  <c:v>3.3399999141693102</c:v>
                </c:pt>
                <c:pt idx="5088">
                  <c:v>3.3399999141693102</c:v>
                </c:pt>
                <c:pt idx="5089">
                  <c:v>3.3199999332427899</c:v>
                </c:pt>
                <c:pt idx="5090">
                  <c:v>3.3199999332427899</c:v>
                </c:pt>
                <c:pt idx="5091">
                  <c:v>3.3199999332427899</c:v>
                </c:pt>
                <c:pt idx="5092">
                  <c:v>3.3399999141693102</c:v>
                </c:pt>
                <c:pt idx="5093">
                  <c:v>3.3399999141693102</c:v>
                </c:pt>
                <c:pt idx="5094">
                  <c:v>3.3399999141693102</c:v>
                </c:pt>
                <c:pt idx="5095">
                  <c:v>3.3399999141693102</c:v>
                </c:pt>
                <c:pt idx="5096">
                  <c:v>3.3399999141693102</c:v>
                </c:pt>
                <c:pt idx="5097">
                  <c:v>3.3399999141693102</c:v>
                </c:pt>
                <c:pt idx="5098">
                  <c:v>3.3399999141693102</c:v>
                </c:pt>
                <c:pt idx="5099">
                  <c:v>3.3399999141693102</c:v>
                </c:pt>
                <c:pt idx="5100">
                  <c:v>3.3399999141693102</c:v>
                </c:pt>
                <c:pt idx="5101">
                  <c:v>3.3399999141693102</c:v>
                </c:pt>
                <c:pt idx="5102">
                  <c:v>3.3399999141693102</c:v>
                </c:pt>
                <c:pt idx="5103">
                  <c:v>3.3399999141693102</c:v>
                </c:pt>
                <c:pt idx="5104">
                  <c:v>3.3399999141693102</c:v>
                </c:pt>
                <c:pt idx="5105">
                  <c:v>3.3399999141693102</c:v>
                </c:pt>
                <c:pt idx="5106">
                  <c:v>3.3399999141693102</c:v>
                </c:pt>
                <c:pt idx="5107">
                  <c:v>3.3399999141693102</c:v>
                </c:pt>
                <c:pt idx="5108">
                  <c:v>3.3399999141693102</c:v>
                </c:pt>
                <c:pt idx="5109">
                  <c:v>3.3399999141693102</c:v>
                </c:pt>
                <c:pt idx="5110">
                  <c:v>3.3399999141693102</c:v>
                </c:pt>
                <c:pt idx="5111">
                  <c:v>3.3399999141693102</c:v>
                </c:pt>
                <c:pt idx="5112">
                  <c:v>3.3399999141693102</c:v>
                </c:pt>
                <c:pt idx="5113">
                  <c:v>3.3399999141693102</c:v>
                </c:pt>
                <c:pt idx="5114">
                  <c:v>3.3399999141693102</c:v>
                </c:pt>
                <c:pt idx="5115">
                  <c:v>3.3399999141693102</c:v>
                </c:pt>
                <c:pt idx="5116">
                  <c:v>3.3399999141693102</c:v>
                </c:pt>
                <c:pt idx="5117">
                  <c:v>3.3399999141693102</c:v>
                </c:pt>
                <c:pt idx="5118">
                  <c:v>3.3399999141693102</c:v>
                </c:pt>
                <c:pt idx="5119">
                  <c:v>3.3399999141693102</c:v>
                </c:pt>
                <c:pt idx="5120">
                  <c:v>3.3399999141693102</c:v>
                </c:pt>
                <c:pt idx="5121">
                  <c:v>3.3399999141693102</c:v>
                </c:pt>
                <c:pt idx="5122">
                  <c:v>3.3399999141693102</c:v>
                </c:pt>
                <c:pt idx="5123">
                  <c:v>3.3399999141693102</c:v>
                </c:pt>
                <c:pt idx="5124">
                  <c:v>3.3399999141693102</c:v>
                </c:pt>
                <c:pt idx="5125">
                  <c:v>3.3399999141693102</c:v>
                </c:pt>
                <c:pt idx="5126">
                  <c:v>3.3399999141693102</c:v>
                </c:pt>
                <c:pt idx="5127">
                  <c:v>3.3399999141693102</c:v>
                </c:pt>
                <c:pt idx="5128">
                  <c:v>3.3399999141693102</c:v>
                </c:pt>
                <c:pt idx="5129">
                  <c:v>3.3399999141693102</c:v>
                </c:pt>
                <c:pt idx="5130">
                  <c:v>3.3399999141693102</c:v>
                </c:pt>
                <c:pt idx="5131">
                  <c:v>3.3399999141693102</c:v>
                </c:pt>
                <c:pt idx="5132">
                  <c:v>3.3399999141693102</c:v>
                </c:pt>
                <c:pt idx="5133">
                  <c:v>3.3399999141693102</c:v>
                </c:pt>
                <c:pt idx="5134">
                  <c:v>3.3399999141693102</c:v>
                </c:pt>
                <c:pt idx="5135">
                  <c:v>3.3399999141693102</c:v>
                </c:pt>
                <c:pt idx="5136">
                  <c:v>3.3399999141693102</c:v>
                </c:pt>
                <c:pt idx="5137">
                  <c:v>3.3399999141693102</c:v>
                </c:pt>
                <c:pt idx="5138">
                  <c:v>3.3399999141693102</c:v>
                </c:pt>
                <c:pt idx="5139">
                  <c:v>3.3399999141693102</c:v>
                </c:pt>
                <c:pt idx="5140">
                  <c:v>3.3399999141693102</c:v>
                </c:pt>
                <c:pt idx="5141">
                  <c:v>3.3399999141693102</c:v>
                </c:pt>
                <c:pt idx="5142">
                  <c:v>3.3399999141693102</c:v>
                </c:pt>
                <c:pt idx="5143">
                  <c:v>3.3399999141693102</c:v>
                </c:pt>
                <c:pt idx="5144">
                  <c:v>3.3399999141693102</c:v>
                </c:pt>
                <c:pt idx="5145">
                  <c:v>3.3399999141693102</c:v>
                </c:pt>
                <c:pt idx="5146">
                  <c:v>3.3399999141693102</c:v>
                </c:pt>
                <c:pt idx="5147">
                  <c:v>3.3399999141693102</c:v>
                </c:pt>
                <c:pt idx="5148">
                  <c:v>3.3399999141693102</c:v>
                </c:pt>
                <c:pt idx="5149">
                  <c:v>3.3399999141693102</c:v>
                </c:pt>
                <c:pt idx="5150">
                  <c:v>3.3399999141693102</c:v>
                </c:pt>
                <c:pt idx="5151">
                  <c:v>3.3399999141693102</c:v>
                </c:pt>
                <c:pt idx="5152">
                  <c:v>3.3399999141693102</c:v>
                </c:pt>
                <c:pt idx="5153">
                  <c:v>3.3199999332427899</c:v>
                </c:pt>
                <c:pt idx="5154">
                  <c:v>3.3199999332427899</c:v>
                </c:pt>
                <c:pt idx="5155">
                  <c:v>3.3199999332427899</c:v>
                </c:pt>
                <c:pt idx="5156">
                  <c:v>3.3199999332427899</c:v>
                </c:pt>
                <c:pt idx="5157">
                  <c:v>3.3199999332427899</c:v>
                </c:pt>
                <c:pt idx="5158">
                  <c:v>3.3199999332427899</c:v>
                </c:pt>
                <c:pt idx="5159">
                  <c:v>3.3199999332427899</c:v>
                </c:pt>
                <c:pt idx="5160">
                  <c:v>3.3199999332427899</c:v>
                </c:pt>
                <c:pt idx="5161">
                  <c:v>3.3199999332427899</c:v>
                </c:pt>
                <c:pt idx="5162">
                  <c:v>3.3199999332427899</c:v>
                </c:pt>
                <c:pt idx="5163">
                  <c:v>3.3199999332427899</c:v>
                </c:pt>
                <c:pt idx="5164">
                  <c:v>3.3199999332427899</c:v>
                </c:pt>
                <c:pt idx="5165">
                  <c:v>3.3199999332427899</c:v>
                </c:pt>
                <c:pt idx="5166">
                  <c:v>3.3199999332427899</c:v>
                </c:pt>
                <c:pt idx="5167">
                  <c:v>3.3199999332427899</c:v>
                </c:pt>
                <c:pt idx="5168">
                  <c:v>3.3199999332427899</c:v>
                </c:pt>
                <c:pt idx="5169">
                  <c:v>3.3199999332427899</c:v>
                </c:pt>
                <c:pt idx="5170">
                  <c:v>3.3199999332427899</c:v>
                </c:pt>
                <c:pt idx="5171">
                  <c:v>3.3199999332427899</c:v>
                </c:pt>
                <c:pt idx="5172">
                  <c:v>3.3199999332427899</c:v>
                </c:pt>
                <c:pt idx="5173">
                  <c:v>3.3199999332427899</c:v>
                </c:pt>
                <c:pt idx="5174">
                  <c:v>3.3199999332427899</c:v>
                </c:pt>
                <c:pt idx="5175">
                  <c:v>3.3199999332427899</c:v>
                </c:pt>
                <c:pt idx="5176">
                  <c:v>3.3199999332427899</c:v>
                </c:pt>
                <c:pt idx="5177">
                  <c:v>3.3199999332427899</c:v>
                </c:pt>
                <c:pt idx="5178">
                  <c:v>3.3199999332427899</c:v>
                </c:pt>
                <c:pt idx="5179">
                  <c:v>3.3199999332427899</c:v>
                </c:pt>
                <c:pt idx="5180">
                  <c:v>3.3199999332427899</c:v>
                </c:pt>
                <c:pt idx="5181">
                  <c:v>3.3199999332427899</c:v>
                </c:pt>
                <c:pt idx="5182">
                  <c:v>3.3199999332427899</c:v>
                </c:pt>
                <c:pt idx="5183">
                  <c:v>3.3199999332427899</c:v>
                </c:pt>
                <c:pt idx="5184">
                  <c:v>3.3199999332427899</c:v>
                </c:pt>
                <c:pt idx="5185">
                  <c:v>3.3199999332427899</c:v>
                </c:pt>
                <c:pt idx="5186">
                  <c:v>3.3199999332427899</c:v>
                </c:pt>
                <c:pt idx="5187">
                  <c:v>3.3199999332427899</c:v>
                </c:pt>
                <c:pt idx="5188">
                  <c:v>3.3399999141693102</c:v>
                </c:pt>
                <c:pt idx="5189">
                  <c:v>3.3399999141693102</c:v>
                </c:pt>
                <c:pt idx="5190">
                  <c:v>3.3399999141693102</c:v>
                </c:pt>
                <c:pt idx="5191">
                  <c:v>3.3199999332427899</c:v>
                </c:pt>
                <c:pt idx="5192">
                  <c:v>3.3199999332427899</c:v>
                </c:pt>
                <c:pt idx="5193">
                  <c:v>3.3199999332427899</c:v>
                </c:pt>
                <c:pt idx="5194">
                  <c:v>3.3199999332427899</c:v>
                </c:pt>
                <c:pt idx="5195">
                  <c:v>3.3199999332427899</c:v>
                </c:pt>
                <c:pt idx="5196">
                  <c:v>3.3199999332427899</c:v>
                </c:pt>
                <c:pt idx="5197">
                  <c:v>3.3199999332427899</c:v>
                </c:pt>
                <c:pt idx="5198">
                  <c:v>3.3199999332427899</c:v>
                </c:pt>
                <c:pt idx="5199">
                  <c:v>3.3199999332427899</c:v>
                </c:pt>
                <c:pt idx="5200">
                  <c:v>3.3399999141693102</c:v>
                </c:pt>
                <c:pt idx="5201">
                  <c:v>3.3399999141693102</c:v>
                </c:pt>
                <c:pt idx="5202">
                  <c:v>3.3399999141693102</c:v>
                </c:pt>
                <c:pt idx="5203">
                  <c:v>3.3199999332427899</c:v>
                </c:pt>
                <c:pt idx="5204">
                  <c:v>3.3199999332427899</c:v>
                </c:pt>
                <c:pt idx="5205">
                  <c:v>3.3199999332427899</c:v>
                </c:pt>
                <c:pt idx="5206">
                  <c:v>3.3199999332427899</c:v>
                </c:pt>
                <c:pt idx="5207">
                  <c:v>3.3199999332427899</c:v>
                </c:pt>
                <c:pt idx="5208">
                  <c:v>3.3199999332427899</c:v>
                </c:pt>
                <c:pt idx="5209">
                  <c:v>3.3199999332427899</c:v>
                </c:pt>
                <c:pt idx="5210">
                  <c:v>3.3199999332427899</c:v>
                </c:pt>
                <c:pt idx="5211">
                  <c:v>3.3199999332427899</c:v>
                </c:pt>
                <c:pt idx="5212">
                  <c:v>3.3199999332427899</c:v>
                </c:pt>
                <c:pt idx="5213">
                  <c:v>3.3199999332427899</c:v>
                </c:pt>
                <c:pt idx="5214">
                  <c:v>3.3199999332427899</c:v>
                </c:pt>
                <c:pt idx="5215">
                  <c:v>3.3199999332427899</c:v>
                </c:pt>
                <c:pt idx="5216">
                  <c:v>3.3199999332427899</c:v>
                </c:pt>
                <c:pt idx="5217">
                  <c:v>3.3199999332427899</c:v>
                </c:pt>
                <c:pt idx="5218">
                  <c:v>3.3199999332427899</c:v>
                </c:pt>
                <c:pt idx="5219">
                  <c:v>3.3199999332427899</c:v>
                </c:pt>
                <c:pt idx="5220">
                  <c:v>3.3199999332427899</c:v>
                </c:pt>
                <c:pt idx="5221">
                  <c:v>3.3199999332427899</c:v>
                </c:pt>
                <c:pt idx="5222">
                  <c:v>3.3199999332427899</c:v>
                </c:pt>
                <c:pt idx="5223">
                  <c:v>3.3199999332427899</c:v>
                </c:pt>
                <c:pt idx="5224">
                  <c:v>3.3199999332427899</c:v>
                </c:pt>
                <c:pt idx="5225">
                  <c:v>3.3199999332427899</c:v>
                </c:pt>
                <c:pt idx="5226">
                  <c:v>3.3199999332427899</c:v>
                </c:pt>
                <c:pt idx="5227">
                  <c:v>3.3199999332427899</c:v>
                </c:pt>
                <c:pt idx="5228">
                  <c:v>3.3199999332427899</c:v>
                </c:pt>
                <c:pt idx="5229">
                  <c:v>3.3199999332427899</c:v>
                </c:pt>
                <c:pt idx="5230">
                  <c:v>3.3199999332427899</c:v>
                </c:pt>
                <c:pt idx="5231">
                  <c:v>3.3199999332427899</c:v>
                </c:pt>
                <c:pt idx="5232">
                  <c:v>3.3199999332427899</c:v>
                </c:pt>
                <c:pt idx="5233">
                  <c:v>3.3199999332427899</c:v>
                </c:pt>
                <c:pt idx="5234">
                  <c:v>3.3199999332427899</c:v>
                </c:pt>
                <c:pt idx="5235">
                  <c:v>3.3199999332427899</c:v>
                </c:pt>
                <c:pt idx="5236">
                  <c:v>3.3199999332427899</c:v>
                </c:pt>
                <c:pt idx="5237">
                  <c:v>3.3199999332427899</c:v>
                </c:pt>
                <c:pt idx="5238">
                  <c:v>3.3199999332427899</c:v>
                </c:pt>
                <c:pt idx="5239">
                  <c:v>3.3199999332427899</c:v>
                </c:pt>
                <c:pt idx="5240">
                  <c:v>3.3199999332427899</c:v>
                </c:pt>
                <c:pt idx="5241">
                  <c:v>3.3199999332427899</c:v>
                </c:pt>
                <c:pt idx="5242">
                  <c:v>3.3199999332427899</c:v>
                </c:pt>
                <c:pt idx="5243">
                  <c:v>3.3199999332427899</c:v>
                </c:pt>
                <c:pt idx="5244">
                  <c:v>3.3199999332427899</c:v>
                </c:pt>
                <c:pt idx="5245">
                  <c:v>3.3199999332427899</c:v>
                </c:pt>
                <c:pt idx="5246">
                  <c:v>3.3199999332427899</c:v>
                </c:pt>
                <c:pt idx="5247">
                  <c:v>3.3199999332427899</c:v>
                </c:pt>
                <c:pt idx="5248">
                  <c:v>3.2899999618530198</c:v>
                </c:pt>
                <c:pt idx="5249">
                  <c:v>3.2899999618530198</c:v>
                </c:pt>
                <c:pt idx="5250">
                  <c:v>3.2899999618530198</c:v>
                </c:pt>
                <c:pt idx="5251">
                  <c:v>3.3199999332427899</c:v>
                </c:pt>
                <c:pt idx="5252">
                  <c:v>3.3199999332427899</c:v>
                </c:pt>
                <c:pt idx="5253">
                  <c:v>3.3199999332427899</c:v>
                </c:pt>
                <c:pt idx="5254">
                  <c:v>3.3199999332427899</c:v>
                </c:pt>
                <c:pt idx="5255">
                  <c:v>3.3199999332427899</c:v>
                </c:pt>
                <c:pt idx="5256">
                  <c:v>3.3199999332427899</c:v>
                </c:pt>
                <c:pt idx="5257">
                  <c:v>3.3199999332427899</c:v>
                </c:pt>
                <c:pt idx="5258">
                  <c:v>3.3199999332427899</c:v>
                </c:pt>
                <c:pt idx="5259">
                  <c:v>3.3199999332427899</c:v>
                </c:pt>
                <c:pt idx="5260">
                  <c:v>3.3199999332427899</c:v>
                </c:pt>
                <c:pt idx="5261">
                  <c:v>3.3199999332427899</c:v>
                </c:pt>
                <c:pt idx="5262">
                  <c:v>3.3199999332427899</c:v>
                </c:pt>
                <c:pt idx="5263">
                  <c:v>3.3199999332427899</c:v>
                </c:pt>
                <c:pt idx="5264">
                  <c:v>3.3199999332427899</c:v>
                </c:pt>
                <c:pt idx="5265">
                  <c:v>3.3199999332427899</c:v>
                </c:pt>
                <c:pt idx="5266">
                  <c:v>3.3199999332427899</c:v>
                </c:pt>
                <c:pt idx="5267">
                  <c:v>3.3199999332427899</c:v>
                </c:pt>
                <c:pt idx="5268">
                  <c:v>3.3199999332427899</c:v>
                </c:pt>
                <c:pt idx="5269">
                  <c:v>3.2899999618530198</c:v>
                </c:pt>
                <c:pt idx="5270">
                  <c:v>3.2899999618530198</c:v>
                </c:pt>
                <c:pt idx="5271">
                  <c:v>3.2899999618530198</c:v>
                </c:pt>
                <c:pt idx="5272">
                  <c:v>3.3199999332427899</c:v>
                </c:pt>
                <c:pt idx="5273">
                  <c:v>3.3199999332427899</c:v>
                </c:pt>
                <c:pt idx="5274">
                  <c:v>3.3199999332427899</c:v>
                </c:pt>
                <c:pt idx="5275">
                  <c:v>3.3199999332427899</c:v>
                </c:pt>
                <c:pt idx="5276">
                  <c:v>3.3199999332427899</c:v>
                </c:pt>
                <c:pt idx="5277">
                  <c:v>3.3199999332427899</c:v>
                </c:pt>
                <c:pt idx="5278">
                  <c:v>3.3199999332427899</c:v>
                </c:pt>
                <c:pt idx="5279">
                  <c:v>3.3199999332427899</c:v>
                </c:pt>
                <c:pt idx="5280">
                  <c:v>3.2899999618530198</c:v>
                </c:pt>
                <c:pt idx="5281">
                  <c:v>3.2899999618530198</c:v>
                </c:pt>
                <c:pt idx="5282">
                  <c:v>3.2899999618530198</c:v>
                </c:pt>
                <c:pt idx="5283">
                  <c:v>3.2899999618530198</c:v>
                </c:pt>
                <c:pt idx="5284">
                  <c:v>3.2899999618530198</c:v>
                </c:pt>
                <c:pt idx="5285">
                  <c:v>3.2899999618530198</c:v>
                </c:pt>
                <c:pt idx="5286">
                  <c:v>3.3199999332427899</c:v>
                </c:pt>
                <c:pt idx="5287">
                  <c:v>3.3199999332427899</c:v>
                </c:pt>
                <c:pt idx="5288">
                  <c:v>3.3199999332427899</c:v>
                </c:pt>
                <c:pt idx="5289">
                  <c:v>3.3199999332427899</c:v>
                </c:pt>
                <c:pt idx="5290">
                  <c:v>3.3199999332427899</c:v>
                </c:pt>
                <c:pt idx="5291">
                  <c:v>3.3199999332427899</c:v>
                </c:pt>
                <c:pt idx="5292">
                  <c:v>3.3199999332427899</c:v>
                </c:pt>
                <c:pt idx="5293">
                  <c:v>3.3199999332427899</c:v>
                </c:pt>
                <c:pt idx="5294">
                  <c:v>3.3199999332427899</c:v>
                </c:pt>
                <c:pt idx="5295">
                  <c:v>3.2899999618530198</c:v>
                </c:pt>
                <c:pt idx="5296">
                  <c:v>3.2899999618530198</c:v>
                </c:pt>
                <c:pt idx="5297">
                  <c:v>3.2899999618530198</c:v>
                </c:pt>
                <c:pt idx="5298">
                  <c:v>3.3199999332427899</c:v>
                </c:pt>
                <c:pt idx="5299">
                  <c:v>3.3199999332427899</c:v>
                </c:pt>
                <c:pt idx="5300">
                  <c:v>3.3199999332427899</c:v>
                </c:pt>
                <c:pt idx="5301">
                  <c:v>3.3199999332427899</c:v>
                </c:pt>
                <c:pt idx="5302">
                  <c:v>3.3199999332427899</c:v>
                </c:pt>
                <c:pt idx="5303">
                  <c:v>3.3199999332427899</c:v>
                </c:pt>
                <c:pt idx="5304">
                  <c:v>3.3199999332427899</c:v>
                </c:pt>
                <c:pt idx="5305">
                  <c:v>3.3199999332427899</c:v>
                </c:pt>
                <c:pt idx="5306">
                  <c:v>3.3199999332427899</c:v>
                </c:pt>
                <c:pt idx="5307">
                  <c:v>3.3199999332427899</c:v>
                </c:pt>
                <c:pt idx="5308">
                  <c:v>3.3199999332427899</c:v>
                </c:pt>
                <c:pt idx="5309">
                  <c:v>3.3199999332427899</c:v>
                </c:pt>
                <c:pt idx="5310">
                  <c:v>3.3199999332427899</c:v>
                </c:pt>
                <c:pt idx="5311">
                  <c:v>3.3199999332427899</c:v>
                </c:pt>
                <c:pt idx="5312">
                  <c:v>3.3199999332427899</c:v>
                </c:pt>
                <c:pt idx="5313">
                  <c:v>3.2899999618530198</c:v>
                </c:pt>
                <c:pt idx="5314">
                  <c:v>3.2899999618530198</c:v>
                </c:pt>
                <c:pt idx="5315">
                  <c:v>3.2899999618530198</c:v>
                </c:pt>
                <c:pt idx="5316">
                  <c:v>3.2899999618530198</c:v>
                </c:pt>
                <c:pt idx="5317">
                  <c:v>3.2899999618530198</c:v>
                </c:pt>
                <c:pt idx="5318">
                  <c:v>3.2899999618530198</c:v>
                </c:pt>
                <c:pt idx="5319">
                  <c:v>3.3199999332427899</c:v>
                </c:pt>
                <c:pt idx="5320">
                  <c:v>3.3199999332427899</c:v>
                </c:pt>
                <c:pt idx="5321">
                  <c:v>3.3199999332427899</c:v>
                </c:pt>
                <c:pt idx="5322">
                  <c:v>3.3199999332427899</c:v>
                </c:pt>
                <c:pt idx="5323">
                  <c:v>3.3199999332427899</c:v>
                </c:pt>
                <c:pt idx="5324">
                  <c:v>3.3199999332427899</c:v>
                </c:pt>
                <c:pt idx="5325">
                  <c:v>3.3199999332427899</c:v>
                </c:pt>
                <c:pt idx="5326">
                  <c:v>3.3199999332427899</c:v>
                </c:pt>
                <c:pt idx="5327">
                  <c:v>3.3199999332427899</c:v>
                </c:pt>
                <c:pt idx="5328">
                  <c:v>3.3199999332427899</c:v>
                </c:pt>
                <c:pt idx="5329">
                  <c:v>3.3199999332427899</c:v>
                </c:pt>
                <c:pt idx="5330">
                  <c:v>3.3199999332427899</c:v>
                </c:pt>
                <c:pt idx="5331">
                  <c:v>3.3199999332427899</c:v>
                </c:pt>
                <c:pt idx="5332">
                  <c:v>3.3199999332427899</c:v>
                </c:pt>
                <c:pt idx="5333">
                  <c:v>3.3199999332427899</c:v>
                </c:pt>
                <c:pt idx="5334">
                  <c:v>3.3199999332427899</c:v>
                </c:pt>
                <c:pt idx="5335">
                  <c:v>3.3199999332427899</c:v>
                </c:pt>
                <c:pt idx="5336">
                  <c:v>3.3199999332427899</c:v>
                </c:pt>
                <c:pt idx="5337">
                  <c:v>3.3199999332427899</c:v>
                </c:pt>
                <c:pt idx="5338">
                  <c:v>3.3199999332427899</c:v>
                </c:pt>
                <c:pt idx="5339">
                  <c:v>3.3199999332427899</c:v>
                </c:pt>
                <c:pt idx="5340">
                  <c:v>3.3199999332427899</c:v>
                </c:pt>
                <c:pt idx="5341">
                  <c:v>3.3199999332427899</c:v>
                </c:pt>
                <c:pt idx="5342">
                  <c:v>3.3199999332427899</c:v>
                </c:pt>
                <c:pt idx="5343">
                  <c:v>3.3199999332427899</c:v>
                </c:pt>
                <c:pt idx="5344">
                  <c:v>3.3199999332427899</c:v>
                </c:pt>
                <c:pt idx="5345">
                  <c:v>3.3199999332427899</c:v>
                </c:pt>
                <c:pt idx="5346">
                  <c:v>3.3199999332427899</c:v>
                </c:pt>
                <c:pt idx="5347">
                  <c:v>3.3199999332427899</c:v>
                </c:pt>
                <c:pt idx="5348">
                  <c:v>3.3199999332427899</c:v>
                </c:pt>
                <c:pt idx="5349">
                  <c:v>3.3199999332427899</c:v>
                </c:pt>
                <c:pt idx="5350">
                  <c:v>3.3199999332427899</c:v>
                </c:pt>
                <c:pt idx="5351">
                  <c:v>3.3199999332427899</c:v>
                </c:pt>
                <c:pt idx="5352">
                  <c:v>3.3199999332427899</c:v>
                </c:pt>
                <c:pt idx="5353">
                  <c:v>3.3199999332427899</c:v>
                </c:pt>
                <c:pt idx="5354">
                  <c:v>3.3199999332427899</c:v>
                </c:pt>
                <c:pt idx="5355">
                  <c:v>3.3199999332427899</c:v>
                </c:pt>
                <c:pt idx="5356">
                  <c:v>3.3199999332427899</c:v>
                </c:pt>
                <c:pt idx="5357">
                  <c:v>3.3199999332427899</c:v>
                </c:pt>
                <c:pt idx="5358">
                  <c:v>3.3199999332427899</c:v>
                </c:pt>
                <c:pt idx="5359">
                  <c:v>3.3199999332427899</c:v>
                </c:pt>
                <c:pt idx="5360">
                  <c:v>3.3199999332427899</c:v>
                </c:pt>
                <c:pt idx="5361">
                  <c:v>3.3199999332427899</c:v>
                </c:pt>
                <c:pt idx="5362">
                  <c:v>3.3199999332427899</c:v>
                </c:pt>
                <c:pt idx="5363">
                  <c:v>3.3199999332427899</c:v>
                </c:pt>
                <c:pt idx="5364">
                  <c:v>3.3199999332427899</c:v>
                </c:pt>
                <c:pt idx="5365">
                  <c:v>3.3199999332427899</c:v>
                </c:pt>
                <c:pt idx="5366">
                  <c:v>3.3199999332427899</c:v>
                </c:pt>
                <c:pt idx="5367">
                  <c:v>3.3199999332427899</c:v>
                </c:pt>
                <c:pt idx="5368">
                  <c:v>3.3199999332427899</c:v>
                </c:pt>
                <c:pt idx="5369">
                  <c:v>3.3399999141693102</c:v>
                </c:pt>
                <c:pt idx="5370">
                  <c:v>3.3399999141693102</c:v>
                </c:pt>
                <c:pt idx="5371">
                  <c:v>3.3399999141693102</c:v>
                </c:pt>
                <c:pt idx="5372">
                  <c:v>3.3199999332427899</c:v>
                </c:pt>
                <c:pt idx="5373">
                  <c:v>3.3199999332427899</c:v>
                </c:pt>
                <c:pt idx="5374">
                  <c:v>3.3199999332427899</c:v>
                </c:pt>
                <c:pt idx="5375">
                  <c:v>3.3199999332427899</c:v>
                </c:pt>
                <c:pt idx="5376">
                  <c:v>3.3199999332427899</c:v>
                </c:pt>
                <c:pt idx="5377">
                  <c:v>3.3199999332427899</c:v>
                </c:pt>
                <c:pt idx="5378">
                  <c:v>3.3199999332427899</c:v>
                </c:pt>
                <c:pt idx="5379">
                  <c:v>3.3199999332427899</c:v>
                </c:pt>
                <c:pt idx="5380">
                  <c:v>3.3199999332427899</c:v>
                </c:pt>
                <c:pt idx="5381">
                  <c:v>3.3199999332427899</c:v>
                </c:pt>
                <c:pt idx="5382">
                  <c:v>3.3199999332427899</c:v>
                </c:pt>
                <c:pt idx="5383">
                  <c:v>3.3199999332427899</c:v>
                </c:pt>
                <c:pt idx="5384">
                  <c:v>3.3199999332427899</c:v>
                </c:pt>
                <c:pt idx="5385">
                  <c:v>3.3199999332427899</c:v>
                </c:pt>
                <c:pt idx="5386">
                  <c:v>3.3199999332427899</c:v>
                </c:pt>
                <c:pt idx="5387">
                  <c:v>3.3199999332427899</c:v>
                </c:pt>
                <c:pt idx="5388">
                  <c:v>3.3199999332427899</c:v>
                </c:pt>
                <c:pt idx="5389">
                  <c:v>3.3199999332427899</c:v>
                </c:pt>
                <c:pt idx="5390">
                  <c:v>3.3199999332427899</c:v>
                </c:pt>
                <c:pt idx="5391">
                  <c:v>3.3199999332427899</c:v>
                </c:pt>
                <c:pt idx="5392">
                  <c:v>3.3199999332427899</c:v>
                </c:pt>
                <c:pt idx="5393">
                  <c:v>3.3199999332427899</c:v>
                </c:pt>
                <c:pt idx="5394">
                  <c:v>3.3199999332427899</c:v>
                </c:pt>
                <c:pt idx="5395">
                  <c:v>3.3399999141693102</c:v>
                </c:pt>
                <c:pt idx="5396">
                  <c:v>3.3399999141693102</c:v>
                </c:pt>
                <c:pt idx="5397">
                  <c:v>3.3399999141693102</c:v>
                </c:pt>
                <c:pt idx="5398">
                  <c:v>3.3199999332427899</c:v>
                </c:pt>
                <c:pt idx="5399">
                  <c:v>3.3199999332427899</c:v>
                </c:pt>
                <c:pt idx="5400">
                  <c:v>3.3199999332427899</c:v>
                </c:pt>
                <c:pt idx="5401">
                  <c:v>3.3199999332427899</c:v>
                </c:pt>
                <c:pt idx="5402">
                  <c:v>3.3199999332427899</c:v>
                </c:pt>
                <c:pt idx="5403">
                  <c:v>3.3199999332427899</c:v>
                </c:pt>
                <c:pt idx="5404">
                  <c:v>3.3199999332427899</c:v>
                </c:pt>
                <c:pt idx="5405">
                  <c:v>3.3199999332427899</c:v>
                </c:pt>
                <c:pt idx="5406">
                  <c:v>3.3199999332427899</c:v>
                </c:pt>
                <c:pt idx="5407">
                  <c:v>3.3199999332427899</c:v>
                </c:pt>
                <c:pt idx="5408">
                  <c:v>3.3199999332427899</c:v>
                </c:pt>
                <c:pt idx="5409">
                  <c:v>3.3199999332427899</c:v>
                </c:pt>
                <c:pt idx="5410">
                  <c:v>3.3199999332427899</c:v>
                </c:pt>
                <c:pt idx="5411">
                  <c:v>3.3199999332427899</c:v>
                </c:pt>
                <c:pt idx="5412">
                  <c:v>3.3199999332427899</c:v>
                </c:pt>
                <c:pt idx="5413">
                  <c:v>3.3199999332427899</c:v>
                </c:pt>
                <c:pt idx="5414">
                  <c:v>3.3199999332427899</c:v>
                </c:pt>
                <c:pt idx="5415">
                  <c:v>3.3199999332427899</c:v>
                </c:pt>
                <c:pt idx="5416">
                  <c:v>3.3199999332427899</c:v>
                </c:pt>
                <c:pt idx="5417">
                  <c:v>3.3199999332427899</c:v>
                </c:pt>
                <c:pt idx="5418">
                  <c:v>3.3199999332427899</c:v>
                </c:pt>
                <c:pt idx="5419">
                  <c:v>3.3199999332427899</c:v>
                </c:pt>
                <c:pt idx="5420">
                  <c:v>3.3199999332427899</c:v>
                </c:pt>
                <c:pt idx="5421">
                  <c:v>3.3199999332427899</c:v>
                </c:pt>
                <c:pt idx="5422">
                  <c:v>3.3199999332427899</c:v>
                </c:pt>
                <c:pt idx="5423">
                  <c:v>3.3199999332427899</c:v>
                </c:pt>
                <c:pt idx="5424">
                  <c:v>3.3199999332427899</c:v>
                </c:pt>
                <c:pt idx="5425">
                  <c:v>3.3199999332427899</c:v>
                </c:pt>
                <c:pt idx="5426">
                  <c:v>3.3199999332427899</c:v>
                </c:pt>
                <c:pt idx="5427">
                  <c:v>3.3199999332427899</c:v>
                </c:pt>
                <c:pt idx="5428">
                  <c:v>3.3199999332427899</c:v>
                </c:pt>
                <c:pt idx="5429">
                  <c:v>3.3199999332427899</c:v>
                </c:pt>
                <c:pt idx="5430">
                  <c:v>3.3199999332427899</c:v>
                </c:pt>
                <c:pt idx="5431">
                  <c:v>3.3199999332427899</c:v>
                </c:pt>
                <c:pt idx="5432">
                  <c:v>3.3199999332427899</c:v>
                </c:pt>
                <c:pt idx="5433">
                  <c:v>3.3199999332427899</c:v>
                </c:pt>
                <c:pt idx="5434">
                  <c:v>3.3199999332427899</c:v>
                </c:pt>
                <c:pt idx="5435">
                  <c:v>3.3199999332427899</c:v>
                </c:pt>
                <c:pt idx="5436">
                  <c:v>3.3199999332427899</c:v>
                </c:pt>
                <c:pt idx="5437">
                  <c:v>3.3199999332427899</c:v>
                </c:pt>
                <c:pt idx="5438">
                  <c:v>3.3199999332427899</c:v>
                </c:pt>
                <c:pt idx="5439">
                  <c:v>3.3399999141693102</c:v>
                </c:pt>
                <c:pt idx="5440">
                  <c:v>3.3399999141693102</c:v>
                </c:pt>
                <c:pt idx="5441">
                  <c:v>3.3399999141693102</c:v>
                </c:pt>
                <c:pt idx="5442">
                  <c:v>3.3199999332427899</c:v>
                </c:pt>
                <c:pt idx="5443">
                  <c:v>3.3199999332427899</c:v>
                </c:pt>
                <c:pt idx="5444">
                  <c:v>3.3199999332427899</c:v>
                </c:pt>
                <c:pt idx="5445">
                  <c:v>3.3199999332427899</c:v>
                </c:pt>
                <c:pt idx="5446">
                  <c:v>3.3199999332427899</c:v>
                </c:pt>
                <c:pt idx="5447">
                  <c:v>3.3199999332427899</c:v>
                </c:pt>
                <c:pt idx="5448">
                  <c:v>3.3399999141693102</c:v>
                </c:pt>
                <c:pt idx="5449">
                  <c:v>3.3399999141693102</c:v>
                </c:pt>
                <c:pt idx="5450">
                  <c:v>3.3399999141693102</c:v>
                </c:pt>
                <c:pt idx="5451">
                  <c:v>3.3199999332427899</c:v>
                </c:pt>
                <c:pt idx="5452">
                  <c:v>3.3199999332427899</c:v>
                </c:pt>
                <c:pt idx="5453">
                  <c:v>3.3199999332427899</c:v>
                </c:pt>
                <c:pt idx="5454">
                  <c:v>3.3199999332427899</c:v>
                </c:pt>
                <c:pt idx="5455">
                  <c:v>3.3199999332427899</c:v>
                </c:pt>
                <c:pt idx="5456">
                  <c:v>3.3199999332427899</c:v>
                </c:pt>
                <c:pt idx="5457">
                  <c:v>3.3199999332427899</c:v>
                </c:pt>
                <c:pt idx="5458">
                  <c:v>3.3199999332427899</c:v>
                </c:pt>
                <c:pt idx="5459">
                  <c:v>3.3199999332427899</c:v>
                </c:pt>
                <c:pt idx="5460">
                  <c:v>3.3199999332427899</c:v>
                </c:pt>
                <c:pt idx="5461">
                  <c:v>3.3199999332427899</c:v>
                </c:pt>
                <c:pt idx="5462">
                  <c:v>3.3199999332427899</c:v>
                </c:pt>
                <c:pt idx="5463">
                  <c:v>3.3199999332427899</c:v>
                </c:pt>
                <c:pt idx="5464">
                  <c:v>3.3199999332427899</c:v>
                </c:pt>
                <c:pt idx="5465">
                  <c:v>3.3199999332427899</c:v>
                </c:pt>
                <c:pt idx="5466">
                  <c:v>3.3199999332427899</c:v>
                </c:pt>
                <c:pt idx="5467">
                  <c:v>3.3199999332427899</c:v>
                </c:pt>
                <c:pt idx="5468">
                  <c:v>3.3199999332427899</c:v>
                </c:pt>
                <c:pt idx="5469">
                  <c:v>3.3199999332427899</c:v>
                </c:pt>
                <c:pt idx="5470">
                  <c:v>3.3199999332427899</c:v>
                </c:pt>
                <c:pt idx="5471">
                  <c:v>3.3199999332427899</c:v>
                </c:pt>
                <c:pt idx="5472">
                  <c:v>3.3199999332427899</c:v>
                </c:pt>
                <c:pt idx="5473">
                  <c:v>3.3199999332427899</c:v>
                </c:pt>
                <c:pt idx="5474">
                  <c:v>3.3199999332427899</c:v>
                </c:pt>
                <c:pt idx="5475">
                  <c:v>3.3199999332427899</c:v>
                </c:pt>
                <c:pt idx="5476">
                  <c:v>3.3199999332427899</c:v>
                </c:pt>
                <c:pt idx="5477">
                  <c:v>3.3199999332427899</c:v>
                </c:pt>
                <c:pt idx="5478">
                  <c:v>3.3199999332427899</c:v>
                </c:pt>
                <c:pt idx="5479">
                  <c:v>3.3199999332427899</c:v>
                </c:pt>
                <c:pt idx="5480">
                  <c:v>3.3199999332427899</c:v>
                </c:pt>
                <c:pt idx="5481">
                  <c:v>3.3199999332427899</c:v>
                </c:pt>
                <c:pt idx="5482">
                  <c:v>3.3199999332427899</c:v>
                </c:pt>
                <c:pt idx="5483">
                  <c:v>3.3199999332427899</c:v>
                </c:pt>
                <c:pt idx="5484">
                  <c:v>3.3199999332427899</c:v>
                </c:pt>
                <c:pt idx="5485">
                  <c:v>3.3199999332427899</c:v>
                </c:pt>
                <c:pt idx="5486">
                  <c:v>3.3199999332427899</c:v>
                </c:pt>
                <c:pt idx="5487">
                  <c:v>3.3199999332427899</c:v>
                </c:pt>
                <c:pt idx="5488">
                  <c:v>3.3199999332427899</c:v>
                </c:pt>
                <c:pt idx="5489">
                  <c:v>3.3199999332427899</c:v>
                </c:pt>
                <c:pt idx="5490">
                  <c:v>3.3199999332427899</c:v>
                </c:pt>
                <c:pt idx="5491">
                  <c:v>3.3199999332427899</c:v>
                </c:pt>
                <c:pt idx="5492">
                  <c:v>3.3199999332427899</c:v>
                </c:pt>
                <c:pt idx="5493">
                  <c:v>3.3199999332427899</c:v>
                </c:pt>
                <c:pt idx="5494">
                  <c:v>3.3199999332427899</c:v>
                </c:pt>
                <c:pt idx="5495">
                  <c:v>3.3199999332427899</c:v>
                </c:pt>
                <c:pt idx="5496">
                  <c:v>3.3199999332427899</c:v>
                </c:pt>
                <c:pt idx="5497">
                  <c:v>3.3199999332427899</c:v>
                </c:pt>
                <c:pt idx="5498">
                  <c:v>3.3199999332427899</c:v>
                </c:pt>
                <c:pt idx="5499">
                  <c:v>3.3199999332427899</c:v>
                </c:pt>
                <c:pt idx="5500">
                  <c:v>3.3199999332427899</c:v>
                </c:pt>
                <c:pt idx="5501">
                  <c:v>3.3199999332427899</c:v>
                </c:pt>
                <c:pt idx="5502">
                  <c:v>3.3199999332427899</c:v>
                </c:pt>
                <c:pt idx="5503">
                  <c:v>3.3199999332427899</c:v>
                </c:pt>
                <c:pt idx="5504">
                  <c:v>3.3199999332427899</c:v>
                </c:pt>
                <c:pt idx="5505">
                  <c:v>3.3199999332427899</c:v>
                </c:pt>
                <c:pt idx="5506">
                  <c:v>3.3199999332427899</c:v>
                </c:pt>
                <c:pt idx="5507">
                  <c:v>3.3199999332427899</c:v>
                </c:pt>
                <c:pt idx="5508">
                  <c:v>3.3199999332427899</c:v>
                </c:pt>
                <c:pt idx="5509">
                  <c:v>3.3199999332427899</c:v>
                </c:pt>
                <c:pt idx="5510">
                  <c:v>3.3199999332427899</c:v>
                </c:pt>
                <c:pt idx="5511">
                  <c:v>3.3199999332427899</c:v>
                </c:pt>
                <c:pt idx="5512">
                  <c:v>3.3199999332427899</c:v>
                </c:pt>
                <c:pt idx="5513">
                  <c:v>3.3199999332427899</c:v>
                </c:pt>
                <c:pt idx="5514">
                  <c:v>3.3199999332427899</c:v>
                </c:pt>
                <c:pt idx="5515">
                  <c:v>3.3199999332427899</c:v>
                </c:pt>
                <c:pt idx="5516">
                  <c:v>3.3199999332427899</c:v>
                </c:pt>
                <c:pt idx="5517">
                  <c:v>3.3199999332427899</c:v>
                </c:pt>
                <c:pt idx="5518">
                  <c:v>3.3199999332427899</c:v>
                </c:pt>
                <c:pt idx="5519">
                  <c:v>3.3199999332427899</c:v>
                </c:pt>
                <c:pt idx="5520">
                  <c:v>3.3199999332427899</c:v>
                </c:pt>
                <c:pt idx="5521">
                  <c:v>3.3199999332427899</c:v>
                </c:pt>
                <c:pt idx="5522">
                  <c:v>3.3199999332427899</c:v>
                </c:pt>
                <c:pt idx="5523">
                  <c:v>3.3199999332427899</c:v>
                </c:pt>
                <c:pt idx="5524">
                  <c:v>3.3399999141693102</c:v>
                </c:pt>
                <c:pt idx="5525">
                  <c:v>3.3399999141693102</c:v>
                </c:pt>
                <c:pt idx="5526">
                  <c:v>3.3399999141693102</c:v>
                </c:pt>
                <c:pt idx="5527">
                  <c:v>3.3199999332427899</c:v>
                </c:pt>
                <c:pt idx="5528">
                  <c:v>3.3199999332427899</c:v>
                </c:pt>
                <c:pt idx="5529">
                  <c:v>3.3199999332427899</c:v>
                </c:pt>
                <c:pt idx="5530">
                  <c:v>3.3199999332427899</c:v>
                </c:pt>
                <c:pt idx="5531">
                  <c:v>3.3199999332427899</c:v>
                </c:pt>
                <c:pt idx="5532">
                  <c:v>3.3199999332427899</c:v>
                </c:pt>
                <c:pt idx="5533">
                  <c:v>3.3199999332427899</c:v>
                </c:pt>
                <c:pt idx="5534">
                  <c:v>3.3199999332427899</c:v>
                </c:pt>
                <c:pt idx="5535">
                  <c:v>3.3199999332427899</c:v>
                </c:pt>
                <c:pt idx="5536">
                  <c:v>3.3199999332427899</c:v>
                </c:pt>
                <c:pt idx="5537">
                  <c:v>3.3199999332427899</c:v>
                </c:pt>
                <c:pt idx="5538">
                  <c:v>3.3199999332427899</c:v>
                </c:pt>
                <c:pt idx="5539">
                  <c:v>3.3199999332427899</c:v>
                </c:pt>
                <c:pt idx="5540">
                  <c:v>3.3199999332427899</c:v>
                </c:pt>
                <c:pt idx="5541">
                  <c:v>3.3199999332427899</c:v>
                </c:pt>
                <c:pt idx="5542">
                  <c:v>3.3199999332427899</c:v>
                </c:pt>
                <c:pt idx="5543">
                  <c:v>3.3199999332427899</c:v>
                </c:pt>
                <c:pt idx="5544">
                  <c:v>3.3199999332427899</c:v>
                </c:pt>
                <c:pt idx="5545">
                  <c:v>3.3199999332427899</c:v>
                </c:pt>
                <c:pt idx="5546">
                  <c:v>3.3199999332427899</c:v>
                </c:pt>
                <c:pt idx="5547">
                  <c:v>3.3399999141693102</c:v>
                </c:pt>
                <c:pt idx="5548">
                  <c:v>3.3399999141693102</c:v>
                </c:pt>
                <c:pt idx="5549">
                  <c:v>3.3399999141693102</c:v>
                </c:pt>
                <c:pt idx="5550">
                  <c:v>3.3399999141693102</c:v>
                </c:pt>
                <c:pt idx="5551">
                  <c:v>3.3399999141693102</c:v>
                </c:pt>
                <c:pt idx="5552">
                  <c:v>3.3399999141693102</c:v>
                </c:pt>
                <c:pt idx="5553">
                  <c:v>3.3399999141693102</c:v>
                </c:pt>
                <c:pt idx="5554">
                  <c:v>3.3399999141693102</c:v>
                </c:pt>
                <c:pt idx="5555">
                  <c:v>3.3399999141693102</c:v>
                </c:pt>
                <c:pt idx="5556">
                  <c:v>3.3199999332427899</c:v>
                </c:pt>
                <c:pt idx="5557">
                  <c:v>3.3199999332427899</c:v>
                </c:pt>
                <c:pt idx="5558">
                  <c:v>3.3199999332427899</c:v>
                </c:pt>
                <c:pt idx="5559">
                  <c:v>3.3399999141693102</c:v>
                </c:pt>
                <c:pt idx="5560">
                  <c:v>3.3399999141693102</c:v>
                </c:pt>
                <c:pt idx="5561">
                  <c:v>3.3399999141693102</c:v>
                </c:pt>
                <c:pt idx="5562">
                  <c:v>3.3399999141693102</c:v>
                </c:pt>
                <c:pt idx="5563">
                  <c:v>3.3399999141693102</c:v>
                </c:pt>
                <c:pt idx="5564">
                  <c:v>3.3399999141693102</c:v>
                </c:pt>
                <c:pt idx="5565">
                  <c:v>3.3399999141693102</c:v>
                </c:pt>
                <c:pt idx="5566">
                  <c:v>3.3399999141693102</c:v>
                </c:pt>
                <c:pt idx="5567">
                  <c:v>3.3399999141693102</c:v>
                </c:pt>
                <c:pt idx="5568">
                  <c:v>3.3399999141693102</c:v>
                </c:pt>
                <c:pt idx="5569">
                  <c:v>3.3399999141693102</c:v>
                </c:pt>
                <c:pt idx="5570">
                  <c:v>3.3399999141693102</c:v>
                </c:pt>
                <c:pt idx="5571">
                  <c:v>3.3299999237060498</c:v>
                </c:pt>
                <c:pt idx="5572">
                  <c:v>3.3299999237060498</c:v>
                </c:pt>
                <c:pt idx="5573">
                  <c:v>3.3299999237060498</c:v>
                </c:pt>
                <c:pt idx="5574">
                  <c:v>3.3199999332427899</c:v>
                </c:pt>
                <c:pt idx="5575">
                  <c:v>3.3199999332427899</c:v>
                </c:pt>
                <c:pt idx="5576">
                  <c:v>3.3199999332427899</c:v>
                </c:pt>
                <c:pt idx="5577">
                  <c:v>3.3199999332427899</c:v>
                </c:pt>
                <c:pt idx="5578">
                  <c:v>3.3199999332427899</c:v>
                </c:pt>
                <c:pt idx="5579">
                  <c:v>3.3199999332427899</c:v>
                </c:pt>
                <c:pt idx="5580">
                  <c:v>3.3199999332427899</c:v>
                </c:pt>
                <c:pt idx="5581">
                  <c:v>3.3399999141693102</c:v>
                </c:pt>
                <c:pt idx="5582">
                  <c:v>3.3399999141693102</c:v>
                </c:pt>
                <c:pt idx="5583">
                  <c:v>3.3199999332427899</c:v>
                </c:pt>
                <c:pt idx="5584">
                  <c:v>3.3199999332427899</c:v>
                </c:pt>
                <c:pt idx="5585">
                  <c:v>3.3199999332427899</c:v>
                </c:pt>
                <c:pt idx="5586">
                  <c:v>3.3399999141693102</c:v>
                </c:pt>
                <c:pt idx="5587">
                  <c:v>3.3399999141693102</c:v>
                </c:pt>
                <c:pt idx="5588">
                  <c:v>3.3399999141693102</c:v>
                </c:pt>
                <c:pt idx="5589">
                  <c:v>3.3399999141693102</c:v>
                </c:pt>
                <c:pt idx="5590">
                  <c:v>3.3399999141693102</c:v>
                </c:pt>
                <c:pt idx="5591">
                  <c:v>3.3399999141693102</c:v>
                </c:pt>
                <c:pt idx="5592">
                  <c:v>3.3199999332427899</c:v>
                </c:pt>
                <c:pt idx="5593">
                  <c:v>3.3199999332427899</c:v>
                </c:pt>
                <c:pt idx="5594">
                  <c:v>3.3199999332427899</c:v>
                </c:pt>
                <c:pt idx="5595">
                  <c:v>3.3399999141693102</c:v>
                </c:pt>
                <c:pt idx="5596">
                  <c:v>3.3399999141693102</c:v>
                </c:pt>
                <c:pt idx="5597">
                  <c:v>3.3399999141693102</c:v>
                </c:pt>
                <c:pt idx="5598">
                  <c:v>3.3399999141693102</c:v>
                </c:pt>
                <c:pt idx="5599">
                  <c:v>3.3399999141693102</c:v>
                </c:pt>
                <c:pt idx="5600">
                  <c:v>3.3399999141693102</c:v>
                </c:pt>
                <c:pt idx="5601">
                  <c:v>3.3199999332427899</c:v>
                </c:pt>
                <c:pt idx="5602">
                  <c:v>3.3199999332427899</c:v>
                </c:pt>
                <c:pt idx="5603">
                  <c:v>3.3199999332427899</c:v>
                </c:pt>
                <c:pt idx="5604">
                  <c:v>3.3399999141693102</c:v>
                </c:pt>
                <c:pt idx="5605">
                  <c:v>3.3399999141693102</c:v>
                </c:pt>
                <c:pt idx="5606">
                  <c:v>3.3399999141693102</c:v>
                </c:pt>
                <c:pt idx="5607">
                  <c:v>3.3199999332427899</c:v>
                </c:pt>
                <c:pt idx="5608">
                  <c:v>3.3199999332427899</c:v>
                </c:pt>
                <c:pt idx="5609">
                  <c:v>3.3199999332427899</c:v>
                </c:pt>
                <c:pt idx="5610">
                  <c:v>3.3399999141693102</c:v>
                </c:pt>
                <c:pt idx="5611">
                  <c:v>3.3399999141693102</c:v>
                </c:pt>
                <c:pt idx="5612">
                  <c:v>3.3399999141693102</c:v>
                </c:pt>
                <c:pt idx="5613">
                  <c:v>3.3199999332427899</c:v>
                </c:pt>
                <c:pt idx="5614">
                  <c:v>3.3199999332427899</c:v>
                </c:pt>
                <c:pt idx="5615">
                  <c:v>3.3199999332427899</c:v>
                </c:pt>
                <c:pt idx="5616">
                  <c:v>3.3399999141693102</c:v>
                </c:pt>
                <c:pt idx="5617">
                  <c:v>3.3399999141693102</c:v>
                </c:pt>
                <c:pt idx="5618">
                  <c:v>3.3399999141693102</c:v>
                </c:pt>
                <c:pt idx="5619">
                  <c:v>3.3399999141693102</c:v>
                </c:pt>
                <c:pt idx="5620">
                  <c:v>3.3399999141693102</c:v>
                </c:pt>
                <c:pt idx="5621">
                  <c:v>3.3399999141693102</c:v>
                </c:pt>
                <c:pt idx="5622">
                  <c:v>3.3399999141693102</c:v>
                </c:pt>
                <c:pt idx="5623">
                  <c:v>3.3399999141693102</c:v>
                </c:pt>
                <c:pt idx="5624">
                  <c:v>3.3399999141693102</c:v>
                </c:pt>
                <c:pt idx="5625">
                  <c:v>3.3399999141693102</c:v>
                </c:pt>
                <c:pt idx="5626">
                  <c:v>3.3399999141693102</c:v>
                </c:pt>
                <c:pt idx="5627">
                  <c:v>3.3399999141693102</c:v>
                </c:pt>
                <c:pt idx="5628">
                  <c:v>3.3399999141693102</c:v>
                </c:pt>
                <c:pt idx="5629">
                  <c:v>3.3399999141693102</c:v>
                </c:pt>
                <c:pt idx="5630">
                  <c:v>3.3399999141693102</c:v>
                </c:pt>
                <c:pt idx="5631">
                  <c:v>3.3199999332427899</c:v>
                </c:pt>
                <c:pt idx="5632">
                  <c:v>3.3199999332427899</c:v>
                </c:pt>
                <c:pt idx="5633">
                  <c:v>3.3199999332427899</c:v>
                </c:pt>
                <c:pt idx="5634">
                  <c:v>3.3399999141693102</c:v>
                </c:pt>
                <c:pt idx="5635">
                  <c:v>3.3399999141693102</c:v>
                </c:pt>
                <c:pt idx="5636">
                  <c:v>3.3399999141693102</c:v>
                </c:pt>
                <c:pt idx="5637">
                  <c:v>3.3399999141693102</c:v>
                </c:pt>
                <c:pt idx="5638">
                  <c:v>3.3399999141693102</c:v>
                </c:pt>
                <c:pt idx="5639">
                  <c:v>3.3199999332427899</c:v>
                </c:pt>
                <c:pt idx="5640">
                  <c:v>3.3199999332427899</c:v>
                </c:pt>
                <c:pt idx="5641">
                  <c:v>3.3199999332427899</c:v>
                </c:pt>
                <c:pt idx="5642">
                  <c:v>3.3199999332427899</c:v>
                </c:pt>
                <c:pt idx="5643">
                  <c:v>3.3199999332427899</c:v>
                </c:pt>
                <c:pt idx="5644">
                  <c:v>3.3199999332427899</c:v>
                </c:pt>
                <c:pt idx="5645">
                  <c:v>3.3199999332427899</c:v>
                </c:pt>
                <c:pt idx="5646">
                  <c:v>3.3199999332427899</c:v>
                </c:pt>
                <c:pt idx="5647">
                  <c:v>3.3199999332427899</c:v>
                </c:pt>
                <c:pt idx="5648">
                  <c:v>3.3199999332427899</c:v>
                </c:pt>
                <c:pt idx="5649">
                  <c:v>3.3199999332427899</c:v>
                </c:pt>
                <c:pt idx="5650">
                  <c:v>3.3199999332427899</c:v>
                </c:pt>
                <c:pt idx="5651">
                  <c:v>3.3199999332427899</c:v>
                </c:pt>
                <c:pt idx="5652">
                  <c:v>3.3199999332427899</c:v>
                </c:pt>
                <c:pt idx="5653">
                  <c:v>3.3199999332427899</c:v>
                </c:pt>
                <c:pt idx="5654">
                  <c:v>3.3199999332427899</c:v>
                </c:pt>
                <c:pt idx="5655">
                  <c:v>3.3199999332427899</c:v>
                </c:pt>
                <c:pt idx="5656">
                  <c:v>3.3199999332427899</c:v>
                </c:pt>
                <c:pt idx="5657">
                  <c:v>3.3199999332427899</c:v>
                </c:pt>
                <c:pt idx="5658">
                  <c:v>3.3199999332427899</c:v>
                </c:pt>
                <c:pt idx="5659">
                  <c:v>3.3199999332427899</c:v>
                </c:pt>
                <c:pt idx="5660">
                  <c:v>3.3199999332427899</c:v>
                </c:pt>
                <c:pt idx="5661">
                  <c:v>3.3199999332427899</c:v>
                </c:pt>
                <c:pt idx="5662">
                  <c:v>3.3199999332427899</c:v>
                </c:pt>
                <c:pt idx="5663">
                  <c:v>3.3199999332427899</c:v>
                </c:pt>
                <c:pt idx="5664">
                  <c:v>3.3199999332427899</c:v>
                </c:pt>
                <c:pt idx="5665">
                  <c:v>3.3199999332427899</c:v>
                </c:pt>
                <c:pt idx="5666">
                  <c:v>3.3199999332427899</c:v>
                </c:pt>
                <c:pt idx="5667">
                  <c:v>3.3199999332427899</c:v>
                </c:pt>
                <c:pt idx="5668">
                  <c:v>3.3199999332427899</c:v>
                </c:pt>
                <c:pt idx="5669">
                  <c:v>3.3199999332427899</c:v>
                </c:pt>
                <c:pt idx="5670">
                  <c:v>3.3199999332427899</c:v>
                </c:pt>
                <c:pt idx="5671">
                  <c:v>3.3199999332427899</c:v>
                </c:pt>
                <c:pt idx="5672">
                  <c:v>3.3199999332427899</c:v>
                </c:pt>
                <c:pt idx="5673">
                  <c:v>3.3199999332427899</c:v>
                </c:pt>
                <c:pt idx="5674">
                  <c:v>3.3199999332427899</c:v>
                </c:pt>
                <c:pt idx="5675">
                  <c:v>3.3199999332427899</c:v>
                </c:pt>
                <c:pt idx="5676">
                  <c:v>3.3199999332427899</c:v>
                </c:pt>
                <c:pt idx="5677">
                  <c:v>3.3199999332427899</c:v>
                </c:pt>
                <c:pt idx="5678">
                  <c:v>3.3199999332427899</c:v>
                </c:pt>
                <c:pt idx="5679">
                  <c:v>3.3199999332427899</c:v>
                </c:pt>
                <c:pt idx="5680">
                  <c:v>3.3199999332427899</c:v>
                </c:pt>
                <c:pt idx="5681">
                  <c:v>3.3199999332427899</c:v>
                </c:pt>
                <c:pt idx="5682">
                  <c:v>3.3199999332427899</c:v>
                </c:pt>
                <c:pt idx="5683">
                  <c:v>3.3199999332427899</c:v>
                </c:pt>
                <c:pt idx="5684">
                  <c:v>3.3199999332427899</c:v>
                </c:pt>
                <c:pt idx="5685">
                  <c:v>3.3199999332427899</c:v>
                </c:pt>
                <c:pt idx="5686">
                  <c:v>3.3199999332427899</c:v>
                </c:pt>
                <c:pt idx="5687">
                  <c:v>3.3199999332427899</c:v>
                </c:pt>
                <c:pt idx="5688">
                  <c:v>3.3199999332427899</c:v>
                </c:pt>
                <c:pt idx="5689">
                  <c:v>3.3199999332427899</c:v>
                </c:pt>
                <c:pt idx="5690">
                  <c:v>3.3199999332427899</c:v>
                </c:pt>
                <c:pt idx="5691">
                  <c:v>3.3199999332427899</c:v>
                </c:pt>
                <c:pt idx="5692">
                  <c:v>3.3199999332427899</c:v>
                </c:pt>
                <c:pt idx="5693">
                  <c:v>3.3199999332427899</c:v>
                </c:pt>
                <c:pt idx="5694">
                  <c:v>3.3199999332427899</c:v>
                </c:pt>
                <c:pt idx="5695">
                  <c:v>3.3199999332427899</c:v>
                </c:pt>
                <c:pt idx="5696">
                  <c:v>3.3199999332427899</c:v>
                </c:pt>
                <c:pt idx="5697">
                  <c:v>3.3199999332427899</c:v>
                </c:pt>
                <c:pt idx="5698">
                  <c:v>3.3399999141693102</c:v>
                </c:pt>
                <c:pt idx="5699">
                  <c:v>3.3399999141693102</c:v>
                </c:pt>
                <c:pt idx="5700">
                  <c:v>3.3399999141693102</c:v>
                </c:pt>
                <c:pt idx="5701">
                  <c:v>3.3199999332427899</c:v>
                </c:pt>
                <c:pt idx="5702">
                  <c:v>3.3199999332427899</c:v>
                </c:pt>
                <c:pt idx="5703">
                  <c:v>3.3199999332427899</c:v>
                </c:pt>
                <c:pt idx="5704">
                  <c:v>3.3199999332427899</c:v>
                </c:pt>
                <c:pt idx="5705">
                  <c:v>3.3199999332427899</c:v>
                </c:pt>
                <c:pt idx="5706">
                  <c:v>3.3199999332427899</c:v>
                </c:pt>
                <c:pt idx="5707">
                  <c:v>3.3399999141693102</c:v>
                </c:pt>
                <c:pt idx="5708">
                  <c:v>3.3399999141693102</c:v>
                </c:pt>
                <c:pt idx="5709">
                  <c:v>3.3399999141693102</c:v>
                </c:pt>
                <c:pt idx="5710">
                  <c:v>3.3199999332427899</c:v>
                </c:pt>
                <c:pt idx="5711">
                  <c:v>3.3199999332427899</c:v>
                </c:pt>
                <c:pt idx="5712">
                  <c:v>3.3199999332427899</c:v>
                </c:pt>
                <c:pt idx="5713">
                  <c:v>3.3199999332427899</c:v>
                </c:pt>
                <c:pt idx="5714">
                  <c:v>3.3199999332427899</c:v>
                </c:pt>
                <c:pt idx="5715">
                  <c:v>3.3199999332427899</c:v>
                </c:pt>
                <c:pt idx="5716">
                  <c:v>3.3199999332427899</c:v>
                </c:pt>
                <c:pt idx="5717">
                  <c:v>3.3199999332427899</c:v>
                </c:pt>
                <c:pt idx="5718">
                  <c:v>3.3199999332427899</c:v>
                </c:pt>
                <c:pt idx="5719">
                  <c:v>3.3199999332427899</c:v>
                </c:pt>
                <c:pt idx="5720">
                  <c:v>3.3199999332427899</c:v>
                </c:pt>
                <c:pt idx="5721">
                  <c:v>3.3199999332427899</c:v>
                </c:pt>
                <c:pt idx="5722">
                  <c:v>3.3199999332427899</c:v>
                </c:pt>
                <c:pt idx="5723">
                  <c:v>3.3199999332427899</c:v>
                </c:pt>
                <c:pt idx="5724">
                  <c:v>3.3199999332427899</c:v>
                </c:pt>
                <c:pt idx="5725">
                  <c:v>3.3199999332427899</c:v>
                </c:pt>
                <c:pt idx="5726">
                  <c:v>3.3199999332427899</c:v>
                </c:pt>
                <c:pt idx="5727">
                  <c:v>3.3199999332427899</c:v>
                </c:pt>
                <c:pt idx="5728">
                  <c:v>3.3199999332427899</c:v>
                </c:pt>
                <c:pt idx="5729">
                  <c:v>3.3199999332427899</c:v>
                </c:pt>
                <c:pt idx="5730">
                  <c:v>3.3199999332427899</c:v>
                </c:pt>
                <c:pt idx="5731">
                  <c:v>3.3199999332427899</c:v>
                </c:pt>
                <c:pt idx="5732">
                  <c:v>3.3199999332427899</c:v>
                </c:pt>
                <c:pt idx="5733">
                  <c:v>3.3199999332427899</c:v>
                </c:pt>
                <c:pt idx="5734">
                  <c:v>3.3199999332427899</c:v>
                </c:pt>
                <c:pt idx="5735">
                  <c:v>3.3199999332427899</c:v>
                </c:pt>
                <c:pt idx="5736">
                  <c:v>3.3199999332427899</c:v>
                </c:pt>
                <c:pt idx="5737">
                  <c:v>3.3199999332427899</c:v>
                </c:pt>
                <c:pt idx="5738">
                  <c:v>3.3199999332427899</c:v>
                </c:pt>
                <c:pt idx="5739">
                  <c:v>3.3199999332427899</c:v>
                </c:pt>
                <c:pt idx="5740">
                  <c:v>3.3199999332427899</c:v>
                </c:pt>
                <c:pt idx="5741">
                  <c:v>3.3199999332427899</c:v>
                </c:pt>
                <c:pt idx="5742">
                  <c:v>3.3199999332427899</c:v>
                </c:pt>
                <c:pt idx="5743">
                  <c:v>3.3199999332427899</c:v>
                </c:pt>
                <c:pt idx="5744">
                  <c:v>3.3199999332427899</c:v>
                </c:pt>
                <c:pt idx="5745">
                  <c:v>3.3199999332427899</c:v>
                </c:pt>
                <c:pt idx="5746">
                  <c:v>3.3199999332427899</c:v>
                </c:pt>
                <c:pt idx="5747">
                  <c:v>3.3199999332427899</c:v>
                </c:pt>
                <c:pt idx="5748">
                  <c:v>3.3199999332427899</c:v>
                </c:pt>
                <c:pt idx="5749">
                  <c:v>3.3199999332427899</c:v>
                </c:pt>
                <c:pt idx="5750">
                  <c:v>3.3199999332427899</c:v>
                </c:pt>
                <c:pt idx="5751">
                  <c:v>3.3199999332427899</c:v>
                </c:pt>
                <c:pt idx="5752">
                  <c:v>3.3199999332427899</c:v>
                </c:pt>
                <c:pt idx="5753">
                  <c:v>3.3199999332427899</c:v>
                </c:pt>
                <c:pt idx="5754">
                  <c:v>3.3199999332427899</c:v>
                </c:pt>
                <c:pt idx="5755">
                  <c:v>3.3199999332427899</c:v>
                </c:pt>
                <c:pt idx="5756">
                  <c:v>3.3199999332427899</c:v>
                </c:pt>
                <c:pt idx="5757">
                  <c:v>3.3199999332427899</c:v>
                </c:pt>
                <c:pt idx="5758">
                  <c:v>3.3199999332427899</c:v>
                </c:pt>
                <c:pt idx="5759">
                  <c:v>3.3199999332427899</c:v>
                </c:pt>
                <c:pt idx="5760">
                  <c:v>3.3199999332427899</c:v>
                </c:pt>
                <c:pt idx="5761">
                  <c:v>3.3199999332427899</c:v>
                </c:pt>
                <c:pt idx="5762">
                  <c:v>3.3199999332427899</c:v>
                </c:pt>
                <c:pt idx="5763">
                  <c:v>3.3199999332427899</c:v>
                </c:pt>
                <c:pt idx="5764">
                  <c:v>3.3199999332427899</c:v>
                </c:pt>
                <c:pt idx="5765">
                  <c:v>3.3199999332427899</c:v>
                </c:pt>
                <c:pt idx="5766">
                  <c:v>3.3199999332427899</c:v>
                </c:pt>
                <c:pt idx="5767">
                  <c:v>3.3199999332427899</c:v>
                </c:pt>
                <c:pt idx="5768">
                  <c:v>3.3199999332427899</c:v>
                </c:pt>
                <c:pt idx="5769">
                  <c:v>3.3199999332427899</c:v>
                </c:pt>
                <c:pt idx="5770">
                  <c:v>3.3199999332427899</c:v>
                </c:pt>
                <c:pt idx="5771">
                  <c:v>3.3199999332427899</c:v>
                </c:pt>
                <c:pt idx="5772">
                  <c:v>3.3199999332427899</c:v>
                </c:pt>
                <c:pt idx="5773">
                  <c:v>3.3199999332427899</c:v>
                </c:pt>
                <c:pt idx="5774">
                  <c:v>3.3199999332427899</c:v>
                </c:pt>
                <c:pt idx="5775">
                  <c:v>3.3199999332427899</c:v>
                </c:pt>
                <c:pt idx="5776">
                  <c:v>3.3199999332427899</c:v>
                </c:pt>
                <c:pt idx="5777">
                  <c:v>3.3199999332427899</c:v>
                </c:pt>
                <c:pt idx="5778">
                  <c:v>3.3199999332427899</c:v>
                </c:pt>
                <c:pt idx="5779">
                  <c:v>3.3199999332427899</c:v>
                </c:pt>
                <c:pt idx="5780">
                  <c:v>3.3199999332427899</c:v>
                </c:pt>
                <c:pt idx="5781">
                  <c:v>3.3199999332427899</c:v>
                </c:pt>
                <c:pt idx="5782">
                  <c:v>3.3199999332427899</c:v>
                </c:pt>
                <c:pt idx="5783">
                  <c:v>3.3199999332427899</c:v>
                </c:pt>
                <c:pt idx="5784">
                  <c:v>3.3199999332427899</c:v>
                </c:pt>
                <c:pt idx="5785">
                  <c:v>3.3199999332427899</c:v>
                </c:pt>
                <c:pt idx="5786">
                  <c:v>3.3199999332427899</c:v>
                </c:pt>
                <c:pt idx="5787">
                  <c:v>3.3199999332427899</c:v>
                </c:pt>
                <c:pt idx="5788">
                  <c:v>3.3199999332427899</c:v>
                </c:pt>
                <c:pt idx="5789">
                  <c:v>3.3399999141693102</c:v>
                </c:pt>
                <c:pt idx="5790">
                  <c:v>3.3399999141693102</c:v>
                </c:pt>
                <c:pt idx="5791">
                  <c:v>3.3399999141693102</c:v>
                </c:pt>
                <c:pt idx="5792">
                  <c:v>3.3199999332427899</c:v>
                </c:pt>
                <c:pt idx="5793">
                  <c:v>3.3199999332427899</c:v>
                </c:pt>
                <c:pt idx="5794">
                  <c:v>3.3199999332427899</c:v>
                </c:pt>
                <c:pt idx="5795">
                  <c:v>3.3199999332427899</c:v>
                </c:pt>
                <c:pt idx="5796">
                  <c:v>3.3199999332427899</c:v>
                </c:pt>
                <c:pt idx="5797">
                  <c:v>3.3199999332427899</c:v>
                </c:pt>
                <c:pt idx="5798">
                  <c:v>3.3199999332427899</c:v>
                </c:pt>
                <c:pt idx="5799">
                  <c:v>3.3199999332427899</c:v>
                </c:pt>
                <c:pt idx="5800">
                  <c:v>3.3199999332427899</c:v>
                </c:pt>
                <c:pt idx="5801">
                  <c:v>3.3199999332427899</c:v>
                </c:pt>
                <c:pt idx="5802">
                  <c:v>3.3199999332427899</c:v>
                </c:pt>
                <c:pt idx="5803">
                  <c:v>3.3199999332427899</c:v>
                </c:pt>
                <c:pt idx="5804">
                  <c:v>3.3199999332427899</c:v>
                </c:pt>
                <c:pt idx="5805">
                  <c:v>3.3199999332427899</c:v>
                </c:pt>
                <c:pt idx="5806">
                  <c:v>3.3199999332427899</c:v>
                </c:pt>
                <c:pt idx="5807">
                  <c:v>3.3199999332427899</c:v>
                </c:pt>
                <c:pt idx="5808">
                  <c:v>3.3199999332427899</c:v>
                </c:pt>
                <c:pt idx="5809">
                  <c:v>3.3199999332427899</c:v>
                </c:pt>
                <c:pt idx="5810">
                  <c:v>3.3199999332427899</c:v>
                </c:pt>
                <c:pt idx="5811">
                  <c:v>3.3199999332427899</c:v>
                </c:pt>
                <c:pt idx="5812">
                  <c:v>3.3199999332427899</c:v>
                </c:pt>
                <c:pt idx="5813">
                  <c:v>3.3199999332427899</c:v>
                </c:pt>
                <c:pt idx="5814">
                  <c:v>3.3199999332427899</c:v>
                </c:pt>
                <c:pt idx="5815">
                  <c:v>3.3199999332427899</c:v>
                </c:pt>
                <c:pt idx="5816">
                  <c:v>3.3199999332427899</c:v>
                </c:pt>
                <c:pt idx="5817">
                  <c:v>3.3199999332427899</c:v>
                </c:pt>
                <c:pt idx="5818">
                  <c:v>3.3199999332427899</c:v>
                </c:pt>
                <c:pt idx="5819">
                  <c:v>3.3199999332427899</c:v>
                </c:pt>
                <c:pt idx="5820">
                  <c:v>3.3199999332427899</c:v>
                </c:pt>
                <c:pt idx="5821">
                  <c:v>3.3199999332427899</c:v>
                </c:pt>
                <c:pt idx="5822">
                  <c:v>3.3199999332427899</c:v>
                </c:pt>
                <c:pt idx="5823">
                  <c:v>3.3199999332427899</c:v>
                </c:pt>
                <c:pt idx="5824">
                  <c:v>3.3199999332427899</c:v>
                </c:pt>
                <c:pt idx="5825">
                  <c:v>3.3199999332427899</c:v>
                </c:pt>
                <c:pt idx="5826">
                  <c:v>3.3199999332427899</c:v>
                </c:pt>
                <c:pt idx="5827">
                  <c:v>3.3199999332427899</c:v>
                </c:pt>
                <c:pt idx="5828">
                  <c:v>3.3199999332427899</c:v>
                </c:pt>
                <c:pt idx="5829">
                  <c:v>3.3199999332427899</c:v>
                </c:pt>
                <c:pt idx="5830">
                  <c:v>3.3199999332427899</c:v>
                </c:pt>
                <c:pt idx="5831">
                  <c:v>3.3199999332427899</c:v>
                </c:pt>
                <c:pt idx="5832">
                  <c:v>3.3199999332427899</c:v>
                </c:pt>
                <c:pt idx="5833">
                  <c:v>3.3199999332427899</c:v>
                </c:pt>
                <c:pt idx="5834">
                  <c:v>3.3199999332427899</c:v>
                </c:pt>
                <c:pt idx="5835">
                  <c:v>3.3199999332427899</c:v>
                </c:pt>
                <c:pt idx="5836">
                  <c:v>3.3199999332427899</c:v>
                </c:pt>
                <c:pt idx="5837">
                  <c:v>3.3199999332427899</c:v>
                </c:pt>
                <c:pt idx="5838">
                  <c:v>3.3199999332427899</c:v>
                </c:pt>
                <c:pt idx="5839">
                  <c:v>3.3199999332427899</c:v>
                </c:pt>
                <c:pt idx="5840">
                  <c:v>3.3199999332427899</c:v>
                </c:pt>
                <c:pt idx="5841">
                  <c:v>3.3199999332427899</c:v>
                </c:pt>
                <c:pt idx="5842">
                  <c:v>3.3199999332427899</c:v>
                </c:pt>
                <c:pt idx="5843">
                  <c:v>3.3199999332427899</c:v>
                </c:pt>
                <c:pt idx="5844">
                  <c:v>3.3199999332427899</c:v>
                </c:pt>
                <c:pt idx="5845">
                  <c:v>3.3199999332427899</c:v>
                </c:pt>
                <c:pt idx="5846">
                  <c:v>3.3199999332427899</c:v>
                </c:pt>
                <c:pt idx="5847">
                  <c:v>3.3399999141693102</c:v>
                </c:pt>
                <c:pt idx="5848">
                  <c:v>3.3399999141693102</c:v>
                </c:pt>
                <c:pt idx="5849">
                  <c:v>3.3399999141693102</c:v>
                </c:pt>
                <c:pt idx="5850">
                  <c:v>3.3199999332427899</c:v>
                </c:pt>
                <c:pt idx="5851">
                  <c:v>3.3199999332427899</c:v>
                </c:pt>
                <c:pt idx="5852">
                  <c:v>3.3199999332427899</c:v>
                </c:pt>
                <c:pt idx="5853">
                  <c:v>3.3199999332427899</c:v>
                </c:pt>
                <c:pt idx="5854">
                  <c:v>3.3199999332427899</c:v>
                </c:pt>
                <c:pt idx="5855">
                  <c:v>3.3199999332427899</c:v>
                </c:pt>
                <c:pt idx="5856">
                  <c:v>3.3199999332427899</c:v>
                </c:pt>
                <c:pt idx="5857">
                  <c:v>3.3199999332427899</c:v>
                </c:pt>
                <c:pt idx="5858">
                  <c:v>3.3199999332427899</c:v>
                </c:pt>
                <c:pt idx="5859">
                  <c:v>3.3199999332427899</c:v>
                </c:pt>
                <c:pt idx="5860">
                  <c:v>3.3199999332427899</c:v>
                </c:pt>
                <c:pt idx="5861">
                  <c:v>3.3199999332427899</c:v>
                </c:pt>
                <c:pt idx="5862">
                  <c:v>3.3199999332427899</c:v>
                </c:pt>
                <c:pt idx="5863">
                  <c:v>3.3199999332427899</c:v>
                </c:pt>
                <c:pt idx="5864">
                  <c:v>3.3199999332427899</c:v>
                </c:pt>
                <c:pt idx="5865">
                  <c:v>3.3199999332427899</c:v>
                </c:pt>
                <c:pt idx="5866">
                  <c:v>3.3199999332427899</c:v>
                </c:pt>
                <c:pt idx="5867">
                  <c:v>3.3199999332427899</c:v>
                </c:pt>
                <c:pt idx="5868">
                  <c:v>3.3199999332427899</c:v>
                </c:pt>
                <c:pt idx="5869">
                  <c:v>3.3199999332427899</c:v>
                </c:pt>
                <c:pt idx="5870">
                  <c:v>3.3399999141693102</c:v>
                </c:pt>
                <c:pt idx="5871">
                  <c:v>3.3399999141693102</c:v>
                </c:pt>
                <c:pt idx="5872">
                  <c:v>3.3399999141693102</c:v>
                </c:pt>
                <c:pt idx="5873">
                  <c:v>3.3199999332427899</c:v>
                </c:pt>
                <c:pt idx="5874">
                  <c:v>3.3199999332427899</c:v>
                </c:pt>
                <c:pt idx="5875">
                  <c:v>3.3199999332427899</c:v>
                </c:pt>
                <c:pt idx="5876">
                  <c:v>3.3199999332427899</c:v>
                </c:pt>
                <c:pt idx="5877">
                  <c:v>3.3199999332427899</c:v>
                </c:pt>
                <c:pt idx="5878">
                  <c:v>3.3199999332427899</c:v>
                </c:pt>
                <c:pt idx="5879">
                  <c:v>3.3199999332427899</c:v>
                </c:pt>
                <c:pt idx="5880">
                  <c:v>3.3199999332427899</c:v>
                </c:pt>
                <c:pt idx="5881">
                  <c:v>3.3199999332427899</c:v>
                </c:pt>
                <c:pt idx="5882">
                  <c:v>3.3199999332427899</c:v>
                </c:pt>
                <c:pt idx="5883">
                  <c:v>3.3199999332427899</c:v>
                </c:pt>
                <c:pt idx="5884">
                  <c:v>3.3199999332427899</c:v>
                </c:pt>
                <c:pt idx="5885">
                  <c:v>3.3199999332427899</c:v>
                </c:pt>
                <c:pt idx="5886">
                  <c:v>3.3199999332427899</c:v>
                </c:pt>
                <c:pt idx="5887">
                  <c:v>3.3199999332427899</c:v>
                </c:pt>
                <c:pt idx="5888">
                  <c:v>3.3199999332427899</c:v>
                </c:pt>
                <c:pt idx="5889">
                  <c:v>3.3199999332427899</c:v>
                </c:pt>
                <c:pt idx="5890">
                  <c:v>3.3199999332427899</c:v>
                </c:pt>
                <c:pt idx="5891">
                  <c:v>3.3199999332427899</c:v>
                </c:pt>
                <c:pt idx="5892">
                  <c:v>3.3199999332427899</c:v>
                </c:pt>
                <c:pt idx="5893">
                  <c:v>3.3199999332427899</c:v>
                </c:pt>
                <c:pt idx="5894">
                  <c:v>3.3199999332427899</c:v>
                </c:pt>
                <c:pt idx="5895">
                  <c:v>3.3199999332427899</c:v>
                </c:pt>
                <c:pt idx="5896">
                  <c:v>3.3199999332427899</c:v>
                </c:pt>
                <c:pt idx="5897">
                  <c:v>3.3199999332427899</c:v>
                </c:pt>
                <c:pt idx="5898">
                  <c:v>3.3199999332427899</c:v>
                </c:pt>
                <c:pt idx="5899">
                  <c:v>3.3199999332427899</c:v>
                </c:pt>
                <c:pt idx="5900">
                  <c:v>3.3199999332427899</c:v>
                </c:pt>
                <c:pt idx="5901">
                  <c:v>3.3199999332427899</c:v>
                </c:pt>
                <c:pt idx="5902">
                  <c:v>3.3199999332427899</c:v>
                </c:pt>
                <c:pt idx="5903">
                  <c:v>3.3199999332427899</c:v>
                </c:pt>
                <c:pt idx="5904">
                  <c:v>3.3199999332427899</c:v>
                </c:pt>
                <c:pt idx="5905">
                  <c:v>3.3199999332427899</c:v>
                </c:pt>
                <c:pt idx="5906">
                  <c:v>3.3199999332427899</c:v>
                </c:pt>
                <c:pt idx="5907">
                  <c:v>3.3199999332427899</c:v>
                </c:pt>
                <c:pt idx="5908">
                  <c:v>3.3199999332427899</c:v>
                </c:pt>
                <c:pt idx="5909">
                  <c:v>3.3199999332427899</c:v>
                </c:pt>
                <c:pt idx="5910">
                  <c:v>3.3199999332427899</c:v>
                </c:pt>
                <c:pt idx="5911">
                  <c:v>3.3199999332427899</c:v>
                </c:pt>
                <c:pt idx="5912">
                  <c:v>3.3199999332427899</c:v>
                </c:pt>
                <c:pt idx="5913">
                  <c:v>3.3399999141693102</c:v>
                </c:pt>
                <c:pt idx="5914">
                  <c:v>3.3399999141693102</c:v>
                </c:pt>
                <c:pt idx="5915">
                  <c:v>3.3399999141693102</c:v>
                </c:pt>
                <c:pt idx="5916">
                  <c:v>3.3199999332427899</c:v>
                </c:pt>
                <c:pt idx="5917">
                  <c:v>3.3199999332427899</c:v>
                </c:pt>
                <c:pt idx="5918">
                  <c:v>3.3199999332427899</c:v>
                </c:pt>
                <c:pt idx="5919">
                  <c:v>3.3199999332427899</c:v>
                </c:pt>
                <c:pt idx="5920">
                  <c:v>3.3199999332427899</c:v>
                </c:pt>
                <c:pt idx="5921">
                  <c:v>3.3199999332427899</c:v>
                </c:pt>
                <c:pt idx="5922">
                  <c:v>3.3199999332427899</c:v>
                </c:pt>
                <c:pt idx="5923">
                  <c:v>3.3199999332427899</c:v>
                </c:pt>
                <c:pt idx="5924">
                  <c:v>3.3199999332427899</c:v>
                </c:pt>
                <c:pt idx="5925">
                  <c:v>3.3199999332427899</c:v>
                </c:pt>
                <c:pt idx="5926">
                  <c:v>3.3199999332427899</c:v>
                </c:pt>
                <c:pt idx="5927">
                  <c:v>3.3199999332427899</c:v>
                </c:pt>
                <c:pt idx="5928">
                  <c:v>3.3199999332427899</c:v>
                </c:pt>
                <c:pt idx="5929">
                  <c:v>3.3199999332427899</c:v>
                </c:pt>
                <c:pt idx="5930">
                  <c:v>3.3199999332427899</c:v>
                </c:pt>
                <c:pt idx="5931">
                  <c:v>3.3399999141693102</c:v>
                </c:pt>
                <c:pt idx="5932">
                  <c:v>3.3399999141693102</c:v>
                </c:pt>
                <c:pt idx="5933">
                  <c:v>3.3399999141693102</c:v>
                </c:pt>
                <c:pt idx="5934">
                  <c:v>3.3199999332427899</c:v>
                </c:pt>
                <c:pt idx="5935">
                  <c:v>3.3199999332427899</c:v>
                </c:pt>
                <c:pt idx="5936">
                  <c:v>3.3199999332427899</c:v>
                </c:pt>
                <c:pt idx="5937">
                  <c:v>3.3199999332427899</c:v>
                </c:pt>
                <c:pt idx="5938">
                  <c:v>3.3199999332427899</c:v>
                </c:pt>
                <c:pt idx="5939">
                  <c:v>3.3199999332427899</c:v>
                </c:pt>
                <c:pt idx="5940">
                  <c:v>3.3199999332427899</c:v>
                </c:pt>
                <c:pt idx="5941">
                  <c:v>3.3199999332427899</c:v>
                </c:pt>
                <c:pt idx="5942">
                  <c:v>3.3199999332427899</c:v>
                </c:pt>
                <c:pt idx="5943">
                  <c:v>3.3199999332427899</c:v>
                </c:pt>
                <c:pt idx="5944">
                  <c:v>3.3199999332427899</c:v>
                </c:pt>
                <c:pt idx="5945">
                  <c:v>3.3199999332427899</c:v>
                </c:pt>
                <c:pt idx="5946">
                  <c:v>3.3199999332427899</c:v>
                </c:pt>
                <c:pt idx="5947">
                  <c:v>3.3199999332427899</c:v>
                </c:pt>
                <c:pt idx="5948">
                  <c:v>3.3199999332427899</c:v>
                </c:pt>
                <c:pt idx="5949">
                  <c:v>3.3199999332427899</c:v>
                </c:pt>
                <c:pt idx="5950">
                  <c:v>3.3199999332427899</c:v>
                </c:pt>
                <c:pt idx="5951">
                  <c:v>3.3199999332427899</c:v>
                </c:pt>
                <c:pt idx="5952">
                  <c:v>3.3199999332427899</c:v>
                </c:pt>
                <c:pt idx="5953">
                  <c:v>3.3199999332427899</c:v>
                </c:pt>
                <c:pt idx="5954">
                  <c:v>3.3199999332427899</c:v>
                </c:pt>
                <c:pt idx="5955">
                  <c:v>3.3199999332427899</c:v>
                </c:pt>
                <c:pt idx="5956">
                  <c:v>3.3199999332427899</c:v>
                </c:pt>
                <c:pt idx="5957">
                  <c:v>3.3199999332427899</c:v>
                </c:pt>
                <c:pt idx="5958">
                  <c:v>3.3199999332427899</c:v>
                </c:pt>
                <c:pt idx="5959">
                  <c:v>3.3199999332427899</c:v>
                </c:pt>
                <c:pt idx="5960">
                  <c:v>3.3199999332427899</c:v>
                </c:pt>
                <c:pt idx="5961">
                  <c:v>3.3199999332427899</c:v>
                </c:pt>
                <c:pt idx="5962">
                  <c:v>3.3199999332427899</c:v>
                </c:pt>
                <c:pt idx="5963">
                  <c:v>3.3199999332427899</c:v>
                </c:pt>
                <c:pt idx="5964">
                  <c:v>3.3199999332427899</c:v>
                </c:pt>
                <c:pt idx="5965">
                  <c:v>3.3199999332427899</c:v>
                </c:pt>
                <c:pt idx="5966">
                  <c:v>3.3199999332427899</c:v>
                </c:pt>
                <c:pt idx="5967">
                  <c:v>3.3199999332427899</c:v>
                </c:pt>
                <c:pt idx="5968">
                  <c:v>3.3199999332427899</c:v>
                </c:pt>
                <c:pt idx="5969">
                  <c:v>3.3199999332427899</c:v>
                </c:pt>
                <c:pt idx="5970">
                  <c:v>3.3199999332427899</c:v>
                </c:pt>
                <c:pt idx="5971">
                  <c:v>3.3199999332427899</c:v>
                </c:pt>
                <c:pt idx="5972">
                  <c:v>3.3199999332427899</c:v>
                </c:pt>
                <c:pt idx="5973">
                  <c:v>3.3199999332427899</c:v>
                </c:pt>
                <c:pt idx="5974">
                  <c:v>3.3199999332427899</c:v>
                </c:pt>
                <c:pt idx="5975">
                  <c:v>3.3199999332427899</c:v>
                </c:pt>
                <c:pt idx="5976">
                  <c:v>3.3199999332427899</c:v>
                </c:pt>
                <c:pt idx="5977">
                  <c:v>3.3199999332427899</c:v>
                </c:pt>
                <c:pt idx="5978">
                  <c:v>3.3199999332427899</c:v>
                </c:pt>
                <c:pt idx="5979">
                  <c:v>3.3199999332427899</c:v>
                </c:pt>
                <c:pt idx="5980">
                  <c:v>3.3199999332427899</c:v>
                </c:pt>
                <c:pt idx="5981">
                  <c:v>3.3199999332427899</c:v>
                </c:pt>
                <c:pt idx="5982">
                  <c:v>3.3199999332427899</c:v>
                </c:pt>
                <c:pt idx="5983">
                  <c:v>3.3199999332427899</c:v>
                </c:pt>
                <c:pt idx="5984">
                  <c:v>3.3199999332427899</c:v>
                </c:pt>
                <c:pt idx="5985">
                  <c:v>3.3199999332427899</c:v>
                </c:pt>
                <c:pt idx="5986">
                  <c:v>3.3199999332427899</c:v>
                </c:pt>
                <c:pt idx="5987">
                  <c:v>3.3399999141693102</c:v>
                </c:pt>
                <c:pt idx="5988">
                  <c:v>3.3399999141693102</c:v>
                </c:pt>
                <c:pt idx="5989">
                  <c:v>3.3399999141693102</c:v>
                </c:pt>
                <c:pt idx="5990">
                  <c:v>3.3199999332427899</c:v>
                </c:pt>
                <c:pt idx="5991">
                  <c:v>3.3199999332427899</c:v>
                </c:pt>
                <c:pt idx="5992">
                  <c:v>3.3199999332427899</c:v>
                </c:pt>
                <c:pt idx="5993">
                  <c:v>3.3199999332427899</c:v>
                </c:pt>
                <c:pt idx="5994">
                  <c:v>3.3199999332427899</c:v>
                </c:pt>
                <c:pt idx="5995">
                  <c:v>3.3199999332427899</c:v>
                </c:pt>
                <c:pt idx="5996">
                  <c:v>3.3199999332427899</c:v>
                </c:pt>
                <c:pt idx="5997">
                  <c:v>3.3199999332427899</c:v>
                </c:pt>
                <c:pt idx="5998">
                  <c:v>3.3199999332427899</c:v>
                </c:pt>
                <c:pt idx="5999">
                  <c:v>3.3199999332427899</c:v>
                </c:pt>
                <c:pt idx="6000">
                  <c:v>3.3199999332427899</c:v>
                </c:pt>
                <c:pt idx="6001">
                  <c:v>3.3199999332427899</c:v>
                </c:pt>
                <c:pt idx="6002">
                  <c:v>3.3199999332427899</c:v>
                </c:pt>
                <c:pt idx="6003">
                  <c:v>3.3199999332427899</c:v>
                </c:pt>
                <c:pt idx="6004">
                  <c:v>3.3199999332427899</c:v>
                </c:pt>
                <c:pt idx="6005">
                  <c:v>3.3199999332427899</c:v>
                </c:pt>
                <c:pt idx="6006">
                  <c:v>3.3199999332427899</c:v>
                </c:pt>
                <c:pt idx="6007">
                  <c:v>3.3199999332427899</c:v>
                </c:pt>
                <c:pt idx="6008">
                  <c:v>3.3199999332427899</c:v>
                </c:pt>
                <c:pt idx="6009">
                  <c:v>3.3199999332427899</c:v>
                </c:pt>
                <c:pt idx="6010">
                  <c:v>3.3199999332427899</c:v>
                </c:pt>
                <c:pt idx="6011">
                  <c:v>3.3199999332427899</c:v>
                </c:pt>
                <c:pt idx="6012">
                  <c:v>3.3199999332427899</c:v>
                </c:pt>
                <c:pt idx="6013">
                  <c:v>3.3199999332427899</c:v>
                </c:pt>
                <c:pt idx="6014">
                  <c:v>3.3199999332427899</c:v>
                </c:pt>
                <c:pt idx="6015">
                  <c:v>3.3199999332427899</c:v>
                </c:pt>
                <c:pt idx="6016">
                  <c:v>3.3199999332427899</c:v>
                </c:pt>
                <c:pt idx="6017">
                  <c:v>3.3199999332427899</c:v>
                </c:pt>
                <c:pt idx="6018">
                  <c:v>3.3199999332427899</c:v>
                </c:pt>
                <c:pt idx="6019">
                  <c:v>3.3199999332427899</c:v>
                </c:pt>
                <c:pt idx="6020">
                  <c:v>3.3199999332427899</c:v>
                </c:pt>
                <c:pt idx="6021">
                  <c:v>3.3199999332427899</c:v>
                </c:pt>
                <c:pt idx="6022">
                  <c:v>3.3199999332427899</c:v>
                </c:pt>
                <c:pt idx="6023">
                  <c:v>3.3199999332427899</c:v>
                </c:pt>
                <c:pt idx="6024">
                  <c:v>3.3199999332427899</c:v>
                </c:pt>
                <c:pt idx="6025">
                  <c:v>3.3199999332427899</c:v>
                </c:pt>
                <c:pt idx="6026">
                  <c:v>3.3199999332427899</c:v>
                </c:pt>
                <c:pt idx="6027">
                  <c:v>3.3199999332427899</c:v>
                </c:pt>
                <c:pt idx="6028">
                  <c:v>3.3199999332427899</c:v>
                </c:pt>
                <c:pt idx="6029">
                  <c:v>3.3199999332427899</c:v>
                </c:pt>
                <c:pt idx="6030">
                  <c:v>3.3199999332427899</c:v>
                </c:pt>
                <c:pt idx="6031">
                  <c:v>3.3199999332427899</c:v>
                </c:pt>
                <c:pt idx="6032">
                  <c:v>3.3199999332427899</c:v>
                </c:pt>
                <c:pt idx="6033">
                  <c:v>3.3199999332427899</c:v>
                </c:pt>
                <c:pt idx="6034">
                  <c:v>3.3199999332427899</c:v>
                </c:pt>
                <c:pt idx="6035">
                  <c:v>3.3199999332427899</c:v>
                </c:pt>
                <c:pt idx="6036">
                  <c:v>3.3199999332427899</c:v>
                </c:pt>
                <c:pt idx="6037">
                  <c:v>3.3199999332427899</c:v>
                </c:pt>
                <c:pt idx="6038">
                  <c:v>3.3199999332427899</c:v>
                </c:pt>
                <c:pt idx="6039">
                  <c:v>3.3199999332427899</c:v>
                </c:pt>
                <c:pt idx="6040">
                  <c:v>3.3199999332427899</c:v>
                </c:pt>
                <c:pt idx="6041">
                  <c:v>3.3199999332427899</c:v>
                </c:pt>
                <c:pt idx="6042">
                  <c:v>3.3199999332427899</c:v>
                </c:pt>
                <c:pt idx="6043">
                  <c:v>3.3199999332427899</c:v>
                </c:pt>
                <c:pt idx="6044">
                  <c:v>3.3199999332427899</c:v>
                </c:pt>
                <c:pt idx="6045">
                  <c:v>3.3199999332427899</c:v>
                </c:pt>
                <c:pt idx="6046">
                  <c:v>3.3199999332427899</c:v>
                </c:pt>
                <c:pt idx="6047">
                  <c:v>3.3199999332427899</c:v>
                </c:pt>
                <c:pt idx="6048">
                  <c:v>3.3199999332427899</c:v>
                </c:pt>
                <c:pt idx="6049">
                  <c:v>3.3199999332427899</c:v>
                </c:pt>
                <c:pt idx="6050">
                  <c:v>3.3399999141693102</c:v>
                </c:pt>
                <c:pt idx="6051">
                  <c:v>3.3399999141693102</c:v>
                </c:pt>
                <c:pt idx="6052">
                  <c:v>3.3199999332427899</c:v>
                </c:pt>
                <c:pt idx="6053">
                  <c:v>3.3199999332427899</c:v>
                </c:pt>
                <c:pt idx="6054">
                  <c:v>3.3199999332427899</c:v>
                </c:pt>
                <c:pt idx="6055">
                  <c:v>3.3199999332427899</c:v>
                </c:pt>
                <c:pt idx="6056">
                  <c:v>3.3199999332427899</c:v>
                </c:pt>
                <c:pt idx="6057">
                  <c:v>3.3199999332427899</c:v>
                </c:pt>
                <c:pt idx="6058">
                  <c:v>3.3199999332427899</c:v>
                </c:pt>
                <c:pt idx="6059">
                  <c:v>3.3199999332427899</c:v>
                </c:pt>
                <c:pt idx="6060">
                  <c:v>3.3199999332427899</c:v>
                </c:pt>
                <c:pt idx="6061">
                  <c:v>3.3399999141693102</c:v>
                </c:pt>
                <c:pt idx="6062">
                  <c:v>3.3399999141693102</c:v>
                </c:pt>
                <c:pt idx="6063">
                  <c:v>3.3399999141693102</c:v>
                </c:pt>
                <c:pt idx="6064">
                  <c:v>3.3199999332427899</c:v>
                </c:pt>
                <c:pt idx="6065">
                  <c:v>3.3199999332427899</c:v>
                </c:pt>
                <c:pt idx="6066">
                  <c:v>3.3199999332427899</c:v>
                </c:pt>
                <c:pt idx="6067">
                  <c:v>3.3199999332427899</c:v>
                </c:pt>
                <c:pt idx="6068">
                  <c:v>3.3199999332427899</c:v>
                </c:pt>
                <c:pt idx="6069">
                  <c:v>3.3199999332427899</c:v>
                </c:pt>
                <c:pt idx="6070">
                  <c:v>3.3399999141693102</c:v>
                </c:pt>
                <c:pt idx="6071">
                  <c:v>3.3399999141693102</c:v>
                </c:pt>
                <c:pt idx="6072">
                  <c:v>3.3399999141693102</c:v>
                </c:pt>
                <c:pt idx="6073">
                  <c:v>3.3399999141693102</c:v>
                </c:pt>
                <c:pt idx="6074">
                  <c:v>3.3399999141693102</c:v>
                </c:pt>
                <c:pt idx="6075">
                  <c:v>3.3399999141693102</c:v>
                </c:pt>
                <c:pt idx="6076">
                  <c:v>3.3199999332427899</c:v>
                </c:pt>
                <c:pt idx="6077">
                  <c:v>3.3199999332427899</c:v>
                </c:pt>
                <c:pt idx="6078">
                  <c:v>3.3199999332427899</c:v>
                </c:pt>
                <c:pt idx="6079">
                  <c:v>3.3399999141693102</c:v>
                </c:pt>
                <c:pt idx="6080">
                  <c:v>3.3399999141693102</c:v>
                </c:pt>
                <c:pt idx="6081">
                  <c:v>3.3399999141693102</c:v>
                </c:pt>
                <c:pt idx="6082">
                  <c:v>3.3399999141693102</c:v>
                </c:pt>
                <c:pt idx="6083">
                  <c:v>3.3399999141693102</c:v>
                </c:pt>
                <c:pt idx="6084">
                  <c:v>3.3399999141693102</c:v>
                </c:pt>
                <c:pt idx="6085">
                  <c:v>3.3399999141693102</c:v>
                </c:pt>
                <c:pt idx="6086">
                  <c:v>3.3399999141693102</c:v>
                </c:pt>
                <c:pt idx="6087">
                  <c:v>3.3399999141693102</c:v>
                </c:pt>
                <c:pt idx="6088">
                  <c:v>3.3399999141693102</c:v>
                </c:pt>
                <c:pt idx="6089">
                  <c:v>3.3399999141693102</c:v>
                </c:pt>
                <c:pt idx="6090">
                  <c:v>3.3399999141693102</c:v>
                </c:pt>
                <c:pt idx="6091">
                  <c:v>3.3399999141693102</c:v>
                </c:pt>
                <c:pt idx="6092">
                  <c:v>3.3399999141693102</c:v>
                </c:pt>
                <c:pt idx="6093">
                  <c:v>3.3399999141693102</c:v>
                </c:pt>
                <c:pt idx="6094">
                  <c:v>3.3399999141693102</c:v>
                </c:pt>
                <c:pt idx="6095">
                  <c:v>3.3399999141693102</c:v>
                </c:pt>
                <c:pt idx="6096">
                  <c:v>3.3399999141693102</c:v>
                </c:pt>
                <c:pt idx="6097">
                  <c:v>3.3399999141693102</c:v>
                </c:pt>
                <c:pt idx="6098">
                  <c:v>3.3399999141693102</c:v>
                </c:pt>
                <c:pt idx="6099">
                  <c:v>3.3399999141693102</c:v>
                </c:pt>
                <c:pt idx="6100">
                  <c:v>3.3399999141693102</c:v>
                </c:pt>
                <c:pt idx="6101">
                  <c:v>3.3399999141693102</c:v>
                </c:pt>
                <c:pt idx="6102">
                  <c:v>3.3399999141693102</c:v>
                </c:pt>
                <c:pt idx="6103">
                  <c:v>3.3399999141693102</c:v>
                </c:pt>
                <c:pt idx="6104">
                  <c:v>3.3399999141693102</c:v>
                </c:pt>
                <c:pt idx="6105">
                  <c:v>3.3399999141693102</c:v>
                </c:pt>
                <c:pt idx="6106">
                  <c:v>3.3399999141693102</c:v>
                </c:pt>
                <c:pt idx="6107">
                  <c:v>3.3399999141693102</c:v>
                </c:pt>
                <c:pt idx="6108">
                  <c:v>3.3399999141693102</c:v>
                </c:pt>
                <c:pt idx="6109">
                  <c:v>3.3399999141693102</c:v>
                </c:pt>
                <c:pt idx="6110">
                  <c:v>3.3399999141693102</c:v>
                </c:pt>
                <c:pt idx="6111">
                  <c:v>3.3399999141693102</c:v>
                </c:pt>
                <c:pt idx="6112">
                  <c:v>3.3399999141693102</c:v>
                </c:pt>
                <c:pt idx="6113">
                  <c:v>3.3399999141693102</c:v>
                </c:pt>
                <c:pt idx="6114">
                  <c:v>3.3399999141693102</c:v>
                </c:pt>
                <c:pt idx="6115">
                  <c:v>3.3399999141693102</c:v>
                </c:pt>
                <c:pt idx="6116">
                  <c:v>3.3399999141693102</c:v>
                </c:pt>
                <c:pt idx="6117">
                  <c:v>3.3399999141693102</c:v>
                </c:pt>
                <c:pt idx="6118">
                  <c:v>3.3399999141693102</c:v>
                </c:pt>
                <c:pt idx="6119">
                  <c:v>3.3399999141693102</c:v>
                </c:pt>
                <c:pt idx="6120">
                  <c:v>3.3399999141693102</c:v>
                </c:pt>
                <c:pt idx="6121">
                  <c:v>3.3399999141693102</c:v>
                </c:pt>
                <c:pt idx="6122">
                  <c:v>3.3399999141693102</c:v>
                </c:pt>
                <c:pt idx="6123">
                  <c:v>3.3399999141693102</c:v>
                </c:pt>
                <c:pt idx="6124">
                  <c:v>3.3399999141693102</c:v>
                </c:pt>
                <c:pt idx="6125">
                  <c:v>3.3399999141693102</c:v>
                </c:pt>
                <c:pt idx="6126">
                  <c:v>3.3399999141693102</c:v>
                </c:pt>
                <c:pt idx="6127">
                  <c:v>3.3399999141693102</c:v>
                </c:pt>
                <c:pt idx="6128">
                  <c:v>3.3399999141693102</c:v>
                </c:pt>
                <c:pt idx="6129">
                  <c:v>3.3399999141693102</c:v>
                </c:pt>
                <c:pt idx="6130">
                  <c:v>3.3399999141693102</c:v>
                </c:pt>
                <c:pt idx="6131">
                  <c:v>3.3399999141693102</c:v>
                </c:pt>
                <c:pt idx="6132">
                  <c:v>3.3399999141693102</c:v>
                </c:pt>
                <c:pt idx="6133">
                  <c:v>3.3399999141693102</c:v>
                </c:pt>
                <c:pt idx="6134">
                  <c:v>3.3399999141693102</c:v>
                </c:pt>
                <c:pt idx="6135">
                  <c:v>3.3399999141693102</c:v>
                </c:pt>
                <c:pt idx="6136">
                  <c:v>3.3399999141693102</c:v>
                </c:pt>
                <c:pt idx="6137">
                  <c:v>3.3399999141693102</c:v>
                </c:pt>
                <c:pt idx="6138">
                  <c:v>3.3399999141693102</c:v>
                </c:pt>
                <c:pt idx="6139">
                  <c:v>3.3399999141693102</c:v>
                </c:pt>
                <c:pt idx="6140">
                  <c:v>3.3399999141693102</c:v>
                </c:pt>
                <c:pt idx="6141">
                  <c:v>3.3399999141693102</c:v>
                </c:pt>
                <c:pt idx="6142">
                  <c:v>3.3399999141693102</c:v>
                </c:pt>
                <c:pt idx="6143">
                  <c:v>3.3399999141693102</c:v>
                </c:pt>
                <c:pt idx="6144">
                  <c:v>3.3399999141693102</c:v>
                </c:pt>
                <c:pt idx="6145">
                  <c:v>3.3399999141693102</c:v>
                </c:pt>
                <c:pt idx="6146">
                  <c:v>3.3399999141693102</c:v>
                </c:pt>
                <c:pt idx="6147">
                  <c:v>3.3399999141693102</c:v>
                </c:pt>
                <c:pt idx="6148">
                  <c:v>3.3399999141693102</c:v>
                </c:pt>
                <c:pt idx="6149">
                  <c:v>3.3399999141693102</c:v>
                </c:pt>
                <c:pt idx="6150">
                  <c:v>3.3399999141693102</c:v>
                </c:pt>
                <c:pt idx="6151">
                  <c:v>3.3399999141693102</c:v>
                </c:pt>
                <c:pt idx="6152">
                  <c:v>3.3399999141693102</c:v>
                </c:pt>
                <c:pt idx="6153">
                  <c:v>3.3399999141693102</c:v>
                </c:pt>
                <c:pt idx="6154">
                  <c:v>3.3399999141693102</c:v>
                </c:pt>
                <c:pt idx="6155">
                  <c:v>3.3399999141693102</c:v>
                </c:pt>
                <c:pt idx="6156">
                  <c:v>3.3399999141693102</c:v>
                </c:pt>
                <c:pt idx="6157">
                  <c:v>3.3399999141693102</c:v>
                </c:pt>
                <c:pt idx="6158">
                  <c:v>3.3399999141693102</c:v>
                </c:pt>
                <c:pt idx="6159">
                  <c:v>3.3399999141693102</c:v>
                </c:pt>
                <c:pt idx="6160">
                  <c:v>3.3399999141693102</c:v>
                </c:pt>
                <c:pt idx="6161">
                  <c:v>3.3399999141693102</c:v>
                </c:pt>
                <c:pt idx="6162">
                  <c:v>3.3399999141693102</c:v>
                </c:pt>
                <c:pt idx="6163">
                  <c:v>3.3399999141693102</c:v>
                </c:pt>
                <c:pt idx="6164">
                  <c:v>3.3399999141693102</c:v>
                </c:pt>
                <c:pt idx="6165">
                  <c:v>3.3399999141693102</c:v>
                </c:pt>
                <c:pt idx="6166">
                  <c:v>3.3399999141693102</c:v>
                </c:pt>
                <c:pt idx="6167">
                  <c:v>3.3199999332427899</c:v>
                </c:pt>
                <c:pt idx="6168">
                  <c:v>3.3199999332427899</c:v>
                </c:pt>
                <c:pt idx="6169">
                  <c:v>3.3199999332427899</c:v>
                </c:pt>
                <c:pt idx="6170">
                  <c:v>3.3199999332427899</c:v>
                </c:pt>
                <c:pt idx="6171">
                  <c:v>3.3199999332427899</c:v>
                </c:pt>
                <c:pt idx="6172">
                  <c:v>3.3199999332427899</c:v>
                </c:pt>
                <c:pt idx="6173">
                  <c:v>3.3199999332427899</c:v>
                </c:pt>
                <c:pt idx="6174">
                  <c:v>3.3199999332427899</c:v>
                </c:pt>
                <c:pt idx="6175">
                  <c:v>3.3199999332427899</c:v>
                </c:pt>
                <c:pt idx="6176">
                  <c:v>3.3199999332427899</c:v>
                </c:pt>
                <c:pt idx="6177">
                  <c:v>3.3199999332427899</c:v>
                </c:pt>
                <c:pt idx="6178">
                  <c:v>3.3199999332427899</c:v>
                </c:pt>
                <c:pt idx="6179">
                  <c:v>3.3199999332427899</c:v>
                </c:pt>
                <c:pt idx="6180">
                  <c:v>3.3199999332427899</c:v>
                </c:pt>
                <c:pt idx="6181">
                  <c:v>3.3199999332427899</c:v>
                </c:pt>
                <c:pt idx="6182">
                  <c:v>3.3199999332427899</c:v>
                </c:pt>
                <c:pt idx="6183">
                  <c:v>3.3199999332427899</c:v>
                </c:pt>
                <c:pt idx="6184">
                  <c:v>3.3199999332427899</c:v>
                </c:pt>
                <c:pt idx="6185">
                  <c:v>3.3199999332427899</c:v>
                </c:pt>
                <c:pt idx="6186">
                  <c:v>3.3199999332427899</c:v>
                </c:pt>
                <c:pt idx="6187">
                  <c:v>3.3199999332427899</c:v>
                </c:pt>
                <c:pt idx="6188">
                  <c:v>3.3199999332427899</c:v>
                </c:pt>
                <c:pt idx="6189">
                  <c:v>3.3199999332427899</c:v>
                </c:pt>
                <c:pt idx="6190">
                  <c:v>3.3199999332427899</c:v>
                </c:pt>
                <c:pt idx="6191">
                  <c:v>3.3199999332427899</c:v>
                </c:pt>
                <c:pt idx="6192">
                  <c:v>3.3199999332427899</c:v>
                </c:pt>
                <c:pt idx="6193">
                  <c:v>3.3199999332427899</c:v>
                </c:pt>
                <c:pt idx="6194">
                  <c:v>3.3199999332427899</c:v>
                </c:pt>
                <c:pt idx="6195">
                  <c:v>3.3199999332427899</c:v>
                </c:pt>
                <c:pt idx="6196">
                  <c:v>3.3199999332427899</c:v>
                </c:pt>
                <c:pt idx="6197">
                  <c:v>3.3199999332427899</c:v>
                </c:pt>
                <c:pt idx="6198">
                  <c:v>3.3199999332427899</c:v>
                </c:pt>
                <c:pt idx="6199">
                  <c:v>3.3199999332427899</c:v>
                </c:pt>
                <c:pt idx="6200">
                  <c:v>3.3199999332427899</c:v>
                </c:pt>
                <c:pt idx="6201">
                  <c:v>3.3199999332427899</c:v>
                </c:pt>
                <c:pt idx="6202">
                  <c:v>3.3199999332427899</c:v>
                </c:pt>
                <c:pt idx="6203">
                  <c:v>3.3199999332427899</c:v>
                </c:pt>
                <c:pt idx="6204">
                  <c:v>3.3199999332427899</c:v>
                </c:pt>
                <c:pt idx="6205">
                  <c:v>3.3199999332427899</c:v>
                </c:pt>
                <c:pt idx="6206">
                  <c:v>3.3199999332427899</c:v>
                </c:pt>
                <c:pt idx="6207">
                  <c:v>3.3199999332427899</c:v>
                </c:pt>
                <c:pt idx="6208">
                  <c:v>3.3199999332427899</c:v>
                </c:pt>
                <c:pt idx="6209">
                  <c:v>3.3199999332427899</c:v>
                </c:pt>
                <c:pt idx="6210">
                  <c:v>3.3199999332427899</c:v>
                </c:pt>
                <c:pt idx="6211">
                  <c:v>3.3199999332427899</c:v>
                </c:pt>
                <c:pt idx="6212">
                  <c:v>3.3199999332427899</c:v>
                </c:pt>
                <c:pt idx="6213">
                  <c:v>3.3199999332427899</c:v>
                </c:pt>
                <c:pt idx="6214">
                  <c:v>3.3199999332427899</c:v>
                </c:pt>
                <c:pt idx="6215">
                  <c:v>3.3199999332427899</c:v>
                </c:pt>
                <c:pt idx="6216">
                  <c:v>3.3199999332427899</c:v>
                </c:pt>
                <c:pt idx="6217">
                  <c:v>3.3199999332427899</c:v>
                </c:pt>
                <c:pt idx="6218">
                  <c:v>3.3199999332427899</c:v>
                </c:pt>
                <c:pt idx="6219">
                  <c:v>3.3199999332427899</c:v>
                </c:pt>
                <c:pt idx="6220">
                  <c:v>3.3199999332427899</c:v>
                </c:pt>
                <c:pt idx="6221">
                  <c:v>3.3199999332427899</c:v>
                </c:pt>
                <c:pt idx="6222">
                  <c:v>3.3199999332427899</c:v>
                </c:pt>
                <c:pt idx="6223">
                  <c:v>3.3199999332427899</c:v>
                </c:pt>
                <c:pt idx="6224">
                  <c:v>3.3199999332427899</c:v>
                </c:pt>
                <c:pt idx="6225">
                  <c:v>3.3199999332427899</c:v>
                </c:pt>
                <c:pt idx="6226">
                  <c:v>3.3199999332427899</c:v>
                </c:pt>
                <c:pt idx="6227">
                  <c:v>3.3199999332427899</c:v>
                </c:pt>
                <c:pt idx="6228">
                  <c:v>3.3199999332427899</c:v>
                </c:pt>
                <c:pt idx="6229">
                  <c:v>3.3199999332427899</c:v>
                </c:pt>
                <c:pt idx="6230">
                  <c:v>3.3199999332427899</c:v>
                </c:pt>
                <c:pt idx="6231">
                  <c:v>3.3199999332427899</c:v>
                </c:pt>
                <c:pt idx="6232">
                  <c:v>3.3199999332427899</c:v>
                </c:pt>
                <c:pt idx="6233">
                  <c:v>3.3199999332427899</c:v>
                </c:pt>
                <c:pt idx="6234">
                  <c:v>3.3199999332427899</c:v>
                </c:pt>
                <c:pt idx="6235">
                  <c:v>3.3199999332427899</c:v>
                </c:pt>
                <c:pt idx="6236">
                  <c:v>3.3199999332427899</c:v>
                </c:pt>
                <c:pt idx="6237">
                  <c:v>3.3199999332427899</c:v>
                </c:pt>
                <c:pt idx="6238">
                  <c:v>3.3199999332427899</c:v>
                </c:pt>
                <c:pt idx="6239">
                  <c:v>3.3199999332427899</c:v>
                </c:pt>
                <c:pt idx="6240">
                  <c:v>3.3199999332427899</c:v>
                </c:pt>
                <c:pt idx="6241">
                  <c:v>3.3199999332427899</c:v>
                </c:pt>
                <c:pt idx="6242">
                  <c:v>3.3199999332427899</c:v>
                </c:pt>
                <c:pt idx="6243">
                  <c:v>3.3199999332427899</c:v>
                </c:pt>
                <c:pt idx="6244">
                  <c:v>3.3199999332427899</c:v>
                </c:pt>
                <c:pt idx="6245">
                  <c:v>3.3199999332427899</c:v>
                </c:pt>
                <c:pt idx="6246">
                  <c:v>3.3199999332427899</c:v>
                </c:pt>
                <c:pt idx="6247">
                  <c:v>3.3199999332427899</c:v>
                </c:pt>
                <c:pt idx="6248">
                  <c:v>3.3199999332427899</c:v>
                </c:pt>
                <c:pt idx="6249">
                  <c:v>3.3199999332427899</c:v>
                </c:pt>
                <c:pt idx="6250">
                  <c:v>3.3199999332427899</c:v>
                </c:pt>
                <c:pt idx="6251">
                  <c:v>3.3199999332427899</c:v>
                </c:pt>
                <c:pt idx="6252">
                  <c:v>3.3199999332427899</c:v>
                </c:pt>
                <c:pt idx="6253">
                  <c:v>3.3199999332427899</c:v>
                </c:pt>
                <c:pt idx="6254">
                  <c:v>3.3199999332427899</c:v>
                </c:pt>
                <c:pt idx="6255">
                  <c:v>3.3199999332427899</c:v>
                </c:pt>
                <c:pt idx="6256">
                  <c:v>3.3199999332427899</c:v>
                </c:pt>
                <c:pt idx="6257">
                  <c:v>3.3199999332427899</c:v>
                </c:pt>
                <c:pt idx="6258">
                  <c:v>3.3199999332427899</c:v>
                </c:pt>
                <c:pt idx="6259">
                  <c:v>3.3199999332427899</c:v>
                </c:pt>
                <c:pt idx="6260">
                  <c:v>3.3199999332427899</c:v>
                </c:pt>
                <c:pt idx="6261">
                  <c:v>3.3199999332427899</c:v>
                </c:pt>
                <c:pt idx="6262">
                  <c:v>3.3199999332427899</c:v>
                </c:pt>
                <c:pt idx="6263">
                  <c:v>3.3199999332427899</c:v>
                </c:pt>
                <c:pt idx="6264">
                  <c:v>3.3199999332427899</c:v>
                </c:pt>
                <c:pt idx="6265">
                  <c:v>3.3199999332427899</c:v>
                </c:pt>
                <c:pt idx="6266">
                  <c:v>3.3199999332427899</c:v>
                </c:pt>
                <c:pt idx="6267">
                  <c:v>3.3199999332427899</c:v>
                </c:pt>
                <c:pt idx="6268">
                  <c:v>3.3199999332427899</c:v>
                </c:pt>
                <c:pt idx="6269">
                  <c:v>3.3199999332427899</c:v>
                </c:pt>
                <c:pt idx="6270">
                  <c:v>3.3199999332427899</c:v>
                </c:pt>
                <c:pt idx="6271">
                  <c:v>3.3199999332427899</c:v>
                </c:pt>
                <c:pt idx="6272">
                  <c:v>3.3199999332427899</c:v>
                </c:pt>
                <c:pt idx="6273">
                  <c:v>3.3199999332427899</c:v>
                </c:pt>
                <c:pt idx="6274">
                  <c:v>3.2899999618530198</c:v>
                </c:pt>
                <c:pt idx="6275">
                  <c:v>3.2899999618530198</c:v>
                </c:pt>
                <c:pt idx="6276">
                  <c:v>3.2899999618530198</c:v>
                </c:pt>
                <c:pt idx="6277">
                  <c:v>3.3199999332427899</c:v>
                </c:pt>
                <c:pt idx="6278">
                  <c:v>3.3199999332427899</c:v>
                </c:pt>
                <c:pt idx="6279">
                  <c:v>3.3199999332427899</c:v>
                </c:pt>
                <c:pt idx="6280">
                  <c:v>3.3199999332427899</c:v>
                </c:pt>
                <c:pt idx="6281">
                  <c:v>3.3199999332427899</c:v>
                </c:pt>
                <c:pt idx="6282">
                  <c:v>3.3199999332427899</c:v>
                </c:pt>
                <c:pt idx="6283">
                  <c:v>3.3199999332427899</c:v>
                </c:pt>
                <c:pt idx="6284">
                  <c:v>3.3199999332427899</c:v>
                </c:pt>
                <c:pt idx="6285">
                  <c:v>3.3199999332427899</c:v>
                </c:pt>
                <c:pt idx="6286">
                  <c:v>3.3199999332427899</c:v>
                </c:pt>
                <c:pt idx="6287">
                  <c:v>3.3199999332427899</c:v>
                </c:pt>
                <c:pt idx="6288">
                  <c:v>3.3199999332427899</c:v>
                </c:pt>
                <c:pt idx="6289">
                  <c:v>3.3199999332427899</c:v>
                </c:pt>
                <c:pt idx="6290">
                  <c:v>3.3199999332427899</c:v>
                </c:pt>
                <c:pt idx="6291">
                  <c:v>3.3199999332427899</c:v>
                </c:pt>
                <c:pt idx="6292">
                  <c:v>3.3199999332427899</c:v>
                </c:pt>
                <c:pt idx="6293">
                  <c:v>3.3199999332427899</c:v>
                </c:pt>
                <c:pt idx="6294">
                  <c:v>3.3199999332427899</c:v>
                </c:pt>
                <c:pt idx="6295">
                  <c:v>3.3199999332427899</c:v>
                </c:pt>
                <c:pt idx="6296">
                  <c:v>3.3199999332427899</c:v>
                </c:pt>
                <c:pt idx="6297">
                  <c:v>3.3199999332427899</c:v>
                </c:pt>
                <c:pt idx="6298">
                  <c:v>3.3199999332427899</c:v>
                </c:pt>
                <c:pt idx="6299">
                  <c:v>3.3199999332427899</c:v>
                </c:pt>
                <c:pt idx="6300">
                  <c:v>3.3199999332427899</c:v>
                </c:pt>
                <c:pt idx="6301">
                  <c:v>3.3199999332427899</c:v>
                </c:pt>
                <c:pt idx="6302">
                  <c:v>3.3199999332427899</c:v>
                </c:pt>
                <c:pt idx="6303">
                  <c:v>3.3199999332427899</c:v>
                </c:pt>
                <c:pt idx="6304">
                  <c:v>3.3199999332427899</c:v>
                </c:pt>
                <c:pt idx="6305">
                  <c:v>3.3199999332427899</c:v>
                </c:pt>
                <c:pt idx="6306">
                  <c:v>3.3199999332427899</c:v>
                </c:pt>
                <c:pt idx="6307">
                  <c:v>3.3199999332427899</c:v>
                </c:pt>
                <c:pt idx="6308">
                  <c:v>3.3199999332427899</c:v>
                </c:pt>
                <c:pt idx="6309">
                  <c:v>3.3199999332427899</c:v>
                </c:pt>
                <c:pt idx="6310">
                  <c:v>3.3199999332427899</c:v>
                </c:pt>
                <c:pt idx="6311">
                  <c:v>3.3199999332427899</c:v>
                </c:pt>
                <c:pt idx="6312">
                  <c:v>3.3199999332427899</c:v>
                </c:pt>
                <c:pt idx="6313">
                  <c:v>3.3199999332427899</c:v>
                </c:pt>
                <c:pt idx="6314">
                  <c:v>3.3199999332427899</c:v>
                </c:pt>
                <c:pt idx="6315">
                  <c:v>3.3199999332427899</c:v>
                </c:pt>
                <c:pt idx="6316">
                  <c:v>3.3199999332427899</c:v>
                </c:pt>
                <c:pt idx="6317">
                  <c:v>3.3199999332427899</c:v>
                </c:pt>
                <c:pt idx="6318">
                  <c:v>3.3199999332427899</c:v>
                </c:pt>
                <c:pt idx="6319">
                  <c:v>3.3199999332427899</c:v>
                </c:pt>
                <c:pt idx="6320">
                  <c:v>3.3199999332427899</c:v>
                </c:pt>
                <c:pt idx="6321">
                  <c:v>3.3199999332427899</c:v>
                </c:pt>
                <c:pt idx="6322">
                  <c:v>3.3199999332427899</c:v>
                </c:pt>
                <c:pt idx="6323">
                  <c:v>3.3199999332427899</c:v>
                </c:pt>
                <c:pt idx="6324">
                  <c:v>3.3199999332427899</c:v>
                </c:pt>
                <c:pt idx="6325">
                  <c:v>3.3199999332427899</c:v>
                </c:pt>
                <c:pt idx="6326">
                  <c:v>3.3199999332427899</c:v>
                </c:pt>
                <c:pt idx="6327">
                  <c:v>3.3199999332427899</c:v>
                </c:pt>
                <c:pt idx="6328">
                  <c:v>3.3199999332427899</c:v>
                </c:pt>
                <c:pt idx="6329">
                  <c:v>3.3199999332427899</c:v>
                </c:pt>
                <c:pt idx="6330">
                  <c:v>3.3199999332427899</c:v>
                </c:pt>
                <c:pt idx="6331">
                  <c:v>3.3199999332427899</c:v>
                </c:pt>
                <c:pt idx="6332">
                  <c:v>3.3199999332427899</c:v>
                </c:pt>
                <c:pt idx="6333">
                  <c:v>3.3199999332427899</c:v>
                </c:pt>
                <c:pt idx="6334">
                  <c:v>3.3199999332427899</c:v>
                </c:pt>
                <c:pt idx="6335">
                  <c:v>3.3199999332427899</c:v>
                </c:pt>
                <c:pt idx="6336">
                  <c:v>3.3199999332427899</c:v>
                </c:pt>
                <c:pt idx="6337">
                  <c:v>3.3199999332427899</c:v>
                </c:pt>
                <c:pt idx="6338">
                  <c:v>3.3199999332427899</c:v>
                </c:pt>
                <c:pt idx="6339">
                  <c:v>3.3199999332427899</c:v>
                </c:pt>
                <c:pt idx="6340">
                  <c:v>3.3199999332427899</c:v>
                </c:pt>
                <c:pt idx="6341">
                  <c:v>3.3199999332427899</c:v>
                </c:pt>
                <c:pt idx="6342">
                  <c:v>3.3199999332427899</c:v>
                </c:pt>
                <c:pt idx="6343">
                  <c:v>3.3199999332427899</c:v>
                </c:pt>
                <c:pt idx="6344">
                  <c:v>3.3199999332427899</c:v>
                </c:pt>
                <c:pt idx="6345">
                  <c:v>3.3199999332427899</c:v>
                </c:pt>
                <c:pt idx="6346">
                  <c:v>3.3199999332427899</c:v>
                </c:pt>
                <c:pt idx="6347">
                  <c:v>3.3199999332427899</c:v>
                </c:pt>
                <c:pt idx="6348">
                  <c:v>3.3199999332427899</c:v>
                </c:pt>
                <c:pt idx="6349">
                  <c:v>3.3199999332427899</c:v>
                </c:pt>
                <c:pt idx="6350">
                  <c:v>3.3199999332427899</c:v>
                </c:pt>
                <c:pt idx="6351">
                  <c:v>3.3199999332427899</c:v>
                </c:pt>
                <c:pt idx="6352">
                  <c:v>3.3199999332427899</c:v>
                </c:pt>
                <c:pt idx="6353">
                  <c:v>3.3199999332427899</c:v>
                </c:pt>
                <c:pt idx="6354">
                  <c:v>3.3199999332427899</c:v>
                </c:pt>
                <c:pt idx="6355">
                  <c:v>3.3199999332427899</c:v>
                </c:pt>
                <c:pt idx="6356">
                  <c:v>3.3199999332427899</c:v>
                </c:pt>
                <c:pt idx="6357">
                  <c:v>3.3199999332427899</c:v>
                </c:pt>
                <c:pt idx="6358">
                  <c:v>3.3199999332427899</c:v>
                </c:pt>
                <c:pt idx="6359">
                  <c:v>3.3199999332427899</c:v>
                </c:pt>
                <c:pt idx="6360">
                  <c:v>3.3199999332427899</c:v>
                </c:pt>
                <c:pt idx="6361">
                  <c:v>3.3199999332427899</c:v>
                </c:pt>
                <c:pt idx="6362">
                  <c:v>3.3199999332427899</c:v>
                </c:pt>
                <c:pt idx="6363">
                  <c:v>3.3199999332427899</c:v>
                </c:pt>
                <c:pt idx="6364">
                  <c:v>3.3199999332427899</c:v>
                </c:pt>
                <c:pt idx="6365">
                  <c:v>3.3199999332427899</c:v>
                </c:pt>
                <c:pt idx="6366">
                  <c:v>3.3199999332427899</c:v>
                </c:pt>
                <c:pt idx="6367">
                  <c:v>3.3199999332427899</c:v>
                </c:pt>
                <c:pt idx="6368">
                  <c:v>3.3199999332427899</c:v>
                </c:pt>
                <c:pt idx="6369">
                  <c:v>3.3199999332427899</c:v>
                </c:pt>
                <c:pt idx="6370">
                  <c:v>3.3199999332427899</c:v>
                </c:pt>
                <c:pt idx="6371">
                  <c:v>3.3199999332427899</c:v>
                </c:pt>
                <c:pt idx="6372">
                  <c:v>3.3199999332427899</c:v>
                </c:pt>
                <c:pt idx="6373">
                  <c:v>3.3199999332427899</c:v>
                </c:pt>
                <c:pt idx="6374">
                  <c:v>3.3199999332427899</c:v>
                </c:pt>
                <c:pt idx="6375">
                  <c:v>3.3199999332427899</c:v>
                </c:pt>
                <c:pt idx="6376">
                  <c:v>3.3199999332427899</c:v>
                </c:pt>
                <c:pt idx="6377">
                  <c:v>3.3199999332427899</c:v>
                </c:pt>
                <c:pt idx="6378">
                  <c:v>3.3199999332427899</c:v>
                </c:pt>
                <c:pt idx="6379">
                  <c:v>3.3199999332427899</c:v>
                </c:pt>
                <c:pt idx="6380">
                  <c:v>3.3199999332427899</c:v>
                </c:pt>
                <c:pt idx="6381">
                  <c:v>3.3199999332427899</c:v>
                </c:pt>
                <c:pt idx="6382">
                  <c:v>3.3199999332427899</c:v>
                </c:pt>
                <c:pt idx="6383">
                  <c:v>3.3199999332427899</c:v>
                </c:pt>
                <c:pt idx="6384">
                  <c:v>3.3199999332427899</c:v>
                </c:pt>
                <c:pt idx="6385">
                  <c:v>3.3199999332427899</c:v>
                </c:pt>
                <c:pt idx="6386">
                  <c:v>3.3199999332427899</c:v>
                </c:pt>
                <c:pt idx="6387">
                  <c:v>3.3199999332427899</c:v>
                </c:pt>
                <c:pt idx="6388">
                  <c:v>3.3199999332427899</c:v>
                </c:pt>
                <c:pt idx="6389">
                  <c:v>3.3199999332427899</c:v>
                </c:pt>
                <c:pt idx="6390">
                  <c:v>3.3199999332427899</c:v>
                </c:pt>
                <c:pt idx="6391">
                  <c:v>3.3199999332427899</c:v>
                </c:pt>
                <c:pt idx="6392">
                  <c:v>3.3199999332427899</c:v>
                </c:pt>
                <c:pt idx="6393">
                  <c:v>3.3399999141693102</c:v>
                </c:pt>
                <c:pt idx="6394">
                  <c:v>3.3399999141693102</c:v>
                </c:pt>
                <c:pt idx="6395">
                  <c:v>3.3399999141693102</c:v>
                </c:pt>
                <c:pt idx="6396">
                  <c:v>3.3199999332427899</c:v>
                </c:pt>
                <c:pt idx="6397">
                  <c:v>3.3199999332427899</c:v>
                </c:pt>
                <c:pt idx="6398">
                  <c:v>3.3199999332427899</c:v>
                </c:pt>
                <c:pt idx="6399">
                  <c:v>3.3199999332427899</c:v>
                </c:pt>
                <c:pt idx="6400">
                  <c:v>3.3199999332427899</c:v>
                </c:pt>
                <c:pt idx="6401">
                  <c:v>3.3199999332427899</c:v>
                </c:pt>
                <c:pt idx="6402">
                  <c:v>3.3399999141693102</c:v>
                </c:pt>
                <c:pt idx="6403">
                  <c:v>3.3399999141693102</c:v>
                </c:pt>
                <c:pt idx="6404">
                  <c:v>3.3399999141693102</c:v>
                </c:pt>
                <c:pt idx="6405">
                  <c:v>3.3199999332427899</c:v>
                </c:pt>
                <c:pt idx="6406">
                  <c:v>3.3199999332427899</c:v>
                </c:pt>
                <c:pt idx="6407">
                  <c:v>3.3199999332427899</c:v>
                </c:pt>
                <c:pt idx="6408">
                  <c:v>3.3199999332427899</c:v>
                </c:pt>
                <c:pt idx="6409">
                  <c:v>3.3199999332427899</c:v>
                </c:pt>
                <c:pt idx="6410">
                  <c:v>3.3199999332427899</c:v>
                </c:pt>
                <c:pt idx="6411">
                  <c:v>3.3199999332427899</c:v>
                </c:pt>
                <c:pt idx="6412">
                  <c:v>3.3199999332427899</c:v>
                </c:pt>
                <c:pt idx="6413">
                  <c:v>3.3199999332427899</c:v>
                </c:pt>
                <c:pt idx="6414">
                  <c:v>3.3199999332427899</c:v>
                </c:pt>
                <c:pt idx="6415">
                  <c:v>3.3199999332427899</c:v>
                </c:pt>
                <c:pt idx="6416">
                  <c:v>3.3199999332427899</c:v>
                </c:pt>
                <c:pt idx="6417">
                  <c:v>3.3199999332427899</c:v>
                </c:pt>
                <c:pt idx="6418">
                  <c:v>3.3199999332427899</c:v>
                </c:pt>
                <c:pt idx="6419">
                  <c:v>3.3199999332427899</c:v>
                </c:pt>
                <c:pt idx="6420">
                  <c:v>3.3199999332427899</c:v>
                </c:pt>
                <c:pt idx="6421">
                  <c:v>3.3199999332427899</c:v>
                </c:pt>
                <c:pt idx="6422">
                  <c:v>3.3199999332427899</c:v>
                </c:pt>
                <c:pt idx="6423">
                  <c:v>3.3199999332427899</c:v>
                </c:pt>
                <c:pt idx="6424">
                  <c:v>3.3199999332427899</c:v>
                </c:pt>
                <c:pt idx="6425">
                  <c:v>3.3199999332427899</c:v>
                </c:pt>
                <c:pt idx="6426">
                  <c:v>3.3199999332427899</c:v>
                </c:pt>
                <c:pt idx="6427">
                  <c:v>3.3199999332427899</c:v>
                </c:pt>
                <c:pt idx="6428">
                  <c:v>3.3199999332427899</c:v>
                </c:pt>
                <c:pt idx="6429">
                  <c:v>3.3199999332427899</c:v>
                </c:pt>
                <c:pt idx="6430">
                  <c:v>3.3199999332427899</c:v>
                </c:pt>
                <c:pt idx="6431">
                  <c:v>3.3199999332427899</c:v>
                </c:pt>
                <c:pt idx="6432">
                  <c:v>3.3199999332427899</c:v>
                </c:pt>
                <c:pt idx="6433">
                  <c:v>3.3199999332427899</c:v>
                </c:pt>
                <c:pt idx="6434">
                  <c:v>3.3199999332427899</c:v>
                </c:pt>
                <c:pt idx="6435">
                  <c:v>3.3199999332427899</c:v>
                </c:pt>
                <c:pt idx="6436">
                  <c:v>3.3199999332427899</c:v>
                </c:pt>
                <c:pt idx="6437">
                  <c:v>3.3199999332427899</c:v>
                </c:pt>
                <c:pt idx="6438">
                  <c:v>3.3199999332427899</c:v>
                </c:pt>
                <c:pt idx="6439">
                  <c:v>3.3199999332427899</c:v>
                </c:pt>
                <c:pt idx="6440">
                  <c:v>3.3199999332427899</c:v>
                </c:pt>
                <c:pt idx="6441">
                  <c:v>3.3199999332427899</c:v>
                </c:pt>
                <c:pt idx="6442">
                  <c:v>3.3199999332427899</c:v>
                </c:pt>
                <c:pt idx="6443">
                  <c:v>3.3199999332427899</c:v>
                </c:pt>
                <c:pt idx="6444">
                  <c:v>3.3199999332427899</c:v>
                </c:pt>
                <c:pt idx="6445">
                  <c:v>3.3199999332427899</c:v>
                </c:pt>
                <c:pt idx="6446">
                  <c:v>3.3199999332427899</c:v>
                </c:pt>
                <c:pt idx="6447">
                  <c:v>3.3399999141693102</c:v>
                </c:pt>
                <c:pt idx="6448">
                  <c:v>3.3399999141693102</c:v>
                </c:pt>
                <c:pt idx="6449">
                  <c:v>3.3399999141693102</c:v>
                </c:pt>
                <c:pt idx="6450">
                  <c:v>3.3399999141693102</c:v>
                </c:pt>
                <c:pt idx="6451">
                  <c:v>3.3399999141693102</c:v>
                </c:pt>
                <c:pt idx="6452">
                  <c:v>3.3399999141693102</c:v>
                </c:pt>
                <c:pt idx="6453">
                  <c:v>3.3399999141693102</c:v>
                </c:pt>
                <c:pt idx="6454">
                  <c:v>3.3399999141693102</c:v>
                </c:pt>
                <c:pt idx="6455">
                  <c:v>3.3399999141693102</c:v>
                </c:pt>
                <c:pt idx="6456">
                  <c:v>3.3399999141693102</c:v>
                </c:pt>
                <c:pt idx="6457">
                  <c:v>3.3399999141693102</c:v>
                </c:pt>
                <c:pt idx="6458">
                  <c:v>3.3399999141693102</c:v>
                </c:pt>
                <c:pt idx="6459">
                  <c:v>3.3399999141693102</c:v>
                </c:pt>
                <c:pt idx="6460">
                  <c:v>3.3399999141693102</c:v>
                </c:pt>
                <c:pt idx="6461">
                  <c:v>3.3399999141693102</c:v>
                </c:pt>
                <c:pt idx="6462">
                  <c:v>3.3399999141693102</c:v>
                </c:pt>
                <c:pt idx="6463">
                  <c:v>3.3399999141693102</c:v>
                </c:pt>
                <c:pt idx="6464">
                  <c:v>3.3399999141693102</c:v>
                </c:pt>
                <c:pt idx="6465">
                  <c:v>3.3399999141693102</c:v>
                </c:pt>
                <c:pt idx="6466">
                  <c:v>3.3399999141693102</c:v>
                </c:pt>
                <c:pt idx="6467">
                  <c:v>3.3399999141693102</c:v>
                </c:pt>
                <c:pt idx="6468">
                  <c:v>3.3399999141693102</c:v>
                </c:pt>
                <c:pt idx="6469">
                  <c:v>3.3399999141693102</c:v>
                </c:pt>
                <c:pt idx="6470">
                  <c:v>3.3399999141693102</c:v>
                </c:pt>
                <c:pt idx="6471">
                  <c:v>3.3399999141693102</c:v>
                </c:pt>
                <c:pt idx="6472">
                  <c:v>3.3399999141693102</c:v>
                </c:pt>
                <c:pt idx="6473">
                  <c:v>3.3399999141693102</c:v>
                </c:pt>
                <c:pt idx="6474">
                  <c:v>3.3399999141693102</c:v>
                </c:pt>
                <c:pt idx="6475">
                  <c:v>3.3399999141693102</c:v>
                </c:pt>
                <c:pt idx="6476">
                  <c:v>3.3399999141693102</c:v>
                </c:pt>
                <c:pt idx="6477">
                  <c:v>3.3399999141693102</c:v>
                </c:pt>
                <c:pt idx="6478">
                  <c:v>3.3399999141693102</c:v>
                </c:pt>
                <c:pt idx="6479">
                  <c:v>3.3399999141693102</c:v>
                </c:pt>
                <c:pt idx="6480">
                  <c:v>3.3399999141693102</c:v>
                </c:pt>
                <c:pt idx="6481">
                  <c:v>3.3399999141693102</c:v>
                </c:pt>
                <c:pt idx="6482">
                  <c:v>3.3399999141693102</c:v>
                </c:pt>
                <c:pt idx="6483">
                  <c:v>3.3399999141693102</c:v>
                </c:pt>
                <c:pt idx="6484">
                  <c:v>3.3399999141693102</c:v>
                </c:pt>
                <c:pt idx="6485">
                  <c:v>3.3399999141693102</c:v>
                </c:pt>
                <c:pt idx="6486">
                  <c:v>3.3399999141693102</c:v>
                </c:pt>
                <c:pt idx="6487">
                  <c:v>3.3399999141693102</c:v>
                </c:pt>
                <c:pt idx="6488">
                  <c:v>3.3399999141693102</c:v>
                </c:pt>
                <c:pt idx="6489">
                  <c:v>3.3399999141693102</c:v>
                </c:pt>
                <c:pt idx="6490">
                  <c:v>3.3399999141693102</c:v>
                </c:pt>
                <c:pt idx="6491">
                  <c:v>3.3399999141693102</c:v>
                </c:pt>
                <c:pt idx="6492">
                  <c:v>3.3399999141693102</c:v>
                </c:pt>
                <c:pt idx="6493">
                  <c:v>3.3399999141693102</c:v>
                </c:pt>
                <c:pt idx="6494">
                  <c:v>3.3399999141693102</c:v>
                </c:pt>
                <c:pt idx="6495">
                  <c:v>3.3399999141693102</c:v>
                </c:pt>
                <c:pt idx="6496">
                  <c:v>3.3399999141693102</c:v>
                </c:pt>
                <c:pt idx="6497">
                  <c:v>3.3399999141693102</c:v>
                </c:pt>
                <c:pt idx="6498">
                  <c:v>3.3399999141693102</c:v>
                </c:pt>
                <c:pt idx="6499">
                  <c:v>3.3399999141693102</c:v>
                </c:pt>
                <c:pt idx="6500">
                  <c:v>3.3299999237060498</c:v>
                </c:pt>
                <c:pt idx="6501">
                  <c:v>3.3299999237060498</c:v>
                </c:pt>
                <c:pt idx="6502">
                  <c:v>3.3299999237060498</c:v>
                </c:pt>
                <c:pt idx="6503">
                  <c:v>3.3399999141693102</c:v>
                </c:pt>
                <c:pt idx="6504">
                  <c:v>3.3399999141693102</c:v>
                </c:pt>
                <c:pt idx="6505">
                  <c:v>3.3399999141693102</c:v>
                </c:pt>
                <c:pt idx="6506">
                  <c:v>3.3399999141693102</c:v>
                </c:pt>
                <c:pt idx="6507">
                  <c:v>3.3399999141693102</c:v>
                </c:pt>
                <c:pt idx="6508">
                  <c:v>3.3399999141693102</c:v>
                </c:pt>
                <c:pt idx="6509">
                  <c:v>3.3399999141693102</c:v>
                </c:pt>
                <c:pt idx="6510">
                  <c:v>3.3399999141693102</c:v>
                </c:pt>
                <c:pt idx="6511">
                  <c:v>3.3399999141693102</c:v>
                </c:pt>
                <c:pt idx="6512">
                  <c:v>3.3399999141693102</c:v>
                </c:pt>
                <c:pt idx="6513">
                  <c:v>3.3399999141693102</c:v>
                </c:pt>
                <c:pt idx="6514">
                  <c:v>3.3399999141693102</c:v>
                </c:pt>
                <c:pt idx="6515">
                  <c:v>3.3399999141693102</c:v>
                </c:pt>
                <c:pt idx="6516">
                  <c:v>3.3399999141693102</c:v>
                </c:pt>
                <c:pt idx="6517">
                  <c:v>3.3399999141693102</c:v>
                </c:pt>
                <c:pt idx="6518">
                  <c:v>3.3399999141693102</c:v>
                </c:pt>
                <c:pt idx="6519">
                  <c:v>3.3399999141693102</c:v>
                </c:pt>
                <c:pt idx="6520">
                  <c:v>3.3399999141693102</c:v>
                </c:pt>
                <c:pt idx="6521">
                  <c:v>3.3399999141693102</c:v>
                </c:pt>
                <c:pt idx="6522">
                  <c:v>3.3399999141693102</c:v>
                </c:pt>
                <c:pt idx="6523">
                  <c:v>3.3399999141693102</c:v>
                </c:pt>
                <c:pt idx="6524">
                  <c:v>3.3399999141693102</c:v>
                </c:pt>
                <c:pt idx="6525">
                  <c:v>3.3399999141693102</c:v>
                </c:pt>
                <c:pt idx="6526">
                  <c:v>3.3399999141693102</c:v>
                </c:pt>
                <c:pt idx="6527">
                  <c:v>3.3399999141693102</c:v>
                </c:pt>
                <c:pt idx="6528">
                  <c:v>3.3399999141693102</c:v>
                </c:pt>
                <c:pt idx="6529">
                  <c:v>3.3399999141693102</c:v>
                </c:pt>
                <c:pt idx="6530">
                  <c:v>3.3399999141693102</c:v>
                </c:pt>
                <c:pt idx="6531">
                  <c:v>3.3399999141693102</c:v>
                </c:pt>
                <c:pt idx="6532">
                  <c:v>3.3399999141693102</c:v>
                </c:pt>
                <c:pt idx="6533">
                  <c:v>3.3399999141693102</c:v>
                </c:pt>
                <c:pt idx="6534">
                  <c:v>3.3399999141693102</c:v>
                </c:pt>
                <c:pt idx="6535">
                  <c:v>3.3399999141693102</c:v>
                </c:pt>
                <c:pt idx="6536">
                  <c:v>3.3399999141693102</c:v>
                </c:pt>
                <c:pt idx="6537">
                  <c:v>3.3399999141693102</c:v>
                </c:pt>
                <c:pt idx="6538">
                  <c:v>3.3399999141693102</c:v>
                </c:pt>
                <c:pt idx="6539">
                  <c:v>3.3399999141693102</c:v>
                </c:pt>
                <c:pt idx="6540">
                  <c:v>3.3399999141693102</c:v>
                </c:pt>
                <c:pt idx="6541">
                  <c:v>3.3399999141693102</c:v>
                </c:pt>
                <c:pt idx="6542">
                  <c:v>3.3399999141693102</c:v>
                </c:pt>
                <c:pt idx="6543">
                  <c:v>3.3399999141693102</c:v>
                </c:pt>
                <c:pt idx="6544">
                  <c:v>3.3399999141693102</c:v>
                </c:pt>
                <c:pt idx="6545">
                  <c:v>3.3399999141693102</c:v>
                </c:pt>
                <c:pt idx="6546">
                  <c:v>3.3399999141693102</c:v>
                </c:pt>
                <c:pt idx="6547">
                  <c:v>3.3399999141693102</c:v>
                </c:pt>
                <c:pt idx="6548">
                  <c:v>3.3399999141693102</c:v>
                </c:pt>
                <c:pt idx="6549">
                  <c:v>3.3399999141693102</c:v>
                </c:pt>
                <c:pt idx="6550">
                  <c:v>3.3399999141693102</c:v>
                </c:pt>
                <c:pt idx="6551">
                  <c:v>3.3399999141693102</c:v>
                </c:pt>
                <c:pt idx="6552">
                  <c:v>3.3399999141693102</c:v>
                </c:pt>
                <c:pt idx="6553">
                  <c:v>3.3399999141693102</c:v>
                </c:pt>
                <c:pt idx="6554">
                  <c:v>3.3399999141693102</c:v>
                </c:pt>
                <c:pt idx="6555">
                  <c:v>3.3399999141693102</c:v>
                </c:pt>
                <c:pt idx="6556">
                  <c:v>3.3399999141693102</c:v>
                </c:pt>
                <c:pt idx="6557">
                  <c:v>3.3399999141693102</c:v>
                </c:pt>
                <c:pt idx="6558">
                  <c:v>3.3399999141693102</c:v>
                </c:pt>
                <c:pt idx="6559">
                  <c:v>3.3399999141693102</c:v>
                </c:pt>
                <c:pt idx="6560">
                  <c:v>3.3399999141693102</c:v>
                </c:pt>
                <c:pt idx="6561">
                  <c:v>3.3399999141693102</c:v>
                </c:pt>
                <c:pt idx="6562">
                  <c:v>3.3399999141693102</c:v>
                </c:pt>
                <c:pt idx="6563">
                  <c:v>3.3399999141693102</c:v>
                </c:pt>
                <c:pt idx="6564">
                  <c:v>3.3399999141693102</c:v>
                </c:pt>
                <c:pt idx="6565">
                  <c:v>3.3399999141693102</c:v>
                </c:pt>
                <c:pt idx="6566">
                  <c:v>3.3399999141693102</c:v>
                </c:pt>
                <c:pt idx="6567">
                  <c:v>3.3399999141693102</c:v>
                </c:pt>
                <c:pt idx="6568">
                  <c:v>3.3399999141693102</c:v>
                </c:pt>
                <c:pt idx="6569">
                  <c:v>3.3399999141693102</c:v>
                </c:pt>
                <c:pt idx="6570">
                  <c:v>3.3399999141693102</c:v>
                </c:pt>
                <c:pt idx="6571">
                  <c:v>3.3399999141693102</c:v>
                </c:pt>
                <c:pt idx="6572">
                  <c:v>3.3399999141693102</c:v>
                </c:pt>
                <c:pt idx="6573">
                  <c:v>3.3399999141693102</c:v>
                </c:pt>
                <c:pt idx="6574">
                  <c:v>3.3399999141693102</c:v>
                </c:pt>
                <c:pt idx="6575">
                  <c:v>3.3399999141693102</c:v>
                </c:pt>
                <c:pt idx="6576">
                  <c:v>3.3399999141693102</c:v>
                </c:pt>
                <c:pt idx="6577">
                  <c:v>3.3399999141693102</c:v>
                </c:pt>
                <c:pt idx="6578">
                  <c:v>3.3399999141693102</c:v>
                </c:pt>
                <c:pt idx="6579">
                  <c:v>3.3399999141693102</c:v>
                </c:pt>
                <c:pt idx="6580">
                  <c:v>3.3399999141693102</c:v>
                </c:pt>
                <c:pt idx="6581">
                  <c:v>3.3399999141693102</c:v>
                </c:pt>
                <c:pt idx="6582">
                  <c:v>3.3399999141693102</c:v>
                </c:pt>
                <c:pt idx="6583">
                  <c:v>3.3399999141693102</c:v>
                </c:pt>
                <c:pt idx="6584">
                  <c:v>3.3399999141693102</c:v>
                </c:pt>
                <c:pt idx="6585">
                  <c:v>3.3399999141693102</c:v>
                </c:pt>
                <c:pt idx="6586">
                  <c:v>3.3399999141693102</c:v>
                </c:pt>
                <c:pt idx="6587">
                  <c:v>3.3399999141693102</c:v>
                </c:pt>
                <c:pt idx="6588">
                  <c:v>3.3399999141693102</c:v>
                </c:pt>
                <c:pt idx="6589">
                  <c:v>3.3399999141693102</c:v>
                </c:pt>
                <c:pt idx="6590">
                  <c:v>3.3399999141693102</c:v>
                </c:pt>
                <c:pt idx="6591">
                  <c:v>3.3399999141693102</c:v>
                </c:pt>
                <c:pt idx="6592">
                  <c:v>3.3399999141693102</c:v>
                </c:pt>
                <c:pt idx="6593">
                  <c:v>3.3399999141693102</c:v>
                </c:pt>
                <c:pt idx="6594">
                  <c:v>3.3399999141693102</c:v>
                </c:pt>
                <c:pt idx="6595">
                  <c:v>3.3399999141693102</c:v>
                </c:pt>
                <c:pt idx="6596">
                  <c:v>3.3399999141693102</c:v>
                </c:pt>
                <c:pt idx="6597">
                  <c:v>3.3399999141693102</c:v>
                </c:pt>
                <c:pt idx="6598">
                  <c:v>3.3399999141693102</c:v>
                </c:pt>
                <c:pt idx="6599">
                  <c:v>3.3399999141693102</c:v>
                </c:pt>
                <c:pt idx="6600">
                  <c:v>3.3399999141693102</c:v>
                </c:pt>
                <c:pt idx="6601">
                  <c:v>3.3399999141693102</c:v>
                </c:pt>
                <c:pt idx="6602">
                  <c:v>3.3399999141693102</c:v>
                </c:pt>
                <c:pt idx="6603">
                  <c:v>3.3399999141693102</c:v>
                </c:pt>
                <c:pt idx="6604">
                  <c:v>3.3399999141693102</c:v>
                </c:pt>
                <c:pt idx="6605">
                  <c:v>3.3399999141693102</c:v>
                </c:pt>
                <c:pt idx="6606">
                  <c:v>3.3399999141693102</c:v>
                </c:pt>
                <c:pt idx="6607">
                  <c:v>3.3399999141693102</c:v>
                </c:pt>
                <c:pt idx="6608">
                  <c:v>3.3399999141693102</c:v>
                </c:pt>
                <c:pt idx="6609">
                  <c:v>3.3399999141693102</c:v>
                </c:pt>
                <c:pt idx="6610">
                  <c:v>3.3399999141693102</c:v>
                </c:pt>
                <c:pt idx="6611">
                  <c:v>3.3399999141693102</c:v>
                </c:pt>
                <c:pt idx="6612">
                  <c:v>3.3399999141693102</c:v>
                </c:pt>
                <c:pt idx="6613">
                  <c:v>3.3399999141693102</c:v>
                </c:pt>
                <c:pt idx="6614">
                  <c:v>3.3399999141693102</c:v>
                </c:pt>
                <c:pt idx="6615">
                  <c:v>3.3399999141693102</c:v>
                </c:pt>
                <c:pt idx="6616">
                  <c:v>3.3399999141693102</c:v>
                </c:pt>
                <c:pt idx="6617">
                  <c:v>3.3399999141693102</c:v>
                </c:pt>
                <c:pt idx="6618">
                  <c:v>3.3399999141693102</c:v>
                </c:pt>
                <c:pt idx="6619">
                  <c:v>3.3399999141693102</c:v>
                </c:pt>
                <c:pt idx="6620">
                  <c:v>3.3399999141693102</c:v>
                </c:pt>
                <c:pt idx="6621">
                  <c:v>3.3399999141693102</c:v>
                </c:pt>
                <c:pt idx="6622">
                  <c:v>3.3399999141693102</c:v>
                </c:pt>
                <c:pt idx="6623">
                  <c:v>3.3399999141693102</c:v>
                </c:pt>
                <c:pt idx="6624">
                  <c:v>3.3399999141693102</c:v>
                </c:pt>
                <c:pt idx="6625">
                  <c:v>3.3399999141693102</c:v>
                </c:pt>
                <c:pt idx="6626">
                  <c:v>3.3399999141693102</c:v>
                </c:pt>
                <c:pt idx="6627">
                  <c:v>3.3399999141693102</c:v>
                </c:pt>
                <c:pt idx="6628">
                  <c:v>3.3399999141693102</c:v>
                </c:pt>
                <c:pt idx="6629">
                  <c:v>3.3399999141693102</c:v>
                </c:pt>
                <c:pt idx="6630">
                  <c:v>3.3399999141693102</c:v>
                </c:pt>
                <c:pt idx="6631">
                  <c:v>3.3399999141693102</c:v>
                </c:pt>
                <c:pt idx="6632">
                  <c:v>3.3399999141693102</c:v>
                </c:pt>
                <c:pt idx="6633">
                  <c:v>3.3399999141693102</c:v>
                </c:pt>
                <c:pt idx="6634">
                  <c:v>3.3399999141693102</c:v>
                </c:pt>
                <c:pt idx="6635">
                  <c:v>3.3399999141693102</c:v>
                </c:pt>
                <c:pt idx="6636">
                  <c:v>3.3399999141693102</c:v>
                </c:pt>
                <c:pt idx="6637">
                  <c:v>3.3399999141693102</c:v>
                </c:pt>
                <c:pt idx="6638">
                  <c:v>3.3399999141693102</c:v>
                </c:pt>
                <c:pt idx="6639">
                  <c:v>3.3399999141693102</c:v>
                </c:pt>
                <c:pt idx="6640">
                  <c:v>3.3399999141693102</c:v>
                </c:pt>
                <c:pt idx="6641">
                  <c:v>3.3399999141693102</c:v>
                </c:pt>
                <c:pt idx="6642">
                  <c:v>3.3399999141693102</c:v>
                </c:pt>
                <c:pt idx="6643">
                  <c:v>3.3399999141693102</c:v>
                </c:pt>
                <c:pt idx="6644">
                  <c:v>3.3399999141693102</c:v>
                </c:pt>
                <c:pt idx="6645">
                  <c:v>3.3399999141693102</c:v>
                </c:pt>
                <c:pt idx="6646">
                  <c:v>3.3399999141693102</c:v>
                </c:pt>
                <c:pt idx="6647">
                  <c:v>3.3399999141693102</c:v>
                </c:pt>
                <c:pt idx="6648">
                  <c:v>3.3399999141693102</c:v>
                </c:pt>
                <c:pt idx="6649">
                  <c:v>3.3399999141693102</c:v>
                </c:pt>
                <c:pt idx="6650">
                  <c:v>3.3399999141693102</c:v>
                </c:pt>
                <c:pt idx="6651">
                  <c:v>3.3399999141693102</c:v>
                </c:pt>
                <c:pt idx="6652">
                  <c:v>3.3199999332427899</c:v>
                </c:pt>
                <c:pt idx="6653">
                  <c:v>3.3199999332427899</c:v>
                </c:pt>
                <c:pt idx="6654">
                  <c:v>3.3199999332427899</c:v>
                </c:pt>
                <c:pt idx="6655">
                  <c:v>3.3199999332427899</c:v>
                </c:pt>
                <c:pt idx="6656">
                  <c:v>3.3199999332427899</c:v>
                </c:pt>
                <c:pt idx="6657">
                  <c:v>3.3199999332427899</c:v>
                </c:pt>
                <c:pt idx="6658">
                  <c:v>3.3199999332427899</c:v>
                </c:pt>
                <c:pt idx="6659">
                  <c:v>3.3199999332427899</c:v>
                </c:pt>
                <c:pt idx="6660">
                  <c:v>3.3199999332427899</c:v>
                </c:pt>
                <c:pt idx="6661">
                  <c:v>3.3199999332427899</c:v>
                </c:pt>
                <c:pt idx="6662">
                  <c:v>3.3199999332427899</c:v>
                </c:pt>
                <c:pt idx="6663">
                  <c:v>3.3199999332427899</c:v>
                </c:pt>
                <c:pt idx="6664">
                  <c:v>3.3399999141693102</c:v>
                </c:pt>
                <c:pt idx="6665">
                  <c:v>3.3399999141693102</c:v>
                </c:pt>
                <c:pt idx="6666">
                  <c:v>3.3399999141693102</c:v>
                </c:pt>
                <c:pt idx="6667">
                  <c:v>3.3199999332427899</c:v>
                </c:pt>
                <c:pt idx="6668">
                  <c:v>3.3199999332427899</c:v>
                </c:pt>
                <c:pt idx="6669">
                  <c:v>3.3199999332427899</c:v>
                </c:pt>
                <c:pt idx="6670">
                  <c:v>3.3399999141693102</c:v>
                </c:pt>
                <c:pt idx="6671">
                  <c:v>3.3399999141693102</c:v>
                </c:pt>
                <c:pt idx="6672">
                  <c:v>3.3399999141693102</c:v>
                </c:pt>
                <c:pt idx="6673">
                  <c:v>3.3399999141693102</c:v>
                </c:pt>
                <c:pt idx="6674">
                  <c:v>3.3399999141693102</c:v>
                </c:pt>
                <c:pt idx="6675">
                  <c:v>3.3399999141693102</c:v>
                </c:pt>
                <c:pt idx="6676">
                  <c:v>3.3399999141693102</c:v>
                </c:pt>
                <c:pt idx="6677">
                  <c:v>3.3399999141693102</c:v>
                </c:pt>
                <c:pt idx="6678">
                  <c:v>3.3399999141693102</c:v>
                </c:pt>
                <c:pt idx="6679">
                  <c:v>3.3399999141693102</c:v>
                </c:pt>
                <c:pt idx="6680">
                  <c:v>3.3399999141693102</c:v>
                </c:pt>
                <c:pt idx="6681">
                  <c:v>3.3399999141693102</c:v>
                </c:pt>
                <c:pt idx="6682">
                  <c:v>3.3399999141693102</c:v>
                </c:pt>
                <c:pt idx="6683">
                  <c:v>3.3399999141693102</c:v>
                </c:pt>
                <c:pt idx="6684">
                  <c:v>3.3399999141693102</c:v>
                </c:pt>
                <c:pt idx="6685">
                  <c:v>3.3399999141693102</c:v>
                </c:pt>
                <c:pt idx="6686">
                  <c:v>3.3399999141693102</c:v>
                </c:pt>
                <c:pt idx="6687">
                  <c:v>3.3399999141693102</c:v>
                </c:pt>
                <c:pt idx="6688">
                  <c:v>3.3399999141693102</c:v>
                </c:pt>
                <c:pt idx="6689">
                  <c:v>3.3399999141693102</c:v>
                </c:pt>
                <c:pt idx="6690">
                  <c:v>3.3399999141693102</c:v>
                </c:pt>
                <c:pt idx="6691">
                  <c:v>3.3399999141693102</c:v>
                </c:pt>
                <c:pt idx="6692">
                  <c:v>3.3399999141693102</c:v>
                </c:pt>
                <c:pt idx="6693">
                  <c:v>3.3399999141693102</c:v>
                </c:pt>
                <c:pt idx="6694">
                  <c:v>3.3399999141693102</c:v>
                </c:pt>
                <c:pt idx="6695">
                  <c:v>3.3399999141693102</c:v>
                </c:pt>
                <c:pt idx="6696">
                  <c:v>3.3399999141693102</c:v>
                </c:pt>
                <c:pt idx="6697">
                  <c:v>3.3399999141693102</c:v>
                </c:pt>
                <c:pt idx="6698">
                  <c:v>3.3399999141693102</c:v>
                </c:pt>
                <c:pt idx="6699">
                  <c:v>3.3399999141693102</c:v>
                </c:pt>
                <c:pt idx="6700">
                  <c:v>3.3399999141693102</c:v>
                </c:pt>
                <c:pt idx="6701">
                  <c:v>3.3399999141693102</c:v>
                </c:pt>
                <c:pt idx="6702">
                  <c:v>3.3399999141693102</c:v>
                </c:pt>
                <c:pt idx="6703">
                  <c:v>3.3399999141693102</c:v>
                </c:pt>
                <c:pt idx="6704">
                  <c:v>3.3399999141693102</c:v>
                </c:pt>
                <c:pt idx="6705">
                  <c:v>3.3399999141693102</c:v>
                </c:pt>
                <c:pt idx="6706">
                  <c:v>3.3399999141693102</c:v>
                </c:pt>
                <c:pt idx="6707">
                  <c:v>3.3399999141693102</c:v>
                </c:pt>
                <c:pt idx="6708">
                  <c:v>3.3399999141693102</c:v>
                </c:pt>
                <c:pt idx="6709">
                  <c:v>3.3399999141693102</c:v>
                </c:pt>
                <c:pt idx="6710">
                  <c:v>3.3399999141693102</c:v>
                </c:pt>
                <c:pt idx="6711">
                  <c:v>3.3399999141693102</c:v>
                </c:pt>
                <c:pt idx="6712">
                  <c:v>3.3399999141693102</c:v>
                </c:pt>
                <c:pt idx="6713">
                  <c:v>3.3399999141693102</c:v>
                </c:pt>
                <c:pt idx="6714">
                  <c:v>3.3399999141693102</c:v>
                </c:pt>
                <c:pt idx="6715">
                  <c:v>3.3399999141693102</c:v>
                </c:pt>
                <c:pt idx="6716">
                  <c:v>3.3399999141693102</c:v>
                </c:pt>
                <c:pt idx="6717">
                  <c:v>3.3399999141693102</c:v>
                </c:pt>
                <c:pt idx="6718">
                  <c:v>3.3399999141693102</c:v>
                </c:pt>
                <c:pt idx="6719">
                  <c:v>3.3399999141693102</c:v>
                </c:pt>
                <c:pt idx="6720">
                  <c:v>3.3399999141693102</c:v>
                </c:pt>
                <c:pt idx="6721">
                  <c:v>3.3399999141693102</c:v>
                </c:pt>
                <c:pt idx="6722">
                  <c:v>3.3399999141693102</c:v>
                </c:pt>
                <c:pt idx="6723">
                  <c:v>3.3399999141693102</c:v>
                </c:pt>
                <c:pt idx="6724">
                  <c:v>3.3399999141693102</c:v>
                </c:pt>
                <c:pt idx="6725">
                  <c:v>3.3399999141693102</c:v>
                </c:pt>
                <c:pt idx="6726">
                  <c:v>3.3399999141693102</c:v>
                </c:pt>
                <c:pt idx="6727">
                  <c:v>3.3399999141693102</c:v>
                </c:pt>
                <c:pt idx="6728">
                  <c:v>3.3399999141693102</c:v>
                </c:pt>
                <c:pt idx="6729">
                  <c:v>3.3399999141693102</c:v>
                </c:pt>
                <c:pt idx="6730">
                  <c:v>3.3399999141693102</c:v>
                </c:pt>
                <c:pt idx="6731">
                  <c:v>3.3399999141693102</c:v>
                </c:pt>
                <c:pt idx="6732">
                  <c:v>3.3399999141693102</c:v>
                </c:pt>
                <c:pt idx="6733">
                  <c:v>3.3399999141693102</c:v>
                </c:pt>
                <c:pt idx="6734">
                  <c:v>3.3399999141693102</c:v>
                </c:pt>
                <c:pt idx="6735">
                  <c:v>3.3399999141693102</c:v>
                </c:pt>
                <c:pt idx="6736">
                  <c:v>3.3399999141693102</c:v>
                </c:pt>
                <c:pt idx="6737">
                  <c:v>3.3399999141693102</c:v>
                </c:pt>
                <c:pt idx="6738">
                  <c:v>3.3399999141693102</c:v>
                </c:pt>
                <c:pt idx="6739">
                  <c:v>3.3399999141693102</c:v>
                </c:pt>
                <c:pt idx="6740">
                  <c:v>3.3399999141693102</c:v>
                </c:pt>
                <c:pt idx="6741">
                  <c:v>3.3399999141693102</c:v>
                </c:pt>
                <c:pt idx="6742">
                  <c:v>3.3399999141693102</c:v>
                </c:pt>
                <c:pt idx="6743">
                  <c:v>3.3399999141693102</c:v>
                </c:pt>
                <c:pt idx="6744">
                  <c:v>3.3399999141693102</c:v>
                </c:pt>
                <c:pt idx="6745">
                  <c:v>3.3399999141693102</c:v>
                </c:pt>
                <c:pt idx="6746">
                  <c:v>3.3399999141693102</c:v>
                </c:pt>
                <c:pt idx="6747">
                  <c:v>3.3399999141693102</c:v>
                </c:pt>
                <c:pt idx="6748">
                  <c:v>3.3399999141693102</c:v>
                </c:pt>
                <c:pt idx="6749">
                  <c:v>3.3399999141693102</c:v>
                </c:pt>
                <c:pt idx="6750">
                  <c:v>3.3399999141693102</c:v>
                </c:pt>
                <c:pt idx="6751">
                  <c:v>3.3399999141693102</c:v>
                </c:pt>
                <c:pt idx="6752">
                  <c:v>3.3399999141693102</c:v>
                </c:pt>
                <c:pt idx="6753">
                  <c:v>3.3399999141693102</c:v>
                </c:pt>
                <c:pt idx="6754">
                  <c:v>3.3399999141693102</c:v>
                </c:pt>
                <c:pt idx="6755">
                  <c:v>3.3399999141693102</c:v>
                </c:pt>
                <c:pt idx="6756">
                  <c:v>3.3399999141693102</c:v>
                </c:pt>
                <c:pt idx="6757">
                  <c:v>3.3399999141693102</c:v>
                </c:pt>
                <c:pt idx="6758">
                  <c:v>3.3399999141693102</c:v>
                </c:pt>
                <c:pt idx="6759">
                  <c:v>3.3399999141693102</c:v>
                </c:pt>
                <c:pt idx="6760">
                  <c:v>3.3399999141693102</c:v>
                </c:pt>
                <c:pt idx="6761">
                  <c:v>3.3399999141693102</c:v>
                </c:pt>
                <c:pt idx="6762">
                  <c:v>3.3399999141693102</c:v>
                </c:pt>
                <c:pt idx="6763">
                  <c:v>3.3399999141693102</c:v>
                </c:pt>
                <c:pt idx="6764">
                  <c:v>3.3399999141693102</c:v>
                </c:pt>
                <c:pt idx="6765">
                  <c:v>3.3399999141693102</c:v>
                </c:pt>
                <c:pt idx="6766">
                  <c:v>3.3399999141693102</c:v>
                </c:pt>
                <c:pt idx="6767">
                  <c:v>3.3399999141693102</c:v>
                </c:pt>
                <c:pt idx="6768">
                  <c:v>3.3399999141693102</c:v>
                </c:pt>
                <c:pt idx="6769">
                  <c:v>3.3399999141693102</c:v>
                </c:pt>
                <c:pt idx="6770">
                  <c:v>3.3399999141693102</c:v>
                </c:pt>
                <c:pt idx="6771">
                  <c:v>3.3399999141693102</c:v>
                </c:pt>
                <c:pt idx="6772">
                  <c:v>3.3399999141693102</c:v>
                </c:pt>
                <c:pt idx="6773">
                  <c:v>3.3399999141693102</c:v>
                </c:pt>
                <c:pt idx="6774">
                  <c:v>3.3399999141693102</c:v>
                </c:pt>
                <c:pt idx="6775">
                  <c:v>3.3399999141693102</c:v>
                </c:pt>
                <c:pt idx="6776">
                  <c:v>3.3399999141693102</c:v>
                </c:pt>
                <c:pt idx="6777">
                  <c:v>3.3399999141693102</c:v>
                </c:pt>
                <c:pt idx="6778">
                  <c:v>3.3399999141693102</c:v>
                </c:pt>
                <c:pt idx="6779">
                  <c:v>3.3399999141693102</c:v>
                </c:pt>
                <c:pt idx="6780">
                  <c:v>3.3399999141693102</c:v>
                </c:pt>
                <c:pt idx="6781">
                  <c:v>3.3399999141693102</c:v>
                </c:pt>
                <c:pt idx="6782">
                  <c:v>3.3399999141693102</c:v>
                </c:pt>
                <c:pt idx="6783">
                  <c:v>3.3399999141693102</c:v>
                </c:pt>
                <c:pt idx="6784">
                  <c:v>3.3399999141693102</c:v>
                </c:pt>
                <c:pt idx="6785">
                  <c:v>3.3399999141693102</c:v>
                </c:pt>
                <c:pt idx="6786">
                  <c:v>3.3399999141693102</c:v>
                </c:pt>
                <c:pt idx="6787">
                  <c:v>3.3399999141693102</c:v>
                </c:pt>
                <c:pt idx="6788">
                  <c:v>3.3399999141693102</c:v>
                </c:pt>
                <c:pt idx="6789">
                  <c:v>3.3399999141693102</c:v>
                </c:pt>
                <c:pt idx="6790">
                  <c:v>3.3399999141693102</c:v>
                </c:pt>
                <c:pt idx="6791">
                  <c:v>3.3399999141693102</c:v>
                </c:pt>
                <c:pt idx="6792">
                  <c:v>3.3399999141693102</c:v>
                </c:pt>
                <c:pt idx="6793">
                  <c:v>3.3399999141693102</c:v>
                </c:pt>
                <c:pt idx="6794">
                  <c:v>3.3399999141693102</c:v>
                </c:pt>
                <c:pt idx="6795">
                  <c:v>3.3399999141693102</c:v>
                </c:pt>
                <c:pt idx="6796">
                  <c:v>3.3399999141693102</c:v>
                </c:pt>
                <c:pt idx="6797">
                  <c:v>3.3399999141693102</c:v>
                </c:pt>
                <c:pt idx="6798">
                  <c:v>3.3399999141693102</c:v>
                </c:pt>
                <c:pt idx="6799">
                  <c:v>3.3399999141693102</c:v>
                </c:pt>
                <c:pt idx="6800">
                  <c:v>3.3399999141693102</c:v>
                </c:pt>
                <c:pt idx="6801">
                  <c:v>3.3399999141693102</c:v>
                </c:pt>
                <c:pt idx="6802">
                  <c:v>3.3399999141693102</c:v>
                </c:pt>
                <c:pt idx="6803">
                  <c:v>3.3399999141693102</c:v>
                </c:pt>
                <c:pt idx="6804">
                  <c:v>3.3399999141693102</c:v>
                </c:pt>
                <c:pt idx="6805">
                  <c:v>3.3299999237060498</c:v>
                </c:pt>
                <c:pt idx="6806">
                  <c:v>3.3299999237060498</c:v>
                </c:pt>
                <c:pt idx="6807">
                  <c:v>3.3299999237060498</c:v>
                </c:pt>
                <c:pt idx="6808">
                  <c:v>3.3399999141693102</c:v>
                </c:pt>
                <c:pt idx="6809">
                  <c:v>3.3399999141693102</c:v>
                </c:pt>
                <c:pt idx="6810">
                  <c:v>3.3399999141693102</c:v>
                </c:pt>
                <c:pt idx="6811">
                  <c:v>3.3399999141693102</c:v>
                </c:pt>
                <c:pt idx="6812">
                  <c:v>3.3399999141693102</c:v>
                </c:pt>
                <c:pt idx="6813">
                  <c:v>3.3399999141693102</c:v>
                </c:pt>
                <c:pt idx="6814">
                  <c:v>3.3399999141693102</c:v>
                </c:pt>
                <c:pt idx="6815">
                  <c:v>3.3399999141693102</c:v>
                </c:pt>
                <c:pt idx="6816">
                  <c:v>3.3399999141693102</c:v>
                </c:pt>
                <c:pt idx="6817">
                  <c:v>3.3399999141693102</c:v>
                </c:pt>
                <c:pt idx="6818">
                  <c:v>3.3399999141693102</c:v>
                </c:pt>
                <c:pt idx="6819">
                  <c:v>3.3399999141693102</c:v>
                </c:pt>
                <c:pt idx="6820">
                  <c:v>3.3199999332427899</c:v>
                </c:pt>
                <c:pt idx="6821">
                  <c:v>3.3199999332427899</c:v>
                </c:pt>
                <c:pt idx="6822">
                  <c:v>3.3199999332427899</c:v>
                </c:pt>
                <c:pt idx="6823">
                  <c:v>3.3199999332427899</c:v>
                </c:pt>
                <c:pt idx="6824">
                  <c:v>3.3199999332427899</c:v>
                </c:pt>
                <c:pt idx="6825">
                  <c:v>3.3199999332427899</c:v>
                </c:pt>
                <c:pt idx="6826">
                  <c:v>3.3199999332427899</c:v>
                </c:pt>
                <c:pt idx="6827">
                  <c:v>3.3199999332427899</c:v>
                </c:pt>
                <c:pt idx="6828">
                  <c:v>3.3199999332427899</c:v>
                </c:pt>
                <c:pt idx="6829">
                  <c:v>3.3199999332427899</c:v>
                </c:pt>
                <c:pt idx="6830">
                  <c:v>3.3199999332427899</c:v>
                </c:pt>
                <c:pt idx="6831">
                  <c:v>3.3199999332427899</c:v>
                </c:pt>
                <c:pt idx="6832">
                  <c:v>3.3399999141693102</c:v>
                </c:pt>
                <c:pt idx="6833">
                  <c:v>3.3399999141693102</c:v>
                </c:pt>
                <c:pt idx="6834">
                  <c:v>3.3399999141693102</c:v>
                </c:pt>
                <c:pt idx="6835">
                  <c:v>3.3399999141693102</c:v>
                </c:pt>
                <c:pt idx="6836">
                  <c:v>3.3399999141693102</c:v>
                </c:pt>
                <c:pt idx="6837">
                  <c:v>3.3399999141693102</c:v>
                </c:pt>
                <c:pt idx="6838">
                  <c:v>3.3199999332427899</c:v>
                </c:pt>
                <c:pt idx="6839">
                  <c:v>3.3199999332427899</c:v>
                </c:pt>
                <c:pt idx="6840">
                  <c:v>3.3199999332427899</c:v>
                </c:pt>
                <c:pt idx="6841">
                  <c:v>3.3199999332427899</c:v>
                </c:pt>
                <c:pt idx="6842">
                  <c:v>3.3199999332427899</c:v>
                </c:pt>
                <c:pt idx="6843">
                  <c:v>3.3199999332427899</c:v>
                </c:pt>
                <c:pt idx="6844">
                  <c:v>3.3199999332427899</c:v>
                </c:pt>
                <c:pt idx="6845">
                  <c:v>3.3199999332427899</c:v>
                </c:pt>
                <c:pt idx="6846">
                  <c:v>3.3199999332427899</c:v>
                </c:pt>
                <c:pt idx="6847">
                  <c:v>3.3199999332427899</c:v>
                </c:pt>
                <c:pt idx="6848">
                  <c:v>3.3199999332427899</c:v>
                </c:pt>
                <c:pt idx="6849">
                  <c:v>3.3199999332427899</c:v>
                </c:pt>
                <c:pt idx="6850">
                  <c:v>3.3399999141693102</c:v>
                </c:pt>
                <c:pt idx="6851">
                  <c:v>3.3399999141693102</c:v>
                </c:pt>
                <c:pt idx="6852">
                  <c:v>3.3399999141693102</c:v>
                </c:pt>
                <c:pt idx="6853">
                  <c:v>3.3199999332427899</c:v>
                </c:pt>
                <c:pt idx="6854">
                  <c:v>3.3199999332427899</c:v>
                </c:pt>
                <c:pt idx="6855">
                  <c:v>3.3199999332427899</c:v>
                </c:pt>
                <c:pt idx="6856">
                  <c:v>3.3399999141693102</c:v>
                </c:pt>
                <c:pt idx="6857">
                  <c:v>3.3399999141693102</c:v>
                </c:pt>
                <c:pt idx="6858">
                  <c:v>3.3399999141693102</c:v>
                </c:pt>
                <c:pt idx="6859">
                  <c:v>3.3199999332427899</c:v>
                </c:pt>
                <c:pt idx="6860">
                  <c:v>3.3199999332427899</c:v>
                </c:pt>
                <c:pt idx="6861">
                  <c:v>3.3199999332427899</c:v>
                </c:pt>
                <c:pt idx="6862">
                  <c:v>3.3199999332427899</c:v>
                </c:pt>
                <c:pt idx="6863">
                  <c:v>3.3199999332427899</c:v>
                </c:pt>
                <c:pt idx="6864">
                  <c:v>3.3199999332427899</c:v>
                </c:pt>
                <c:pt idx="6865">
                  <c:v>3.3399999141693102</c:v>
                </c:pt>
                <c:pt idx="6866">
                  <c:v>3.3399999141693102</c:v>
                </c:pt>
                <c:pt idx="6867">
                  <c:v>3.3399999141693102</c:v>
                </c:pt>
                <c:pt idx="6868">
                  <c:v>3.3399999141693102</c:v>
                </c:pt>
                <c:pt idx="6869">
                  <c:v>3.3399999141693102</c:v>
                </c:pt>
                <c:pt idx="6870">
                  <c:v>3.3399999141693102</c:v>
                </c:pt>
                <c:pt idx="6871">
                  <c:v>3.3399999141693102</c:v>
                </c:pt>
                <c:pt idx="6872">
                  <c:v>3.3399999141693102</c:v>
                </c:pt>
                <c:pt idx="6873">
                  <c:v>3.3399999141693102</c:v>
                </c:pt>
                <c:pt idx="6874">
                  <c:v>3.3399999141693102</c:v>
                </c:pt>
                <c:pt idx="6875">
                  <c:v>3.3399999141693102</c:v>
                </c:pt>
                <c:pt idx="6876">
                  <c:v>3.3399999141693102</c:v>
                </c:pt>
                <c:pt idx="6877">
                  <c:v>3.3399999141693102</c:v>
                </c:pt>
                <c:pt idx="6878">
                  <c:v>3.3399999141693102</c:v>
                </c:pt>
                <c:pt idx="6879">
                  <c:v>3.3399999141693102</c:v>
                </c:pt>
                <c:pt idx="6880">
                  <c:v>3.3399999141693102</c:v>
                </c:pt>
                <c:pt idx="6881">
                  <c:v>3.3399999141693102</c:v>
                </c:pt>
                <c:pt idx="6882">
                  <c:v>3.3399999141693102</c:v>
                </c:pt>
                <c:pt idx="6883">
                  <c:v>3.3199999332427899</c:v>
                </c:pt>
                <c:pt idx="6884">
                  <c:v>3.3199999332427899</c:v>
                </c:pt>
                <c:pt idx="6885">
                  <c:v>3.3199999332427899</c:v>
                </c:pt>
                <c:pt idx="6886">
                  <c:v>3.3399999141693102</c:v>
                </c:pt>
                <c:pt idx="6887">
                  <c:v>3.3399999141693102</c:v>
                </c:pt>
                <c:pt idx="6888">
                  <c:v>3.3399999141693102</c:v>
                </c:pt>
                <c:pt idx="6889">
                  <c:v>3.3399999141693102</c:v>
                </c:pt>
                <c:pt idx="6890">
                  <c:v>3.3399999141693102</c:v>
                </c:pt>
                <c:pt idx="6891">
                  <c:v>3.3399999141693102</c:v>
                </c:pt>
                <c:pt idx="6892">
                  <c:v>3.3399999141693102</c:v>
                </c:pt>
                <c:pt idx="6893">
                  <c:v>3.3399999141693102</c:v>
                </c:pt>
                <c:pt idx="6894">
                  <c:v>3.3399999141693102</c:v>
                </c:pt>
                <c:pt idx="6895">
                  <c:v>3.3399999141693102</c:v>
                </c:pt>
                <c:pt idx="6896">
                  <c:v>3.3399999141693102</c:v>
                </c:pt>
                <c:pt idx="6897">
                  <c:v>3.3399999141693102</c:v>
                </c:pt>
                <c:pt idx="6898">
                  <c:v>3.3399999141693102</c:v>
                </c:pt>
                <c:pt idx="6899">
                  <c:v>3.3399999141693102</c:v>
                </c:pt>
                <c:pt idx="6900">
                  <c:v>3.3399999141693102</c:v>
                </c:pt>
                <c:pt idx="6901">
                  <c:v>3.3399999141693102</c:v>
                </c:pt>
                <c:pt idx="6902">
                  <c:v>3.3399999141693102</c:v>
                </c:pt>
                <c:pt idx="6903">
                  <c:v>3.3399999141693102</c:v>
                </c:pt>
                <c:pt idx="6904">
                  <c:v>3.3399999141693102</c:v>
                </c:pt>
                <c:pt idx="6905">
                  <c:v>3.3399999141693102</c:v>
                </c:pt>
                <c:pt idx="6906">
                  <c:v>3.3399999141693102</c:v>
                </c:pt>
                <c:pt idx="6907">
                  <c:v>3.3399999141693102</c:v>
                </c:pt>
                <c:pt idx="6908">
                  <c:v>3.3399999141693102</c:v>
                </c:pt>
                <c:pt idx="6909">
                  <c:v>3.3399999141693102</c:v>
                </c:pt>
                <c:pt idx="6910">
                  <c:v>3.3399999141693102</c:v>
                </c:pt>
                <c:pt idx="6911">
                  <c:v>3.3399999141693102</c:v>
                </c:pt>
                <c:pt idx="6912">
                  <c:v>3.3399999141693102</c:v>
                </c:pt>
                <c:pt idx="6913">
                  <c:v>3.3399999141693102</c:v>
                </c:pt>
                <c:pt idx="6914">
                  <c:v>3.3399999141693102</c:v>
                </c:pt>
                <c:pt idx="6915">
                  <c:v>3.3399999141693102</c:v>
                </c:pt>
                <c:pt idx="6916">
                  <c:v>3.3399999141693102</c:v>
                </c:pt>
                <c:pt idx="6917">
                  <c:v>3.3399999141693102</c:v>
                </c:pt>
                <c:pt idx="6918">
                  <c:v>3.3399999141693102</c:v>
                </c:pt>
                <c:pt idx="6919">
                  <c:v>3.3399999141693102</c:v>
                </c:pt>
                <c:pt idx="6920">
                  <c:v>3.3399999141693102</c:v>
                </c:pt>
                <c:pt idx="6921">
                  <c:v>3.3399999141693102</c:v>
                </c:pt>
                <c:pt idx="6922">
                  <c:v>3.3399999141693102</c:v>
                </c:pt>
                <c:pt idx="6923">
                  <c:v>3.3399999141693102</c:v>
                </c:pt>
                <c:pt idx="6924">
                  <c:v>3.3399999141693102</c:v>
                </c:pt>
                <c:pt idx="6925">
                  <c:v>3.3399999141693102</c:v>
                </c:pt>
                <c:pt idx="6926">
                  <c:v>3.3399999141693102</c:v>
                </c:pt>
                <c:pt idx="6927">
                  <c:v>3.3399999141693102</c:v>
                </c:pt>
                <c:pt idx="6928">
                  <c:v>3.3399999141693102</c:v>
                </c:pt>
                <c:pt idx="6929">
                  <c:v>3.3399999141693102</c:v>
                </c:pt>
                <c:pt idx="6930">
                  <c:v>3.3399999141693102</c:v>
                </c:pt>
                <c:pt idx="6931">
                  <c:v>3.3399999141693102</c:v>
                </c:pt>
                <c:pt idx="6932">
                  <c:v>3.3399999141693102</c:v>
                </c:pt>
                <c:pt idx="6933">
                  <c:v>3.3399999141693102</c:v>
                </c:pt>
                <c:pt idx="6934">
                  <c:v>3.3399999141693102</c:v>
                </c:pt>
                <c:pt idx="6935">
                  <c:v>3.3399999141693102</c:v>
                </c:pt>
                <c:pt idx="6936">
                  <c:v>3.3399999141693102</c:v>
                </c:pt>
                <c:pt idx="6937">
                  <c:v>3.3399999141693102</c:v>
                </c:pt>
                <c:pt idx="6938">
                  <c:v>3.3399999141693102</c:v>
                </c:pt>
                <c:pt idx="6939">
                  <c:v>3.3399999141693102</c:v>
                </c:pt>
                <c:pt idx="6940">
                  <c:v>3.3399999141693102</c:v>
                </c:pt>
                <c:pt idx="6941">
                  <c:v>3.3399999141693102</c:v>
                </c:pt>
                <c:pt idx="6942">
                  <c:v>3.3399999141693102</c:v>
                </c:pt>
                <c:pt idx="6943">
                  <c:v>3.3399999141693102</c:v>
                </c:pt>
                <c:pt idx="6944">
                  <c:v>3.3399999141693102</c:v>
                </c:pt>
                <c:pt idx="6945">
                  <c:v>3.3399999141693102</c:v>
                </c:pt>
                <c:pt idx="6946">
                  <c:v>3.3399999141693102</c:v>
                </c:pt>
                <c:pt idx="6947">
                  <c:v>3.3399999141693102</c:v>
                </c:pt>
                <c:pt idx="6948">
                  <c:v>3.3399999141693102</c:v>
                </c:pt>
                <c:pt idx="6949">
                  <c:v>3.3399999141693102</c:v>
                </c:pt>
                <c:pt idx="6950">
                  <c:v>3.3399999141693102</c:v>
                </c:pt>
                <c:pt idx="6951">
                  <c:v>3.3399999141693102</c:v>
                </c:pt>
                <c:pt idx="6952">
                  <c:v>3.3399999141693102</c:v>
                </c:pt>
                <c:pt idx="6953">
                  <c:v>3.3399999141693102</c:v>
                </c:pt>
                <c:pt idx="6954">
                  <c:v>3.3399999141693102</c:v>
                </c:pt>
                <c:pt idx="6955">
                  <c:v>3.3399999141693102</c:v>
                </c:pt>
                <c:pt idx="6956">
                  <c:v>3.3399999141693102</c:v>
                </c:pt>
                <c:pt idx="6957">
                  <c:v>3.3399999141693102</c:v>
                </c:pt>
                <c:pt idx="6958">
                  <c:v>3.3399999141693102</c:v>
                </c:pt>
                <c:pt idx="6959">
                  <c:v>3.3399999141693102</c:v>
                </c:pt>
                <c:pt idx="6960">
                  <c:v>3.3399999141693102</c:v>
                </c:pt>
                <c:pt idx="6961">
                  <c:v>3.3399999141693102</c:v>
                </c:pt>
                <c:pt idx="6962">
                  <c:v>3.3399999141693102</c:v>
                </c:pt>
                <c:pt idx="6963">
                  <c:v>3.3399999141693102</c:v>
                </c:pt>
                <c:pt idx="6964">
                  <c:v>3.3399999141693102</c:v>
                </c:pt>
                <c:pt idx="6965">
                  <c:v>3.3399999141693102</c:v>
                </c:pt>
                <c:pt idx="6966">
                  <c:v>3.3399999141693102</c:v>
                </c:pt>
                <c:pt idx="6967">
                  <c:v>3.3399999141693102</c:v>
                </c:pt>
                <c:pt idx="6968">
                  <c:v>3.3399999141693102</c:v>
                </c:pt>
                <c:pt idx="6969">
                  <c:v>3.3399999141693102</c:v>
                </c:pt>
                <c:pt idx="6970">
                  <c:v>3.3399999141693102</c:v>
                </c:pt>
                <c:pt idx="6971">
                  <c:v>3.3399999141693102</c:v>
                </c:pt>
                <c:pt idx="6972">
                  <c:v>3.3399999141693102</c:v>
                </c:pt>
                <c:pt idx="6973">
                  <c:v>3.3399999141693102</c:v>
                </c:pt>
                <c:pt idx="6974">
                  <c:v>3.3399999141693102</c:v>
                </c:pt>
                <c:pt idx="6975">
                  <c:v>3.3399999141693102</c:v>
                </c:pt>
                <c:pt idx="6976">
                  <c:v>3.3399999141693102</c:v>
                </c:pt>
                <c:pt idx="6977">
                  <c:v>3.3399999141693102</c:v>
                </c:pt>
                <c:pt idx="6978">
                  <c:v>3.3399999141693102</c:v>
                </c:pt>
                <c:pt idx="6979">
                  <c:v>3.3399999141693102</c:v>
                </c:pt>
                <c:pt idx="6980">
                  <c:v>3.3399999141693102</c:v>
                </c:pt>
                <c:pt idx="6981">
                  <c:v>3.3399999141693102</c:v>
                </c:pt>
                <c:pt idx="6982">
                  <c:v>3.3399999141693102</c:v>
                </c:pt>
                <c:pt idx="6983">
                  <c:v>3.3399999141693102</c:v>
                </c:pt>
                <c:pt idx="6984">
                  <c:v>3.3399999141693102</c:v>
                </c:pt>
                <c:pt idx="6985">
                  <c:v>3.3399999141693102</c:v>
                </c:pt>
                <c:pt idx="6986">
                  <c:v>3.3399999141693102</c:v>
                </c:pt>
                <c:pt idx="6987">
                  <c:v>3.3399999141693102</c:v>
                </c:pt>
                <c:pt idx="6988">
                  <c:v>3.3399999141693102</c:v>
                </c:pt>
                <c:pt idx="6989">
                  <c:v>3.3399999141693102</c:v>
                </c:pt>
                <c:pt idx="6990">
                  <c:v>3.3399999141693102</c:v>
                </c:pt>
                <c:pt idx="6991">
                  <c:v>3.3399999141693102</c:v>
                </c:pt>
                <c:pt idx="6992">
                  <c:v>3.3399999141693102</c:v>
                </c:pt>
                <c:pt idx="6993">
                  <c:v>3.3399999141693102</c:v>
                </c:pt>
                <c:pt idx="6994">
                  <c:v>3.3399999141693102</c:v>
                </c:pt>
                <c:pt idx="6995">
                  <c:v>3.3399999141693102</c:v>
                </c:pt>
                <c:pt idx="6996">
                  <c:v>3.3399999141693102</c:v>
                </c:pt>
                <c:pt idx="6997">
                  <c:v>3.3399999141693102</c:v>
                </c:pt>
                <c:pt idx="6998">
                  <c:v>3.3399999141693102</c:v>
                </c:pt>
                <c:pt idx="6999">
                  <c:v>3.3399999141693102</c:v>
                </c:pt>
                <c:pt idx="7000">
                  <c:v>3.3399999141693102</c:v>
                </c:pt>
                <c:pt idx="7001">
                  <c:v>3.3399999141693102</c:v>
                </c:pt>
                <c:pt idx="7002">
                  <c:v>3.3399999141693102</c:v>
                </c:pt>
                <c:pt idx="7003">
                  <c:v>3.3399999141693102</c:v>
                </c:pt>
                <c:pt idx="7004">
                  <c:v>3.3399999141693102</c:v>
                </c:pt>
                <c:pt idx="7005">
                  <c:v>3.3399999141693102</c:v>
                </c:pt>
                <c:pt idx="7006">
                  <c:v>3.3399999141693102</c:v>
                </c:pt>
                <c:pt idx="7007">
                  <c:v>3.3399999141693102</c:v>
                </c:pt>
                <c:pt idx="7008">
                  <c:v>3.3399999141693102</c:v>
                </c:pt>
                <c:pt idx="7009">
                  <c:v>3.3399999141693102</c:v>
                </c:pt>
                <c:pt idx="7010">
                  <c:v>3.3399999141693102</c:v>
                </c:pt>
                <c:pt idx="7011">
                  <c:v>3.3399999141693102</c:v>
                </c:pt>
                <c:pt idx="7012">
                  <c:v>3.3399999141693102</c:v>
                </c:pt>
                <c:pt idx="7013">
                  <c:v>3.3399999141693102</c:v>
                </c:pt>
                <c:pt idx="7014">
                  <c:v>3.3399999141693102</c:v>
                </c:pt>
                <c:pt idx="7015">
                  <c:v>3.3399999141693102</c:v>
                </c:pt>
                <c:pt idx="7016">
                  <c:v>3.3399999141693102</c:v>
                </c:pt>
                <c:pt idx="7017">
                  <c:v>3.3399999141693102</c:v>
                </c:pt>
                <c:pt idx="7018">
                  <c:v>3.3399999141693102</c:v>
                </c:pt>
                <c:pt idx="7019">
                  <c:v>3.3399999141693102</c:v>
                </c:pt>
                <c:pt idx="7020">
                  <c:v>3.3399999141693102</c:v>
                </c:pt>
                <c:pt idx="7021">
                  <c:v>3.3399999141693102</c:v>
                </c:pt>
                <c:pt idx="7022">
                  <c:v>3.3399999141693102</c:v>
                </c:pt>
                <c:pt idx="7023">
                  <c:v>3.3399999141693102</c:v>
                </c:pt>
                <c:pt idx="7024">
                  <c:v>3.3399999141693102</c:v>
                </c:pt>
                <c:pt idx="7025">
                  <c:v>3.3399999141693102</c:v>
                </c:pt>
                <c:pt idx="7026">
                  <c:v>3.3399999141693102</c:v>
                </c:pt>
                <c:pt idx="7027">
                  <c:v>3.3399999141693102</c:v>
                </c:pt>
                <c:pt idx="7028">
                  <c:v>3.3399999141693102</c:v>
                </c:pt>
                <c:pt idx="7029">
                  <c:v>3.3399999141693102</c:v>
                </c:pt>
                <c:pt idx="7030">
                  <c:v>3.3399999141693102</c:v>
                </c:pt>
                <c:pt idx="7031">
                  <c:v>3.3399999141693102</c:v>
                </c:pt>
                <c:pt idx="7032">
                  <c:v>3.3399999141693102</c:v>
                </c:pt>
                <c:pt idx="7033">
                  <c:v>3.3399999141693102</c:v>
                </c:pt>
                <c:pt idx="7034">
                  <c:v>3.3399999141693102</c:v>
                </c:pt>
                <c:pt idx="7035">
                  <c:v>3.3399999141693102</c:v>
                </c:pt>
                <c:pt idx="7036">
                  <c:v>3.3399999141693102</c:v>
                </c:pt>
                <c:pt idx="7037">
                  <c:v>3.3399999141693102</c:v>
                </c:pt>
                <c:pt idx="7038">
                  <c:v>3.3399999141693102</c:v>
                </c:pt>
                <c:pt idx="7039">
                  <c:v>3.3399999141693102</c:v>
                </c:pt>
                <c:pt idx="7040">
                  <c:v>3.3399999141693102</c:v>
                </c:pt>
                <c:pt idx="7041">
                  <c:v>3.3399999141693102</c:v>
                </c:pt>
                <c:pt idx="7042">
                  <c:v>3.3399999141693102</c:v>
                </c:pt>
                <c:pt idx="7043">
                  <c:v>3.3399999141693102</c:v>
                </c:pt>
                <c:pt idx="7044">
                  <c:v>3.3399999141693102</c:v>
                </c:pt>
                <c:pt idx="7045">
                  <c:v>3.3399999141693102</c:v>
                </c:pt>
                <c:pt idx="7046">
                  <c:v>3.3399999141693102</c:v>
                </c:pt>
                <c:pt idx="7047">
                  <c:v>3.3399999141693102</c:v>
                </c:pt>
                <c:pt idx="7048">
                  <c:v>3.3399999141693102</c:v>
                </c:pt>
                <c:pt idx="7049">
                  <c:v>3.3399999141693102</c:v>
                </c:pt>
                <c:pt idx="7050">
                  <c:v>3.3399999141693102</c:v>
                </c:pt>
                <c:pt idx="7051">
                  <c:v>3.3399999141693102</c:v>
                </c:pt>
                <c:pt idx="7052">
                  <c:v>3.3399999141693102</c:v>
                </c:pt>
                <c:pt idx="7053">
                  <c:v>3.3399999141693102</c:v>
                </c:pt>
                <c:pt idx="7054">
                  <c:v>3.3399999141693102</c:v>
                </c:pt>
                <c:pt idx="7055">
                  <c:v>3.3399999141693102</c:v>
                </c:pt>
                <c:pt idx="7056">
                  <c:v>3.3399999141693102</c:v>
                </c:pt>
                <c:pt idx="7057">
                  <c:v>3.3399999141693102</c:v>
                </c:pt>
                <c:pt idx="7058">
                  <c:v>3.3399999141693102</c:v>
                </c:pt>
                <c:pt idx="7059">
                  <c:v>3.3399999141693102</c:v>
                </c:pt>
                <c:pt idx="7060">
                  <c:v>3.3399999141693102</c:v>
                </c:pt>
                <c:pt idx="7061">
                  <c:v>3.3399999141693102</c:v>
                </c:pt>
                <c:pt idx="7062">
                  <c:v>3.3399999141693102</c:v>
                </c:pt>
                <c:pt idx="7063">
                  <c:v>3.3399999141693102</c:v>
                </c:pt>
                <c:pt idx="7064">
                  <c:v>3.3399999141693102</c:v>
                </c:pt>
                <c:pt idx="7065">
                  <c:v>3.3399999141693102</c:v>
                </c:pt>
                <c:pt idx="7066">
                  <c:v>3.3399999141693102</c:v>
                </c:pt>
                <c:pt idx="7067">
                  <c:v>3.3399999141693102</c:v>
                </c:pt>
                <c:pt idx="7068">
                  <c:v>3.3399999141693102</c:v>
                </c:pt>
                <c:pt idx="7069">
                  <c:v>3.3399999141693102</c:v>
                </c:pt>
                <c:pt idx="7070">
                  <c:v>3.3399999141693102</c:v>
                </c:pt>
                <c:pt idx="7071">
                  <c:v>3.3399999141693102</c:v>
                </c:pt>
                <c:pt idx="7072">
                  <c:v>3.3399999141693102</c:v>
                </c:pt>
                <c:pt idx="7073">
                  <c:v>3.3399999141693102</c:v>
                </c:pt>
                <c:pt idx="7074">
                  <c:v>3.3399999141693102</c:v>
                </c:pt>
                <c:pt idx="7075">
                  <c:v>3.3399999141693102</c:v>
                </c:pt>
                <c:pt idx="7076">
                  <c:v>3.3399999141693102</c:v>
                </c:pt>
                <c:pt idx="7077">
                  <c:v>3.3399999141693102</c:v>
                </c:pt>
                <c:pt idx="7078">
                  <c:v>3.3399999141693102</c:v>
                </c:pt>
                <c:pt idx="7079">
                  <c:v>3.3399999141693102</c:v>
                </c:pt>
                <c:pt idx="7080">
                  <c:v>3.3399999141693102</c:v>
                </c:pt>
                <c:pt idx="7081">
                  <c:v>3.3399999141693102</c:v>
                </c:pt>
                <c:pt idx="7082">
                  <c:v>3.3399999141693102</c:v>
                </c:pt>
                <c:pt idx="7083">
                  <c:v>3.3399999141693102</c:v>
                </c:pt>
                <c:pt idx="7084">
                  <c:v>3.3399999141693102</c:v>
                </c:pt>
                <c:pt idx="7085">
                  <c:v>3.3399999141693102</c:v>
                </c:pt>
                <c:pt idx="7086">
                  <c:v>3.3399999141693102</c:v>
                </c:pt>
                <c:pt idx="7087">
                  <c:v>3.3399999141693102</c:v>
                </c:pt>
                <c:pt idx="7088">
                  <c:v>3.3399999141693102</c:v>
                </c:pt>
                <c:pt idx="7089">
                  <c:v>3.3399999141693102</c:v>
                </c:pt>
                <c:pt idx="7090">
                  <c:v>3.3399999141693102</c:v>
                </c:pt>
                <c:pt idx="7091">
                  <c:v>3.3399999141693102</c:v>
                </c:pt>
                <c:pt idx="7092">
                  <c:v>3.3399999141693102</c:v>
                </c:pt>
                <c:pt idx="7093">
                  <c:v>3.3399999141693102</c:v>
                </c:pt>
                <c:pt idx="7094">
                  <c:v>3.3399999141693102</c:v>
                </c:pt>
                <c:pt idx="7095">
                  <c:v>3.3399999141693102</c:v>
                </c:pt>
                <c:pt idx="7096">
                  <c:v>3.3399999141693102</c:v>
                </c:pt>
                <c:pt idx="7097">
                  <c:v>3.3399999141693102</c:v>
                </c:pt>
                <c:pt idx="7098">
                  <c:v>3.3399999141693102</c:v>
                </c:pt>
                <c:pt idx="7099">
                  <c:v>3.3399999141693102</c:v>
                </c:pt>
                <c:pt idx="7100">
                  <c:v>3.3399999141693102</c:v>
                </c:pt>
                <c:pt idx="7101">
                  <c:v>3.3399999141693102</c:v>
                </c:pt>
                <c:pt idx="7102">
                  <c:v>3.3399999141693102</c:v>
                </c:pt>
                <c:pt idx="7103">
                  <c:v>3.3399999141693102</c:v>
                </c:pt>
                <c:pt idx="7104">
                  <c:v>3.3399999141693102</c:v>
                </c:pt>
                <c:pt idx="7105">
                  <c:v>3.3399999141693102</c:v>
                </c:pt>
                <c:pt idx="7106">
                  <c:v>3.3399999141693102</c:v>
                </c:pt>
                <c:pt idx="7107">
                  <c:v>3.3399999141693102</c:v>
                </c:pt>
                <c:pt idx="7108">
                  <c:v>3.3399999141693102</c:v>
                </c:pt>
                <c:pt idx="7109">
                  <c:v>3.3399999141693102</c:v>
                </c:pt>
                <c:pt idx="7110">
                  <c:v>3.3399999141693102</c:v>
                </c:pt>
                <c:pt idx="7111">
                  <c:v>3.3399999141693102</c:v>
                </c:pt>
                <c:pt idx="7112">
                  <c:v>3.3399999141693102</c:v>
                </c:pt>
                <c:pt idx="7113">
                  <c:v>3.3399999141693102</c:v>
                </c:pt>
                <c:pt idx="7114">
                  <c:v>3.3399999141693102</c:v>
                </c:pt>
                <c:pt idx="7115">
                  <c:v>3.3399999141693102</c:v>
                </c:pt>
                <c:pt idx="7116">
                  <c:v>3.3399999141693102</c:v>
                </c:pt>
                <c:pt idx="7117">
                  <c:v>3.3399999141693102</c:v>
                </c:pt>
                <c:pt idx="7118">
                  <c:v>3.3399999141693102</c:v>
                </c:pt>
                <c:pt idx="7119">
                  <c:v>3.3399999141693102</c:v>
                </c:pt>
                <c:pt idx="7120">
                  <c:v>3.3399999141693102</c:v>
                </c:pt>
                <c:pt idx="7121">
                  <c:v>3.3399999141693102</c:v>
                </c:pt>
                <c:pt idx="7122">
                  <c:v>3.3399999141693102</c:v>
                </c:pt>
                <c:pt idx="7123">
                  <c:v>3.3399999141693102</c:v>
                </c:pt>
                <c:pt idx="7124">
                  <c:v>3.3399999141693102</c:v>
                </c:pt>
                <c:pt idx="7125">
                  <c:v>3.3399999141693102</c:v>
                </c:pt>
                <c:pt idx="7126">
                  <c:v>3.3399999141693102</c:v>
                </c:pt>
                <c:pt idx="7127">
                  <c:v>3.3399999141693102</c:v>
                </c:pt>
                <c:pt idx="7128">
                  <c:v>3.3399999141693102</c:v>
                </c:pt>
                <c:pt idx="7129">
                  <c:v>3.3399999141693102</c:v>
                </c:pt>
                <c:pt idx="7130">
                  <c:v>3.3399999141693102</c:v>
                </c:pt>
                <c:pt idx="7131">
                  <c:v>3.3399999141693102</c:v>
                </c:pt>
                <c:pt idx="7132">
                  <c:v>3.3399999141693102</c:v>
                </c:pt>
                <c:pt idx="7133">
                  <c:v>3.3399999141693102</c:v>
                </c:pt>
                <c:pt idx="7134">
                  <c:v>3.3399999141693102</c:v>
                </c:pt>
                <c:pt idx="7135">
                  <c:v>3.3399999141693102</c:v>
                </c:pt>
                <c:pt idx="7136">
                  <c:v>3.3399999141693102</c:v>
                </c:pt>
                <c:pt idx="7137">
                  <c:v>3.3399999141693102</c:v>
                </c:pt>
                <c:pt idx="7138">
                  <c:v>3.3399999141693102</c:v>
                </c:pt>
                <c:pt idx="7139">
                  <c:v>3.3399999141693102</c:v>
                </c:pt>
                <c:pt idx="7140">
                  <c:v>3.3399999141693102</c:v>
                </c:pt>
                <c:pt idx="7141">
                  <c:v>3.3399999141693102</c:v>
                </c:pt>
                <c:pt idx="7142">
                  <c:v>3.3399999141693102</c:v>
                </c:pt>
                <c:pt idx="7143">
                  <c:v>3.3399999141693102</c:v>
                </c:pt>
                <c:pt idx="7144">
                  <c:v>3.3399999141693102</c:v>
                </c:pt>
                <c:pt idx="7145">
                  <c:v>3.3399999141693102</c:v>
                </c:pt>
                <c:pt idx="7146">
                  <c:v>3.3399999141693102</c:v>
                </c:pt>
                <c:pt idx="7147">
                  <c:v>3.3399999141693102</c:v>
                </c:pt>
                <c:pt idx="7148">
                  <c:v>3.3399999141693102</c:v>
                </c:pt>
                <c:pt idx="7149">
                  <c:v>3.3399999141693102</c:v>
                </c:pt>
                <c:pt idx="7150">
                  <c:v>3.3399999141693102</c:v>
                </c:pt>
                <c:pt idx="7151">
                  <c:v>3.3399999141693102</c:v>
                </c:pt>
                <c:pt idx="7152">
                  <c:v>3.3399999141693102</c:v>
                </c:pt>
                <c:pt idx="7153">
                  <c:v>3.3399999141693102</c:v>
                </c:pt>
                <c:pt idx="7154">
                  <c:v>3.3399999141693102</c:v>
                </c:pt>
                <c:pt idx="7155">
                  <c:v>3.3399999141693102</c:v>
                </c:pt>
                <c:pt idx="7156">
                  <c:v>3.3399999141693102</c:v>
                </c:pt>
                <c:pt idx="7157">
                  <c:v>3.3399999141693102</c:v>
                </c:pt>
                <c:pt idx="7158">
                  <c:v>3.3399999141693102</c:v>
                </c:pt>
                <c:pt idx="7159">
                  <c:v>3.3399999141693102</c:v>
                </c:pt>
                <c:pt idx="7160">
                  <c:v>3.3399999141693102</c:v>
                </c:pt>
                <c:pt idx="7161">
                  <c:v>3.3399999141693102</c:v>
                </c:pt>
                <c:pt idx="7162">
                  <c:v>3.3399999141693102</c:v>
                </c:pt>
                <c:pt idx="7163">
                  <c:v>3.3399999141693102</c:v>
                </c:pt>
                <c:pt idx="7164">
                  <c:v>3.3399999141693102</c:v>
                </c:pt>
                <c:pt idx="7165">
                  <c:v>3.3399999141693102</c:v>
                </c:pt>
                <c:pt idx="7166">
                  <c:v>3.3399999141693102</c:v>
                </c:pt>
                <c:pt idx="7167">
                  <c:v>3.3399999141693102</c:v>
                </c:pt>
                <c:pt idx="7168">
                  <c:v>3.3399999141693102</c:v>
                </c:pt>
                <c:pt idx="7169">
                  <c:v>3.3399999141693102</c:v>
                </c:pt>
                <c:pt idx="7170">
                  <c:v>3.3399999141693102</c:v>
                </c:pt>
                <c:pt idx="7171">
                  <c:v>3.3399999141693102</c:v>
                </c:pt>
                <c:pt idx="7172">
                  <c:v>3.3399999141693102</c:v>
                </c:pt>
                <c:pt idx="7173">
                  <c:v>3.3399999141693102</c:v>
                </c:pt>
                <c:pt idx="7174">
                  <c:v>3.3399999141693102</c:v>
                </c:pt>
                <c:pt idx="7175">
                  <c:v>3.3399999141693102</c:v>
                </c:pt>
                <c:pt idx="7176">
                  <c:v>3.3399999141693102</c:v>
                </c:pt>
                <c:pt idx="7177">
                  <c:v>3.3399999141693102</c:v>
                </c:pt>
                <c:pt idx="7178">
                  <c:v>3.3399999141693102</c:v>
                </c:pt>
                <c:pt idx="7179">
                  <c:v>3.3399999141693102</c:v>
                </c:pt>
                <c:pt idx="7180">
                  <c:v>3.3399999141693102</c:v>
                </c:pt>
                <c:pt idx="7181">
                  <c:v>3.3399999141693102</c:v>
                </c:pt>
                <c:pt idx="7182">
                  <c:v>3.3399999141693102</c:v>
                </c:pt>
                <c:pt idx="7183">
                  <c:v>3.3399999141693102</c:v>
                </c:pt>
                <c:pt idx="7184">
                  <c:v>3.3399999141693102</c:v>
                </c:pt>
                <c:pt idx="7185">
                  <c:v>3.3399999141693102</c:v>
                </c:pt>
                <c:pt idx="7186">
                  <c:v>3.3399999141693102</c:v>
                </c:pt>
                <c:pt idx="7187">
                  <c:v>3.3399999141693102</c:v>
                </c:pt>
                <c:pt idx="7188">
                  <c:v>3.3399999141693102</c:v>
                </c:pt>
                <c:pt idx="7189">
                  <c:v>3.3399999141693102</c:v>
                </c:pt>
                <c:pt idx="7190">
                  <c:v>3.3399999141693102</c:v>
                </c:pt>
                <c:pt idx="7191">
                  <c:v>3.3399999141693102</c:v>
                </c:pt>
                <c:pt idx="7192">
                  <c:v>3.3399999141693102</c:v>
                </c:pt>
                <c:pt idx="7193">
                  <c:v>3.3399999141693102</c:v>
                </c:pt>
                <c:pt idx="7194">
                  <c:v>3.3399999141693102</c:v>
                </c:pt>
                <c:pt idx="7195">
                  <c:v>3.3399999141693102</c:v>
                </c:pt>
                <c:pt idx="7196">
                  <c:v>3.3399999141693102</c:v>
                </c:pt>
                <c:pt idx="7197">
                  <c:v>3.3399999141693102</c:v>
                </c:pt>
                <c:pt idx="7198">
                  <c:v>3.3399999141693102</c:v>
                </c:pt>
                <c:pt idx="7199">
                  <c:v>3.3399999141693102</c:v>
                </c:pt>
                <c:pt idx="7200">
                  <c:v>3.3399999141693102</c:v>
                </c:pt>
                <c:pt idx="7201">
                  <c:v>3.3399999141693102</c:v>
                </c:pt>
                <c:pt idx="7202">
                  <c:v>3.3399999141693102</c:v>
                </c:pt>
                <c:pt idx="7203">
                  <c:v>3.3399999141693102</c:v>
                </c:pt>
                <c:pt idx="7204">
                  <c:v>3.3399999141693102</c:v>
                </c:pt>
                <c:pt idx="7205">
                  <c:v>3.3399999141693102</c:v>
                </c:pt>
                <c:pt idx="7206">
                  <c:v>3.3399999141693102</c:v>
                </c:pt>
                <c:pt idx="7207">
                  <c:v>3.3399999141693102</c:v>
                </c:pt>
                <c:pt idx="7208">
                  <c:v>3.3399999141693102</c:v>
                </c:pt>
                <c:pt idx="7209">
                  <c:v>3.3399999141693102</c:v>
                </c:pt>
                <c:pt idx="7210">
                  <c:v>3.3399999141693102</c:v>
                </c:pt>
                <c:pt idx="7211">
                  <c:v>3.3399999141693102</c:v>
                </c:pt>
                <c:pt idx="7212">
                  <c:v>3.3399999141693102</c:v>
                </c:pt>
                <c:pt idx="7213">
                  <c:v>3.3399999141693102</c:v>
                </c:pt>
                <c:pt idx="7214">
                  <c:v>3.3399999141693102</c:v>
                </c:pt>
                <c:pt idx="7215">
                  <c:v>3.3399999141693102</c:v>
                </c:pt>
                <c:pt idx="7216">
                  <c:v>3.3399999141693102</c:v>
                </c:pt>
                <c:pt idx="7217">
                  <c:v>3.3399999141693102</c:v>
                </c:pt>
                <c:pt idx="7218">
                  <c:v>3.3399999141693102</c:v>
                </c:pt>
                <c:pt idx="7219">
                  <c:v>3.3399999141693102</c:v>
                </c:pt>
                <c:pt idx="7220">
                  <c:v>3.3399999141693102</c:v>
                </c:pt>
                <c:pt idx="7221">
                  <c:v>3.3399999141693102</c:v>
                </c:pt>
                <c:pt idx="7222">
                  <c:v>3.3399999141693102</c:v>
                </c:pt>
                <c:pt idx="7223">
                  <c:v>3.3399999141693102</c:v>
                </c:pt>
                <c:pt idx="7224">
                  <c:v>3.3599998950958199</c:v>
                </c:pt>
                <c:pt idx="7225">
                  <c:v>3.3599998950958199</c:v>
                </c:pt>
                <c:pt idx="7226">
                  <c:v>3.3599998950958199</c:v>
                </c:pt>
                <c:pt idx="7227">
                  <c:v>3.38000011444091</c:v>
                </c:pt>
                <c:pt idx="7228">
                  <c:v>3.38000011444091</c:v>
                </c:pt>
                <c:pt idx="7229">
                  <c:v>3.38000011444091</c:v>
                </c:pt>
                <c:pt idx="7230">
                  <c:v>3.4400000572204501</c:v>
                </c:pt>
                <c:pt idx="7231">
                  <c:v>3.4400000572204501</c:v>
                </c:pt>
                <c:pt idx="7232">
                  <c:v>3.4400000572204501</c:v>
                </c:pt>
                <c:pt idx="7233">
                  <c:v>3.4800000190734801</c:v>
                </c:pt>
                <c:pt idx="7234">
                  <c:v>3.4800000190734801</c:v>
                </c:pt>
                <c:pt idx="7235">
                  <c:v>3.4800000190734801</c:v>
                </c:pt>
                <c:pt idx="7236">
                  <c:v>3.5299999713897701</c:v>
                </c:pt>
                <c:pt idx="7237">
                  <c:v>3.5299999713897701</c:v>
                </c:pt>
                <c:pt idx="7238">
                  <c:v>3.5299999713897701</c:v>
                </c:pt>
                <c:pt idx="7239">
                  <c:v>3.5399999618530198</c:v>
                </c:pt>
                <c:pt idx="7240">
                  <c:v>3.5399999618530198</c:v>
                </c:pt>
                <c:pt idx="7241">
                  <c:v>3.5399999618530198</c:v>
                </c:pt>
                <c:pt idx="7242">
                  <c:v>3.5799999237060498</c:v>
                </c:pt>
                <c:pt idx="7243">
                  <c:v>3.5799999237060498</c:v>
                </c:pt>
                <c:pt idx="7244">
                  <c:v>3.5799999237060498</c:v>
                </c:pt>
                <c:pt idx="7245">
                  <c:v>3.63000011444091</c:v>
                </c:pt>
                <c:pt idx="7246">
                  <c:v>3.63000011444091</c:v>
                </c:pt>
                <c:pt idx="7247">
                  <c:v>3.63000011444091</c:v>
                </c:pt>
                <c:pt idx="7248">
                  <c:v>3.6500000953674299</c:v>
                </c:pt>
                <c:pt idx="7249">
                  <c:v>3.6500000953674299</c:v>
                </c:pt>
                <c:pt idx="7250">
                  <c:v>3.6500000953674299</c:v>
                </c:pt>
                <c:pt idx="7251">
                  <c:v>3.66000008583068</c:v>
                </c:pt>
                <c:pt idx="7252">
                  <c:v>3.66000008583068</c:v>
                </c:pt>
                <c:pt idx="7253">
                  <c:v>3.66000008583068</c:v>
                </c:pt>
                <c:pt idx="7254">
                  <c:v>3.6900000572204501</c:v>
                </c:pt>
                <c:pt idx="7255">
                  <c:v>3.6900000572204501</c:v>
                </c:pt>
                <c:pt idx="7256">
                  <c:v>3.6900000572204501</c:v>
                </c:pt>
                <c:pt idx="7257">
                  <c:v>3.6500000953674299</c:v>
                </c:pt>
                <c:pt idx="7258">
                  <c:v>3.6500000953674299</c:v>
                </c:pt>
                <c:pt idx="7259">
                  <c:v>3.6500000953674299</c:v>
                </c:pt>
                <c:pt idx="7260">
                  <c:v>3.6800000667571999</c:v>
                </c:pt>
                <c:pt idx="7261">
                  <c:v>3.6800000667571999</c:v>
                </c:pt>
                <c:pt idx="7262">
                  <c:v>3.6800000667571999</c:v>
                </c:pt>
                <c:pt idx="7263">
                  <c:v>3.7400000095367401</c:v>
                </c:pt>
                <c:pt idx="7264">
                  <c:v>3.7400000095367401</c:v>
                </c:pt>
                <c:pt idx="7265">
                  <c:v>3.7400000095367401</c:v>
                </c:pt>
                <c:pt idx="7266">
                  <c:v>3.8199999332427899</c:v>
                </c:pt>
                <c:pt idx="7267">
                  <c:v>3.8199999332427899</c:v>
                </c:pt>
                <c:pt idx="7268">
                  <c:v>3.8199999332427899</c:v>
                </c:pt>
                <c:pt idx="7269">
                  <c:v>3.8199999332427899</c:v>
                </c:pt>
                <c:pt idx="7270">
                  <c:v>3.8199999332427899</c:v>
                </c:pt>
                <c:pt idx="7271">
                  <c:v>3.8199999332427899</c:v>
                </c:pt>
                <c:pt idx="7272">
                  <c:v>3.8199999332427899</c:v>
                </c:pt>
                <c:pt idx="7273">
                  <c:v>3.8199999332427899</c:v>
                </c:pt>
                <c:pt idx="7274">
                  <c:v>3.8199999332427899</c:v>
                </c:pt>
                <c:pt idx="7275">
                  <c:v>3.8299999237060498</c:v>
                </c:pt>
                <c:pt idx="7276">
                  <c:v>3.8299999237060498</c:v>
                </c:pt>
                <c:pt idx="7277">
                  <c:v>3.8099999427795401</c:v>
                </c:pt>
                <c:pt idx="7278">
                  <c:v>3.8099999427795401</c:v>
                </c:pt>
                <c:pt idx="7279">
                  <c:v>3.8099999427795401</c:v>
                </c:pt>
                <c:pt idx="7280">
                  <c:v>3.8099999427795401</c:v>
                </c:pt>
                <c:pt idx="7281">
                  <c:v>3.8099999427795401</c:v>
                </c:pt>
                <c:pt idx="7282">
                  <c:v>3.8099999427795401</c:v>
                </c:pt>
                <c:pt idx="7283">
                  <c:v>3.7999999523162802</c:v>
                </c:pt>
                <c:pt idx="7284">
                  <c:v>3.7999999523162802</c:v>
                </c:pt>
                <c:pt idx="7285">
                  <c:v>3.7999999523162802</c:v>
                </c:pt>
                <c:pt idx="7286">
                  <c:v>3.7999999523162802</c:v>
                </c:pt>
                <c:pt idx="7287">
                  <c:v>3.7999999523162802</c:v>
                </c:pt>
                <c:pt idx="7288">
                  <c:v>3.7999999523162802</c:v>
                </c:pt>
                <c:pt idx="7289">
                  <c:v>3.88000011444091</c:v>
                </c:pt>
                <c:pt idx="7290">
                  <c:v>3.88000011444091</c:v>
                </c:pt>
                <c:pt idx="7291">
                  <c:v>3.88000011444091</c:v>
                </c:pt>
                <c:pt idx="7292">
                  <c:v>3.88000011444091</c:v>
                </c:pt>
                <c:pt idx="7293">
                  <c:v>3.88000011444091</c:v>
                </c:pt>
                <c:pt idx="7294">
                  <c:v>3.8499999046325599</c:v>
                </c:pt>
                <c:pt idx="7295">
                  <c:v>3.8499999046325599</c:v>
                </c:pt>
                <c:pt idx="7296">
                  <c:v>3.8499999046325599</c:v>
                </c:pt>
                <c:pt idx="7297">
                  <c:v>3.91000008583068</c:v>
                </c:pt>
                <c:pt idx="7298">
                  <c:v>3.91000008583068</c:v>
                </c:pt>
                <c:pt idx="7299">
                  <c:v>3.91000008583068</c:v>
                </c:pt>
                <c:pt idx="7300">
                  <c:v>3.91000008583068</c:v>
                </c:pt>
                <c:pt idx="7301">
                  <c:v>3.91000008583068</c:v>
                </c:pt>
                <c:pt idx="7302">
                  <c:v>3.91000008583068</c:v>
                </c:pt>
                <c:pt idx="7303">
                  <c:v>3.91000008583068</c:v>
                </c:pt>
                <c:pt idx="7304">
                  <c:v>3.91000008583068</c:v>
                </c:pt>
                <c:pt idx="7305">
                  <c:v>3.91000008583068</c:v>
                </c:pt>
                <c:pt idx="7306">
                  <c:v>3.91000008583068</c:v>
                </c:pt>
                <c:pt idx="7307">
                  <c:v>3.91000008583068</c:v>
                </c:pt>
                <c:pt idx="7308">
                  <c:v>3.91000008583068</c:v>
                </c:pt>
                <c:pt idx="7309">
                  <c:v>3.91000008583068</c:v>
                </c:pt>
                <c:pt idx="7310">
                  <c:v>3.91000008583068</c:v>
                </c:pt>
                <c:pt idx="7311">
                  <c:v>3.91000008583068</c:v>
                </c:pt>
                <c:pt idx="7312">
                  <c:v>3.9800000190734801</c:v>
                </c:pt>
                <c:pt idx="7313">
                  <c:v>3.9800000190734801</c:v>
                </c:pt>
                <c:pt idx="7314">
                  <c:v>3.9400000572204501</c:v>
                </c:pt>
                <c:pt idx="7315">
                  <c:v>3.9400000572204501</c:v>
                </c:pt>
                <c:pt idx="7316">
                  <c:v>3.9400000572204501</c:v>
                </c:pt>
                <c:pt idx="7317">
                  <c:v>3.9400000572204501</c:v>
                </c:pt>
                <c:pt idx="7318">
                  <c:v>3.9400000572204501</c:v>
                </c:pt>
                <c:pt idx="7319">
                  <c:v>3.9400000572204501</c:v>
                </c:pt>
                <c:pt idx="7320">
                  <c:v>3.9400000572204501</c:v>
                </c:pt>
                <c:pt idx="7321">
                  <c:v>3.9400000572204501</c:v>
                </c:pt>
                <c:pt idx="7322">
                  <c:v>3.9400000572204501</c:v>
                </c:pt>
                <c:pt idx="7323">
                  <c:v>3.9400000572204501</c:v>
                </c:pt>
                <c:pt idx="7324">
                  <c:v>4.0100002288818297</c:v>
                </c:pt>
                <c:pt idx="7325">
                  <c:v>4.0100002288818297</c:v>
                </c:pt>
                <c:pt idx="7326">
                  <c:v>4.0100002288818297</c:v>
                </c:pt>
                <c:pt idx="7327">
                  <c:v>4.0100002288818297</c:v>
                </c:pt>
                <c:pt idx="7328">
                  <c:v>4.0100002288818297</c:v>
                </c:pt>
                <c:pt idx="7329">
                  <c:v>4.0100002288818297</c:v>
                </c:pt>
                <c:pt idx="7330">
                  <c:v>4.0199999809265101</c:v>
                </c:pt>
                <c:pt idx="7331">
                  <c:v>4.0199999809265101</c:v>
                </c:pt>
                <c:pt idx="7332">
                  <c:v>4.0199999809265101</c:v>
                </c:pt>
                <c:pt idx="7333">
                  <c:v>4.0199999809265101</c:v>
                </c:pt>
                <c:pt idx="7334">
                  <c:v>4.0199999809265101</c:v>
                </c:pt>
                <c:pt idx="7335">
                  <c:v>4.0199999809265101</c:v>
                </c:pt>
                <c:pt idx="7336">
                  <c:v>4.0199999809265101</c:v>
                </c:pt>
                <c:pt idx="7337">
                  <c:v>4.0199999809265101</c:v>
                </c:pt>
                <c:pt idx="7338">
                  <c:v>4.0999999046325604</c:v>
                </c:pt>
                <c:pt idx="7339">
                  <c:v>4.0999999046325604</c:v>
                </c:pt>
                <c:pt idx="7340">
                  <c:v>4.0999999046325604</c:v>
                </c:pt>
                <c:pt idx="7341">
                  <c:v>4.0999999046325604</c:v>
                </c:pt>
                <c:pt idx="7342">
                  <c:v>4.0999999046325604</c:v>
                </c:pt>
                <c:pt idx="7343">
                  <c:v>4.0999999046325604</c:v>
                </c:pt>
                <c:pt idx="7344">
                  <c:v>4.0300002098083496</c:v>
                </c:pt>
                <c:pt idx="7345">
                  <c:v>4.0300002098083496</c:v>
                </c:pt>
                <c:pt idx="7346">
                  <c:v>4.0300002098083496</c:v>
                </c:pt>
                <c:pt idx="7347">
                  <c:v>4.0300002098083496</c:v>
                </c:pt>
                <c:pt idx="7348">
                  <c:v>4.0300002098083496</c:v>
                </c:pt>
                <c:pt idx="7349">
                  <c:v>4.0300002098083496</c:v>
                </c:pt>
                <c:pt idx="7350">
                  <c:v>4.0300002098083496</c:v>
                </c:pt>
                <c:pt idx="7351">
                  <c:v>4.0300002098083496</c:v>
                </c:pt>
                <c:pt idx="7352">
                  <c:v>4.0300002098083496</c:v>
                </c:pt>
                <c:pt idx="7353">
                  <c:v>4.0300002098083496</c:v>
                </c:pt>
                <c:pt idx="7354">
                  <c:v>4.0300002098083496</c:v>
                </c:pt>
                <c:pt idx="7355">
                  <c:v>4.0300002098083496</c:v>
                </c:pt>
                <c:pt idx="7356">
                  <c:v>4.0999999046325604</c:v>
                </c:pt>
                <c:pt idx="7357">
                  <c:v>4.0999999046325604</c:v>
                </c:pt>
                <c:pt idx="7358">
                  <c:v>4.0799999237060502</c:v>
                </c:pt>
                <c:pt idx="7359">
                  <c:v>4.0799999237060502</c:v>
                </c:pt>
                <c:pt idx="7360">
                  <c:v>4.0799999237060502</c:v>
                </c:pt>
                <c:pt idx="7361">
                  <c:v>4.0999999046325604</c:v>
                </c:pt>
                <c:pt idx="7362">
                  <c:v>4.0999999046325604</c:v>
                </c:pt>
                <c:pt idx="7363">
                  <c:v>4.0999999046325604</c:v>
                </c:pt>
                <c:pt idx="7364">
                  <c:v>4.0799999237060502</c:v>
                </c:pt>
                <c:pt idx="7365">
                  <c:v>4.0799999237060502</c:v>
                </c:pt>
                <c:pt idx="7366">
                  <c:v>4.0799999237060502</c:v>
                </c:pt>
                <c:pt idx="7367">
                  <c:v>4.0799999237060502</c:v>
                </c:pt>
                <c:pt idx="7368">
                  <c:v>4.0799999237060502</c:v>
                </c:pt>
                <c:pt idx="7369">
                  <c:v>4.0799999237060502</c:v>
                </c:pt>
                <c:pt idx="7370">
                  <c:v>4.17000007629394</c:v>
                </c:pt>
                <c:pt idx="7371">
                  <c:v>4.17000007629394</c:v>
                </c:pt>
                <c:pt idx="7372">
                  <c:v>4.17000007629394</c:v>
                </c:pt>
                <c:pt idx="7373">
                  <c:v>4.1599998474120996</c:v>
                </c:pt>
                <c:pt idx="7374">
                  <c:v>4.1599998474120996</c:v>
                </c:pt>
                <c:pt idx="7375">
                  <c:v>4.1599998474120996</c:v>
                </c:pt>
                <c:pt idx="7376">
                  <c:v>4.1599998474120996</c:v>
                </c:pt>
                <c:pt idx="7377">
                  <c:v>4.1599998474120996</c:v>
                </c:pt>
                <c:pt idx="7378">
                  <c:v>4.1599998474120996</c:v>
                </c:pt>
                <c:pt idx="7379">
                  <c:v>4.1599998474120996</c:v>
                </c:pt>
                <c:pt idx="7380">
                  <c:v>4.1599998474120996</c:v>
                </c:pt>
                <c:pt idx="7381">
                  <c:v>4.1599998474120996</c:v>
                </c:pt>
                <c:pt idx="7382">
                  <c:v>4.1599998474120996</c:v>
                </c:pt>
                <c:pt idx="7383">
                  <c:v>4.1599998474120996</c:v>
                </c:pt>
                <c:pt idx="7384">
                  <c:v>4.1599998474120996</c:v>
                </c:pt>
                <c:pt idx="7385">
                  <c:v>4.1599998474120996</c:v>
                </c:pt>
                <c:pt idx="7386">
                  <c:v>4.1599998474120996</c:v>
                </c:pt>
                <c:pt idx="7387">
                  <c:v>4.1599998474120996</c:v>
                </c:pt>
                <c:pt idx="7388">
                  <c:v>4.1599998474120996</c:v>
                </c:pt>
                <c:pt idx="7389">
                  <c:v>4.1599998474120996</c:v>
                </c:pt>
                <c:pt idx="7390">
                  <c:v>4.1599998474120996</c:v>
                </c:pt>
                <c:pt idx="7391">
                  <c:v>4.1599998474120996</c:v>
                </c:pt>
                <c:pt idx="7392">
                  <c:v>4.1599998474120996</c:v>
                </c:pt>
                <c:pt idx="7393">
                  <c:v>4.1599998474120996</c:v>
                </c:pt>
                <c:pt idx="7394">
                  <c:v>4.1599998474120996</c:v>
                </c:pt>
                <c:pt idx="7395">
                  <c:v>4.1599998474120996</c:v>
                </c:pt>
                <c:pt idx="7396">
                  <c:v>4.1599998474120996</c:v>
                </c:pt>
                <c:pt idx="7397">
                  <c:v>4.1599998474120996</c:v>
                </c:pt>
                <c:pt idx="7398">
                  <c:v>4.1599998474120996</c:v>
                </c:pt>
                <c:pt idx="7399">
                  <c:v>4.13000011444091</c:v>
                </c:pt>
                <c:pt idx="7400">
                  <c:v>4.13000011444091</c:v>
                </c:pt>
                <c:pt idx="7401">
                  <c:v>4.13000011444091</c:v>
                </c:pt>
                <c:pt idx="7402">
                  <c:v>4.13000011444091</c:v>
                </c:pt>
                <c:pt idx="7403">
                  <c:v>4.13000011444091</c:v>
                </c:pt>
                <c:pt idx="7404">
                  <c:v>4.13000011444091</c:v>
                </c:pt>
                <c:pt idx="7405">
                  <c:v>4.2199997901916504</c:v>
                </c:pt>
                <c:pt idx="7406">
                  <c:v>4.2199997901916504</c:v>
                </c:pt>
                <c:pt idx="7407">
                  <c:v>4.2199997901916504</c:v>
                </c:pt>
                <c:pt idx="7408">
                  <c:v>4.2199997901916504</c:v>
                </c:pt>
                <c:pt idx="7409">
                  <c:v>4.2199997901916504</c:v>
                </c:pt>
                <c:pt idx="7410">
                  <c:v>4.2199997901916504</c:v>
                </c:pt>
                <c:pt idx="7411">
                  <c:v>4.2199997901916504</c:v>
                </c:pt>
                <c:pt idx="7412">
                  <c:v>4.2199997901916504</c:v>
                </c:pt>
                <c:pt idx="7413">
                  <c:v>4.2199997901916504</c:v>
                </c:pt>
                <c:pt idx="7414">
                  <c:v>4.2199997901916504</c:v>
                </c:pt>
                <c:pt idx="7415">
                  <c:v>4.2199997901916504</c:v>
                </c:pt>
                <c:pt idx="7416">
                  <c:v>4.2199997901916504</c:v>
                </c:pt>
                <c:pt idx="7417">
                  <c:v>4.2199997901916504</c:v>
                </c:pt>
                <c:pt idx="7418">
                  <c:v>4.2199997901916504</c:v>
                </c:pt>
                <c:pt idx="7419">
                  <c:v>4.2199997901916504</c:v>
                </c:pt>
                <c:pt idx="7420">
                  <c:v>4.2199997901916504</c:v>
                </c:pt>
                <c:pt idx="7421">
                  <c:v>4.2199997901916504</c:v>
                </c:pt>
                <c:pt idx="7422">
                  <c:v>4.2199997901916504</c:v>
                </c:pt>
                <c:pt idx="7423">
                  <c:v>4.2199997901916504</c:v>
                </c:pt>
                <c:pt idx="7424">
                  <c:v>4.2199997901916504</c:v>
                </c:pt>
                <c:pt idx="7425">
                  <c:v>4.2199997901916504</c:v>
                </c:pt>
                <c:pt idx="7426">
                  <c:v>4.2600002288818297</c:v>
                </c:pt>
                <c:pt idx="7427">
                  <c:v>4.2600002288818297</c:v>
                </c:pt>
                <c:pt idx="7428">
                  <c:v>4.2600002288818297</c:v>
                </c:pt>
                <c:pt idx="7429">
                  <c:v>4.2600002288818297</c:v>
                </c:pt>
                <c:pt idx="7430">
                  <c:v>4.2600002288818297</c:v>
                </c:pt>
                <c:pt idx="7431">
                  <c:v>4.2600002288818297</c:v>
                </c:pt>
                <c:pt idx="7432">
                  <c:v>4.2600002288818297</c:v>
                </c:pt>
                <c:pt idx="7433">
                  <c:v>4.2600002288818297</c:v>
                </c:pt>
                <c:pt idx="7434">
                  <c:v>4.2600002288818297</c:v>
                </c:pt>
                <c:pt idx="7435">
                  <c:v>4.2199997901916504</c:v>
                </c:pt>
                <c:pt idx="7436">
                  <c:v>4.2199997901916504</c:v>
                </c:pt>
                <c:pt idx="7437">
                  <c:v>4.2199997901916504</c:v>
                </c:pt>
                <c:pt idx="7438">
                  <c:v>4.2199997901916504</c:v>
                </c:pt>
                <c:pt idx="7439">
                  <c:v>4.2199997901916504</c:v>
                </c:pt>
                <c:pt idx="7440">
                  <c:v>4.2199997901916504</c:v>
                </c:pt>
                <c:pt idx="7441">
                  <c:v>4.2199997901916504</c:v>
                </c:pt>
                <c:pt idx="7442">
                  <c:v>4.2199997901916504</c:v>
                </c:pt>
                <c:pt idx="7443">
                  <c:v>4.2199997901916504</c:v>
                </c:pt>
                <c:pt idx="7444">
                  <c:v>4.2199997901916504</c:v>
                </c:pt>
                <c:pt idx="7445">
                  <c:v>4.2199997901916504</c:v>
                </c:pt>
                <c:pt idx="7446">
                  <c:v>4.2199997901916504</c:v>
                </c:pt>
                <c:pt idx="7447">
                  <c:v>4.3400001525878897</c:v>
                </c:pt>
                <c:pt idx="7448">
                  <c:v>4.3400001525878897</c:v>
                </c:pt>
                <c:pt idx="7449">
                  <c:v>4.3400001525878897</c:v>
                </c:pt>
                <c:pt idx="7450">
                  <c:v>4.2199997901916504</c:v>
                </c:pt>
                <c:pt idx="7451">
                  <c:v>4.2199997901916504</c:v>
                </c:pt>
                <c:pt idx="7452">
                  <c:v>4.2199997901916504</c:v>
                </c:pt>
                <c:pt idx="7453">
                  <c:v>4.3400001525878897</c:v>
                </c:pt>
                <c:pt idx="7454">
                  <c:v>4.3400001525878897</c:v>
                </c:pt>
                <c:pt idx="7455">
                  <c:v>4.3400001525878897</c:v>
                </c:pt>
                <c:pt idx="7456">
                  <c:v>4.3400001525878897</c:v>
                </c:pt>
                <c:pt idx="7457">
                  <c:v>4.3400001525878897</c:v>
                </c:pt>
                <c:pt idx="7458">
                  <c:v>4.3699998855590803</c:v>
                </c:pt>
                <c:pt idx="7459">
                  <c:v>4.3699998855590803</c:v>
                </c:pt>
                <c:pt idx="7460">
                  <c:v>4.3699998855590803</c:v>
                </c:pt>
                <c:pt idx="7461">
                  <c:v>4.3699998855590803</c:v>
                </c:pt>
                <c:pt idx="7462">
                  <c:v>4.3699998855590803</c:v>
                </c:pt>
                <c:pt idx="7463">
                  <c:v>4.3699998855590803</c:v>
                </c:pt>
                <c:pt idx="7464">
                  <c:v>4.3699998855590803</c:v>
                </c:pt>
                <c:pt idx="7465">
                  <c:v>4.3699998855590803</c:v>
                </c:pt>
                <c:pt idx="7466">
                  <c:v>4.3699998855590803</c:v>
                </c:pt>
                <c:pt idx="7467">
                  <c:v>4.3699998855590803</c:v>
                </c:pt>
                <c:pt idx="7468">
                  <c:v>4.3699998855590803</c:v>
                </c:pt>
                <c:pt idx="7469">
                  <c:v>4.3699998855590803</c:v>
                </c:pt>
                <c:pt idx="7470">
                  <c:v>4.3699998855590803</c:v>
                </c:pt>
                <c:pt idx="7471">
                  <c:v>4.3699998855590803</c:v>
                </c:pt>
                <c:pt idx="7472">
                  <c:v>4.3699998855590803</c:v>
                </c:pt>
                <c:pt idx="7473">
                  <c:v>4.3699998855590803</c:v>
                </c:pt>
                <c:pt idx="7474">
                  <c:v>4.3699998855590803</c:v>
                </c:pt>
                <c:pt idx="7475">
                  <c:v>4.3699998855590803</c:v>
                </c:pt>
                <c:pt idx="7476">
                  <c:v>4.3899998664855904</c:v>
                </c:pt>
                <c:pt idx="7477">
                  <c:v>4.3899998664855904</c:v>
                </c:pt>
                <c:pt idx="7478">
                  <c:v>4.3899998664855904</c:v>
                </c:pt>
                <c:pt idx="7479">
                  <c:v>4.3899998664855904</c:v>
                </c:pt>
                <c:pt idx="7480">
                  <c:v>4.3899998664855904</c:v>
                </c:pt>
                <c:pt idx="7481">
                  <c:v>4.3899998664855904</c:v>
                </c:pt>
                <c:pt idx="7482">
                  <c:v>4.3899998664855904</c:v>
                </c:pt>
                <c:pt idx="7483">
                  <c:v>4.3899998664855904</c:v>
                </c:pt>
                <c:pt idx="7484">
                  <c:v>4.3899998664855904</c:v>
                </c:pt>
                <c:pt idx="7485">
                  <c:v>4.3899998664855904</c:v>
                </c:pt>
                <c:pt idx="7486">
                  <c:v>4.3899998664855904</c:v>
                </c:pt>
                <c:pt idx="7487">
                  <c:v>4.3899998664855904</c:v>
                </c:pt>
                <c:pt idx="7488">
                  <c:v>4.3899998664855904</c:v>
                </c:pt>
                <c:pt idx="7489">
                  <c:v>4.3899998664855904</c:v>
                </c:pt>
                <c:pt idx="7490">
                  <c:v>4.3899998664855904</c:v>
                </c:pt>
                <c:pt idx="7491">
                  <c:v>4.3899998664855904</c:v>
                </c:pt>
                <c:pt idx="7492">
                  <c:v>4.3899998664855904</c:v>
                </c:pt>
                <c:pt idx="7493">
                  <c:v>4.3899998664855904</c:v>
                </c:pt>
                <c:pt idx="7494">
                  <c:v>4.3899998664855904</c:v>
                </c:pt>
                <c:pt idx="7495">
                  <c:v>4.3899998664855904</c:v>
                </c:pt>
                <c:pt idx="7496">
                  <c:v>4.3899998664855904</c:v>
                </c:pt>
                <c:pt idx="7497">
                  <c:v>4.3899998664855904</c:v>
                </c:pt>
                <c:pt idx="7498">
                  <c:v>4.3899998664855904</c:v>
                </c:pt>
                <c:pt idx="7499">
                  <c:v>4.4400000572204501</c:v>
                </c:pt>
                <c:pt idx="7500">
                  <c:v>4.4400000572204501</c:v>
                </c:pt>
                <c:pt idx="7501">
                  <c:v>4.4400000572204501</c:v>
                </c:pt>
                <c:pt idx="7502">
                  <c:v>4.4400000572204501</c:v>
                </c:pt>
                <c:pt idx="7503">
                  <c:v>4.4400000572204501</c:v>
                </c:pt>
                <c:pt idx="7504">
                  <c:v>4.4400000572204501</c:v>
                </c:pt>
                <c:pt idx="7505">
                  <c:v>4.4400000572204501</c:v>
                </c:pt>
                <c:pt idx="7506">
                  <c:v>4.4400000572204501</c:v>
                </c:pt>
                <c:pt idx="7507">
                  <c:v>4.4400000572204501</c:v>
                </c:pt>
                <c:pt idx="7508">
                  <c:v>4.4499998092651296</c:v>
                </c:pt>
                <c:pt idx="7509">
                  <c:v>4.4499998092651296</c:v>
                </c:pt>
                <c:pt idx="7510">
                  <c:v>4.4499998092651296</c:v>
                </c:pt>
                <c:pt idx="7511">
                  <c:v>4.4400000572204501</c:v>
                </c:pt>
                <c:pt idx="7512">
                  <c:v>4.4400000572204501</c:v>
                </c:pt>
                <c:pt idx="7513">
                  <c:v>4.4400000572204501</c:v>
                </c:pt>
                <c:pt idx="7514">
                  <c:v>4.4499998092651296</c:v>
                </c:pt>
                <c:pt idx="7515">
                  <c:v>4.4499998092651296</c:v>
                </c:pt>
                <c:pt idx="7516">
                  <c:v>4.4499998092651296</c:v>
                </c:pt>
                <c:pt idx="7517">
                  <c:v>4.4499998092651296</c:v>
                </c:pt>
                <c:pt idx="7518">
                  <c:v>4.4499998092651296</c:v>
                </c:pt>
                <c:pt idx="7519">
                  <c:v>4.4499998092651296</c:v>
                </c:pt>
                <c:pt idx="7520">
                  <c:v>4.4499998092651296</c:v>
                </c:pt>
                <c:pt idx="7521">
                  <c:v>4.4499998092651296</c:v>
                </c:pt>
                <c:pt idx="7522">
                  <c:v>4.4499998092651296</c:v>
                </c:pt>
                <c:pt idx="7523">
                  <c:v>4.4499998092651296</c:v>
                </c:pt>
                <c:pt idx="7524">
                  <c:v>4.4499998092651296</c:v>
                </c:pt>
                <c:pt idx="7525">
                  <c:v>4.4499998092651296</c:v>
                </c:pt>
                <c:pt idx="7526">
                  <c:v>4.4499998092651296</c:v>
                </c:pt>
                <c:pt idx="7527">
                  <c:v>4.4499998092651296</c:v>
                </c:pt>
                <c:pt idx="7528">
                  <c:v>4.4499998092651296</c:v>
                </c:pt>
                <c:pt idx="7529">
                  <c:v>4.4499998092651296</c:v>
                </c:pt>
                <c:pt idx="7530">
                  <c:v>4.4499998092651296</c:v>
                </c:pt>
                <c:pt idx="7531">
                  <c:v>4.4499998092651296</c:v>
                </c:pt>
                <c:pt idx="7532">
                  <c:v>4.4499998092651296</c:v>
                </c:pt>
                <c:pt idx="7533">
                  <c:v>4.4499998092651296</c:v>
                </c:pt>
                <c:pt idx="7534">
                  <c:v>4.4499998092651296</c:v>
                </c:pt>
                <c:pt idx="7535">
                  <c:v>4.4499998092651296</c:v>
                </c:pt>
                <c:pt idx="7536">
                  <c:v>4.4499998092651296</c:v>
                </c:pt>
                <c:pt idx="7537">
                  <c:v>4.4499998092651296</c:v>
                </c:pt>
                <c:pt idx="7538">
                  <c:v>4.4499998092651296</c:v>
                </c:pt>
                <c:pt idx="7539">
                  <c:v>4.4499998092651296</c:v>
                </c:pt>
                <c:pt idx="7540">
                  <c:v>4.4499998092651296</c:v>
                </c:pt>
                <c:pt idx="7541">
                  <c:v>4.4499998092651296</c:v>
                </c:pt>
                <c:pt idx="7542">
                  <c:v>4.4499998092651296</c:v>
                </c:pt>
                <c:pt idx="7543">
                  <c:v>4.4499998092651296</c:v>
                </c:pt>
                <c:pt idx="7544">
                  <c:v>4.46000003814697</c:v>
                </c:pt>
                <c:pt idx="7545">
                  <c:v>4.46000003814697</c:v>
                </c:pt>
                <c:pt idx="7546">
                  <c:v>4.46000003814697</c:v>
                </c:pt>
                <c:pt idx="7547">
                  <c:v>4.46000003814697</c:v>
                </c:pt>
                <c:pt idx="7548">
                  <c:v>4.46000003814697</c:v>
                </c:pt>
                <c:pt idx="7549">
                  <c:v>4.46000003814697</c:v>
                </c:pt>
                <c:pt idx="7550">
                  <c:v>4.46000003814697</c:v>
                </c:pt>
                <c:pt idx="7551">
                  <c:v>4.46000003814697</c:v>
                </c:pt>
                <c:pt idx="7552">
                  <c:v>4.46000003814697</c:v>
                </c:pt>
                <c:pt idx="7553">
                  <c:v>4.46000003814697</c:v>
                </c:pt>
                <c:pt idx="7554">
                  <c:v>4.46000003814697</c:v>
                </c:pt>
                <c:pt idx="7555">
                  <c:v>4.46000003814697</c:v>
                </c:pt>
                <c:pt idx="7556">
                  <c:v>4.46000003814697</c:v>
                </c:pt>
                <c:pt idx="7557">
                  <c:v>4.46000003814697</c:v>
                </c:pt>
                <c:pt idx="7558">
                  <c:v>4.46000003814697</c:v>
                </c:pt>
                <c:pt idx="7559">
                  <c:v>4.46000003814697</c:v>
                </c:pt>
                <c:pt idx="7560">
                  <c:v>4.46000003814697</c:v>
                </c:pt>
                <c:pt idx="7561">
                  <c:v>4.46000003814697</c:v>
                </c:pt>
                <c:pt idx="7562">
                  <c:v>4.46000003814697</c:v>
                </c:pt>
                <c:pt idx="7563">
                  <c:v>4.46000003814697</c:v>
                </c:pt>
                <c:pt idx="7564">
                  <c:v>4.46000003814697</c:v>
                </c:pt>
                <c:pt idx="7565">
                  <c:v>4.5100002288818297</c:v>
                </c:pt>
                <c:pt idx="7566">
                  <c:v>4.5100002288818297</c:v>
                </c:pt>
                <c:pt idx="7567">
                  <c:v>4.46000003814697</c:v>
                </c:pt>
                <c:pt idx="7568">
                  <c:v>4.46000003814697</c:v>
                </c:pt>
                <c:pt idx="7569">
                  <c:v>4.46000003814697</c:v>
                </c:pt>
                <c:pt idx="7570">
                  <c:v>4.5100002288818297</c:v>
                </c:pt>
                <c:pt idx="7571">
                  <c:v>4.5100002288818297</c:v>
                </c:pt>
                <c:pt idx="7572">
                  <c:v>4.5100002288818297</c:v>
                </c:pt>
                <c:pt idx="7573">
                  <c:v>4.5100002288818297</c:v>
                </c:pt>
                <c:pt idx="7574">
                  <c:v>4.5100002288818297</c:v>
                </c:pt>
                <c:pt idx="7575">
                  <c:v>4.5100002288818297</c:v>
                </c:pt>
                <c:pt idx="7576">
                  <c:v>4.5100002288818297</c:v>
                </c:pt>
                <c:pt idx="7577">
                  <c:v>4.5100002288818297</c:v>
                </c:pt>
                <c:pt idx="7578">
                  <c:v>4.5100002288818297</c:v>
                </c:pt>
                <c:pt idx="7579">
                  <c:v>4.5100002288818297</c:v>
                </c:pt>
                <c:pt idx="7580">
                  <c:v>4.5100002288818297</c:v>
                </c:pt>
                <c:pt idx="7581">
                  <c:v>4.5100002288818297</c:v>
                </c:pt>
                <c:pt idx="7582">
                  <c:v>4.5100002288818297</c:v>
                </c:pt>
                <c:pt idx="7583">
                  <c:v>4.5100002288818297</c:v>
                </c:pt>
                <c:pt idx="7584">
                  <c:v>4.5100002288818297</c:v>
                </c:pt>
                <c:pt idx="7585">
                  <c:v>4.5100002288818297</c:v>
                </c:pt>
                <c:pt idx="7586">
                  <c:v>4.5100002288818297</c:v>
                </c:pt>
                <c:pt idx="7587">
                  <c:v>4.5100002288818297</c:v>
                </c:pt>
                <c:pt idx="7588">
                  <c:v>4.5199999809265101</c:v>
                </c:pt>
                <c:pt idx="7589">
                  <c:v>4.5199999809265101</c:v>
                </c:pt>
                <c:pt idx="7590">
                  <c:v>4.5199999809265101</c:v>
                </c:pt>
                <c:pt idx="7591">
                  <c:v>4.5199999809265101</c:v>
                </c:pt>
                <c:pt idx="7592">
                  <c:v>4.5199999809265101</c:v>
                </c:pt>
                <c:pt idx="7593">
                  <c:v>4.5199999809265101</c:v>
                </c:pt>
                <c:pt idx="7594">
                  <c:v>4.5199999809265101</c:v>
                </c:pt>
                <c:pt idx="7595">
                  <c:v>4.5199999809265101</c:v>
                </c:pt>
                <c:pt idx="7596">
                  <c:v>4.5199999809265101</c:v>
                </c:pt>
                <c:pt idx="7597">
                  <c:v>4.5199999809265101</c:v>
                </c:pt>
                <c:pt idx="7598">
                  <c:v>4.5199999809265101</c:v>
                </c:pt>
                <c:pt idx="7599">
                  <c:v>4.5199999809265101</c:v>
                </c:pt>
                <c:pt idx="7600">
                  <c:v>4.5199999809265101</c:v>
                </c:pt>
                <c:pt idx="7601">
                  <c:v>4.5199999809265101</c:v>
                </c:pt>
                <c:pt idx="7602">
                  <c:v>4.5199999809265101</c:v>
                </c:pt>
                <c:pt idx="7603">
                  <c:v>4.5199999809265101</c:v>
                </c:pt>
                <c:pt idx="7604">
                  <c:v>4.5199999809265101</c:v>
                </c:pt>
                <c:pt idx="7605">
                  <c:v>4.5199999809265101</c:v>
                </c:pt>
                <c:pt idx="7606">
                  <c:v>4.5199999809265101</c:v>
                </c:pt>
                <c:pt idx="7607">
                  <c:v>4.5199999809265101</c:v>
                </c:pt>
                <c:pt idx="7608">
                  <c:v>4.5199999809265101</c:v>
                </c:pt>
                <c:pt idx="7609">
                  <c:v>4.5199999809265101</c:v>
                </c:pt>
                <c:pt idx="7610">
                  <c:v>4.5199999809265101</c:v>
                </c:pt>
                <c:pt idx="7611">
                  <c:v>4.5199999809265101</c:v>
                </c:pt>
                <c:pt idx="7612">
                  <c:v>4.5</c:v>
                </c:pt>
                <c:pt idx="7613">
                  <c:v>4.5</c:v>
                </c:pt>
                <c:pt idx="7614">
                  <c:v>4.5199999809265101</c:v>
                </c:pt>
                <c:pt idx="7615">
                  <c:v>4.5199999809265101</c:v>
                </c:pt>
                <c:pt idx="7616">
                  <c:v>4.5199999809265101</c:v>
                </c:pt>
                <c:pt idx="7617">
                  <c:v>4.5199999809265101</c:v>
                </c:pt>
                <c:pt idx="7618">
                  <c:v>4.5199999809265101</c:v>
                </c:pt>
                <c:pt idx="7619">
                  <c:v>4.5199999809265101</c:v>
                </c:pt>
                <c:pt idx="7620">
                  <c:v>4.5</c:v>
                </c:pt>
                <c:pt idx="7621">
                  <c:v>4.5</c:v>
                </c:pt>
                <c:pt idx="7622">
                  <c:v>4.5</c:v>
                </c:pt>
                <c:pt idx="7623">
                  <c:v>4.5</c:v>
                </c:pt>
                <c:pt idx="7624">
                  <c:v>4.5</c:v>
                </c:pt>
                <c:pt idx="7625">
                  <c:v>4.5</c:v>
                </c:pt>
                <c:pt idx="7626">
                  <c:v>4.5</c:v>
                </c:pt>
                <c:pt idx="7627">
                  <c:v>4.5</c:v>
                </c:pt>
                <c:pt idx="7628">
                  <c:v>4.5</c:v>
                </c:pt>
                <c:pt idx="7629">
                  <c:v>4.5</c:v>
                </c:pt>
                <c:pt idx="7630">
                  <c:v>4.5</c:v>
                </c:pt>
                <c:pt idx="7631">
                  <c:v>4.5</c:v>
                </c:pt>
                <c:pt idx="7632">
                  <c:v>4.5799999237060502</c:v>
                </c:pt>
                <c:pt idx="7633">
                  <c:v>4.5799999237060502</c:v>
                </c:pt>
                <c:pt idx="7634">
                  <c:v>4.5799999237060502</c:v>
                </c:pt>
                <c:pt idx="7635">
                  <c:v>4.5</c:v>
                </c:pt>
                <c:pt idx="7636">
                  <c:v>4.5</c:v>
                </c:pt>
                <c:pt idx="7637">
                  <c:v>4.5</c:v>
                </c:pt>
                <c:pt idx="7638">
                  <c:v>4.5</c:v>
                </c:pt>
                <c:pt idx="7639">
                  <c:v>4.5</c:v>
                </c:pt>
                <c:pt idx="7640">
                  <c:v>4.5</c:v>
                </c:pt>
                <c:pt idx="7641">
                  <c:v>4.5</c:v>
                </c:pt>
                <c:pt idx="7642">
                  <c:v>4.5</c:v>
                </c:pt>
                <c:pt idx="7643">
                  <c:v>4.5</c:v>
                </c:pt>
                <c:pt idx="7644">
                  <c:v>4.5799999237060502</c:v>
                </c:pt>
                <c:pt idx="7645">
                  <c:v>4.5799999237060502</c:v>
                </c:pt>
                <c:pt idx="7646">
                  <c:v>4.5799999237060502</c:v>
                </c:pt>
                <c:pt idx="7647">
                  <c:v>4.5799999237060502</c:v>
                </c:pt>
                <c:pt idx="7648">
                  <c:v>4.5799999237060502</c:v>
                </c:pt>
                <c:pt idx="7649">
                  <c:v>4.5799999237060502</c:v>
                </c:pt>
                <c:pt idx="7650">
                  <c:v>4.5799999237060502</c:v>
                </c:pt>
                <c:pt idx="7651">
                  <c:v>4.5799999237060502</c:v>
                </c:pt>
                <c:pt idx="7652">
                  <c:v>4.5799999237060502</c:v>
                </c:pt>
                <c:pt idx="7653">
                  <c:v>4.5799999237060502</c:v>
                </c:pt>
                <c:pt idx="7654">
                  <c:v>4.5799999237060502</c:v>
                </c:pt>
                <c:pt idx="7655">
                  <c:v>4.5799999237060502</c:v>
                </c:pt>
                <c:pt idx="7656">
                  <c:v>4.5799999237060502</c:v>
                </c:pt>
                <c:pt idx="7657">
                  <c:v>4.5799999237060502</c:v>
                </c:pt>
                <c:pt idx="7658">
                  <c:v>4.5799999237060502</c:v>
                </c:pt>
                <c:pt idx="7659">
                  <c:v>4.5799999237060502</c:v>
                </c:pt>
                <c:pt idx="7660">
                  <c:v>4.5799999237060502</c:v>
                </c:pt>
                <c:pt idx="7661">
                  <c:v>4.5799999237060502</c:v>
                </c:pt>
                <c:pt idx="7662">
                  <c:v>4.5799999237060502</c:v>
                </c:pt>
                <c:pt idx="7663">
                  <c:v>4.5799999237060502</c:v>
                </c:pt>
                <c:pt idx="7664">
                  <c:v>4.5799999237060502</c:v>
                </c:pt>
                <c:pt idx="7665">
                  <c:v>4.5799999237060502</c:v>
                </c:pt>
                <c:pt idx="7666">
                  <c:v>4.5799999237060502</c:v>
                </c:pt>
                <c:pt idx="7667">
                  <c:v>4.5799999237060502</c:v>
                </c:pt>
                <c:pt idx="7668">
                  <c:v>4.5799999237060502</c:v>
                </c:pt>
                <c:pt idx="7669">
                  <c:v>4.5799999237060502</c:v>
                </c:pt>
                <c:pt idx="7670">
                  <c:v>4.5799999237060502</c:v>
                </c:pt>
                <c:pt idx="7671">
                  <c:v>4.5799999237060502</c:v>
                </c:pt>
                <c:pt idx="7672">
                  <c:v>4.5799999237060502</c:v>
                </c:pt>
                <c:pt idx="7673">
                  <c:v>4.5799999237060502</c:v>
                </c:pt>
                <c:pt idx="7674">
                  <c:v>4.5799999237060502</c:v>
                </c:pt>
                <c:pt idx="7675">
                  <c:v>4.5799999237060502</c:v>
                </c:pt>
                <c:pt idx="7676">
                  <c:v>4.5799999237060502</c:v>
                </c:pt>
                <c:pt idx="7677">
                  <c:v>4.5999999046325604</c:v>
                </c:pt>
                <c:pt idx="7678">
                  <c:v>4.5999999046325604</c:v>
                </c:pt>
                <c:pt idx="7679">
                  <c:v>4.5999999046325604</c:v>
                </c:pt>
                <c:pt idx="7680">
                  <c:v>4.5799999237060502</c:v>
                </c:pt>
                <c:pt idx="7681">
                  <c:v>4.5799999237060502</c:v>
                </c:pt>
                <c:pt idx="7682">
                  <c:v>4.5799999237060502</c:v>
                </c:pt>
                <c:pt idx="7683">
                  <c:v>4.5799999237060502</c:v>
                </c:pt>
                <c:pt idx="7684">
                  <c:v>4.5799999237060502</c:v>
                </c:pt>
                <c:pt idx="7685">
                  <c:v>4.5799999237060502</c:v>
                </c:pt>
                <c:pt idx="7686">
                  <c:v>4.5799999237060502</c:v>
                </c:pt>
                <c:pt idx="7687">
                  <c:v>4.5799999237060502</c:v>
                </c:pt>
                <c:pt idx="7688">
                  <c:v>4.5799999237060502</c:v>
                </c:pt>
                <c:pt idx="7689">
                  <c:v>4.5999999046325604</c:v>
                </c:pt>
                <c:pt idx="7690">
                  <c:v>4.5999999046325604</c:v>
                </c:pt>
                <c:pt idx="7691">
                  <c:v>4.5799999237060502</c:v>
                </c:pt>
                <c:pt idx="7692">
                  <c:v>4.5799999237060502</c:v>
                </c:pt>
                <c:pt idx="7693">
                  <c:v>4.5799999237060502</c:v>
                </c:pt>
                <c:pt idx="7694">
                  <c:v>4.5999999046325604</c:v>
                </c:pt>
                <c:pt idx="7695">
                  <c:v>4.5999999046325604</c:v>
                </c:pt>
                <c:pt idx="7696">
                  <c:v>4.5999999046325604</c:v>
                </c:pt>
                <c:pt idx="7697">
                  <c:v>4.5999999046325604</c:v>
                </c:pt>
                <c:pt idx="7698">
                  <c:v>4.5999999046325604</c:v>
                </c:pt>
                <c:pt idx="7699">
                  <c:v>4.5999999046325604</c:v>
                </c:pt>
                <c:pt idx="7700">
                  <c:v>4.5799999237060502</c:v>
                </c:pt>
                <c:pt idx="7701">
                  <c:v>4.5799999237060502</c:v>
                </c:pt>
                <c:pt idx="7702">
                  <c:v>4.5799999237060502</c:v>
                </c:pt>
                <c:pt idx="7703">
                  <c:v>4.5999999046325604</c:v>
                </c:pt>
                <c:pt idx="7704">
                  <c:v>4.5999999046325604</c:v>
                </c:pt>
                <c:pt idx="7705">
                  <c:v>4.5999999046325604</c:v>
                </c:pt>
                <c:pt idx="7706">
                  <c:v>4.5999999046325604</c:v>
                </c:pt>
                <c:pt idx="7707">
                  <c:v>4.5999999046325604</c:v>
                </c:pt>
                <c:pt idx="7708">
                  <c:v>4.5999999046325604</c:v>
                </c:pt>
                <c:pt idx="7709">
                  <c:v>4.5999999046325604</c:v>
                </c:pt>
                <c:pt idx="7710">
                  <c:v>4.5999999046325604</c:v>
                </c:pt>
                <c:pt idx="7711">
                  <c:v>4.5999999046325604</c:v>
                </c:pt>
                <c:pt idx="7712">
                  <c:v>4.5999999046325604</c:v>
                </c:pt>
                <c:pt idx="7713">
                  <c:v>4.5999999046325604</c:v>
                </c:pt>
                <c:pt idx="7714">
                  <c:v>4.5999999046325604</c:v>
                </c:pt>
                <c:pt idx="7715">
                  <c:v>4.5999999046325604</c:v>
                </c:pt>
                <c:pt idx="7716">
                  <c:v>4.5999999046325604</c:v>
                </c:pt>
                <c:pt idx="7717">
                  <c:v>4.5999999046325604</c:v>
                </c:pt>
                <c:pt idx="7718">
                  <c:v>4.5999999046325604</c:v>
                </c:pt>
                <c:pt idx="7719">
                  <c:v>4.5999999046325604</c:v>
                </c:pt>
                <c:pt idx="7720">
                  <c:v>4.5999999046325604</c:v>
                </c:pt>
                <c:pt idx="7721">
                  <c:v>4.5999999046325604</c:v>
                </c:pt>
                <c:pt idx="7722">
                  <c:v>4.5999999046325604</c:v>
                </c:pt>
                <c:pt idx="7723">
                  <c:v>4.5999999046325604</c:v>
                </c:pt>
                <c:pt idx="7724">
                  <c:v>4.5999999046325604</c:v>
                </c:pt>
                <c:pt idx="7725">
                  <c:v>4.5999999046325604</c:v>
                </c:pt>
                <c:pt idx="7726">
                  <c:v>4.5999999046325604</c:v>
                </c:pt>
                <c:pt idx="7727">
                  <c:v>4.5999999046325604</c:v>
                </c:pt>
                <c:pt idx="7728">
                  <c:v>4.5999999046325604</c:v>
                </c:pt>
                <c:pt idx="7729">
                  <c:v>4.5999999046325604</c:v>
                </c:pt>
                <c:pt idx="7730">
                  <c:v>4.5999999046325604</c:v>
                </c:pt>
                <c:pt idx="7731">
                  <c:v>4.5999999046325604</c:v>
                </c:pt>
                <c:pt idx="7732">
                  <c:v>4.5999999046325604</c:v>
                </c:pt>
                <c:pt idx="7733">
                  <c:v>4.5999999046325604</c:v>
                </c:pt>
                <c:pt idx="7734">
                  <c:v>4.5999999046325604</c:v>
                </c:pt>
                <c:pt idx="7735">
                  <c:v>4.5999999046325604</c:v>
                </c:pt>
                <c:pt idx="7736">
                  <c:v>4.5999999046325604</c:v>
                </c:pt>
                <c:pt idx="7737">
                  <c:v>4.5999999046325604</c:v>
                </c:pt>
                <c:pt idx="7738">
                  <c:v>4.5999999046325604</c:v>
                </c:pt>
                <c:pt idx="7739">
                  <c:v>4.5999999046325604</c:v>
                </c:pt>
                <c:pt idx="7740">
                  <c:v>4.5999999046325604</c:v>
                </c:pt>
                <c:pt idx="7741">
                  <c:v>4.5999999046325604</c:v>
                </c:pt>
                <c:pt idx="7742">
                  <c:v>4.5999999046325604</c:v>
                </c:pt>
                <c:pt idx="7743">
                  <c:v>4.5999999046325604</c:v>
                </c:pt>
                <c:pt idx="7744">
                  <c:v>4.5999999046325604</c:v>
                </c:pt>
                <c:pt idx="7745">
                  <c:v>4.5999999046325604</c:v>
                </c:pt>
                <c:pt idx="7746">
                  <c:v>4.5999999046325604</c:v>
                </c:pt>
                <c:pt idx="7747">
                  <c:v>4.5999999046325604</c:v>
                </c:pt>
                <c:pt idx="7748">
                  <c:v>4.5999999046325604</c:v>
                </c:pt>
                <c:pt idx="7749">
                  <c:v>4.5999999046325604</c:v>
                </c:pt>
                <c:pt idx="7750">
                  <c:v>4.5999999046325604</c:v>
                </c:pt>
                <c:pt idx="7751">
                  <c:v>4.5999999046325604</c:v>
                </c:pt>
                <c:pt idx="7752">
                  <c:v>4.5999999046325604</c:v>
                </c:pt>
                <c:pt idx="7753">
                  <c:v>4.5999999046325604</c:v>
                </c:pt>
                <c:pt idx="7754">
                  <c:v>4.5999999046325604</c:v>
                </c:pt>
                <c:pt idx="7755">
                  <c:v>4.5999999046325604</c:v>
                </c:pt>
                <c:pt idx="7756">
                  <c:v>4.5999999046325604</c:v>
                </c:pt>
                <c:pt idx="7757">
                  <c:v>4.5999999046325604</c:v>
                </c:pt>
                <c:pt idx="7758">
                  <c:v>4.6100001335143999</c:v>
                </c:pt>
                <c:pt idx="7759">
                  <c:v>4.6100001335143999</c:v>
                </c:pt>
                <c:pt idx="7760">
                  <c:v>4.6100001335143999</c:v>
                </c:pt>
                <c:pt idx="7761">
                  <c:v>4.6100001335143999</c:v>
                </c:pt>
                <c:pt idx="7762">
                  <c:v>4.6100001335143999</c:v>
                </c:pt>
                <c:pt idx="7763">
                  <c:v>4.6100001335143999</c:v>
                </c:pt>
                <c:pt idx="7764">
                  <c:v>4.6100001335143999</c:v>
                </c:pt>
                <c:pt idx="7765">
                  <c:v>4.6100001335143999</c:v>
                </c:pt>
                <c:pt idx="7766">
                  <c:v>4.6100001335143999</c:v>
                </c:pt>
                <c:pt idx="7767">
                  <c:v>4.6100001335143999</c:v>
                </c:pt>
                <c:pt idx="7768">
                  <c:v>4.6100001335143999</c:v>
                </c:pt>
                <c:pt idx="7769">
                  <c:v>4.6100001335143999</c:v>
                </c:pt>
                <c:pt idx="7770">
                  <c:v>4.6100001335143999</c:v>
                </c:pt>
                <c:pt idx="7771">
                  <c:v>4.6100001335143999</c:v>
                </c:pt>
                <c:pt idx="7772">
                  <c:v>4.6100001335143999</c:v>
                </c:pt>
                <c:pt idx="7773">
                  <c:v>4.6100001335143999</c:v>
                </c:pt>
                <c:pt idx="7774">
                  <c:v>4.6100001335143999</c:v>
                </c:pt>
                <c:pt idx="7775">
                  <c:v>4.6100001335143999</c:v>
                </c:pt>
                <c:pt idx="7776">
                  <c:v>4.6100001335143999</c:v>
                </c:pt>
                <c:pt idx="7777">
                  <c:v>4.6100001335143999</c:v>
                </c:pt>
                <c:pt idx="7778">
                  <c:v>4.6100001335143999</c:v>
                </c:pt>
                <c:pt idx="7779">
                  <c:v>4.6100001335143999</c:v>
                </c:pt>
                <c:pt idx="7780">
                  <c:v>4.6100001335143999</c:v>
                </c:pt>
                <c:pt idx="7781">
                  <c:v>4.6100001335143999</c:v>
                </c:pt>
                <c:pt idx="7782">
                  <c:v>4.6100001335143999</c:v>
                </c:pt>
                <c:pt idx="7783">
                  <c:v>4.6100001335143999</c:v>
                </c:pt>
                <c:pt idx="7784">
                  <c:v>4.6100001335143999</c:v>
                </c:pt>
                <c:pt idx="7785">
                  <c:v>4.6100001335143999</c:v>
                </c:pt>
                <c:pt idx="7786">
                  <c:v>4.6100001335143999</c:v>
                </c:pt>
                <c:pt idx="7787">
                  <c:v>4.6100001335143999</c:v>
                </c:pt>
                <c:pt idx="7788">
                  <c:v>4.6100001335143999</c:v>
                </c:pt>
                <c:pt idx="7789">
                  <c:v>4.6100001335143999</c:v>
                </c:pt>
                <c:pt idx="7790">
                  <c:v>4.6100001335143999</c:v>
                </c:pt>
                <c:pt idx="7791">
                  <c:v>4.6100001335143999</c:v>
                </c:pt>
                <c:pt idx="7792">
                  <c:v>4.6100001335143999</c:v>
                </c:pt>
                <c:pt idx="7793">
                  <c:v>4.6100001335143999</c:v>
                </c:pt>
                <c:pt idx="7794">
                  <c:v>4.6100001335143999</c:v>
                </c:pt>
                <c:pt idx="7795">
                  <c:v>4.6100001335143999</c:v>
                </c:pt>
                <c:pt idx="7796">
                  <c:v>4.6100001335143999</c:v>
                </c:pt>
                <c:pt idx="7797">
                  <c:v>4.6100001335143999</c:v>
                </c:pt>
                <c:pt idx="7798">
                  <c:v>4.6100001335143999</c:v>
                </c:pt>
                <c:pt idx="7799">
                  <c:v>4.6100001335143999</c:v>
                </c:pt>
                <c:pt idx="7800">
                  <c:v>4.6100001335143999</c:v>
                </c:pt>
                <c:pt idx="7801">
                  <c:v>4.6100001335143999</c:v>
                </c:pt>
                <c:pt idx="7802">
                  <c:v>4.5900001525878897</c:v>
                </c:pt>
                <c:pt idx="7803">
                  <c:v>4.5900001525878897</c:v>
                </c:pt>
                <c:pt idx="7804">
                  <c:v>4.5900001525878897</c:v>
                </c:pt>
                <c:pt idx="7805">
                  <c:v>4.5900001525878897</c:v>
                </c:pt>
                <c:pt idx="7806">
                  <c:v>4.5900001525878897</c:v>
                </c:pt>
                <c:pt idx="7807">
                  <c:v>4.5900001525878897</c:v>
                </c:pt>
                <c:pt idx="7808">
                  <c:v>4.5900001525878897</c:v>
                </c:pt>
                <c:pt idx="7809">
                  <c:v>4.5900001525878897</c:v>
                </c:pt>
                <c:pt idx="7810">
                  <c:v>4.5900001525878897</c:v>
                </c:pt>
                <c:pt idx="7811">
                  <c:v>4.5900001525878897</c:v>
                </c:pt>
                <c:pt idx="7812">
                  <c:v>4.5900001525878897</c:v>
                </c:pt>
                <c:pt idx="7813">
                  <c:v>4.5900001525878897</c:v>
                </c:pt>
                <c:pt idx="7814">
                  <c:v>4.5900001525878897</c:v>
                </c:pt>
                <c:pt idx="7815">
                  <c:v>4.5900001525878897</c:v>
                </c:pt>
                <c:pt idx="7816">
                  <c:v>4.5900001525878897</c:v>
                </c:pt>
                <c:pt idx="7817">
                  <c:v>4.6100001335143999</c:v>
                </c:pt>
                <c:pt idx="7818">
                  <c:v>4.6100001335143999</c:v>
                </c:pt>
                <c:pt idx="7819">
                  <c:v>4.5900001525878897</c:v>
                </c:pt>
                <c:pt idx="7820">
                  <c:v>4.5900001525878897</c:v>
                </c:pt>
                <c:pt idx="7821">
                  <c:v>4.5900001525878897</c:v>
                </c:pt>
                <c:pt idx="7822">
                  <c:v>4.5900001525878897</c:v>
                </c:pt>
                <c:pt idx="7823">
                  <c:v>4.5900001525878897</c:v>
                </c:pt>
                <c:pt idx="7824">
                  <c:v>4.5900001525878897</c:v>
                </c:pt>
                <c:pt idx="7825">
                  <c:v>4.5900001525878897</c:v>
                </c:pt>
                <c:pt idx="7826">
                  <c:v>4.5900001525878897</c:v>
                </c:pt>
                <c:pt idx="7827">
                  <c:v>4.5900001525878897</c:v>
                </c:pt>
                <c:pt idx="7828">
                  <c:v>4.5900001525878897</c:v>
                </c:pt>
                <c:pt idx="7829">
                  <c:v>4.5900001525878897</c:v>
                </c:pt>
                <c:pt idx="7830">
                  <c:v>4.5900001525878897</c:v>
                </c:pt>
                <c:pt idx="7831">
                  <c:v>4.5900001525878897</c:v>
                </c:pt>
                <c:pt idx="7832">
                  <c:v>4.5900001525878897</c:v>
                </c:pt>
                <c:pt idx="7833">
                  <c:v>4.5900001525878897</c:v>
                </c:pt>
                <c:pt idx="7834">
                  <c:v>4.5900001525878897</c:v>
                </c:pt>
                <c:pt idx="7835">
                  <c:v>4.5900001525878897</c:v>
                </c:pt>
                <c:pt idx="7836">
                  <c:v>4.5900001525878897</c:v>
                </c:pt>
                <c:pt idx="7837">
                  <c:v>4.5900001525878897</c:v>
                </c:pt>
                <c:pt idx="7838">
                  <c:v>4.5900001525878897</c:v>
                </c:pt>
                <c:pt idx="7839">
                  <c:v>4.5900001525878897</c:v>
                </c:pt>
                <c:pt idx="7840">
                  <c:v>4.5900001525878897</c:v>
                </c:pt>
                <c:pt idx="7841">
                  <c:v>4.5900001525878897</c:v>
                </c:pt>
                <c:pt idx="7842">
                  <c:v>4.5900001525878897</c:v>
                </c:pt>
                <c:pt idx="7843">
                  <c:v>4.5900001525878897</c:v>
                </c:pt>
                <c:pt idx="7844">
                  <c:v>4.5900001525878897</c:v>
                </c:pt>
                <c:pt idx="7845">
                  <c:v>4.5900001525878897</c:v>
                </c:pt>
                <c:pt idx="7846">
                  <c:v>4.5900001525878897</c:v>
                </c:pt>
                <c:pt idx="7847">
                  <c:v>4.5900001525878897</c:v>
                </c:pt>
                <c:pt idx="7848">
                  <c:v>4.5900001525878897</c:v>
                </c:pt>
                <c:pt idx="7849">
                  <c:v>4.5900001525878897</c:v>
                </c:pt>
                <c:pt idx="7850">
                  <c:v>4.5900001525878897</c:v>
                </c:pt>
                <c:pt idx="7851">
                  <c:v>4.5900001525878897</c:v>
                </c:pt>
                <c:pt idx="7852">
                  <c:v>4.5900001525878897</c:v>
                </c:pt>
                <c:pt idx="7853">
                  <c:v>4.5900001525878897</c:v>
                </c:pt>
                <c:pt idx="7854">
                  <c:v>4.5900001525878897</c:v>
                </c:pt>
                <c:pt idx="7855">
                  <c:v>4.5900001525878897</c:v>
                </c:pt>
                <c:pt idx="7856">
                  <c:v>4.5900001525878897</c:v>
                </c:pt>
                <c:pt idx="7857">
                  <c:v>4.5900001525878897</c:v>
                </c:pt>
                <c:pt idx="7858">
                  <c:v>4.5900001525878897</c:v>
                </c:pt>
                <c:pt idx="7859">
                  <c:v>4.5900001525878897</c:v>
                </c:pt>
                <c:pt idx="7860">
                  <c:v>4.5900001525878897</c:v>
                </c:pt>
                <c:pt idx="7861">
                  <c:v>4.5900001525878897</c:v>
                </c:pt>
                <c:pt idx="7862">
                  <c:v>4.5900001525878897</c:v>
                </c:pt>
                <c:pt idx="7863">
                  <c:v>4.5900001525878897</c:v>
                </c:pt>
                <c:pt idx="7864">
                  <c:v>4.5900001525878897</c:v>
                </c:pt>
                <c:pt idx="7865">
                  <c:v>4.5900001525878897</c:v>
                </c:pt>
                <c:pt idx="7866">
                  <c:v>4.5900001525878897</c:v>
                </c:pt>
                <c:pt idx="7867">
                  <c:v>4.5900001525878897</c:v>
                </c:pt>
                <c:pt idx="7868">
                  <c:v>4.5900001525878897</c:v>
                </c:pt>
                <c:pt idx="7869">
                  <c:v>4.5900001525878897</c:v>
                </c:pt>
                <c:pt idx="7870">
                  <c:v>4.5900001525878897</c:v>
                </c:pt>
                <c:pt idx="7871">
                  <c:v>4.5900001525878897</c:v>
                </c:pt>
                <c:pt idx="7872">
                  <c:v>4.5900001525878897</c:v>
                </c:pt>
                <c:pt idx="7873">
                  <c:v>4.5900001525878897</c:v>
                </c:pt>
                <c:pt idx="7874">
                  <c:v>4.5900001525878897</c:v>
                </c:pt>
                <c:pt idx="7875">
                  <c:v>4.5900001525878897</c:v>
                </c:pt>
                <c:pt idx="7876">
                  <c:v>4.5900001525878897</c:v>
                </c:pt>
                <c:pt idx="7877">
                  <c:v>4.5900001525878897</c:v>
                </c:pt>
                <c:pt idx="7878">
                  <c:v>4.5900001525878897</c:v>
                </c:pt>
                <c:pt idx="7879">
                  <c:v>4.63000011444091</c:v>
                </c:pt>
                <c:pt idx="7880">
                  <c:v>4.63000011444091</c:v>
                </c:pt>
                <c:pt idx="7881">
                  <c:v>4.63000011444091</c:v>
                </c:pt>
                <c:pt idx="7882">
                  <c:v>4.5900001525878897</c:v>
                </c:pt>
                <c:pt idx="7883">
                  <c:v>4.5900001525878897</c:v>
                </c:pt>
                <c:pt idx="7884">
                  <c:v>4.5900001525878897</c:v>
                </c:pt>
                <c:pt idx="7885">
                  <c:v>4.5900001525878897</c:v>
                </c:pt>
                <c:pt idx="7886">
                  <c:v>4.5900001525878897</c:v>
                </c:pt>
                <c:pt idx="7887">
                  <c:v>4.5900001525878897</c:v>
                </c:pt>
                <c:pt idx="7888">
                  <c:v>4.63000011444091</c:v>
                </c:pt>
                <c:pt idx="7889">
                  <c:v>4.63000011444091</c:v>
                </c:pt>
                <c:pt idx="7890">
                  <c:v>4.63000011444091</c:v>
                </c:pt>
                <c:pt idx="7891">
                  <c:v>4.5900001525878897</c:v>
                </c:pt>
                <c:pt idx="7892">
                  <c:v>4.5900001525878897</c:v>
                </c:pt>
                <c:pt idx="7893">
                  <c:v>4.5900001525878897</c:v>
                </c:pt>
                <c:pt idx="7894">
                  <c:v>4.5900001525878897</c:v>
                </c:pt>
                <c:pt idx="7895">
                  <c:v>4.5900001525878897</c:v>
                </c:pt>
                <c:pt idx="7896">
                  <c:v>4.5900001525878897</c:v>
                </c:pt>
                <c:pt idx="7897">
                  <c:v>4.5900001525878897</c:v>
                </c:pt>
                <c:pt idx="7898">
                  <c:v>4.5900001525878897</c:v>
                </c:pt>
                <c:pt idx="7899">
                  <c:v>4.5900001525878897</c:v>
                </c:pt>
                <c:pt idx="7900">
                  <c:v>4.5900001525878897</c:v>
                </c:pt>
                <c:pt idx="7901">
                  <c:v>4.5900001525878897</c:v>
                </c:pt>
                <c:pt idx="7902">
                  <c:v>4.5900001525878897</c:v>
                </c:pt>
                <c:pt idx="7903">
                  <c:v>4.63000011444091</c:v>
                </c:pt>
                <c:pt idx="7904">
                  <c:v>4.63000011444091</c:v>
                </c:pt>
                <c:pt idx="7905">
                  <c:v>4.63000011444091</c:v>
                </c:pt>
                <c:pt idx="7906">
                  <c:v>4.63000011444091</c:v>
                </c:pt>
                <c:pt idx="7907">
                  <c:v>4.63000011444091</c:v>
                </c:pt>
                <c:pt idx="7908">
                  <c:v>4.63000011444091</c:v>
                </c:pt>
                <c:pt idx="7909">
                  <c:v>4.63000011444091</c:v>
                </c:pt>
                <c:pt idx="7910">
                  <c:v>4.63000011444091</c:v>
                </c:pt>
                <c:pt idx="7911">
                  <c:v>4.63000011444091</c:v>
                </c:pt>
                <c:pt idx="7912">
                  <c:v>4.63000011444091</c:v>
                </c:pt>
                <c:pt idx="7913">
                  <c:v>4.63000011444091</c:v>
                </c:pt>
                <c:pt idx="7914">
                  <c:v>4.63000011444091</c:v>
                </c:pt>
                <c:pt idx="7915">
                  <c:v>4.63000011444091</c:v>
                </c:pt>
                <c:pt idx="7916">
                  <c:v>4.63000011444091</c:v>
                </c:pt>
                <c:pt idx="7917">
                  <c:v>4.63000011444091</c:v>
                </c:pt>
                <c:pt idx="7918">
                  <c:v>4.63000011444091</c:v>
                </c:pt>
                <c:pt idx="7919">
                  <c:v>4.63000011444091</c:v>
                </c:pt>
                <c:pt idx="7920">
                  <c:v>4.63000011444091</c:v>
                </c:pt>
                <c:pt idx="7921">
                  <c:v>4.63000011444091</c:v>
                </c:pt>
                <c:pt idx="7922">
                  <c:v>4.63000011444091</c:v>
                </c:pt>
                <c:pt idx="7923">
                  <c:v>4.63000011444091</c:v>
                </c:pt>
                <c:pt idx="7924">
                  <c:v>4.63000011444091</c:v>
                </c:pt>
                <c:pt idx="7925">
                  <c:v>4.63000011444091</c:v>
                </c:pt>
                <c:pt idx="7926">
                  <c:v>4.63000011444091</c:v>
                </c:pt>
                <c:pt idx="7927">
                  <c:v>4.63000011444091</c:v>
                </c:pt>
                <c:pt idx="7928">
                  <c:v>4.63000011444091</c:v>
                </c:pt>
                <c:pt idx="7929">
                  <c:v>4.63000011444091</c:v>
                </c:pt>
                <c:pt idx="7930">
                  <c:v>4.63000011444091</c:v>
                </c:pt>
                <c:pt idx="7931">
                  <c:v>4.63000011444091</c:v>
                </c:pt>
                <c:pt idx="7932">
                  <c:v>4.63000011444091</c:v>
                </c:pt>
                <c:pt idx="7933">
                  <c:v>4.63000011444091</c:v>
                </c:pt>
                <c:pt idx="7934">
                  <c:v>4.63000011444091</c:v>
                </c:pt>
                <c:pt idx="7935">
                  <c:v>4.6399998664855904</c:v>
                </c:pt>
                <c:pt idx="7936">
                  <c:v>4.6399998664855904</c:v>
                </c:pt>
                <c:pt idx="7937">
                  <c:v>4.6399998664855904</c:v>
                </c:pt>
                <c:pt idx="7938">
                  <c:v>4.6399998664855904</c:v>
                </c:pt>
                <c:pt idx="7939">
                  <c:v>4.6399998664855904</c:v>
                </c:pt>
                <c:pt idx="7940">
                  <c:v>4.6399998664855904</c:v>
                </c:pt>
                <c:pt idx="7941">
                  <c:v>4.63000011444091</c:v>
                </c:pt>
                <c:pt idx="7942">
                  <c:v>4.63000011444091</c:v>
                </c:pt>
                <c:pt idx="7943">
                  <c:v>4.6399998664855904</c:v>
                </c:pt>
                <c:pt idx="7944">
                  <c:v>4.6399998664855904</c:v>
                </c:pt>
                <c:pt idx="7945">
                  <c:v>4.6399998664855904</c:v>
                </c:pt>
                <c:pt idx="7946">
                  <c:v>4.6399998664855904</c:v>
                </c:pt>
                <c:pt idx="7947">
                  <c:v>4.6399998664855904</c:v>
                </c:pt>
                <c:pt idx="7948">
                  <c:v>4.6399998664855904</c:v>
                </c:pt>
                <c:pt idx="7949">
                  <c:v>4.6399998664855904</c:v>
                </c:pt>
                <c:pt idx="7950">
                  <c:v>4.6399998664855904</c:v>
                </c:pt>
                <c:pt idx="7951">
                  <c:v>4.6399998664855904</c:v>
                </c:pt>
                <c:pt idx="7952">
                  <c:v>4.6399998664855904</c:v>
                </c:pt>
                <c:pt idx="7953">
                  <c:v>4.6399998664855904</c:v>
                </c:pt>
                <c:pt idx="7954">
                  <c:v>4.6399998664855904</c:v>
                </c:pt>
                <c:pt idx="7955">
                  <c:v>4.6399998664855904</c:v>
                </c:pt>
                <c:pt idx="7956">
                  <c:v>4.6399998664855904</c:v>
                </c:pt>
                <c:pt idx="7957">
                  <c:v>4.6399998664855904</c:v>
                </c:pt>
                <c:pt idx="7958">
                  <c:v>4.6399998664855904</c:v>
                </c:pt>
                <c:pt idx="7959">
                  <c:v>4.6399998664855904</c:v>
                </c:pt>
                <c:pt idx="7960">
                  <c:v>4.6399998664855904</c:v>
                </c:pt>
                <c:pt idx="7961">
                  <c:v>4.6399998664855904</c:v>
                </c:pt>
                <c:pt idx="7962">
                  <c:v>4.6399998664855904</c:v>
                </c:pt>
                <c:pt idx="7963">
                  <c:v>4.6399998664855904</c:v>
                </c:pt>
                <c:pt idx="7964">
                  <c:v>4.6399998664855904</c:v>
                </c:pt>
                <c:pt idx="7965">
                  <c:v>4.6399998664855904</c:v>
                </c:pt>
                <c:pt idx="7966">
                  <c:v>4.6399998664855904</c:v>
                </c:pt>
                <c:pt idx="7967">
                  <c:v>4.6399998664855904</c:v>
                </c:pt>
                <c:pt idx="7968">
                  <c:v>4.6399998664855904</c:v>
                </c:pt>
                <c:pt idx="7969">
                  <c:v>4.6399998664855904</c:v>
                </c:pt>
                <c:pt idx="7970">
                  <c:v>4.6399998664855904</c:v>
                </c:pt>
                <c:pt idx="7971">
                  <c:v>4.6399998664855904</c:v>
                </c:pt>
                <c:pt idx="7972">
                  <c:v>4.6399998664855904</c:v>
                </c:pt>
                <c:pt idx="7973">
                  <c:v>4.6399998664855904</c:v>
                </c:pt>
                <c:pt idx="7974">
                  <c:v>4.6399998664855904</c:v>
                </c:pt>
                <c:pt idx="7975">
                  <c:v>4.6399998664855904</c:v>
                </c:pt>
                <c:pt idx="7976">
                  <c:v>4.7399997711181596</c:v>
                </c:pt>
                <c:pt idx="7977">
                  <c:v>4.7399997711181596</c:v>
                </c:pt>
                <c:pt idx="7978">
                  <c:v>4.7399997711181596</c:v>
                </c:pt>
                <c:pt idx="7979">
                  <c:v>4.6399998664855904</c:v>
                </c:pt>
                <c:pt idx="7980">
                  <c:v>4.6399998664855904</c:v>
                </c:pt>
                <c:pt idx="7981">
                  <c:v>4.6399998664855904</c:v>
                </c:pt>
                <c:pt idx="7982">
                  <c:v>4.6399998664855904</c:v>
                </c:pt>
                <c:pt idx="7983">
                  <c:v>4.6399998664855904</c:v>
                </c:pt>
                <c:pt idx="7984">
                  <c:v>4.6399998664855904</c:v>
                </c:pt>
                <c:pt idx="7985">
                  <c:v>4.6399998664855904</c:v>
                </c:pt>
                <c:pt idx="7986">
                  <c:v>4.6399998664855904</c:v>
                </c:pt>
                <c:pt idx="7987">
                  <c:v>4.6399998664855904</c:v>
                </c:pt>
                <c:pt idx="7988">
                  <c:v>4.6399998664855904</c:v>
                </c:pt>
                <c:pt idx="7989">
                  <c:v>4.6399998664855904</c:v>
                </c:pt>
                <c:pt idx="7990">
                  <c:v>4.6399998664855904</c:v>
                </c:pt>
                <c:pt idx="7991">
                  <c:v>4.6399998664855904</c:v>
                </c:pt>
                <c:pt idx="7992">
                  <c:v>4.6399998664855904</c:v>
                </c:pt>
                <c:pt idx="7993">
                  <c:v>4.6399998664855904</c:v>
                </c:pt>
                <c:pt idx="7994">
                  <c:v>4.6399998664855904</c:v>
                </c:pt>
                <c:pt idx="7995">
                  <c:v>4.6399998664855904</c:v>
                </c:pt>
                <c:pt idx="7996">
                  <c:v>4.6399998664855904</c:v>
                </c:pt>
                <c:pt idx="7997">
                  <c:v>4.6399998664855904</c:v>
                </c:pt>
                <c:pt idx="7998">
                  <c:v>4.6399998664855904</c:v>
                </c:pt>
                <c:pt idx="7999">
                  <c:v>4.6399998664855904</c:v>
                </c:pt>
                <c:pt idx="8000">
                  <c:v>4.6399998664855904</c:v>
                </c:pt>
                <c:pt idx="8001">
                  <c:v>4.6399998664855904</c:v>
                </c:pt>
                <c:pt idx="8002">
                  <c:v>4.6399998664855904</c:v>
                </c:pt>
                <c:pt idx="8003">
                  <c:v>4.6399998664855904</c:v>
                </c:pt>
                <c:pt idx="8004">
                  <c:v>4.6399998664855904</c:v>
                </c:pt>
                <c:pt idx="8005">
                  <c:v>4.6399998664855904</c:v>
                </c:pt>
                <c:pt idx="8006">
                  <c:v>4.6399998664855904</c:v>
                </c:pt>
                <c:pt idx="8007">
                  <c:v>4.6399998664855904</c:v>
                </c:pt>
                <c:pt idx="8008">
                  <c:v>4.6399998664855904</c:v>
                </c:pt>
                <c:pt idx="8009">
                  <c:v>4.6399998664855904</c:v>
                </c:pt>
                <c:pt idx="8010">
                  <c:v>4.6399998664855904</c:v>
                </c:pt>
                <c:pt idx="8011">
                  <c:v>4.6399998664855904</c:v>
                </c:pt>
                <c:pt idx="8012">
                  <c:v>4.6399998664855904</c:v>
                </c:pt>
                <c:pt idx="8013">
                  <c:v>4.6399998664855904</c:v>
                </c:pt>
                <c:pt idx="8014">
                  <c:v>4.6399998664855904</c:v>
                </c:pt>
                <c:pt idx="8015">
                  <c:v>4.6399998664855904</c:v>
                </c:pt>
                <c:pt idx="8016">
                  <c:v>4.6399998664855904</c:v>
                </c:pt>
                <c:pt idx="8017">
                  <c:v>4.6399998664855904</c:v>
                </c:pt>
                <c:pt idx="8018">
                  <c:v>4.6399998664855904</c:v>
                </c:pt>
                <c:pt idx="8019">
                  <c:v>4.6399998664855904</c:v>
                </c:pt>
                <c:pt idx="8020">
                  <c:v>4.6399998664855904</c:v>
                </c:pt>
                <c:pt idx="8021">
                  <c:v>4.6399998664855904</c:v>
                </c:pt>
                <c:pt idx="8022">
                  <c:v>4.6399998664855904</c:v>
                </c:pt>
                <c:pt idx="8023">
                  <c:v>4.6399998664855904</c:v>
                </c:pt>
                <c:pt idx="8024">
                  <c:v>4.6399998664855904</c:v>
                </c:pt>
                <c:pt idx="8025">
                  <c:v>4.6399998664855904</c:v>
                </c:pt>
                <c:pt idx="8026">
                  <c:v>4.6399998664855904</c:v>
                </c:pt>
                <c:pt idx="8027">
                  <c:v>4.6399998664855904</c:v>
                </c:pt>
                <c:pt idx="8028">
                  <c:v>4.6399998664855904</c:v>
                </c:pt>
                <c:pt idx="8029">
                  <c:v>4.6399998664855904</c:v>
                </c:pt>
                <c:pt idx="8030">
                  <c:v>4.6399998664855904</c:v>
                </c:pt>
                <c:pt idx="8031">
                  <c:v>4.6399998664855904</c:v>
                </c:pt>
                <c:pt idx="8032">
                  <c:v>4.6399998664855904</c:v>
                </c:pt>
                <c:pt idx="8033">
                  <c:v>4.6399998664855904</c:v>
                </c:pt>
                <c:pt idx="8034">
                  <c:v>4.6399998664855904</c:v>
                </c:pt>
                <c:pt idx="8035">
                  <c:v>4.6399998664855904</c:v>
                </c:pt>
                <c:pt idx="8036">
                  <c:v>4.6399998664855904</c:v>
                </c:pt>
                <c:pt idx="8037">
                  <c:v>4.6399998664855904</c:v>
                </c:pt>
                <c:pt idx="8038">
                  <c:v>4.6399998664855904</c:v>
                </c:pt>
                <c:pt idx="8039">
                  <c:v>4.6399998664855904</c:v>
                </c:pt>
                <c:pt idx="8040">
                  <c:v>4.6399998664855904</c:v>
                </c:pt>
                <c:pt idx="8041">
                  <c:v>4.6399998664855904</c:v>
                </c:pt>
                <c:pt idx="8042">
                  <c:v>4.6399998664855904</c:v>
                </c:pt>
                <c:pt idx="8043">
                  <c:v>4.6399998664855904</c:v>
                </c:pt>
                <c:pt idx="8044">
                  <c:v>4.6399998664855904</c:v>
                </c:pt>
                <c:pt idx="8045">
                  <c:v>4.6399998664855904</c:v>
                </c:pt>
                <c:pt idx="8046">
                  <c:v>4.6399998664855904</c:v>
                </c:pt>
                <c:pt idx="8047">
                  <c:v>4.6399998664855904</c:v>
                </c:pt>
                <c:pt idx="8048">
                  <c:v>4.6399998664855904</c:v>
                </c:pt>
                <c:pt idx="8049">
                  <c:v>4.6399998664855904</c:v>
                </c:pt>
                <c:pt idx="8050">
                  <c:v>4.6399998664855904</c:v>
                </c:pt>
                <c:pt idx="8051">
                  <c:v>4.6399998664855904</c:v>
                </c:pt>
                <c:pt idx="8052">
                  <c:v>4.6399998664855904</c:v>
                </c:pt>
                <c:pt idx="8053">
                  <c:v>4.6399998664855904</c:v>
                </c:pt>
                <c:pt idx="8054">
                  <c:v>4.6399998664855904</c:v>
                </c:pt>
                <c:pt idx="8055">
                  <c:v>4.6399998664855904</c:v>
                </c:pt>
                <c:pt idx="8056">
                  <c:v>4.6399998664855904</c:v>
                </c:pt>
                <c:pt idx="8057">
                  <c:v>4.6399998664855904</c:v>
                </c:pt>
                <c:pt idx="8058">
                  <c:v>4.6399998664855904</c:v>
                </c:pt>
                <c:pt idx="8059">
                  <c:v>4.6399998664855904</c:v>
                </c:pt>
                <c:pt idx="8060">
                  <c:v>4.6399998664855904</c:v>
                </c:pt>
                <c:pt idx="8061">
                  <c:v>4.6399998664855904</c:v>
                </c:pt>
                <c:pt idx="8062">
                  <c:v>4.6399998664855904</c:v>
                </c:pt>
                <c:pt idx="8063">
                  <c:v>4.6399998664855904</c:v>
                </c:pt>
                <c:pt idx="8064">
                  <c:v>4.6399998664855904</c:v>
                </c:pt>
                <c:pt idx="8065">
                  <c:v>4.6399998664855904</c:v>
                </c:pt>
                <c:pt idx="8066">
                  <c:v>4.6399998664855904</c:v>
                </c:pt>
                <c:pt idx="8067">
                  <c:v>4.6399998664855904</c:v>
                </c:pt>
                <c:pt idx="8068">
                  <c:v>4.6399998664855904</c:v>
                </c:pt>
                <c:pt idx="8069">
                  <c:v>4.6399998664855904</c:v>
                </c:pt>
                <c:pt idx="8070">
                  <c:v>4.6399998664855904</c:v>
                </c:pt>
                <c:pt idx="8071">
                  <c:v>4.6399998664855904</c:v>
                </c:pt>
                <c:pt idx="8072">
                  <c:v>4.6399998664855904</c:v>
                </c:pt>
                <c:pt idx="8073">
                  <c:v>4.6399998664855904</c:v>
                </c:pt>
                <c:pt idx="8074">
                  <c:v>4.6399998664855904</c:v>
                </c:pt>
                <c:pt idx="8075">
                  <c:v>4.6399998664855904</c:v>
                </c:pt>
                <c:pt idx="8076">
                  <c:v>4.6399998664855904</c:v>
                </c:pt>
                <c:pt idx="8077">
                  <c:v>4.6399998664855904</c:v>
                </c:pt>
                <c:pt idx="8078">
                  <c:v>4.6399998664855904</c:v>
                </c:pt>
                <c:pt idx="8079">
                  <c:v>4.6399998664855904</c:v>
                </c:pt>
                <c:pt idx="8080">
                  <c:v>4.6399998664855904</c:v>
                </c:pt>
                <c:pt idx="8081">
                  <c:v>4.6399998664855904</c:v>
                </c:pt>
                <c:pt idx="8082">
                  <c:v>4.6399998664855904</c:v>
                </c:pt>
                <c:pt idx="8083">
                  <c:v>4.6399998664855904</c:v>
                </c:pt>
                <c:pt idx="8084">
                  <c:v>4.6399998664855904</c:v>
                </c:pt>
                <c:pt idx="8085">
                  <c:v>4.6399998664855904</c:v>
                </c:pt>
                <c:pt idx="8086">
                  <c:v>4.6399998664855904</c:v>
                </c:pt>
                <c:pt idx="8087">
                  <c:v>4.6399998664855904</c:v>
                </c:pt>
                <c:pt idx="8088">
                  <c:v>4.6399998664855904</c:v>
                </c:pt>
                <c:pt idx="8089">
                  <c:v>4.6399998664855904</c:v>
                </c:pt>
                <c:pt idx="8090">
                  <c:v>4.6399998664855904</c:v>
                </c:pt>
                <c:pt idx="8091">
                  <c:v>4.6399998664855904</c:v>
                </c:pt>
                <c:pt idx="8092">
                  <c:v>4.6399998664855904</c:v>
                </c:pt>
                <c:pt idx="8093">
                  <c:v>4.6399998664855904</c:v>
                </c:pt>
                <c:pt idx="8094">
                  <c:v>4.6399998664855904</c:v>
                </c:pt>
                <c:pt idx="8095">
                  <c:v>4.6399998664855904</c:v>
                </c:pt>
                <c:pt idx="8096">
                  <c:v>4.6399998664855904</c:v>
                </c:pt>
                <c:pt idx="8097">
                  <c:v>4.6399998664855904</c:v>
                </c:pt>
                <c:pt idx="8098">
                  <c:v>4.6399998664855904</c:v>
                </c:pt>
                <c:pt idx="8099">
                  <c:v>4.6399998664855904</c:v>
                </c:pt>
                <c:pt idx="8100">
                  <c:v>4.6399998664855904</c:v>
                </c:pt>
                <c:pt idx="8101">
                  <c:v>4.6399998664855904</c:v>
                </c:pt>
                <c:pt idx="8102">
                  <c:v>4.6399998664855904</c:v>
                </c:pt>
                <c:pt idx="8103">
                  <c:v>4.6399998664855904</c:v>
                </c:pt>
                <c:pt idx="8104">
                  <c:v>4.6399998664855904</c:v>
                </c:pt>
                <c:pt idx="8105">
                  <c:v>4.6399998664855904</c:v>
                </c:pt>
                <c:pt idx="8106">
                  <c:v>4.6399998664855904</c:v>
                </c:pt>
                <c:pt idx="8107">
                  <c:v>4.6399998664855904</c:v>
                </c:pt>
                <c:pt idx="8108">
                  <c:v>4.6399998664855904</c:v>
                </c:pt>
                <c:pt idx="8109">
                  <c:v>4.6399998664855904</c:v>
                </c:pt>
                <c:pt idx="8110">
                  <c:v>4.6399998664855904</c:v>
                </c:pt>
                <c:pt idx="8111">
                  <c:v>4.6399998664855904</c:v>
                </c:pt>
                <c:pt idx="8112">
                  <c:v>4.6399998664855904</c:v>
                </c:pt>
                <c:pt idx="8113">
                  <c:v>4.6399998664855904</c:v>
                </c:pt>
                <c:pt idx="8114">
                  <c:v>4.6399998664855904</c:v>
                </c:pt>
                <c:pt idx="8115">
                  <c:v>4.6399998664855904</c:v>
                </c:pt>
                <c:pt idx="8116">
                  <c:v>4.6399998664855904</c:v>
                </c:pt>
                <c:pt idx="8117">
                  <c:v>4.6399998664855904</c:v>
                </c:pt>
                <c:pt idx="8118">
                  <c:v>4.6399998664855904</c:v>
                </c:pt>
                <c:pt idx="8119">
                  <c:v>4.6399998664855904</c:v>
                </c:pt>
                <c:pt idx="8120">
                  <c:v>4.6399998664855904</c:v>
                </c:pt>
                <c:pt idx="8121">
                  <c:v>4.6399998664855904</c:v>
                </c:pt>
                <c:pt idx="8122">
                  <c:v>4.6399998664855904</c:v>
                </c:pt>
                <c:pt idx="8123">
                  <c:v>4.6399998664855904</c:v>
                </c:pt>
                <c:pt idx="8124">
                  <c:v>4.6399998664855904</c:v>
                </c:pt>
                <c:pt idx="8125">
                  <c:v>4.6399998664855904</c:v>
                </c:pt>
                <c:pt idx="8126">
                  <c:v>4.6399998664855904</c:v>
                </c:pt>
                <c:pt idx="8127">
                  <c:v>4.6399998664855904</c:v>
                </c:pt>
                <c:pt idx="8128">
                  <c:v>4.6399998664855904</c:v>
                </c:pt>
                <c:pt idx="8129">
                  <c:v>4.6399998664855904</c:v>
                </c:pt>
                <c:pt idx="8130">
                  <c:v>4.6399998664855904</c:v>
                </c:pt>
                <c:pt idx="8131">
                  <c:v>4.6399998664855904</c:v>
                </c:pt>
                <c:pt idx="8132">
                  <c:v>4.6399998664855904</c:v>
                </c:pt>
                <c:pt idx="8133">
                  <c:v>4.6399998664855904</c:v>
                </c:pt>
                <c:pt idx="8134">
                  <c:v>4.6399998664855904</c:v>
                </c:pt>
                <c:pt idx="8135">
                  <c:v>4.6399998664855904</c:v>
                </c:pt>
                <c:pt idx="8136">
                  <c:v>4.6399998664855904</c:v>
                </c:pt>
                <c:pt idx="8137">
                  <c:v>4.6399998664855904</c:v>
                </c:pt>
                <c:pt idx="8138">
                  <c:v>4.6399998664855904</c:v>
                </c:pt>
                <c:pt idx="8139">
                  <c:v>4.6399998664855904</c:v>
                </c:pt>
                <c:pt idx="8140">
                  <c:v>4.6399998664855904</c:v>
                </c:pt>
                <c:pt idx="8141">
                  <c:v>4.6399998664855904</c:v>
                </c:pt>
                <c:pt idx="8142">
                  <c:v>4.6399998664855904</c:v>
                </c:pt>
                <c:pt idx="8143">
                  <c:v>4.6399998664855904</c:v>
                </c:pt>
                <c:pt idx="8144">
                  <c:v>4.6399998664855904</c:v>
                </c:pt>
                <c:pt idx="8145">
                  <c:v>4.6399998664855904</c:v>
                </c:pt>
                <c:pt idx="8146">
                  <c:v>4.6399998664855904</c:v>
                </c:pt>
                <c:pt idx="8147">
                  <c:v>4.6399998664855904</c:v>
                </c:pt>
                <c:pt idx="8148">
                  <c:v>4.6399998664855904</c:v>
                </c:pt>
                <c:pt idx="8149">
                  <c:v>4.6399998664855904</c:v>
                </c:pt>
                <c:pt idx="8150">
                  <c:v>4.6399998664855904</c:v>
                </c:pt>
                <c:pt idx="8151">
                  <c:v>4.6399998664855904</c:v>
                </c:pt>
                <c:pt idx="8152">
                  <c:v>4.6399998664855904</c:v>
                </c:pt>
                <c:pt idx="8153">
                  <c:v>4.6399998664855904</c:v>
                </c:pt>
                <c:pt idx="8154">
                  <c:v>4.6399998664855904</c:v>
                </c:pt>
                <c:pt idx="8155">
                  <c:v>4.6399998664855904</c:v>
                </c:pt>
                <c:pt idx="8156">
                  <c:v>4.6399998664855904</c:v>
                </c:pt>
                <c:pt idx="8157">
                  <c:v>4.6399998664855904</c:v>
                </c:pt>
                <c:pt idx="8158">
                  <c:v>4.6399998664855904</c:v>
                </c:pt>
                <c:pt idx="8159">
                  <c:v>4.6399998664855904</c:v>
                </c:pt>
                <c:pt idx="8160">
                  <c:v>4.6399998664855904</c:v>
                </c:pt>
                <c:pt idx="8161">
                  <c:v>4.6399998664855904</c:v>
                </c:pt>
                <c:pt idx="8162">
                  <c:v>4.6399998664855904</c:v>
                </c:pt>
                <c:pt idx="8163">
                  <c:v>4.6399998664855904</c:v>
                </c:pt>
                <c:pt idx="8164">
                  <c:v>4.6399998664855904</c:v>
                </c:pt>
                <c:pt idx="8165">
                  <c:v>4.6399998664855904</c:v>
                </c:pt>
                <c:pt idx="8166">
                  <c:v>4.6399998664855904</c:v>
                </c:pt>
                <c:pt idx="8167">
                  <c:v>4.6399998664855904</c:v>
                </c:pt>
                <c:pt idx="8168">
                  <c:v>4.6399998664855904</c:v>
                </c:pt>
                <c:pt idx="8169">
                  <c:v>4.6399998664855904</c:v>
                </c:pt>
                <c:pt idx="8170">
                  <c:v>4.6399998664855904</c:v>
                </c:pt>
                <c:pt idx="8171">
                  <c:v>4.6399998664855904</c:v>
                </c:pt>
                <c:pt idx="8172">
                  <c:v>4.6399998664855904</c:v>
                </c:pt>
                <c:pt idx="8173">
                  <c:v>4.6399998664855904</c:v>
                </c:pt>
                <c:pt idx="8174">
                  <c:v>4.6399998664855904</c:v>
                </c:pt>
                <c:pt idx="8175">
                  <c:v>4.6399998664855904</c:v>
                </c:pt>
                <c:pt idx="8176">
                  <c:v>4.6399998664855904</c:v>
                </c:pt>
                <c:pt idx="8177">
                  <c:v>4.6399998664855904</c:v>
                </c:pt>
                <c:pt idx="8178">
                  <c:v>4.6399998664855904</c:v>
                </c:pt>
                <c:pt idx="8179">
                  <c:v>4.6399998664855904</c:v>
                </c:pt>
                <c:pt idx="8180">
                  <c:v>4.6399998664855904</c:v>
                </c:pt>
                <c:pt idx="8181">
                  <c:v>4.6399998664855904</c:v>
                </c:pt>
                <c:pt idx="8182">
                  <c:v>4.6399998664855904</c:v>
                </c:pt>
                <c:pt idx="8183">
                  <c:v>4.6399998664855904</c:v>
                </c:pt>
                <c:pt idx="8184">
                  <c:v>4.6399998664855904</c:v>
                </c:pt>
                <c:pt idx="8185">
                  <c:v>4.6399998664855904</c:v>
                </c:pt>
                <c:pt idx="8186">
                  <c:v>4.6399998664855904</c:v>
                </c:pt>
                <c:pt idx="8187">
                  <c:v>4.6399998664855904</c:v>
                </c:pt>
                <c:pt idx="8188">
                  <c:v>4.6399998664855904</c:v>
                </c:pt>
                <c:pt idx="8189">
                  <c:v>4.6399998664855904</c:v>
                </c:pt>
                <c:pt idx="8190">
                  <c:v>4.6399998664855904</c:v>
                </c:pt>
                <c:pt idx="8191">
                  <c:v>4.6399998664855904</c:v>
                </c:pt>
                <c:pt idx="8192">
                  <c:v>4.6399998664855904</c:v>
                </c:pt>
                <c:pt idx="8193">
                  <c:v>4.6399998664855904</c:v>
                </c:pt>
                <c:pt idx="8194">
                  <c:v>4.6399998664855904</c:v>
                </c:pt>
                <c:pt idx="8195">
                  <c:v>4.6399998664855904</c:v>
                </c:pt>
                <c:pt idx="8196">
                  <c:v>4.6399998664855904</c:v>
                </c:pt>
                <c:pt idx="8197">
                  <c:v>4.6399998664855904</c:v>
                </c:pt>
                <c:pt idx="8198">
                  <c:v>4.6399998664855904</c:v>
                </c:pt>
                <c:pt idx="8199">
                  <c:v>4.6399998664855904</c:v>
                </c:pt>
                <c:pt idx="8200">
                  <c:v>4.6399998664855904</c:v>
                </c:pt>
                <c:pt idx="8201">
                  <c:v>4.6399998664855904</c:v>
                </c:pt>
                <c:pt idx="8202">
                  <c:v>4.6399998664855904</c:v>
                </c:pt>
                <c:pt idx="8203">
                  <c:v>4.6399998664855904</c:v>
                </c:pt>
                <c:pt idx="8204">
                  <c:v>4.6399998664855904</c:v>
                </c:pt>
                <c:pt idx="8205">
                  <c:v>4.6399998664855904</c:v>
                </c:pt>
                <c:pt idx="8206">
                  <c:v>4.6399998664855904</c:v>
                </c:pt>
                <c:pt idx="8207">
                  <c:v>4.6399998664855904</c:v>
                </c:pt>
                <c:pt idx="8208">
                  <c:v>4.6399998664855904</c:v>
                </c:pt>
                <c:pt idx="8209">
                  <c:v>4.6399998664855904</c:v>
                </c:pt>
                <c:pt idx="8210">
                  <c:v>4.6399998664855904</c:v>
                </c:pt>
                <c:pt idx="8211">
                  <c:v>4.6399998664855904</c:v>
                </c:pt>
                <c:pt idx="8212">
                  <c:v>4.6399998664855904</c:v>
                </c:pt>
                <c:pt idx="8213">
                  <c:v>4.6399998664855904</c:v>
                </c:pt>
                <c:pt idx="8214">
                  <c:v>4.6399998664855904</c:v>
                </c:pt>
                <c:pt idx="8215">
                  <c:v>4.7399997711181596</c:v>
                </c:pt>
                <c:pt idx="8216">
                  <c:v>4.7399997711181596</c:v>
                </c:pt>
                <c:pt idx="8217">
                  <c:v>4.7399997711181596</c:v>
                </c:pt>
                <c:pt idx="8218">
                  <c:v>4.6399998664855904</c:v>
                </c:pt>
                <c:pt idx="8219">
                  <c:v>4.6399998664855904</c:v>
                </c:pt>
                <c:pt idx="8220">
                  <c:v>4.6399998664855904</c:v>
                </c:pt>
                <c:pt idx="8221">
                  <c:v>4.6399998664855904</c:v>
                </c:pt>
                <c:pt idx="8222">
                  <c:v>4.6399998664855904</c:v>
                </c:pt>
                <c:pt idx="8223">
                  <c:v>4.6399998664855904</c:v>
                </c:pt>
                <c:pt idx="8224">
                  <c:v>4.6399998664855904</c:v>
                </c:pt>
                <c:pt idx="8225">
                  <c:v>4.6399998664855904</c:v>
                </c:pt>
                <c:pt idx="8226">
                  <c:v>4.6399998664855904</c:v>
                </c:pt>
                <c:pt idx="8227">
                  <c:v>4.6399998664855904</c:v>
                </c:pt>
                <c:pt idx="8228">
                  <c:v>4.6399998664855904</c:v>
                </c:pt>
                <c:pt idx="8229">
                  <c:v>4.6399998664855904</c:v>
                </c:pt>
                <c:pt idx="8230">
                  <c:v>4.7399997711181596</c:v>
                </c:pt>
                <c:pt idx="8231">
                  <c:v>4.7399997711181596</c:v>
                </c:pt>
                <c:pt idx="8232">
                  <c:v>4.7399997711181596</c:v>
                </c:pt>
                <c:pt idx="8233">
                  <c:v>4.6399998664855904</c:v>
                </c:pt>
                <c:pt idx="8234">
                  <c:v>4.6399998664855904</c:v>
                </c:pt>
                <c:pt idx="8235">
                  <c:v>4.6399998664855904</c:v>
                </c:pt>
                <c:pt idx="8236">
                  <c:v>4.6399998664855904</c:v>
                </c:pt>
                <c:pt idx="8237">
                  <c:v>4.6399998664855904</c:v>
                </c:pt>
                <c:pt idx="8238">
                  <c:v>4.6399998664855904</c:v>
                </c:pt>
                <c:pt idx="8239">
                  <c:v>4.6399998664855904</c:v>
                </c:pt>
                <c:pt idx="8240">
                  <c:v>4.6399998664855904</c:v>
                </c:pt>
                <c:pt idx="8241">
                  <c:v>4.6399998664855904</c:v>
                </c:pt>
                <c:pt idx="8242">
                  <c:v>4.6399998664855904</c:v>
                </c:pt>
                <c:pt idx="8243">
                  <c:v>4.6399998664855904</c:v>
                </c:pt>
                <c:pt idx="8244">
                  <c:v>4.6399998664855904</c:v>
                </c:pt>
                <c:pt idx="8245">
                  <c:v>4.6399998664855904</c:v>
                </c:pt>
                <c:pt idx="8246">
                  <c:v>4.6399998664855904</c:v>
                </c:pt>
                <c:pt idx="8247">
                  <c:v>4.6399998664855904</c:v>
                </c:pt>
                <c:pt idx="8248">
                  <c:v>4.6399998664855904</c:v>
                </c:pt>
                <c:pt idx="8249">
                  <c:v>4.6399998664855904</c:v>
                </c:pt>
                <c:pt idx="8250">
                  <c:v>4.6399998664855904</c:v>
                </c:pt>
                <c:pt idx="8251">
                  <c:v>4.6399998664855904</c:v>
                </c:pt>
                <c:pt idx="8252">
                  <c:v>4.6399998664855904</c:v>
                </c:pt>
                <c:pt idx="8253">
                  <c:v>4.6399998664855904</c:v>
                </c:pt>
                <c:pt idx="8254">
                  <c:v>4.6399998664855904</c:v>
                </c:pt>
                <c:pt idx="8255">
                  <c:v>4.6399998664855904</c:v>
                </c:pt>
                <c:pt idx="8256">
                  <c:v>4.6399998664855904</c:v>
                </c:pt>
                <c:pt idx="8257">
                  <c:v>4.6399998664855904</c:v>
                </c:pt>
                <c:pt idx="8258">
                  <c:v>4.6399998664855904</c:v>
                </c:pt>
                <c:pt idx="8259">
                  <c:v>4.6399998664855904</c:v>
                </c:pt>
                <c:pt idx="8260">
                  <c:v>4.6399998664855904</c:v>
                </c:pt>
                <c:pt idx="8261">
                  <c:v>4.6399998664855904</c:v>
                </c:pt>
                <c:pt idx="8262">
                  <c:v>4.6399998664855904</c:v>
                </c:pt>
                <c:pt idx="8263">
                  <c:v>4.6399998664855904</c:v>
                </c:pt>
                <c:pt idx="8264">
                  <c:v>4.6399998664855904</c:v>
                </c:pt>
                <c:pt idx="8265">
                  <c:v>4.6399998664855904</c:v>
                </c:pt>
                <c:pt idx="8266">
                  <c:v>4.6399998664855904</c:v>
                </c:pt>
                <c:pt idx="8267">
                  <c:v>4.6399998664855904</c:v>
                </c:pt>
                <c:pt idx="8268">
                  <c:v>4.6399998664855904</c:v>
                </c:pt>
                <c:pt idx="8269">
                  <c:v>4.6399998664855904</c:v>
                </c:pt>
                <c:pt idx="8270">
                  <c:v>4.6399998664855904</c:v>
                </c:pt>
                <c:pt idx="8271">
                  <c:v>4.6399998664855904</c:v>
                </c:pt>
                <c:pt idx="8272">
                  <c:v>4.6399998664855904</c:v>
                </c:pt>
                <c:pt idx="8273">
                  <c:v>4.6399998664855904</c:v>
                </c:pt>
                <c:pt idx="8274">
                  <c:v>4.7399997711181596</c:v>
                </c:pt>
                <c:pt idx="8275">
                  <c:v>4.7399997711181596</c:v>
                </c:pt>
                <c:pt idx="8276">
                  <c:v>4.7399997711181596</c:v>
                </c:pt>
                <c:pt idx="8277">
                  <c:v>4.6399998664855904</c:v>
                </c:pt>
                <c:pt idx="8278">
                  <c:v>4.6399998664855904</c:v>
                </c:pt>
                <c:pt idx="8279">
                  <c:v>4.6399998664855904</c:v>
                </c:pt>
                <c:pt idx="8280">
                  <c:v>4.7399997711181596</c:v>
                </c:pt>
                <c:pt idx="8281">
                  <c:v>4.7399997711181596</c:v>
                </c:pt>
                <c:pt idx="8282">
                  <c:v>4.7399997711181596</c:v>
                </c:pt>
                <c:pt idx="8283">
                  <c:v>4.7399997711181596</c:v>
                </c:pt>
                <c:pt idx="8284">
                  <c:v>4.7399997711181596</c:v>
                </c:pt>
                <c:pt idx="8285">
                  <c:v>4.7399997711181596</c:v>
                </c:pt>
                <c:pt idx="8286">
                  <c:v>4.7399997711181596</c:v>
                </c:pt>
                <c:pt idx="8287">
                  <c:v>4.7399997711181596</c:v>
                </c:pt>
                <c:pt idx="8288">
                  <c:v>4.7399997711181596</c:v>
                </c:pt>
                <c:pt idx="8289">
                  <c:v>4.7399997711181596</c:v>
                </c:pt>
                <c:pt idx="8290">
                  <c:v>4.7399997711181596</c:v>
                </c:pt>
                <c:pt idx="8291">
                  <c:v>4.7399997711181596</c:v>
                </c:pt>
                <c:pt idx="8292">
                  <c:v>4.7399997711181596</c:v>
                </c:pt>
                <c:pt idx="8293">
                  <c:v>4.7399997711181596</c:v>
                </c:pt>
                <c:pt idx="8294">
                  <c:v>4.7399997711181596</c:v>
                </c:pt>
                <c:pt idx="8295">
                  <c:v>4.7399997711181596</c:v>
                </c:pt>
                <c:pt idx="8296">
                  <c:v>4.7399997711181596</c:v>
                </c:pt>
                <c:pt idx="8297">
                  <c:v>4.7399997711181596</c:v>
                </c:pt>
                <c:pt idx="8298">
                  <c:v>4.7399997711181596</c:v>
                </c:pt>
                <c:pt idx="8299">
                  <c:v>4.7399997711181596</c:v>
                </c:pt>
                <c:pt idx="8300">
                  <c:v>4.7399997711181596</c:v>
                </c:pt>
                <c:pt idx="8301">
                  <c:v>4.7399997711181596</c:v>
                </c:pt>
                <c:pt idx="8302">
                  <c:v>4.7399997711181596</c:v>
                </c:pt>
                <c:pt idx="8303">
                  <c:v>4.7399997711181596</c:v>
                </c:pt>
                <c:pt idx="8304">
                  <c:v>4.7399997711181596</c:v>
                </c:pt>
                <c:pt idx="8305">
                  <c:v>4.7399997711181596</c:v>
                </c:pt>
                <c:pt idx="8306">
                  <c:v>4.7399997711181596</c:v>
                </c:pt>
                <c:pt idx="8307">
                  <c:v>4.7399997711181596</c:v>
                </c:pt>
                <c:pt idx="8308">
                  <c:v>4.7399997711181596</c:v>
                </c:pt>
                <c:pt idx="8309">
                  <c:v>4.7399997711181596</c:v>
                </c:pt>
                <c:pt idx="8310">
                  <c:v>4.7399997711181596</c:v>
                </c:pt>
                <c:pt idx="8311">
                  <c:v>4.7399997711181596</c:v>
                </c:pt>
                <c:pt idx="8312">
                  <c:v>4.7399997711181596</c:v>
                </c:pt>
                <c:pt idx="8313">
                  <c:v>4.7399997711181596</c:v>
                </c:pt>
                <c:pt idx="8314">
                  <c:v>4.7399997711181596</c:v>
                </c:pt>
                <c:pt idx="8315">
                  <c:v>4.7399997711181596</c:v>
                </c:pt>
                <c:pt idx="8316">
                  <c:v>4.7399997711181596</c:v>
                </c:pt>
                <c:pt idx="8317">
                  <c:v>4.7399997711181596</c:v>
                </c:pt>
                <c:pt idx="8318">
                  <c:v>4.7399997711181596</c:v>
                </c:pt>
                <c:pt idx="8319">
                  <c:v>4.7399997711181596</c:v>
                </c:pt>
                <c:pt idx="8320">
                  <c:v>4.7399997711181596</c:v>
                </c:pt>
                <c:pt idx="8321">
                  <c:v>4.7399997711181596</c:v>
                </c:pt>
                <c:pt idx="8322">
                  <c:v>4.7399997711181596</c:v>
                </c:pt>
                <c:pt idx="8323">
                  <c:v>4.7399997711181596</c:v>
                </c:pt>
                <c:pt idx="8324">
                  <c:v>4.7399997711181596</c:v>
                </c:pt>
                <c:pt idx="8325">
                  <c:v>4.7399997711181596</c:v>
                </c:pt>
                <c:pt idx="8326">
                  <c:v>4.7399997711181596</c:v>
                </c:pt>
                <c:pt idx="8327">
                  <c:v>4.7399997711181596</c:v>
                </c:pt>
                <c:pt idx="8328">
                  <c:v>4.7399997711181596</c:v>
                </c:pt>
                <c:pt idx="8329">
                  <c:v>4.7399997711181596</c:v>
                </c:pt>
                <c:pt idx="8330">
                  <c:v>4.7399997711181596</c:v>
                </c:pt>
                <c:pt idx="8331">
                  <c:v>4.7399997711181596</c:v>
                </c:pt>
                <c:pt idx="8332">
                  <c:v>4.7399997711181596</c:v>
                </c:pt>
                <c:pt idx="8333">
                  <c:v>4.7399997711181596</c:v>
                </c:pt>
                <c:pt idx="8334">
                  <c:v>4.7399997711181596</c:v>
                </c:pt>
                <c:pt idx="8335">
                  <c:v>4.7399997711181596</c:v>
                </c:pt>
                <c:pt idx="8336">
                  <c:v>4.7399997711181596</c:v>
                </c:pt>
                <c:pt idx="8337">
                  <c:v>4.7399997711181596</c:v>
                </c:pt>
                <c:pt idx="8338">
                  <c:v>4.7399997711181596</c:v>
                </c:pt>
                <c:pt idx="8339">
                  <c:v>4.7399997711181596</c:v>
                </c:pt>
                <c:pt idx="8340">
                  <c:v>4.7399997711181596</c:v>
                </c:pt>
                <c:pt idx="8341">
                  <c:v>4.7399997711181596</c:v>
                </c:pt>
                <c:pt idx="8342">
                  <c:v>4.7399997711181596</c:v>
                </c:pt>
                <c:pt idx="8343">
                  <c:v>4.7399997711181596</c:v>
                </c:pt>
                <c:pt idx="8344">
                  <c:v>4.7399997711181596</c:v>
                </c:pt>
                <c:pt idx="8345">
                  <c:v>4.7399997711181596</c:v>
                </c:pt>
                <c:pt idx="8346">
                  <c:v>4.7399997711181596</c:v>
                </c:pt>
                <c:pt idx="8347">
                  <c:v>4.7399997711181596</c:v>
                </c:pt>
                <c:pt idx="8348">
                  <c:v>4.7399997711181596</c:v>
                </c:pt>
                <c:pt idx="8349">
                  <c:v>4.7399997711181596</c:v>
                </c:pt>
                <c:pt idx="8350">
                  <c:v>4.7399997711181596</c:v>
                </c:pt>
                <c:pt idx="8351">
                  <c:v>4.7399997711181596</c:v>
                </c:pt>
                <c:pt idx="8352">
                  <c:v>4.7399997711181596</c:v>
                </c:pt>
                <c:pt idx="8353">
                  <c:v>4.7399997711181596</c:v>
                </c:pt>
                <c:pt idx="8354">
                  <c:v>4.7399997711181596</c:v>
                </c:pt>
                <c:pt idx="8355">
                  <c:v>4.7399997711181596</c:v>
                </c:pt>
                <c:pt idx="8356">
                  <c:v>4.7399997711181596</c:v>
                </c:pt>
                <c:pt idx="8357">
                  <c:v>4.7399997711181596</c:v>
                </c:pt>
                <c:pt idx="8358">
                  <c:v>4.7399997711181596</c:v>
                </c:pt>
                <c:pt idx="8359">
                  <c:v>4.7399997711181596</c:v>
                </c:pt>
                <c:pt idx="8360">
                  <c:v>4.7399997711181596</c:v>
                </c:pt>
                <c:pt idx="8361">
                  <c:v>4.7399997711181596</c:v>
                </c:pt>
                <c:pt idx="8362">
                  <c:v>4.7399997711181596</c:v>
                </c:pt>
                <c:pt idx="8363">
                  <c:v>4.7399997711181596</c:v>
                </c:pt>
                <c:pt idx="8364">
                  <c:v>4.7399997711181596</c:v>
                </c:pt>
                <c:pt idx="8365">
                  <c:v>4.7399997711181596</c:v>
                </c:pt>
                <c:pt idx="8366">
                  <c:v>4.7300000190734801</c:v>
                </c:pt>
                <c:pt idx="8367">
                  <c:v>4.7300000190734801</c:v>
                </c:pt>
                <c:pt idx="8368">
                  <c:v>4.7399997711181596</c:v>
                </c:pt>
                <c:pt idx="8369">
                  <c:v>4.7399997711181596</c:v>
                </c:pt>
                <c:pt idx="8370">
                  <c:v>4.7399997711181596</c:v>
                </c:pt>
                <c:pt idx="8371">
                  <c:v>4.7399997711181596</c:v>
                </c:pt>
                <c:pt idx="8372">
                  <c:v>4.7399997711181596</c:v>
                </c:pt>
                <c:pt idx="8373">
                  <c:v>4.7399997711181596</c:v>
                </c:pt>
                <c:pt idx="8374">
                  <c:v>4.7300000190734801</c:v>
                </c:pt>
                <c:pt idx="8375">
                  <c:v>4.7300000190734801</c:v>
                </c:pt>
                <c:pt idx="8376">
                  <c:v>4.7300000190734801</c:v>
                </c:pt>
                <c:pt idx="8377">
                  <c:v>4.7300000190734801</c:v>
                </c:pt>
                <c:pt idx="8378">
                  <c:v>4.7300000190734801</c:v>
                </c:pt>
                <c:pt idx="8379">
                  <c:v>4.7300000190734801</c:v>
                </c:pt>
                <c:pt idx="8380">
                  <c:v>4.7300000190734801</c:v>
                </c:pt>
                <c:pt idx="8381">
                  <c:v>4.7300000190734801</c:v>
                </c:pt>
                <c:pt idx="8382">
                  <c:v>4.7300000190734801</c:v>
                </c:pt>
                <c:pt idx="8383">
                  <c:v>4.7300000190734801</c:v>
                </c:pt>
                <c:pt idx="8384">
                  <c:v>4.7300000190734801</c:v>
                </c:pt>
                <c:pt idx="8385">
                  <c:v>4.7300000190734801</c:v>
                </c:pt>
                <c:pt idx="8386">
                  <c:v>4.7300000190734801</c:v>
                </c:pt>
                <c:pt idx="8387">
                  <c:v>4.7300000190734801</c:v>
                </c:pt>
                <c:pt idx="8388">
                  <c:v>4.7300000190734801</c:v>
                </c:pt>
                <c:pt idx="8389">
                  <c:v>4.7300000190734801</c:v>
                </c:pt>
                <c:pt idx="8390">
                  <c:v>4.7300000190734801</c:v>
                </c:pt>
                <c:pt idx="8391">
                  <c:v>4.7300000190734801</c:v>
                </c:pt>
                <c:pt idx="8392">
                  <c:v>4.7300000190734801</c:v>
                </c:pt>
                <c:pt idx="8393">
                  <c:v>4.7300000190734801</c:v>
                </c:pt>
                <c:pt idx="8394">
                  <c:v>4.7300000190734801</c:v>
                </c:pt>
                <c:pt idx="8395">
                  <c:v>4.7399997711181596</c:v>
                </c:pt>
                <c:pt idx="8396">
                  <c:v>4.7399997711181596</c:v>
                </c:pt>
                <c:pt idx="8397">
                  <c:v>4.7399997711181596</c:v>
                </c:pt>
                <c:pt idx="8398">
                  <c:v>4.7399997711181596</c:v>
                </c:pt>
                <c:pt idx="8399">
                  <c:v>4.7399997711181596</c:v>
                </c:pt>
                <c:pt idx="8400">
                  <c:v>4.7399997711181596</c:v>
                </c:pt>
                <c:pt idx="8401">
                  <c:v>4.7399997711181596</c:v>
                </c:pt>
                <c:pt idx="8402">
                  <c:v>4.7399997711181596</c:v>
                </c:pt>
                <c:pt idx="8403">
                  <c:v>4.7399997711181596</c:v>
                </c:pt>
                <c:pt idx="8404">
                  <c:v>4.7399997711181596</c:v>
                </c:pt>
                <c:pt idx="8405">
                  <c:v>4.7399997711181596</c:v>
                </c:pt>
                <c:pt idx="8406">
                  <c:v>4.7399997711181596</c:v>
                </c:pt>
                <c:pt idx="8407">
                  <c:v>4.7399997711181596</c:v>
                </c:pt>
                <c:pt idx="8408">
                  <c:v>4.7399997711181596</c:v>
                </c:pt>
                <c:pt idx="8409">
                  <c:v>4.7399997711181596</c:v>
                </c:pt>
                <c:pt idx="8410">
                  <c:v>4.7399997711181596</c:v>
                </c:pt>
                <c:pt idx="8411">
                  <c:v>4.7399997711181596</c:v>
                </c:pt>
                <c:pt idx="8412">
                  <c:v>4.7399997711181596</c:v>
                </c:pt>
                <c:pt idx="8413">
                  <c:v>4.7399997711181596</c:v>
                </c:pt>
                <c:pt idx="8414">
                  <c:v>4.7399997711181596</c:v>
                </c:pt>
                <c:pt idx="8415">
                  <c:v>4.7399997711181596</c:v>
                </c:pt>
                <c:pt idx="8416">
                  <c:v>4.7300000190734801</c:v>
                </c:pt>
                <c:pt idx="8417">
                  <c:v>4.7300000190734801</c:v>
                </c:pt>
                <c:pt idx="8418">
                  <c:v>4.7300000190734801</c:v>
                </c:pt>
                <c:pt idx="8419">
                  <c:v>4.7399997711181596</c:v>
                </c:pt>
                <c:pt idx="8420">
                  <c:v>4.7399997711181596</c:v>
                </c:pt>
                <c:pt idx="8421">
                  <c:v>4.7399997711181596</c:v>
                </c:pt>
                <c:pt idx="8422">
                  <c:v>4.7399997711181596</c:v>
                </c:pt>
                <c:pt idx="8423">
                  <c:v>4.7399997711181596</c:v>
                </c:pt>
                <c:pt idx="8424">
                  <c:v>4.7399997711181596</c:v>
                </c:pt>
                <c:pt idx="8425">
                  <c:v>4.7399997711181596</c:v>
                </c:pt>
                <c:pt idx="8426">
                  <c:v>4.7399997711181596</c:v>
                </c:pt>
                <c:pt idx="8427">
                  <c:v>4.7399997711181596</c:v>
                </c:pt>
                <c:pt idx="8428">
                  <c:v>4.7399997711181596</c:v>
                </c:pt>
                <c:pt idx="8429">
                  <c:v>4.7399997711181596</c:v>
                </c:pt>
                <c:pt idx="8430">
                  <c:v>4.7399997711181596</c:v>
                </c:pt>
                <c:pt idx="8431">
                  <c:v>4.7300000190734801</c:v>
                </c:pt>
                <c:pt idx="8432">
                  <c:v>4.7300000190734801</c:v>
                </c:pt>
                <c:pt idx="8433">
                  <c:v>4.7300000190734801</c:v>
                </c:pt>
                <c:pt idx="8434">
                  <c:v>4.7399997711181596</c:v>
                </c:pt>
                <c:pt idx="8435">
                  <c:v>4.7399997711181596</c:v>
                </c:pt>
                <c:pt idx="8436">
                  <c:v>4.7399997711181596</c:v>
                </c:pt>
                <c:pt idx="8437">
                  <c:v>4.7399997711181596</c:v>
                </c:pt>
                <c:pt idx="8438">
                  <c:v>4.7399997711181596</c:v>
                </c:pt>
                <c:pt idx="8439">
                  <c:v>4.7399997711181596</c:v>
                </c:pt>
                <c:pt idx="8440">
                  <c:v>4.7399997711181596</c:v>
                </c:pt>
                <c:pt idx="8441">
                  <c:v>4.7399997711181596</c:v>
                </c:pt>
                <c:pt idx="8442">
                  <c:v>4.7399997711181596</c:v>
                </c:pt>
                <c:pt idx="8443">
                  <c:v>4.7399997711181596</c:v>
                </c:pt>
                <c:pt idx="8444">
                  <c:v>4.7399997711181596</c:v>
                </c:pt>
                <c:pt idx="8445">
                  <c:v>4.7399997711181596</c:v>
                </c:pt>
                <c:pt idx="8446">
                  <c:v>4.7399997711181596</c:v>
                </c:pt>
                <c:pt idx="8447">
                  <c:v>4.7399997711181596</c:v>
                </c:pt>
                <c:pt idx="8448">
                  <c:v>4.7399997711181596</c:v>
                </c:pt>
                <c:pt idx="8449">
                  <c:v>4.7300000190734801</c:v>
                </c:pt>
                <c:pt idx="8450">
                  <c:v>4.7300000190734801</c:v>
                </c:pt>
                <c:pt idx="8451">
                  <c:v>4.7300000190734801</c:v>
                </c:pt>
                <c:pt idx="8452">
                  <c:v>4.7399997711181596</c:v>
                </c:pt>
                <c:pt idx="8453">
                  <c:v>4.7399997711181596</c:v>
                </c:pt>
                <c:pt idx="8454">
                  <c:v>4.7399997711181596</c:v>
                </c:pt>
                <c:pt idx="8455">
                  <c:v>4.7399997711181596</c:v>
                </c:pt>
                <c:pt idx="8456">
                  <c:v>4.7399997711181596</c:v>
                </c:pt>
                <c:pt idx="8457">
                  <c:v>4.7399997711181596</c:v>
                </c:pt>
                <c:pt idx="8458">
                  <c:v>4.7300000190734801</c:v>
                </c:pt>
                <c:pt idx="8459">
                  <c:v>4.7300000190734801</c:v>
                </c:pt>
                <c:pt idx="8460">
                  <c:v>4.7300000190734801</c:v>
                </c:pt>
                <c:pt idx="8461">
                  <c:v>4.7399997711181596</c:v>
                </c:pt>
                <c:pt idx="8462">
                  <c:v>4.7399997711181596</c:v>
                </c:pt>
                <c:pt idx="8463">
                  <c:v>4.7399997711181596</c:v>
                </c:pt>
                <c:pt idx="8464">
                  <c:v>4.7399997711181596</c:v>
                </c:pt>
                <c:pt idx="8465">
                  <c:v>4.7399997711181596</c:v>
                </c:pt>
                <c:pt idx="8466">
                  <c:v>4.7399997711181596</c:v>
                </c:pt>
                <c:pt idx="8467">
                  <c:v>4.7399997711181596</c:v>
                </c:pt>
                <c:pt idx="8468">
                  <c:v>4.7399997711181596</c:v>
                </c:pt>
                <c:pt idx="8469">
                  <c:v>4.7399997711181596</c:v>
                </c:pt>
                <c:pt idx="8470">
                  <c:v>4.7399997711181596</c:v>
                </c:pt>
                <c:pt idx="8471">
                  <c:v>4.7399997711181596</c:v>
                </c:pt>
                <c:pt idx="8472">
                  <c:v>4.7399997711181596</c:v>
                </c:pt>
                <c:pt idx="8473">
                  <c:v>4.7399997711181596</c:v>
                </c:pt>
                <c:pt idx="8474">
                  <c:v>4.7399997711181596</c:v>
                </c:pt>
                <c:pt idx="8475">
                  <c:v>4.7399997711181596</c:v>
                </c:pt>
                <c:pt idx="8476">
                  <c:v>4.7399997711181596</c:v>
                </c:pt>
                <c:pt idx="8477">
                  <c:v>4.7399997711181596</c:v>
                </c:pt>
                <c:pt idx="8478">
                  <c:v>4.7300000190734801</c:v>
                </c:pt>
                <c:pt idx="8479">
                  <c:v>4.7300000190734801</c:v>
                </c:pt>
                <c:pt idx="8480">
                  <c:v>4.7300000190734801</c:v>
                </c:pt>
                <c:pt idx="8481">
                  <c:v>4.7300000190734801</c:v>
                </c:pt>
                <c:pt idx="8482">
                  <c:v>4.7300000190734801</c:v>
                </c:pt>
                <c:pt idx="8483">
                  <c:v>4.7300000190734801</c:v>
                </c:pt>
                <c:pt idx="8484">
                  <c:v>4.7399997711181596</c:v>
                </c:pt>
                <c:pt idx="8485">
                  <c:v>4.7399997711181596</c:v>
                </c:pt>
                <c:pt idx="8486">
                  <c:v>4.7399997711181596</c:v>
                </c:pt>
                <c:pt idx="8487">
                  <c:v>4.7399997711181596</c:v>
                </c:pt>
                <c:pt idx="8488">
                  <c:v>4.7399997711181596</c:v>
                </c:pt>
                <c:pt idx="8489">
                  <c:v>4.7399997711181596</c:v>
                </c:pt>
                <c:pt idx="8490">
                  <c:v>4.7399997711181596</c:v>
                </c:pt>
                <c:pt idx="8491">
                  <c:v>4.7399997711181596</c:v>
                </c:pt>
                <c:pt idx="8492">
                  <c:v>4.7399997711181596</c:v>
                </c:pt>
                <c:pt idx="8493">
                  <c:v>4.7399997711181596</c:v>
                </c:pt>
                <c:pt idx="8494">
                  <c:v>4.7399997711181596</c:v>
                </c:pt>
                <c:pt idx="8495">
                  <c:v>4.7399997711181596</c:v>
                </c:pt>
                <c:pt idx="8496">
                  <c:v>4.7300000190734801</c:v>
                </c:pt>
                <c:pt idx="8497">
                  <c:v>4.7300000190734801</c:v>
                </c:pt>
                <c:pt idx="8498">
                  <c:v>4.7300000190734801</c:v>
                </c:pt>
                <c:pt idx="8499">
                  <c:v>4.7399997711181596</c:v>
                </c:pt>
                <c:pt idx="8500">
                  <c:v>4.7399997711181596</c:v>
                </c:pt>
                <c:pt idx="8501">
                  <c:v>4.7399997711181596</c:v>
                </c:pt>
                <c:pt idx="8502">
                  <c:v>4.7399997711181596</c:v>
                </c:pt>
                <c:pt idx="8503">
                  <c:v>4.7399997711181596</c:v>
                </c:pt>
                <c:pt idx="8504">
                  <c:v>4.7399997711181596</c:v>
                </c:pt>
                <c:pt idx="8505">
                  <c:v>4.7399997711181596</c:v>
                </c:pt>
                <c:pt idx="8506">
                  <c:v>4.7399997711181596</c:v>
                </c:pt>
                <c:pt idx="8507">
                  <c:v>4.7399997711181596</c:v>
                </c:pt>
                <c:pt idx="8508">
                  <c:v>4.7399997711181596</c:v>
                </c:pt>
                <c:pt idx="8509">
                  <c:v>4.7399997711181596</c:v>
                </c:pt>
                <c:pt idx="8510">
                  <c:v>4.7399997711181596</c:v>
                </c:pt>
                <c:pt idx="8511">
                  <c:v>4.7399997711181596</c:v>
                </c:pt>
                <c:pt idx="8512">
                  <c:v>4.7399997711181596</c:v>
                </c:pt>
                <c:pt idx="8513">
                  <c:v>4.7399997711181596</c:v>
                </c:pt>
                <c:pt idx="8514">
                  <c:v>4.7399997711181596</c:v>
                </c:pt>
                <c:pt idx="8515">
                  <c:v>4.7399997711181596</c:v>
                </c:pt>
                <c:pt idx="8516">
                  <c:v>4.7399997711181596</c:v>
                </c:pt>
                <c:pt idx="8517">
                  <c:v>4.7399997711181596</c:v>
                </c:pt>
                <c:pt idx="8518">
                  <c:v>4.7399997711181596</c:v>
                </c:pt>
                <c:pt idx="8519">
                  <c:v>4.7399997711181596</c:v>
                </c:pt>
                <c:pt idx="8520">
                  <c:v>4.7399997711181596</c:v>
                </c:pt>
                <c:pt idx="8521">
                  <c:v>4.7399997711181596</c:v>
                </c:pt>
                <c:pt idx="8522">
                  <c:v>4.7399997711181596</c:v>
                </c:pt>
                <c:pt idx="8523">
                  <c:v>4.7399997711181596</c:v>
                </c:pt>
                <c:pt idx="8524">
                  <c:v>4.7399997711181596</c:v>
                </c:pt>
                <c:pt idx="8525">
                  <c:v>4.7399997711181596</c:v>
                </c:pt>
                <c:pt idx="8526">
                  <c:v>4.7399997711181596</c:v>
                </c:pt>
                <c:pt idx="8527">
                  <c:v>4.7399997711181596</c:v>
                </c:pt>
                <c:pt idx="8528">
                  <c:v>4.7399997711181596</c:v>
                </c:pt>
                <c:pt idx="8529">
                  <c:v>4.7399997711181596</c:v>
                </c:pt>
                <c:pt idx="8530">
                  <c:v>4.7399997711181596</c:v>
                </c:pt>
                <c:pt idx="8531">
                  <c:v>4.7399997711181596</c:v>
                </c:pt>
                <c:pt idx="8532">
                  <c:v>4.7399997711181596</c:v>
                </c:pt>
                <c:pt idx="8533">
                  <c:v>4.7399997711181596</c:v>
                </c:pt>
                <c:pt idx="8534">
                  <c:v>4.7399997711181596</c:v>
                </c:pt>
                <c:pt idx="8535">
                  <c:v>4.7399997711181596</c:v>
                </c:pt>
                <c:pt idx="8536">
                  <c:v>4.7399997711181596</c:v>
                </c:pt>
                <c:pt idx="8537">
                  <c:v>4.7399997711181596</c:v>
                </c:pt>
                <c:pt idx="8538">
                  <c:v>4.7399997711181596</c:v>
                </c:pt>
                <c:pt idx="8539">
                  <c:v>4.7399997711181596</c:v>
                </c:pt>
                <c:pt idx="8540">
                  <c:v>4.7399997711181596</c:v>
                </c:pt>
                <c:pt idx="8541">
                  <c:v>4.7399997711181596</c:v>
                </c:pt>
                <c:pt idx="8542">
                  <c:v>4.7399997711181596</c:v>
                </c:pt>
                <c:pt idx="8543">
                  <c:v>4.7399997711181596</c:v>
                </c:pt>
                <c:pt idx="8544">
                  <c:v>4.7399997711181596</c:v>
                </c:pt>
                <c:pt idx="8545">
                  <c:v>4.7399997711181596</c:v>
                </c:pt>
                <c:pt idx="8546">
                  <c:v>4.7399997711181596</c:v>
                </c:pt>
                <c:pt idx="8547">
                  <c:v>4.7399997711181596</c:v>
                </c:pt>
                <c:pt idx="8548">
                  <c:v>4.7399997711181596</c:v>
                </c:pt>
                <c:pt idx="8549">
                  <c:v>4.7399997711181596</c:v>
                </c:pt>
                <c:pt idx="8550">
                  <c:v>4.7399997711181596</c:v>
                </c:pt>
                <c:pt idx="8551">
                  <c:v>4.7399997711181596</c:v>
                </c:pt>
                <c:pt idx="8552">
                  <c:v>4.7399997711181596</c:v>
                </c:pt>
                <c:pt idx="8553">
                  <c:v>4.7399997711181596</c:v>
                </c:pt>
                <c:pt idx="8554">
                  <c:v>4.7399997711181596</c:v>
                </c:pt>
                <c:pt idx="8555">
                  <c:v>4.7399997711181596</c:v>
                </c:pt>
                <c:pt idx="8556">
                  <c:v>4.7399997711181596</c:v>
                </c:pt>
                <c:pt idx="8557">
                  <c:v>4.7399997711181596</c:v>
                </c:pt>
                <c:pt idx="8558">
                  <c:v>4.7399997711181596</c:v>
                </c:pt>
                <c:pt idx="8559">
                  <c:v>4.7399997711181596</c:v>
                </c:pt>
                <c:pt idx="8560">
                  <c:v>4.7399997711181596</c:v>
                </c:pt>
                <c:pt idx="8561">
                  <c:v>4.7399997711181596</c:v>
                </c:pt>
                <c:pt idx="8562">
                  <c:v>4.7399997711181596</c:v>
                </c:pt>
                <c:pt idx="8563">
                  <c:v>4.7399997711181596</c:v>
                </c:pt>
                <c:pt idx="8564">
                  <c:v>4.7399997711181596</c:v>
                </c:pt>
                <c:pt idx="8565">
                  <c:v>4.7399997711181596</c:v>
                </c:pt>
                <c:pt idx="8566">
                  <c:v>4.7399997711181596</c:v>
                </c:pt>
                <c:pt idx="8567">
                  <c:v>4.7399997711181596</c:v>
                </c:pt>
                <c:pt idx="8568">
                  <c:v>4.7399997711181596</c:v>
                </c:pt>
                <c:pt idx="8569">
                  <c:v>4.7399997711181596</c:v>
                </c:pt>
                <c:pt idx="8570">
                  <c:v>4.7399997711181596</c:v>
                </c:pt>
                <c:pt idx="8571">
                  <c:v>4.7399997711181596</c:v>
                </c:pt>
                <c:pt idx="8572">
                  <c:v>4.7399997711181596</c:v>
                </c:pt>
                <c:pt idx="8573">
                  <c:v>4.7399997711181596</c:v>
                </c:pt>
                <c:pt idx="8574">
                  <c:v>4.7300000190734801</c:v>
                </c:pt>
                <c:pt idx="8575">
                  <c:v>4.7300000190734801</c:v>
                </c:pt>
                <c:pt idx="8576">
                  <c:v>4.7399997711181596</c:v>
                </c:pt>
                <c:pt idx="8577">
                  <c:v>4.7399997711181596</c:v>
                </c:pt>
                <c:pt idx="8578">
                  <c:v>4.7399997711181596</c:v>
                </c:pt>
                <c:pt idx="8579">
                  <c:v>4.7399997711181596</c:v>
                </c:pt>
                <c:pt idx="8580">
                  <c:v>4.7399997711181596</c:v>
                </c:pt>
                <c:pt idx="8581">
                  <c:v>4.7399997711181596</c:v>
                </c:pt>
                <c:pt idx="8582">
                  <c:v>4.7399997711181596</c:v>
                </c:pt>
                <c:pt idx="8583">
                  <c:v>4.7399997711181596</c:v>
                </c:pt>
                <c:pt idx="8584">
                  <c:v>4.7399997711181596</c:v>
                </c:pt>
                <c:pt idx="8585">
                  <c:v>4.7399997711181596</c:v>
                </c:pt>
                <c:pt idx="8586">
                  <c:v>4.7399997711181596</c:v>
                </c:pt>
                <c:pt idx="8587">
                  <c:v>4.7399997711181596</c:v>
                </c:pt>
                <c:pt idx="8588">
                  <c:v>4.7399997711181596</c:v>
                </c:pt>
                <c:pt idx="8589">
                  <c:v>4.7399997711181596</c:v>
                </c:pt>
                <c:pt idx="8590">
                  <c:v>4.7399997711181596</c:v>
                </c:pt>
                <c:pt idx="8591">
                  <c:v>4.7399997711181596</c:v>
                </c:pt>
                <c:pt idx="8592">
                  <c:v>4.7399997711181596</c:v>
                </c:pt>
                <c:pt idx="8593">
                  <c:v>4.7300000190734801</c:v>
                </c:pt>
                <c:pt idx="8594">
                  <c:v>4.7300000190734801</c:v>
                </c:pt>
                <c:pt idx="8595">
                  <c:v>4.7300000190734801</c:v>
                </c:pt>
                <c:pt idx="8596">
                  <c:v>4.7399997711181596</c:v>
                </c:pt>
                <c:pt idx="8597">
                  <c:v>4.7399997711181596</c:v>
                </c:pt>
                <c:pt idx="8598">
                  <c:v>4.7399997711181596</c:v>
                </c:pt>
                <c:pt idx="8599">
                  <c:v>4.7399997711181596</c:v>
                </c:pt>
                <c:pt idx="8600">
                  <c:v>4.7399997711181596</c:v>
                </c:pt>
                <c:pt idx="8601">
                  <c:v>4.7399997711181596</c:v>
                </c:pt>
                <c:pt idx="8602">
                  <c:v>4.7399997711181596</c:v>
                </c:pt>
                <c:pt idx="8603">
                  <c:v>4.7399997711181596</c:v>
                </c:pt>
                <c:pt idx="8604">
                  <c:v>4.7399997711181596</c:v>
                </c:pt>
                <c:pt idx="8605">
                  <c:v>4.7399997711181596</c:v>
                </c:pt>
                <c:pt idx="8606">
                  <c:v>4.7399997711181596</c:v>
                </c:pt>
                <c:pt idx="8607">
                  <c:v>4.7399997711181596</c:v>
                </c:pt>
                <c:pt idx="8608">
                  <c:v>4.7399997711181596</c:v>
                </c:pt>
                <c:pt idx="8609">
                  <c:v>4.7399997711181596</c:v>
                </c:pt>
                <c:pt idx="8610">
                  <c:v>4.7399997711181596</c:v>
                </c:pt>
                <c:pt idx="8611">
                  <c:v>4.7399997711181596</c:v>
                </c:pt>
                <c:pt idx="8612">
                  <c:v>4.7399997711181596</c:v>
                </c:pt>
                <c:pt idx="8613">
                  <c:v>4.7399997711181596</c:v>
                </c:pt>
                <c:pt idx="8614">
                  <c:v>4.7399997711181596</c:v>
                </c:pt>
                <c:pt idx="8615">
                  <c:v>4.7399997711181596</c:v>
                </c:pt>
                <c:pt idx="8616">
                  <c:v>4.7399997711181596</c:v>
                </c:pt>
                <c:pt idx="8617">
                  <c:v>4.7300000190734801</c:v>
                </c:pt>
                <c:pt idx="8618">
                  <c:v>4.7300000190734801</c:v>
                </c:pt>
                <c:pt idx="8619">
                  <c:v>4.7300000190734801</c:v>
                </c:pt>
                <c:pt idx="8620">
                  <c:v>4.7399997711181596</c:v>
                </c:pt>
                <c:pt idx="8621">
                  <c:v>4.7399997711181596</c:v>
                </c:pt>
                <c:pt idx="8622">
                  <c:v>4.7399997711181596</c:v>
                </c:pt>
                <c:pt idx="8623">
                  <c:v>4.7399997711181596</c:v>
                </c:pt>
                <c:pt idx="8624">
                  <c:v>4.7399997711181596</c:v>
                </c:pt>
                <c:pt idx="8625">
                  <c:v>4.7399997711181596</c:v>
                </c:pt>
                <c:pt idx="8626">
                  <c:v>4.7399997711181596</c:v>
                </c:pt>
                <c:pt idx="8627">
                  <c:v>4.7399997711181596</c:v>
                </c:pt>
                <c:pt idx="8628">
                  <c:v>4.7399997711181596</c:v>
                </c:pt>
                <c:pt idx="8629">
                  <c:v>4.7399997711181596</c:v>
                </c:pt>
                <c:pt idx="8630">
                  <c:v>4.7399997711181596</c:v>
                </c:pt>
                <c:pt idx="8631">
                  <c:v>4.7399997711181596</c:v>
                </c:pt>
                <c:pt idx="8632">
                  <c:v>4.7399997711181596</c:v>
                </c:pt>
                <c:pt idx="8633">
                  <c:v>4.7399997711181596</c:v>
                </c:pt>
                <c:pt idx="8634">
                  <c:v>4.7399997711181596</c:v>
                </c:pt>
                <c:pt idx="8635">
                  <c:v>4.7399997711181596</c:v>
                </c:pt>
                <c:pt idx="8636">
                  <c:v>4.7399997711181596</c:v>
                </c:pt>
                <c:pt idx="8637">
                  <c:v>4.7399997711181596</c:v>
                </c:pt>
                <c:pt idx="8638">
                  <c:v>4.7300000190734801</c:v>
                </c:pt>
                <c:pt idx="8639">
                  <c:v>4.7300000190734801</c:v>
                </c:pt>
                <c:pt idx="8640">
                  <c:v>4.7300000190734801</c:v>
                </c:pt>
                <c:pt idx="8641">
                  <c:v>4.7399997711181596</c:v>
                </c:pt>
                <c:pt idx="8642">
                  <c:v>4.7399997711181596</c:v>
                </c:pt>
                <c:pt idx="8643">
                  <c:v>4.7399997711181596</c:v>
                </c:pt>
                <c:pt idx="8644">
                  <c:v>4.7399997711181596</c:v>
                </c:pt>
                <c:pt idx="8645">
                  <c:v>4.7399997711181596</c:v>
                </c:pt>
                <c:pt idx="8646">
                  <c:v>4.7399997711181596</c:v>
                </c:pt>
                <c:pt idx="8647">
                  <c:v>4.7399997711181596</c:v>
                </c:pt>
                <c:pt idx="8648">
                  <c:v>4.7399997711181596</c:v>
                </c:pt>
                <c:pt idx="8649">
                  <c:v>4.7399997711181596</c:v>
                </c:pt>
                <c:pt idx="8650">
                  <c:v>4.7399997711181596</c:v>
                </c:pt>
                <c:pt idx="8651">
                  <c:v>4.7399997711181596</c:v>
                </c:pt>
                <c:pt idx="8652">
                  <c:v>4.7399997711181596</c:v>
                </c:pt>
                <c:pt idx="8653">
                  <c:v>4.7399997711181596</c:v>
                </c:pt>
                <c:pt idx="8654">
                  <c:v>4.7399997711181596</c:v>
                </c:pt>
                <c:pt idx="8655">
                  <c:v>4.7399997711181596</c:v>
                </c:pt>
                <c:pt idx="8656">
                  <c:v>4.7399997711181596</c:v>
                </c:pt>
                <c:pt idx="8657">
                  <c:v>4.7399997711181596</c:v>
                </c:pt>
                <c:pt idx="8658">
                  <c:v>4.7399997711181596</c:v>
                </c:pt>
                <c:pt idx="8659">
                  <c:v>4.7399997711181596</c:v>
                </c:pt>
                <c:pt idx="8660">
                  <c:v>4.7399997711181596</c:v>
                </c:pt>
                <c:pt idx="8661">
                  <c:v>4.7399997711181596</c:v>
                </c:pt>
                <c:pt idx="8662">
                  <c:v>4.7399997711181596</c:v>
                </c:pt>
                <c:pt idx="8663">
                  <c:v>4.7399997711181596</c:v>
                </c:pt>
                <c:pt idx="8664">
                  <c:v>4.7399997711181596</c:v>
                </c:pt>
                <c:pt idx="8665">
                  <c:v>4.7399997711181596</c:v>
                </c:pt>
                <c:pt idx="8666">
                  <c:v>4.7399997711181596</c:v>
                </c:pt>
                <c:pt idx="8667">
                  <c:v>4.7399997711181596</c:v>
                </c:pt>
                <c:pt idx="8668">
                  <c:v>4.7399997711181596</c:v>
                </c:pt>
                <c:pt idx="8669">
                  <c:v>4.7399997711181596</c:v>
                </c:pt>
                <c:pt idx="8670">
                  <c:v>4.7399997711181596</c:v>
                </c:pt>
                <c:pt idx="8671">
                  <c:v>4.7399997711181596</c:v>
                </c:pt>
                <c:pt idx="8672">
                  <c:v>4.7399997711181596</c:v>
                </c:pt>
                <c:pt idx="8673">
                  <c:v>4.7399997711181596</c:v>
                </c:pt>
                <c:pt idx="8674">
                  <c:v>4.7399997711181596</c:v>
                </c:pt>
                <c:pt idx="8675">
                  <c:v>4.7399997711181596</c:v>
                </c:pt>
                <c:pt idx="8676">
                  <c:v>4.7399997711181596</c:v>
                </c:pt>
                <c:pt idx="8677">
                  <c:v>4.7399997711181596</c:v>
                </c:pt>
                <c:pt idx="8678">
                  <c:v>4.7399997711181596</c:v>
                </c:pt>
                <c:pt idx="8679">
                  <c:v>4.7399997711181596</c:v>
                </c:pt>
                <c:pt idx="8680">
                  <c:v>4.7399997711181596</c:v>
                </c:pt>
                <c:pt idx="8681">
                  <c:v>4.7399997711181596</c:v>
                </c:pt>
                <c:pt idx="8682">
                  <c:v>4.7399997711181596</c:v>
                </c:pt>
                <c:pt idx="8683">
                  <c:v>4.7399997711181596</c:v>
                </c:pt>
                <c:pt idx="8684">
                  <c:v>4.7399997711181596</c:v>
                </c:pt>
                <c:pt idx="8685">
                  <c:v>4.7399997711181596</c:v>
                </c:pt>
                <c:pt idx="8686">
                  <c:v>4.7399997711181596</c:v>
                </c:pt>
                <c:pt idx="8687">
                  <c:v>4.7399997711181596</c:v>
                </c:pt>
                <c:pt idx="8688">
                  <c:v>4.7399997711181596</c:v>
                </c:pt>
                <c:pt idx="8689">
                  <c:v>4.7399997711181596</c:v>
                </c:pt>
                <c:pt idx="8690">
                  <c:v>4.7399997711181596</c:v>
                </c:pt>
                <c:pt idx="8691">
                  <c:v>4.7399997711181596</c:v>
                </c:pt>
                <c:pt idx="8692">
                  <c:v>4.7399997711181596</c:v>
                </c:pt>
                <c:pt idx="8693">
                  <c:v>4.7399997711181596</c:v>
                </c:pt>
                <c:pt idx="8694">
                  <c:v>4.7399997711181596</c:v>
                </c:pt>
                <c:pt idx="8695">
                  <c:v>4.7399997711181596</c:v>
                </c:pt>
                <c:pt idx="8696">
                  <c:v>4.7399997711181596</c:v>
                </c:pt>
                <c:pt idx="8697">
                  <c:v>4.7399997711181596</c:v>
                </c:pt>
                <c:pt idx="8698">
                  <c:v>4.7300000190734801</c:v>
                </c:pt>
                <c:pt idx="8699">
                  <c:v>4.7300000190734801</c:v>
                </c:pt>
                <c:pt idx="8700">
                  <c:v>4.7300000190734801</c:v>
                </c:pt>
                <c:pt idx="8701">
                  <c:v>4.7300000190734801</c:v>
                </c:pt>
                <c:pt idx="8702">
                  <c:v>4.7300000190734801</c:v>
                </c:pt>
                <c:pt idx="8703">
                  <c:v>4.7300000190734801</c:v>
                </c:pt>
                <c:pt idx="8704">
                  <c:v>4.7300000190734801</c:v>
                </c:pt>
                <c:pt idx="8705">
                  <c:v>4.7300000190734801</c:v>
                </c:pt>
                <c:pt idx="8706">
                  <c:v>4.7300000190734801</c:v>
                </c:pt>
                <c:pt idx="8707">
                  <c:v>4.7300000190734801</c:v>
                </c:pt>
                <c:pt idx="8708">
                  <c:v>4.7300000190734801</c:v>
                </c:pt>
                <c:pt idx="8709">
                  <c:v>4.7399997711181596</c:v>
                </c:pt>
                <c:pt idx="8710">
                  <c:v>4.7399997711181596</c:v>
                </c:pt>
                <c:pt idx="8711">
                  <c:v>4.7399997711181596</c:v>
                </c:pt>
                <c:pt idx="8712">
                  <c:v>4.7300000190734801</c:v>
                </c:pt>
                <c:pt idx="8713">
                  <c:v>4.7300000190734801</c:v>
                </c:pt>
                <c:pt idx="8714">
                  <c:v>4.7300000190734801</c:v>
                </c:pt>
                <c:pt idx="8715">
                  <c:v>4.7300000190734801</c:v>
                </c:pt>
                <c:pt idx="8716">
                  <c:v>4.7300000190734801</c:v>
                </c:pt>
                <c:pt idx="8717">
                  <c:v>4.7300000190734801</c:v>
                </c:pt>
                <c:pt idx="8718">
                  <c:v>4.7300000190734801</c:v>
                </c:pt>
                <c:pt idx="8719">
                  <c:v>4.7300000190734801</c:v>
                </c:pt>
                <c:pt idx="8720">
                  <c:v>4.7300000190734801</c:v>
                </c:pt>
                <c:pt idx="8721">
                  <c:v>4.7300000190734801</c:v>
                </c:pt>
                <c:pt idx="8722">
                  <c:v>4.7300000190734801</c:v>
                </c:pt>
                <c:pt idx="8723">
                  <c:v>4.7300000190734801</c:v>
                </c:pt>
                <c:pt idx="8724">
                  <c:v>4.7300000190734801</c:v>
                </c:pt>
                <c:pt idx="8725">
                  <c:v>4.7300000190734801</c:v>
                </c:pt>
                <c:pt idx="8726">
                  <c:v>4.7300000190734801</c:v>
                </c:pt>
                <c:pt idx="8727">
                  <c:v>4.7300000190734801</c:v>
                </c:pt>
                <c:pt idx="8728">
                  <c:v>4.7300000190734801</c:v>
                </c:pt>
                <c:pt idx="8729">
                  <c:v>4.7300000190734801</c:v>
                </c:pt>
                <c:pt idx="8730">
                  <c:v>4.7300000190734801</c:v>
                </c:pt>
                <c:pt idx="8731">
                  <c:v>4.7300000190734801</c:v>
                </c:pt>
                <c:pt idx="8732">
                  <c:v>4.7300000190734801</c:v>
                </c:pt>
                <c:pt idx="8733">
                  <c:v>4.7300000190734801</c:v>
                </c:pt>
                <c:pt idx="8734">
                  <c:v>4.7300000190734801</c:v>
                </c:pt>
                <c:pt idx="8735">
                  <c:v>4.7300000190734801</c:v>
                </c:pt>
                <c:pt idx="8736">
                  <c:v>4.7300000190734801</c:v>
                </c:pt>
                <c:pt idx="8737">
                  <c:v>4.7300000190734801</c:v>
                </c:pt>
                <c:pt idx="8738">
                  <c:v>4.7300000190734801</c:v>
                </c:pt>
                <c:pt idx="8739">
                  <c:v>4.7300000190734801</c:v>
                </c:pt>
                <c:pt idx="8740">
                  <c:v>4.7300000190734801</c:v>
                </c:pt>
                <c:pt idx="8741">
                  <c:v>4.7300000190734801</c:v>
                </c:pt>
                <c:pt idx="8742">
                  <c:v>4.7300000190734801</c:v>
                </c:pt>
                <c:pt idx="8743">
                  <c:v>4.7300000190734801</c:v>
                </c:pt>
                <c:pt idx="8744">
                  <c:v>4.7300000190734801</c:v>
                </c:pt>
                <c:pt idx="8745">
                  <c:v>4.7300000190734801</c:v>
                </c:pt>
                <c:pt idx="8746">
                  <c:v>4.7300000190734801</c:v>
                </c:pt>
                <c:pt idx="8747">
                  <c:v>4.7300000190734801</c:v>
                </c:pt>
                <c:pt idx="8748">
                  <c:v>4.7300000190734801</c:v>
                </c:pt>
                <c:pt idx="8749">
                  <c:v>4.7300000190734801</c:v>
                </c:pt>
                <c:pt idx="8750">
                  <c:v>4.7300000190734801</c:v>
                </c:pt>
                <c:pt idx="8751">
                  <c:v>4.7300000190734801</c:v>
                </c:pt>
                <c:pt idx="8752">
                  <c:v>4.7300000190734801</c:v>
                </c:pt>
                <c:pt idx="8753">
                  <c:v>4.7300000190734801</c:v>
                </c:pt>
                <c:pt idx="8754">
                  <c:v>4.7300000190734801</c:v>
                </c:pt>
                <c:pt idx="8755">
                  <c:v>4.7300000190734801</c:v>
                </c:pt>
                <c:pt idx="8756">
                  <c:v>4.7300000190734801</c:v>
                </c:pt>
                <c:pt idx="8757">
                  <c:v>4.7300000190734801</c:v>
                </c:pt>
                <c:pt idx="8758">
                  <c:v>4.7300000190734801</c:v>
                </c:pt>
                <c:pt idx="8759">
                  <c:v>4.7300000190734801</c:v>
                </c:pt>
                <c:pt idx="8760">
                  <c:v>4.7300000190734801</c:v>
                </c:pt>
                <c:pt idx="8761">
                  <c:v>4.7300000190734801</c:v>
                </c:pt>
                <c:pt idx="8762">
                  <c:v>4.7300000190734801</c:v>
                </c:pt>
                <c:pt idx="8763">
                  <c:v>4.7300000190734801</c:v>
                </c:pt>
                <c:pt idx="8764">
                  <c:v>4.7300000190734801</c:v>
                </c:pt>
                <c:pt idx="8765">
                  <c:v>4.7300000190734801</c:v>
                </c:pt>
                <c:pt idx="8766">
                  <c:v>4.7300000190734801</c:v>
                </c:pt>
                <c:pt idx="8767">
                  <c:v>4.7300000190734801</c:v>
                </c:pt>
                <c:pt idx="8768">
                  <c:v>4.7300000190734801</c:v>
                </c:pt>
                <c:pt idx="8769">
                  <c:v>4.7300000190734801</c:v>
                </c:pt>
                <c:pt idx="8770">
                  <c:v>4.7300000190734801</c:v>
                </c:pt>
                <c:pt idx="8771">
                  <c:v>4.7300000190734801</c:v>
                </c:pt>
                <c:pt idx="8772">
                  <c:v>4.7300000190734801</c:v>
                </c:pt>
                <c:pt idx="8773">
                  <c:v>4.7300000190734801</c:v>
                </c:pt>
                <c:pt idx="8774">
                  <c:v>4.7300000190734801</c:v>
                </c:pt>
                <c:pt idx="8775">
                  <c:v>4.7300000190734801</c:v>
                </c:pt>
                <c:pt idx="8776">
                  <c:v>4.7300000190734801</c:v>
                </c:pt>
                <c:pt idx="8777">
                  <c:v>4.7300000190734801</c:v>
                </c:pt>
                <c:pt idx="8778">
                  <c:v>4.7300000190734801</c:v>
                </c:pt>
                <c:pt idx="8779">
                  <c:v>4.7300000190734801</c:v>
                </c:pt>
                <c:pt idx="8780">
                  <c:v>4.7300000190734801</c:v>
                </c:pt>
                <c:pt idx="8781">
                  <c:v>4.7300000190734801</c:v>
                </c:pt>
                <c:pt idx="8782">
                  <c:v>4.7300000190734801</c:v>
                </c:pt>
                <c:pt idx="8783">
                  <c:v>4.7300000190734801</c:v>
                </c:pt>
                <c:pt idx="8784">
                  <c:v>4.7300000190734801</c:v>
                </c:pt>
                <c:pt idx="8785">
                  <c:v>4.7300000190734801</c:v>
                </c:pt>
                <c:pt idx="8786">
                  <c:v>4.7300000190734801</c:v>
                </c:pt>
                <c:pt idx="8787">
                  <c:v>4.7300000190734801</c:v>
                </c:pt>
                <c:pt idx="8788">
                  <c:v>4.7300000190734801</c:v>
                </c:pt>
                <c:pt idx="8789">
                  <c:v>4.7300000190734801</c:v>
                </c:pt>
                <c:pt idx="8790">
                  <c:v>4.7300000190734801</c:v>
                </c:pt>
                <c:pt idx="8791">
                  <c:v>4.7300000190734801</c:v>
                </c:pt>
                <c:pt idx="8792">
                  <c:v>4.7300000190734801</c:v>
                </c:pt>
                <c:pt idx="8793">
                  <c:v>4.7300000190734801</c:v>
                </c:pt>
                <c:pt idx="8794">
                  <c:v>4.7300000190734801</c:v>
                </c:pt>
                <c:pt idx="8795">
                  <c:v>4.7300000190734801</c:v>
                </c:pt>
                <c:pt idx="8796">
                  <c:v>4.7300000190734801</c:v>
                </c:pt>
                <c:pt idx="8797">
                  <c:v>4.7300000190734801</c:v>
                </c:pt>
                <c:pt idx="8798">
                  <c:v>4.7300000190734801</c:v>
                </c:pt>
                <c:pt idx="8799">
                  <c:v>4.7300000190734801</c:v>
                </c:pt>
                <c:pt idx="8800">
                  <c:v>4.7300000190734801</c:v>
                </c:pt>
                <c:pt idx="8801">
                  <c:v>4.7300000190734801</c:v>
                </c:pt>
                <c:pt idx="8802">
                  <c:v>4.7300000190734801</c:v>
                </c:pt>
                <c:pt idx="8803">
                  <c:v>4.7300000190734801</c:v>
                </c:pt>
                <c:pt idx="8804">
                  <c:v>4.7300000190734801</c:v>
                </c:pt>
                <c:pt idx="8805">
                  <c:v>4.7300000190734801</c:v>
                </c:pt>
                <c:pt idx="8806">
                  <c:v>4.7300000190734801</c:v>
                </c:pt>
                <c:pt idx="8807">
                  <c:v>4.7300000190734801</c:v>
                </c:pt>
                <c:pt idx="8808">
                  <c:v>4.7300000190734801</c:v>
                </c:pt>
                <c:pt idx="8809">
                  <c:v>4.7300000190734801</c:v>
                </c:pt>
                <c:pt idx="8810">
                  <c:v>4.7300000190734801</c:v>
                </c:pt>
                <c:pt idx="8811">
                  <c:v>4.7300000190734801</c:v>
                </c:pt>
                <c:pt idx="8812">
                  <c:v>4.7300000190734801</c:v>
                </c:pt>
                <c:pt idx="8813">
                  <c:v>4.7300000190734801</c:v>
                </c:pt>
                <c:pt idx="8814">
                  <c:v>4.7300000190734801</c:v>
                </c:pt>
                <c:pt idx="8815">
                  <c:v>4.7300000190734801</c:v>
                </c:pt>
                <c:pt idx="8816">
                  <c:v>4.7300000190734801</c:v>
                </c:pt>
                <c:pt idx="8817">
                  <c:v>4.7300000190734801</c:v>
                </c:pt>
                <c:pt idx="8818">
                  <c:v>4.7300000190734801</c:v>
                </c:pt>
                <c:pt idx="8819">
                  <c:v>4.7300000190734801</c:v>
                </c:pt>
                <c:pt idx="8820">
                  <c:v>4.7300000190734801</c:v>
                </c:pt>
                <c:pt idx="8821">
                  <c:v>4.7300000190734801</c:v>
                </c:pt>
                <c:pt idx="8822">
                  <c:v>4.7300000190734801</c:v>
                </c:pt>
                <c:pt idx="8823">
                  <c:v>4.7300000190734801</c:v>
                </c:pt>
                <c:pt idx="8824">
                  <c:v>4.7300000190734801</c:v>
                </c:pt>
                <c:pt idx="8825">
                  <c:v>4.7300000190734801</c:v>
                </c:pt>
                <c:pt idx="8826">
                  <c:v>4.7300000190734801</c:v>
                </c:pt>
                <c:pt idx="8827">
                  <c:v>4.7300000190734801</c:v>
                </c:pt>
                <c:pt idx="8828">
                  <c:v>4.7300000190734801</c:v>
                </c:pt>
                <c:pt idx="8829">
                  <c:v>4.7300000190734801</c:v>
                </c:pt>
                <c:pt idx="8830">
                  <c:v>4.7300000190734801</c:v>
                </c:pt>
                <c:pt idx="8831">
                  <c:v>4.7300000190734801</c:v>
                </c:pt>
                <c:pt idx="8832">
                  <c:v>4.7300000190734801</c:v>
                </c:pt>
                <c:pt idx="8833">
                  <c:v>4.7300000190734801</c:v>
                </c:pt>
                <c:pt idx="8834">
                  <c:v>4.7300000190734801</c:v>
                </c:pt>
                <c:pt idx="8835">
                  <c:v>4.7300000190734801</c:v>
                </c:pt>
                <c:pt idx="8836">
                  <c:v>4.7300000190734801</c:v>
                </c:pt>
                <c:pt idx="8837">
                  <c:v>4.7300000190734801</c:v>
                </c:pt>
                <c:pt idx="8838">
                  <c:v>4.7300000190734801</c:v>
                </c:pt>
                <c:pt idx="8839">
                  <c:v>4.7300000190734801</c:v>
                </c:pt>
                <c:pt idx="8840">
                  <c:v>4.7300000190734801</c:v>
                </c:pt>
                <c:pt idx="8841">
                  <c:v>4.7300000190734801</c:v>
                </c:pt>
                <c:pt idx="8842">
                  <c:v>4.7300000190734801</c:v>
                </c:pt>
                <c:pt idx="8843">
                  <c:v>4.7300000190734801</c:v>
                </c:pt>
                <c:pt idx="8844">
                  <c:v>4.7300000190734801</c:v>
                </c:pt>
                <c:pt idx="8845">
                  <c:v>4.7300000190734801</c:v>
                </c:pt>
                <c:pt idx="8846">
                  <c:v>4.7300000190734801</c:v>
                </c:pt>
                <c:pt idx="8847">
                  <c:v>4.7300000190734801</c:v>
                </c:pt>
                <c:pt idx="8848">
                  <c:v>4.7300000190734801</c:v>
                </c:pt>
                <c:pt idx="8849">
                  <c:v>4.7300000190734801</c:v>
                </c:pt>
                <c:pt idx="8850">
                  <c:v>4.7300000190734801</c:v>
                </c:pt>
                <c:pt idx="8851">
                  <c:v>4.7300000190734801</c:v>
                </c:pt>
                <c:pt idx="8852">
                  <c:v>4.7300000190734801</c:v>
                </c:pt>
                <c:pt idx="8853">
                  <c:v>4.7300000190734801</c:v>
                </c:pt>
                <c:pt idx="8854">
                  <c:v>4.7300000190734801</c:v>
                </c:pt>
                <c:pt idx="8855">
                  <c:v>4.7300000190734801</c:v>
                </c:pt>
                <c:pt idx="8856">
                  <c:v>4.7300000190734801</c:v>
                </c:pt>
                <c:pt idx="8857">
                  <c:v>4.7300000190734801</c:v>
                </c:pt>
                <c:pt idx="8858">
                  <c:v>4.7300000190734801</c:v>
                </c:pt>
                <c:pt idx="8859">
                  <c:v>4.7300000190734801</c:v>
                </c:pt>
                <c:pt idx="8860">
                  <c:v>4.7300000190734801</c:v>
                </c:pt>
                <c:pt idx="8861">
                  <c:v>4.7300000190734801</c:v>
                </c:pt>
                <c:pt idx="8862">
                  <c:v>4.7300000190734801</c:v>
                </c:pt>
                <c:pt idx="8863">
                  <c:v>4.7399997711181596</c:v>
                </c:pt>
                <c:pt idx="8864">
                  <c:v>4.7399997711181596</c:v>
                </c:pt>
                <c:pt idx="8865">
                  <c:v>4.7399997711181596</c:v>
                </c:pt>
                <c:pt idx="8866">
                  <c:v>4.7399997711181596</c:v>
                </c:pt>
                <c:pt idx="8867">
                  <c:v>4.7399997711181596</c:v>
                </c:pt>
                <c:pt idx="8868">
                  <c:v>4.7399997711181596</c:v>
                </c:pt>
                <c:pt idx="8869">
                  <c:v>4.7399997711181596</c:v>
                </c:pt>
                <c:pt idx="8870">
                  <c:v>4.7399997711181596</c:v>
                </c:pt>
                <c:pt idx="8871">
                  <c:v>4.7399997711181596</c:v>
                </c:pt>
                <c:pt idx="8872">
                  <c:v>4.7300000190734801</c:v>
                </c:pt>
                <c:pt idx="8873">
                  <c:v>4.7300000190734801</c:v>
                </c:pt>
                <c:pt idx="8874">
                  <c:v>4.7300000190734801</c:v>
                </c:pt>
                <c:pt idx="8875">
                  <c:v>4.7399997711181596</c:v>
                </c:pt>
                <c:pt idx="8876">
                  <c:v>4.7399997711181596</c:v>
                </c:pt>
                <c:pt idx="8877">
                  <c:v>4.7399997711181596</c:v>
                </c:pt>
                <c:pt idx="8878">
                  <c:v>4.7399997711181596</c:v>
                </c:pt>
                <c:pt idx="8879">
                  <c:v>4.7399997711181596</c:v>
                </c:pt>
                <c:pt idx="8880">
                  <c:v>4.7399997711181596</c:v>
                </c:pt>
                <c:pt idx="8881">
                  <c:v>4.7399997711181596</c:v>
                </c:pt>
                <c:pt idx="8882">
                  <c:v>4.7399997711181596</c:v>
                </c:pt>
                <c:pt idx="8883">
                  <c:v>4.7399997711181596</c:v>
                </c:pt>
                <c:pt idx="8884">
                  <c:v>4.7399997711181596</c:v>
                </c:pt>
                <c:pt idx="8885">
                  <c:v>4.7399997711181596</c:v>
                </c:pt>
                <c:pt idx="8886">
                  <c:v>4.7399997711181596</c:v>
                </c:pt>
                <c:pt idx="8887">
                  <c:v>4.7399997711181596</c:v>
                </c:pt>
                <c:pt idx="8888">
                  <c:v>4.7399997711181596</c:v>
                </c:pt>
                <c:pt idx="8889">
                  <c:v>4.7399997711181596</c:v>
                </c:pt>
                <c:pt idx="8890">
                  <c:v>4.7399997711181596</c:v>
                </c:pt>
                <c:pt idx="8891">
                  <c:v>4.7399997711181596</c:v>
                </c:pt>
                <c:pt idx="8892">
                  <c:v>4.7399997711181596</c:v>
                </c:pt>
                <c:pt idx="8893">
                  <c:v>4.7399997711181596</c:v>
                </c:pt>
                <c:pt idx="8894">
                  <c:v>4.7399997711181596</c:v>
                </c:pt>
                <c:pt idx="8895">
                  <c:v>4.7399997711181596</c:v>
                </c:pt>
                <c:pt idx="8896">
                  <c:v>4.7399997711181596</c:v>
                </c:pt>
                <c:pt idx="8897">
                  <c:v>4.7399997711181596</c:v>
                </c:pt>
                <c:pt idx="8898">
                  <c:v>4.7399997711181596</c:v>
                </c:pt>
                <c:pt idx="8899">
                  <c:v>4.7399997711181596</c:v>
                </c:pt>
                <c:pt idx="8900">
                  <c:v>4.7399997711181596</c:v>
                </c:pt>
                <c:pt idx="8901">
                  <c:v>4.7399997711181596</c:v>
                </c:pt>
                <c:pt idx="8902">
                  <c:v>4.7399997711181596</c:v>
                </c:pt>
                <c:pt idx="8903">
                  <c:v>4.7399997711181596</c:v>
                </c:pt>
                <c:pt idx="8904">
                  <c:v>4.7399997711181596</c:v>
                </c:pt>
                <c:pt idx="8905">
                  <c:v>4.7300000190734801</c:v>
                </c:pt>
                <c:pt idx="8906">
                  <c:v>4.7300000190734801</c:v>
                </c:pt>
                <c:pt idx="8907">
                  <c:v>4.7300000190734801</c:v>
                </c:pt>
                <c:pt idx="8908">
                  <c:v>4.7300000190734801</c:v>
                </c:pt>
                <c:pt idx="8909">
                  <c:v>4.7300000190734801</c:v>
                </c:pt>
                <c:pt idx="8910">
                  <c:v>4.7300000190734801</c:v>
                </c:pt>
                <c:pt idx="8911">
                  <c:v>4.7300000190734801</c:v>
                </c:pt>
                <c:pt idx="8912">
                  <c:v>4.7300000190734801</c:v>
                </c:pt>
                <c:pt idx="8913">
                  <c:v>4.7300000190734801</c:v>
                </c:pt>
                <c:pt idx="8914">
                  <c:v>4.7300000190734801</c:v>
                </c:pt>
                <c:pt idx="8915">
                  <c:v>4.7300000190734801</c:v>
                </c:pt>
                <c:pt idx="8916">
                  <c:v>4.7300000190734801</c:v>
                </c:pt>
                <c:pt idx="8917">
                  <c:v>4.7300000190734801</c:v>
                </c:pt>
                <c:pt idx="8918">
                  <c:v>4.7300000190734801</c:v>
                </c:pt>
                <c:pt idx="8919">
                  <c:v>4.7300000190734801</c:v>
                </c:pt>
                <c:pt idx="8920">
                  <c:v>4.7300000190734801</c:v>
                </c:pt>
                <c:pt idx="8921">
                  <c:v>4.7300000190734801</c:v>
                </c:pt>
                <c:pt idx="8922">
                  <c:v>4.7300000190734801</c:v>
                </c:pt>
                <c:pt idx="8923">
                  <c:v>4.7300000190734801</c:v>
                </c:pt>
                <c:pt idx="8924">
                  <c:v>4.7300000190734801</c:v>
                </c:pt>
                <c:pt idx="8925">
                  <c:v>4.7300000190734801</c:v>
                </c:pt>
                <c:pt idx="8926">
                  <c:v>4.7300000190734801</c:v>
                </c:pt>
                <c:pt idx="8927">
                  <c:v>4.7300000190734801</c:v>
                </c:pt>
                <c:pt idx="8928">
                  <c:v>4.7300000190734801</c:v>
                </c:pt>
                <c:pt idx="8929">
                  <c:v>4.7300000190734801</c:v>
                </c:pt>
                <c:pt idx="8930">
                  <c:v>4.7300000190734801</c:v>
                </c:pt>
                <c:pt idx="8931">
                  <c:v>4.7300000190734801</c:v>
                </c:pt>
                <c:pt idx="8932">
                  <c:v>4.7300000190734801</c:v>
                </c:pt>
                <c:pt idx="8933">
                  <c:v>4.7300000190734801</c:v>
                </c:pt>
                <c:pt idx="8934">
                  <c:v>4.7300000190734801</c:v>
                </c:pt>
                <c:pt idx="8935">
                  <c:v>4.7300000190734801</c:v>
                </c:pt>
                <c:pt idx="8936">
                  <c:v>4.7300000190734801</c:v>
                </c:pt>
                <c:pt idx="8937">
                  <c:v>4.7300000190734801</c:v>
                </c:pt>
                <c:pt idx="8938">
                  <c:v>4.7300000190734801</c:v>
                </c:pt>
                <c:pt idx="8939">
                  <c:v>4.7300000190734801</c:v>
                </c:pt>
                <c:pt idx="8940">
                  <c:v>4.7300000190734801</c:v>
                </c:pt>
                <c:pt idx="8941">
                  <c:v>4.7300000190734801</c:v>
                </c:pt>
                <c:pt idx="8942">
                  <c:v>4.7300000190734801</c:v>
                </c:pt>
                <c:pt idx="8943">
                  <c:v>4.7300000190734801</c:v>
                </c:pt>
                <c:pt idx="8944">
                  <c:v>4.7300000190734801</c:v>
                </c:pt>
                <c:pt idx="8945">
                  <c:v>4.7300000190734801</c:v>
                </c:pt>
                <c:pt idx="8946">
                  <c:v>4.7300000190734801</c:v>
                </c:pt>
                <c:pt idx="8947">
                  <c:v>4.7300000190734801</c:v>
                </c:pt>
                <c:pt idx="8948">
                  <c:v>4.7300000190734801</c:v>
                </c:pt>
                <c:pt idx="8949">
                  <c:v>4.7300000190734801</c:v>
                </c:pt>
                <c:pt idx="8950">
                  <c:v>4.7300000190734801</c:v>
                </c:pt>
                <c:pt idx="8951">
                  <c:v>4.7300000190734801</c:v>
                </c:pt>
                <c:pt idx="8952">
                  <c:v>4.7300000190734801</c:v>
                </c:pt>
                <c:pt idx="8953">
                  <c:v>4.7300000190734801</c:v>
                </c:pt>
                <c:pt idx="8954">
                  <c:v>4.7300000190734801</c:v>
                </c:pt>
                <c:pt idx="8955">
                  <c:v>4.7300000190734801</c:v>
                </c:pt>
                <c:pt idx="8956">
                  <c:v>4.7300000190734801</c:v>
                </c:pt>
                <c:pt idx="8957">
                  <c:v>4.7300000190734801</c:v>
                </c:pt>
                <c:pt idx="8958">
                  <c:v>4.7300000190734801</c:v>
                </c:pt>
                <c:pt idx="8959">
                  <c:v>4.7300000190734801</c:v>
                </c:pt>
                <c:pt idx="8960">
                  <c:v>4.7300000190734801</c:v>
                </c:pt>
                <c:pt idx="8961">
                  <c:v>4.7300000190734801</c:v>
                </c:pt>
                <c:pt idx="8962">
                  <c:v>4.7300000190734801</c:v>
                </c:pt>
                <c:pt idx="8963">
                  <c:v>4.7300000190734801</c:v>
                </c:pt>
                <c:pt idx="8964">
                  <c:v>4.7300000190734801</c:v>
                </c:pt>
                <c:pt idx="8965">
                  <c:v>4.7300000190734801</c:v>
                </c:pt>
                <c:pt idx="8966">
                  <c:v>4.7300000190734801</c:v>
                </c:pt>
                <c:pt idx="8967">
                  <c:v>4.7300000190734801</c:v>
                </c:pt>
                <c:pt idx="8968">
                  <c:v>4.7300000190734801</c:v>
                </c:pt>
                <c:pt idx="8969">
                  <c:v>4.7300000190734801</c:v>
                </c:pt>
                <c:pt idx="8970">
                  <c:v>4.7300000190734801</c:v>
                </c:pt>
                <c:pt idx="8971">
                  <c:v>4.7300000190734801</c:v>
                </c:pt>
                <c:pt idx="8972">
                  <c:v>4.7300000190734801</c:v>
                </c:pt>
                <c:pt idx="8973">
                  <c:v>4.7300000190734801</c:v>
                </c:pt>
                <c:pt idx="8974">
                  <c:v>4.7300000190734801</c:v>
                </c:pt>
                <c:pt idx="8975">
                  <c:v>4.7300000190734801</c:v>
                </c:pt>
                <c:pt idx="8976">
                  <c:v>4.7300000190734801</c:v>
                </c:pt>
                <c:pt idx="8977">
                  <c:v>4.7300000190734801</c:v>
                </c:pt>
                <c:pt idx="8978">
                  <c:v>4.7300000190734801</c:v>
                </c:pt>
                <c:pt idx="8979">
                  <c:v>4.7300000190734801</c:v>
                </c:pt>
                <c:pt idx="8980">
                  <c:v>4.7300000190734801</c:v>
                </c:pt>
                <c:pt idx="8981">
                  <c:v>4.7300000190734801</c:v>
                </c:pt>
                <c:pt idx="8982">
                  <c:v>4.7300000190734801</c:v>
                </c:pt>
                <c:pt idx="8983">
                  <c:v>4.7300000190734801</c:v>
                </c:pt>
                <c:pt idx="8984">
                  <c:v>4.7300000190734801</c:v>
                </c:pt>
                <c:pt idx="8985">
                  <c:v>4.7300000190734801</c:v>
                </c:pt>
                <c:pt idx="8986">
                  <c:v>4.7300000190734801</c:v>
                </c:pt>
                <c:pt idx="8987">
                  <c:v>4.7300000190734801</c:v>
                </c:pt>
                <c:pt idx="8988">
                  <c:v>4.7300000190734801</c:v>
                </c:pt>
                <c:pt idx="8989">
                  <c:v>4.7300000190734801</c:v>
                </c:pt>
                <c:pt idx="8990">
                  <c:v>4.7300000190734801</c:v>
                </c:pt>
                <c:pt idx="8991">
                  <c:v>4.7300000190734801</c:v>
                </c:pt>
                <c:pt idx="8992">
                  <c:v>4.7300000190734801</c:v>
                </c:pt>
                <c:pt idx="8993">
                  <c:v>4.7300000190734801</c:v>
                </c:pt>
                <c:pt idx="8994">
                  <c:v>4.7300000190734801</c:v>
                </c:pt>
                <c:pt idx="8995">
                  <c:v>4.7300000190734801</c:v>
                </c:pt>
                <c:pt idx="8996">
                  <c:v>4.7300000190734801</c:v>
                </c:pt>
                <c:pt idx="8997">
                  <c:v>4.7300000190734801</c:v>
                </c:pt>
                <c:pt idx="8998">
                  <c:v>4.7300000190734801</c:v>
                </c:pt>
                <c:pt idx="8999">
                  <c:v>4.7300000190734801</c:v>
                </c:pt>
                <c:pt idx="9000">
                  <c:v>4.7300000190734801</c:v>
                </c:pt>
                <c:pt idx="9001">
                  <c:v>4.7300000190734801</c:v>
                </c:pt>
                <c:pt idx="9002">
                  <c:v>4.7300000190734801</c:v>
                </c:pt>
                <c:pt idx="9003">
                  <c:v>4.7300000190734801</c:v>
                </c:pt>
                <c:pt idx="9004">
                  <c:v>4.7300000190734801</c:v>
                </c:pt>
                <c:pt idx="9005">
                  <c:v>4.7300000190734801</c:v>
                </c:pt>
                <c:pt idx="9006">
                  <c:v>4.7300000190734801</c:v>
                </c:pt>
                <c:pt idx="9007">
                  <c:v>4.7300000190734801</c:v>
                </c:pt>
                <c:pt idx="9008">
                  <c:v>4.7300000190734801</c:v>
                </c:pt>
                <c:pt idx="9009">
                  <c:v>4.7300000190734801</c:v>
                </c:pt>
                <c:pt idx="9010">
                  <c:v>4.7300000190734801</c:v>
                </c:pt>
                <c:pt idx="9011">
                  <c:v>4.7300000190734801</c:v>
                </c:pt>
                <c:pt idx="9012">
                  <c:v>4.7300000190734801</c:v>
                </c:pt>
                <c:pt idx="9013">
                  <c:v>4.7300000190734801</c:v>
                </c:pt>
                <c:pt idx="9014">
                  <c:v>4.7300000190734801</c:v>
                </c:pt>
                <c:pt idx="9015">
                  <c:v>4.7300000190734801</c:v>
                </c:pt>
                <c:pt idx="9016">
                  <c:v>4.7300000190734801</c:v>
                </c:pt>
                <c:pt idx="9017">
                  <c:v>4.7300000190734801</c:v>
                </c:pt>
                <c:pt idx="9018">
                  <c:v>4.7300000190734801</c:v>
                </c:pt>
                <c:pt idx="9019">
                  <c:v>4.7300000190734801</c:v>
                </c:pt>
                <c:pt idx="9020">
                  <c:v>4.7300000190734801</c:v>
                </c:pt>
                <c:pt idx="9021">
                  <c:v>4.7300000190734801</c:v>
                </c:pt>
                <c:pt idx="9022">
                  <c:v>4.7300000190734801</c:v>
                </c:pt>
                <c:pt idx="9023">
                  <c:v>4.7300000190734801</c:v>
                </c:pt>
                <c:pt idx="9024">
                  <c:v>4.7300000190734801</c:v>
                </c:pt>
                <c:pt idx="9025">
                  <c:v>4.7300000190734801</c:v>
                </c:pt>
                <c:pt idx="9026">
                  <c:v>4.7300000190734801</c:v>
                </c:pt>
                <c:pt idx="9027">
                  <c:v>4.7300000190734801</c:v>
                </c:pt>
                <c:pt idx="9028">
                  <c:v>4.7300000190734801</c:v>
                </c:pt>
                <c:pt idx="9029">
                  <c:v>4.7300000190734801</c:v>
                </c:pt>
                <c:pt idx="9030">
                  <c:v>4.7300000190734801</c:v>
                </c:pt>
                <c:pt idx="9031">
                  <c:v>4.7300000190734801</c:v>
                </c:pt>
                <c:pt idx="9032">
                  <c:v>4.7300000190734801</c:v>
                </c:pt>
                <c:pt idx="9033">
                  <c:v>4.7300000190734801</c:v>
                </c:pt>
                <c:pt idx="9034">
                  <c:v>4.7300000190734801</c:v>
                </c:pt>
                <c:pt idx="9035">
                  <c:v>4.7300000190734801</c:v>
                </c:pt>
                <c:pt idx="9036">
                  <c:v>4.7300000190734801</c:v>
                </c:pt>
                <c:pt idx="9037">
                  <c:v>4.7300000190734801</c:v>
                </c:pt>
                <c:pt idx="9038">
                  <c:v>4.7300000190734801</c:v>
                </c:pt>
                <c:pt idx="9039">
                  <c:v>4.7300000190734801</c:v>
                </c:pt>
                <c:pt idx="9040">
                  <c:v>4.7300000190734801</c:v>
                </c:pt>
                <c:pt idx="9041">
                  <c:v>4.7300000190734801</c:v>
                </c:pt>
                <c:pt idx="9042">
                  <c:v>4.7300000190734801</c:v>
                </c:pt>
                <c:pt idx="9043">
                  <c:v>4.7300000190734801</c:v>
                </c:pt>
                <c:pt idx="9044">
                  <c:v>4.7300000190734801</c:v>
                </c:pt>
                <c:pt idx="9045">
                  <c:v>4.7300000190734801</c:v>
                </c:pt>
                <c:pt idx="9046">
                  <c:v>4.7300000190734801</c:v>
                </c:pt>
                <c:pt idx="9047">
                  <c:v>4.7300000190734801</c:v>
                </c:pt>
                <c:pt idx="9048">
                  <c:v>4.7300000190734801</c:v>
                </c:pt>
                <c:pt idx="9049">
                  <c:v>4.7300000190734801</c:v>
                </c:pt>
                <c:pt idx="9050">
                  <c:v>4.7300000190734801</c:v>
                </c:pt>
                <c:pt idx="9051">
                  <c:v>4.7300000190734801</c:v>
                </c:pt>
                <c:pt idx="9052">
                  <c:v>4.7300000190734801</c:v>
                </c:pt>
                <c:pt idx="9053">
                  <c:v>4.7300000190734801</c:v>
                </c:pt>
                <c:pt idx="9054">
                  <c:v>4.7300000190734801</c:v>
                </c:pt>
                <c:pt idx="9055">
                  <c:v>4.7300000190734801</c:v>
                </c:pt>
                <c:pt idx="9056">
                  <c:v>4.7300000190734801</c:v>
                </c:pt>
                <c:pt idx="9057">
                  <c:v>4.7300000190734801</c:v>
                </c:pt>
                <c:pt idx="9058">
                  <c:v>4.7300000190734801</c:v>
                </c:pt>
                <c:pt idx="9059">
                  <c:v>4.7300000190734801</c:v>
                </c:pt>
                <c:pt idx="9060">
                  <c:v>4.7300000190734801</c:v>
                </c:pt>
                <c:pt idx="9061">
                  <c:v>4.7300000190734801</c:v>
                </c:pt>
                <c:pt idx="9062">
                  <c:v>4.7300000190734801</c:v>
                </c:pt>
                <c:pt idx="9063">
                  <c:v>4.7300000190734801</c:v>
                </c:pt>
                <c:pt idx="9064">
                  <c:v>4.7300000190734801</c:v>
                </c:pt>
                <c:pt idx="9065">
                  <c:v>4.7300000190734801</c:v>
                </c:pt>
                <c:pt idx="9066">
                  <c:v>4.7300000190734801</c:v>
                </c:pt>
                <c:pt idx="9067">
                  <c:v>4.7300000190734801</c:v>
                </c:pt>
                <c:pt idx="9068">
                  <c:v>4.7300000190734801</c:v>
                </c:pt>
                <c:pt idx="9069">
                  <c:v>4.7300000190734801</c:v>
                </c:pt>
                <c:pt idx="9070">
                  <c:v>4.7300000190734801</c:v>
                </c:pt>
                <c:pt idx="9071">
                  <c:v>4.7300000190734801</c:v>
                </c:pt>
                <c:pt idx="9072">
                  <c:v>4.7300000190734801</c:v>
                </c:pt>
                <c:pt idx="9073">
                  <c:v>4.7300000190734801</c:v>
                </c:pt>
                <c:pt idx="9074">
                  <c:v>4.7300000190734801</c:v>
                </c:pt>
                <c:pt idx="9075">
                  <c:v>4.7300000190734801</c:v>
                </c:pt>
                <c:pt idx="9076">
                  <c:v>4.7300000190734801</c:v>
                </c:pt>
                <c:pt idx="9077">
                  <c:v>4.7300000190734801</c:v>
                </c:pt>
                <c:pt idx="9078">
                  <c:v>4.7300000190734801</c:v>
                </c:pt>
                <c:pt idx="9079">
                  <c:v>4.7300000190734801</c:v>
                </c:pt>
                <c:pt idx="9080">
                  <c:v>4.7300000190734801</c:v>
                </c:pt>
                <c:pt idx="9081">
                  <c:v>4.7300000190734801</c:v>
                </c:pt>
                <c:pt idx="9082">
                  <c:v>4.7300000190734801</c:v>
                </c:pt>
                <c:pt idx="9083">
                  <c:v>4.7300000190734801</c:v>
                </c:pt>
                <c:pt idx="9084">
                  <c:v>4.7300000190734801</c:v>
                </c:pt>
                <c:pt idx="9085">
                  <c:v>4.7300000190734801</c:v>
                </c:pt>
                <c:pt idx="9086">
                  <c:v>4.7300000190734801</c:v>
                </c:pt>
                <c:pt idx="9087">
                  <c:v>4.7300000190734801</c:v>
                </c:pt>
                <c:pt idx="9088">
                  <c:v>4.7300000190734801</c:v>
                </c:pt>
                <c:pt idx="9089">
                  <c:v>4.7300000190734801</c:v>
                </c:pt>
                <c:pt idx="9090">
                  <c:v>4.7300000190734801</c:v>
                </c:pt>
                <c:pt idx="9091">
                  <c:v>4.7300000190734801</c:v>
                </c:pt>
                <c:pt idx="9092">
                  <c:v>4.7300000190734801</c:v>
                </c:pt>
                <c:pt idx="9093">
                  <c:v>4.7300000190734801</c:v>
                </c:pt>
                <c:pt idx="9094">
                  <c:v>4.7300000190734801</c:v>
                </c:pt>
                <c:pt idx="9095">
                  <c:v>4.7300000190734801</c:v>
                </c:pt>
                <c:pt idx="9096">
                  <c:v>4.7300000190734801</c:v>
                </c:pt>
                <c:pt idx="9097">
                  <c:v>4.7300000190734801</c:v>
                </c:pt>
                <c:pt idx="9098">
                  <c:v>4.7300000190734801</c:v>
                </c:pt>
                <c:pt idx="9099">
                  <c:v>4.7300000190734801</c:v>
                </c:pt>
                <c:pt idx="9100">
                  <c:v>4.7300000190734801</c:v>
                </c:pt>
                <c:pt idx="9101">
                  <c:v>4.7300000190734801</c:v>
                </c:pt>
                <c:pt idx="9102">
                  <c:v>4.7300000190734801</c:v>
                </c:pt>
                <c:pt idx="9103">
                  <c:v>4.7300000190734801</c:v>
                </c:pt>
                <c:pt idx="9104">
                  <c:v>4.7300000190734801</c:v>
                </c:pt>
                <c:pt idx="9105">
                  <c:v>4.7300000190734801</c:v>
                </c:pt>
                <c:pt idx="9106">
                  <c:v>4.7300000190734801</c:v>
                </c:pt>
                <c:pt idx="9107">
                  <c:v>4.7300000190734801</c:v>
                </c:pt>
                <c:pt idx="9108">
                  <c:v>4.7300000190734801</c:v>
                </c:pt>
                <c:pt idx="9109">
                  <c:v>4.7300000190734801</c:v>
                </c:pt>
                <c:pt idx="9110">
                  <c:v>4.7300000190734801</c:v>
                </c:pt>
                <c:pt idx="9111">
                  <c:v>4.7300000190734801</c:v>
                </c:pt>
                <c:pt idx="9112">
                  <c:v>4.7300000190734801</c:v>
                </c:pt>
                <c:pt idx="9113">
                  <c:v>4.7300000190734801</c:v>
                </c:pt>
                <c:pt idx="9114">
                  <c:v>4.7300000190734801</c:v>
                </c:pt>
                <c:pt idx="9115">
                  <c:v>4.7300000190734801</c:v>
                </c:pt>
                <c:pt idx="9116">
                  <c:v>4.7300000190734801</c:v>
                </c:pt>
                <c:pt idx="9117">
                  <c:v>4.7300000190734801</c:v>
                </c:pt>
                <c:pt idx="9118">
                  <c:v>4.7300000190734801</c:v>
                </c:pt>
                <c:pt idx="9119">
                  <c:v>4.7300000190734801</c:v>
                </c:pt>
                <c:pt idx="9120">
                  <c:v>4.7300000190734801</c:v>
                </c:pt>
                <c:pt idx="9121">
                  <c:v>4.7300000190734801</c:v>
                </c:pt>
                <c:pt idx="9122">
                  <c:v>4.7300000190734801</c:v>
                </c:pt>
                <c:pt idx="9123">
                  <c:v>4.7300000190734801</c:v>
                </c:pt>
                <c:pt idx="9124">
                  <c:v>4.7300000190734801</c:v>
                </c:pt>
                <c:pt idx="9125">
                  <c:v>4.7300000190734801</c:v>
                </c:pt>
                <c:pt idx="9126">
                  <c:v>4.7300000190734801</c:v>
                </c:pt>
                <c:pt idx="9127">
                  <c:v>4.7300000190734801</c:v>
                </c:pt>
                <c:pt idx="9128">
                  <c:v>4.7300000190734801</c:v>
                </c:pt>
                <c:pt idx="9129">
                  <c:v>4.7300000190734801</c:v>
                </c:pt>
                <c:pt idx="9130">
                  <c:v>4.7300000190734801</c:v>
                </c:pt>
                <c:pt idx="9131">
                  <c:v>4.7300000190734801</c:v>
                </c:pt>
                <c:pt idx="9132">
                  <c:v>4.7300000190734801</c:v>
                </c:pt>
                <c:pt idx="9133">
                  <c:v>4.7300000190734801</c:v>
                </c:pt>
                <c:pt idx="9134">
                  <c:v>4.7300000190734801</c:v>
                </c:pt>
                <c:pt idx="9135">
                  <c:v>4.7300000190734801</c:v>
                </c:pt>
                <c:pt idx="9136">
                  <c:v>4.7300000190734801</c:v>
                </c:pt>
                <c:pt idx="9137">
                  <c:v>4.7300000190734801</c:v>
                </c:pt>
                <c:pt idx="9138">
                  <c:v>4.7300000190734801</c:v>
                </c:pt>
                <c:pt idx="9139">
                  <c:v>4.7300000190734801</c:v>
                </c:pt>
                <c:pt idx="9140">
                  <c:v>4.7300000190734801</c:v>
                </c:pt>
                <c:pt idx="9141">
                  <c:v>4.7300000190734801</c:v>
                </c:pt>
                <c:pt idx="9142">
                  <c:v>4.7300000190734801</c:v>
                </c:pt>
                <c:pt idx="9143">
                  <c:v>4.7300000190734801</c:v>
                </c:pt>
                <c:pt idx="9144">
                  <c:v>4.7300000190734801</c:v>
                </c:pt>
                <c:pt idx="9145">
                  <c:v>4.7300000190734801</c:v>
                </c:pt>
                <c:pt idx="9146">
                  <c:v>4.7300000190734801</c:v>
                </c:pt>
                <c:pt idx="9147">
                  <c:v>4.7300000190734801</c:v>
                </c:pt>
                <c:pt idx="9148">
                  <c:v>4.7300000190734801</c:v>
                </c:pt>
                <c:pt idx="9149">
                  <c:v>4.7300000190734801</c:v>
                </c:pt>
                <c:pt idx="9150">
                  <c:v>4.7300000190734801</c:v>
                </c:pt>
                <c:pt idx="9151">
                  <c:v>4.7300000190734801</c:v>
                </c:pt>
                <c:pt idx="9152">
                  <c:v>4.7300000190734801</c:v>
                </c:pt>
                <c:pt idx="9153">
                  <c:v>4.7300000190734801</c:v>
                </c:pt>
                <c:pt idx="9154">
                  <c:v>4.7300000190734801</c:v>
                </c:pt>
                <c:pt idx="9155">
                  <c:v>4.7300000190734801</c:v>
                </c:pt>
                <c:pt idx="9156">
                  <c:v>4.7300000190734801</c:v>
                </c:pt>
                <c:pt idx="9157">
                  <c:v>4.7300000190734801</c:v>
                </c:pt>
                <c:pt idx="9158">
                  <c:v>4.7300000190734801</c:v>
                </c:pt>
                <c:pt idx="9159">
                  <c:v>4.7300000190734801</c:v>
                </c:pt>
                <c:pt idx="9160">
                  <c:v>4.7300000190734801</c:v>
                </c:pt>
                <c:pt idx="9161">
                  <c:v>4.7300000190734801</c:v>
                </c:pt>
                <c:pt idx="9162">
                  <c:v>4.7300000190734801</c:v>
                </c:pt>
                <c:pt idx="9163">
                  <c:v>4.7300000190734801</c:v>
                </c:pt>
                <c:pt idx="9164">
                  <c:v>4.7300000190734801</c:v>
                </c:pt>
                <c:pt idx="9165">
                  <c:v>4.7300000190734801</c:v>
                </c:pt>
                <c:pt idx="9166">
                  <c:v>4.7300000190734801</c:v>
                </c:pt>
                <c:pt idx="9167">
                  <c:v>4.7300000190734801</c:v>
                </c:pt>
                <c:pt idx="9168">
                  <c:v>4.7300000190734801</c:v>
                </c:pt>
                <c:pt idx="9169">
                  <c:v>4.7300000190734801</c:v>
                </c:pt>
                <c:pt idx="9170">
                  <c:v>4.7300000190734801</c:v>
                </c:pt>
                <c:pt idx="9171">
                  <c:v>4.7300000190734801</c:v>
                </c:pt>
                <c:pt idx="9172">
                  <c:v>4.7300000190734801</c:v>
                </c:pt>
                <c:pt idx="9173">
                  <c:v>4.7300000190734801</c:v>
                </c:pt>
                <c:pt idx="9174">
                  <c:v>4.7300000190734801</c:v>
                </c:pt>
                <c:pt idx="9175">
                  <c:v>4.7300000190734801</c:v>
                </c:pt>
                <c:pt idx="9176">
                  <c:v>4.7300000190734801</c:v>
                </c:pt>
                <c:pt idx="9177">
                  <c:v>4.7300000190734801</c:v>
                </c:pt>
                <c:pt idx="9178">
                  <c:v>4.7300000190734801</c:v>
                </c:pt>
                <c:pt idx="9179">
                  <c:v>4.7300000190734801</c:v>
                </c:pt>
                <c:pt idx="9180">
                  <c:v>4.7300000190734801</c:v>
                </c:pt>
                <c:pt idx="9181">
                  <c:v>4.7300000190734801</c:v>
                </c:pt>
                <c:pt idx="9182">
                  <c:v>4.7300000190734801</c:v>
                </c:pt>
                <c:pt idx="9183">
                  <c:v>4.7300000190734801</c:v>
                </c:pt>
                <c:pt idx="9184">
                  <c:v>4.7300000190734801</c:v>
                </c:pt>
                <c:pt idx="9185">
                  <c:v>4.7300000190734801</c:v>
                </c:pt>
                <c:pt idx="9186">
                  <c:v>4.7300000190734801</c:v>
                </c:pt>
                <c:pt idx="9187">
                  <c:v>4.7300000190734801</c:v>
                </c:pt>
                <c:pt idx="9188">
                  <c:v>4.7300000190734801</c:v>
                </c:pt>
                <c:pt idx="9189">
                  <c:v>4.7300000190734801</c:v>
                </c:pt>
                <c:pt idx="9190">
                  <c:v>4.7300000190734801</c:v>
                </c:pt>
                <c:pt idx="9191">
                  <c:v>4.7300000190734801</c:v>
                </c:pt>
                <c:pt idx="9192">
                  <c:v>4.7300000190734801</c:v>
                </c:pt>
                <c:pt idx="9193">
                  <c:v>4.7300000190734801</c:v>
                </c:pt>
                <c:pt idx="9194">
                  <c:v>4.7300000190734801</c:v>
                </c:pt>
                <c:pt idx="9195">
                  <c:v>4.7300000190734801</c:v>
                </c:pt>
                <c:pt idx="9196">
                  <c:v>4.7300000190734801</c:v>
                </c:pt>
                <c:pt idx="9197">
                  <c:v>4.7300000190734801</c:v>
                </c:pt>
                <c:pt idx="9198">
                  <c:v>4.7300000190734801</c:v>
                </c:pt>
                <c:pt idx="9199">
                  <c:v>4.7300000190734801</c:v>
                </c:pt>
                <c:pt idx="9200">
                  <c:v>4.7300000190734801</c:v>
                </c:pt>
                <c:pt idx="9201">
                  <c:v>4.7300000190734801</c:v>
                </c:pt>
                <c:pt idx="9202">
                  <c:v>4.7300000190734801</c:v>
                </c:pt>
                <c:pt idx="9203">
                  <c:v>4.7300000190734801</c:v>
                </c:pt>
                <c:pt idx="9204">
                  <c:v>4.7300000190734801</c:v>
                </c:pt>
                <c:pt idx="9205">
                  <c:v>4.7300000190734801</c:v>
                </c:pt>
                <c:pt idx="9206">
                  <c:v>4.7300000190734801</c:v>
                </c:pt>
                <c:pt idx="9207">
                  <c:v>4.7300000190734801</c:v>
                </c:pt>
                <c:pt idx="9208">
                  <c:v>4.7300000190734801</c:v>
                </c:pt>
                <c:pt idx="9209">
                  <c:v>4.7300000190734801</c:v>
                </c:pt>
                <c:pt idx="9210">
                  <c:v>4.7300000190734801</c:v>
                </c:pt>
                <c:pt idx="9211">
                  <c:v>4.7300000190734801</c:v>
                </c:pt>
                <c:pt idx="9212">
                  <c:v>4.7300000190734801</c:v>
                </c:pt>
                <c:pt idx="9213">
                  <c:v>4.7300000190734801</c:v>
                </c:pt>
                <c:pt idx="9214">
                  <c:v>4.7300000190734801</c:v>
                </c:pt>
                <c:pt idx="9215">
                  <c:v>4.7300000190734801</c:v>
                </c:pt>
                <c:pt idx="9216">
                  <c:v>4.7300000190734801</c:v>
                </c:pt>
                <c:pt idx="9217">
                  <c:v>4.7300000190734801</c:v>
                </c:pt>
                <c:pt idx="9218">
                  <c:v>4.7300000190734801</c:v>
                </c:pt>
                <c:pt idx="9219">
                  <c:v>4.7300000190734801</c:v>
                </c:pt>
                <c:pt idx="9220">
                  <c:v>4.7300000190734801</c:v>
                </c:pt>
                <c:pt idx="9221">
                  <c:v>4.7300000190734801</c:v>
                </c:pt>
                <c:pt idx="9222">
                  <c:v>4.7300000190734801</c:v>
                </c:pt>
                <c:pt idx="9223">
                  <c:v>4.7300000190734801</c:v>
                </c:pt>
                <c:pt idx="9224">
                  <c:v>4.7300000190734801</c:v>
                </c:pt>
                <c:pt idx="9225">
                  <c:v>4.7300000190734801</c:v>
                </c:pt>
                <c:pt idx="9226">
                  <c:v>4.7300000190734801</c:v>
                </c:pt>
                <c:pt idx="9227">
                  <c:v>4.7300000190734801</c:v>
                </c:pt>
                <c:pt idx="9228">
                  <c:v>4.7300000190734801</c:v>
                </c:pt>
                <c:pt idx="9229">
                  <c:v>4.7300000190734801</c:v>
                </c:pt>
                <c:pt idx="9230">
                  <c:v>4.7300000190734801</c:v>
                </c:pt>
                <c:pt idx="9231">
                  <c:v>4.7300000190734801</c:v>
                </c:pt>
                <c:pt idx="9232">
                  <c:v>4.7300000190734801</c:v>
                </c:pt>
                <c:pt idx="9233">
                  <c:v>4.7300000190734801</c:v>
                </c:pt>
                <c:pt idx="9234">
                  <c:v>4.7300000190734801</c:v>
                </c:pt>
                <c:pt idx="9235">
                  <c:v>4.7300000190734801</c:v>
                </c:pt>
                <c:pt idx="9236">
                  <c:v>4.7300000190734801</c:v>
                </c:pt>
                <c:pt idx="9237">
                  <c:v>4.7300000190734801</c:v>
                </c:pt>
                <c:pt idx="9238">
                  <c:v>4.7399997711181596</c:v>
                </c:pt>
                <c:pt idx="9239">
                  <c:v>4.7399997711181596</c:v>
                </c:pt>
                <c:pt idx="9240">
                  <c:v>4.7399997711181596</c:v>
                </c:pt>
                <c:pt idx="9241">
                  <c:v>4.7399997711181596</c:v>
                </c:pt>
                <c:pt idx="9242">
                  <c:v>4.7399997711181596</c:v>
                </c:pt>
                <c:pt idx="9243">
                  <c:v>4.7399997711181596</c:v>
                </c:pt>
                <c:pt idx="9244">
                  <c:v>4.7399997711181596</c:v>
                </c:pt>
                <c:pt idx="9245">
                  <c:v>4.7399997711181596</c:v>
                </c:pt>
                <c:pt idx="9246">
                  <c:v>4.7399997711181596</c:v>
                </c:pt>
                <c:pt idx="9247">
                  <c:v>4.7399997711181596</c:v>
                </c:pt>
                <c:pt idx="9248">
                  <c:v>4.7399997711181596</c:v>
                </c:pt>
                <c:pt idx="9249">
                  <c:v>4.7399997711181596</c:v>
                </c:pt>
                <c:pt idx="9250">
                  <c:v>4.7399997711181596</c:v>
                </c:pt>
                <c:pt idx="9251">
                  <c:v>4.7399997711181596</c:v>
                </c:pt>
                <c:pt idx="9252">
                  <c:v>4.7399997711181596</c:v>
                </c:pt>
                <c:pt idx="9253">
                  <c:v>4.7399997711181596</c:v>
                </c:pt>
                <c:pt idx="9254">
                  <c:v>4.7399997711181596</c:v>
                </c:pt>
                <c:pt idx="9255">
                  <c:v>4.7399997711181596</c:v>
                </c:pt>
                <c:pt idx="9256">
                  <c:v>4.7300000190734801</c:v>
                </c:pt>
                <c:pt idx="9257">
                  <c:v>4.7300000190734801</c:v>
                </c:pt>
                <c:pt idx="9258">
                  <c:v>4.7300000190734801</c:v>
                </c:pt>
                <c:pt idx="9259">
                  <c:v>4.7399997711181596</c:v>
                </c:pt>
                <c:pt idx="9260">
                  <c:v>4.7399997711181596</c:v>
                </c:pt>
                <c:pt idx="9261">
                  <c:v>4.7399997711181596</c:v>
                </c:pt>
                <c:pt idx="9262">
                  <c:v>4.7399997711181596</c:v>
                </c:pt>
                <c:pt idx="9263">
                  <c:v>4.7399997711181596</c:v>
                </c:pt>
                <c:pt idx="9264">
                  <c:v>4.7399997711181596</c:v>
                </c:pt>
                <c:pt idx="9265">
                  <c:v>4.7399997711181596</c:v>
                </c:pt>
                <c:pt idx="9266">
                  <c:v>4.7399997711181596</c:v>
                </c:pt>
                <c:pt idx="9267">
                  <c:v>4.7399997711181596</c:v>
                </c:pt>
                <c:pt idx="9268">
                  <c:v>4.7399997711181596</c:v>
                </c:pt>
                <c:pt idx="9269">
                  <c:v>4.7399997711181596</c:v>
                </c:pt>
                <c:pt idx="9270">
                  <c:v>4.7399997711181596</c:v>
                </c:pt>
                <c:pt idx="9271">
                  <c:v>4.7399997711181596</c:v>
                </c:pt>
                <c:pt idx="9272">
                  <c:v>4.7399997711181596</c:v>
                </c:pt>
                <c:pt idx="9273">
                  <c:v>4.7399997711181596</c:v>
                </c:pt>
                <c:pt idx="9274">
                  <c:v>4.7399997711181596</c:v>
                </c:pt>
                <c:pt idx="9275">
                  <c:v>4.7399997711181596</c:v>
                </c:pt>
                <c:pt idx="9276">
                  <c:v>4.7399997711181596</c:v>
                </c:pt>
                <c:pt idx="9277">
                  <c:v>4.7399997711181596</c:v>
                </c:pt>
                <c:pt idx="9278">
                  <c:v>4.7399997711181596</c:v>
                </c:pt>
                <c:pt idx="9279">
                  <c:v>4.7399997711181596</c:v>
                </c:pt>
                <c:pt idx="9280">
                  <c:v>4.7399997711181596</c:v>
                </c:pt>
                <c:pt idx="9281">
                  <c:v>4.7399997711181596</c:v>
                </c:pt>
                <c:pt idx="9282">
                  <c:v>4.7399997711181596</c:v>
                </c:pt>
                <c:pt idx="9283">
                  <c:v>4.7399997711181596</c:v>
                </c:pt>
                <c:pt idx="9284">
                  <c:v>4.7399997711181596</c:v>
                </c:pt>
                <c:pt idx="9285">
                  <c:v>4.7399997711181596</c:v>
                </c:pt>
                <c:pt idx="9286">
                  <c:v>4.7399997711181596</c:v>
                </c:pt>
                <c:pt idx="9287">
                  <c:v>4.7399997711181596</c:v>
                </c:pt>
                <c:pt idx="9288">
                  <c:v>4.7399997711181596</c:v>
                </c:pt>
                <c:pt idx="9289">
                  <c:v>4.7399997711181596</c:v>
                </c:pt>
                <c:pt idx="9290">
                  <c:v>4.7399997711181596</c:v>
                </c:pt>
                <c:pt idx="9291">
                  <c:v>4.7399997711181596</c:v>
                </c:pt>
                <c:pt idx="9292">
                  <c:v>4.7399997711181596</c:v>
                </c:pt>
                <c:pt idx="9293">
                  <c:v>4.7399997711181596</c:v>
                </c:pt>
                <c:pt idx="9294">
                  <c:v>4.7399997711181596</c:v>
                </c:pt>
                <c:pt idx="9295">
                  <c:v>4.7399997711181596</c:v>
                </c:pt>
                <c:pt idx="9296">
                  <c:v>4.7399997711181596</c:v>
                </c:pt>
                <c:pt idx="9297">
                  <c:v>4.7399997711181596</c:v>
                </c:pt>
                <c:pt idx="9298">
                  <c:v>4.7300000190734801</c:v>
                </c:pt>
                <c:pt idx="9299">
                  <c:v>4.7300000190734801</c:v>
                </c:pt>
                <c:pt idx="9300">
                  <c:v>4.7399997711181596</c:v>
                </c:pt>
                <c:pt idx="9301">
                  <c:v>4.7399997711181596</c:v>
                </c:pt>
                <c:pt idx="9302">
                  <c:v>4.7399997711181596</c:v>
                </c:pt>
                <c:pt idx="9303">
                  <c:v>4.7399997711181596</c:v>
                </c:pt>
                <c:pt idx="9304">
                  <c:v>4.7399997711181596</c:v>
                </c:pt>
                <c:pt idx="9305">
                  <c:v>4.7399997711181596</c:v>
                </c:pt>
                <c:pt idx="9306">
                  <c:v>4.7399997711181596</c:v>
                </c:pt>
                <c:pt idx="9307">
                  <c:v>4.7399997711181596</c:v>
                </c:pt>
                <c:pt idx="9308">
                  <c:v>4.7399997711181596</c:v>
                </c:pt>
                <c:pt idx="9309">
                  <c:v>4.7399997711181596</c:v>
                </c:pt>
                <c:pt idx="9310">
                  <c:v>4.7399997711181596</c:v>
                </c:pt>
                <c:pt idx="9311">
                  <c:v>4.7399997711181596</c:v>
                </c:pt>
                <c:pt idx="9312">
                  <c:v>4.7399997711181596</c:v>
                </c:pt>
                <c:pt idx="9313">
                  <c:v>4.7399997711181596</c:v>
                </c:pt>
                <c:pt idx="9314">
                  <c:v>4.7399997711181596</c:v>
                </c:pt>
                <c:pt idx="9315">
                  <c:v>4.7399997711181596</c:v>
                </c:pt>
                <c:pt idx="9316">
                  <c:v>4.7399997711181596</c:v>
                </c:pt>
                <c:pt idx="9317">
                  <c:v>4.7399997711181596</c:v>
                </c:pt>
                <c:pt idx="9318">
                  <c:v>4.7399997711181596</c:v>
                </c:pt>
                <c:pt idx="9319">
                  <c:v>4.7399997711181596</c:v>
                </c:pt>
                <c:pt idx="9320">
                  <c:v>4.7399997711181596</c:v>
                </c:pt>
                <c:pt idx="9321">
                  <c:v>4.7399997711181596</c:v>
                </c:pt>
                <c:pt idx="9322">
                  <c:v>4.7399997711181596</c:v>
                </c:pt>
                <c:pt idx="9323">
                  <c:v>4.7399997711181596</c:v>
                </c:pt>
                <c:pt idx="9324">
                  <c:v>4.7399997711181596</c:v>
                </c:pt>
                <c:pt idx="9325">
                  <c:v>4.7399997711181596</c:v>
                </c:pt>
                <c:pt idx="9326">
                  <c:v>4.7300000190734801</c:v>
                </c:pt>
                <c:pt idx="9327">
                  <c:v>4.7300000190734801</c:v>
                </c:pt>
                <c:pt idx="9328">
                  <c:v>4.7300000190734801</c:v>
                </c:pt>
                <c:pt idx="9329">
                  <c:v>4.7399997711181596</c:v>
                </c:pt>
                <c:pt idx="9330">
                  <c:v>4.7399997711181596</c:v>
                </c:pt>
                <c:pt idx="9331">
                  <c:v>4.7399997711181596</c:v>
                </c:pt>
                <c:pt idx="9332">
                  <c:v>4.7399997711181596</c:v>
                </c:pt>
                <c:pt idx="9333">
                  <c:v>4.7399997711181596</c:v>
                </c:pt>
                <c:pt idx="9334">
                  <c:v>4.7399997711181596</c:v>
                </c:pt>
                <c:pt idx="9335">
                  <c:v>4.7399997711181596</c:v>
                </c:pt>
                <c:pt idx="9336">
                  <c:v>4.7399997711181596</c:v>
                </c:pt>
                <c:pt idx="9337">
                  <c:v>4.7399997711181596</c:v>
                </c:pt>
                <c:pt idx="9338">
                  <c:v>4.7399997711181596</c:v>
                </c:pt>
                <c:pt idx="9339">
                  <c:v>4.7399997711181596</c:v>
                </c:pt>
                <c:pt idx="9340">
                  <c:v>4.7399997711181596</c:v>
                </c:pt>
                <c:pt idx="9341">
                  <c:v>4.7399997711181596</c:v>
                </c:pt>
                <c:pt idx="9342">
                  <c:v>4.7399997711181596</c:v>
                </c:pt>
                <c:pt idx="9343">
                  <c:v>4.7399997711181596</c:v>
                </c:pt>
                <c:pt idx="9344">
                  <c:v>4.7399997711181596</c:v>
                </c:pt>
                <c:pt idx="9345">
                  <c:v>4.7399997711181596</c:v>
                </c:pt>
                <c:pt idx="9346">
                  <c:v>4.7399997711181596</c:v>
                </c:pt>
                <c:pt idx="9347">
                  <c:v>4.7399997711181596</c:v>
                </c:pt>
                <c:pt idx="9348">
                  <c:v>4.7399997711181596</c:v>
                </c:pt>
                <c:pt idx="9349">
                  <c:v>4.7399997711181596</c:v>
                </c:pt>
                <c:pt idx="9350">
                  <c:v>4.7399997711181596</c:v>
                </c:pt>
                <c:pt idx="9351">
                  <c:v>4.7399997711181596</c:v>
                </c:pt>
                <c:pt idx="9352">
                  <c:v>4.7399997711181596</c:v>
                </c:pt>
                <c:pt idx="9353">
                  <c:v>4.7399997711181596</c:v>
                </c:pt>
                <c:pt idx="9354">
                  <c:v>4.7399997711181596</c:v>
                </c:pt>
                <c:pt idx="9355">
                  <c:v>4.7399997711181596</c:v>
                </c:pt>
                <c:pt idx="9356">
                  <c:v>4.7399997711181596</c:v>
                </c:pt>
                <c:pt idx="9357">
                  <c:v>4.7399997711181596</c:v>
                </c:pt>
                <c:pt idx="9358">
                  <c:v>4.7399997711181596</c:v>
                </c:pt>
                <c:pt idx="9359">
                  <c:v>4.7399997711181596</c:v>
                </c:pt>
                <c:pt idx="9360">
                  <c:v>4.7399997711181596</c:v>
                </c:pt>
                <c:pt idx="9361">
                  <c:v>4.7399997711181596</c:v>
                </c:pt>
                <c:pt idx="9362">
                  <c:v>4.7399997711181596</c:v>
                </c:pt>
                <c:pt idx="9363">
                  <c:v>4.7399997711181596</c:v>
                </c:pt>
                <c:pt idx="9364">
                  <c:v>4.7399997711181596</c:v>
                </c:pt>
                <c:pt idx="9365">
                  <c:v>4.7399997711181596</c:v>
                </c:pt>
                <c:pt idx="9366">
                  <c:v>4.7399997711181596</c:v>
                </c:pt>
                <c:pt idx="9367">
                  <c:v>4.7399997711181596</c:v>
                </c:pt>
                <c:pt idx="9368">
                  <c:v>4.7399997711181596</c:v>
                </c:pt>
                <c:pt idx="9369">
                  <c:v>4.7399997711181596</c:v>
                </c:pt>
                <c:pt idx="9370">
                  <c:v>4.7399997711181596</c:v>
                </c:pt>
                <c:pt idx="9371">
                  <c:v>4.7399997711181596</c:v>
                </c:pt>
                <c:pt idx="9372">
                  <c:v>4.7399997711181596</c:v>
                </c:pt>
                <c:pt idx="9373">
                  <c:v>4.7399997711181596</c:v>
                </c:pt>
                <c:pt idx="9374">
                  <c:v>4.7399997711181596</c:v>
                </c:pt>
                <c:pt idx="9375">
                  <c:v>4.7399997711181596</c:v>
                </c:pt>
                <c:pt idx="9376">
                  <c:v>4.7399997711181596</c:v>
                </c:pt>
                <c:pt idx="9377">
                  <c:v>4.7399997711181596</c:v>
                </c:pt>
                <c:pt idx="9378">
                  <c:v>4.7399997711181596</c:v>
                </c:pt>
                <c:pt idx="9379">
                  <c:v>4.7399997711181596</c:v>
                </c:pt>
                <c:pt idx="9380">
                  <c:v>4.7399997711181596</c:v>
                </c:pt>
                <c:pt idx="9381">
                  <c:v>4.7399997711181596</c:v>
                </c:pt>
                <c:pt idx="9382">
                  <c:v>4.7399997711181596</c:v>
                </c:pt>
                <c:pt idx="9383">
                  <c:v>4.7300000190734801</c:v>
                </c:pt>
                <c:pt idx="9384">
                  <c:v>4.7300000190734801</c:v>
                </c:pt>
                <c:pt idx="9385">
                  <c:v>4.7300000190734801</c:v>
                </c:pt>
                <c:pt idx="9386">
                  <c:v>4.7300000190734801</c:v>
                </c:pt>
                <c:pt idx="9387">
                  <c:v>4.7300000190734801</c:v>
                </c:pt>
                <c:pt idx="9388">
                  <c:v>4.7300000190734801</c:v>
                </c:pt>
                <c:pt idx="9389">
                  <c:v>4.7300000190734801</c:v>
                </c:pt>
                <c:pt idx="9390">
                  <c:v>4.7300000190734801</c:v>
                </c:pt>
                <c:pt idx="9391">
                  <c:v>4.7300000190734801</c:v>
                </c:pt>
                <c:pt idx="9392">
                  <c:v>4.7300000190734801</c:v>
                </c:pt>
                <c:pt idx="9393">
                  <c:v>4.7300000190734801</c:v>
                </c:pt>
                <c:pt idx="9394">
                  <c:v>4.7300000190734801</c:v>
                </c:pt>
                <c:pt idx="9395">
                  <c:v>4.7300000190734801</c:v>
                </c:pt>
                <c:pt idx="9396">
                  <c:v>4.7300000190734801</c:v>
                </c:pt>
                <c:pt idx="9397">
                  <c:v>4.7300000190734801</c:v>
                </c:pt>
                <c:pt idx="9398">
                  <c:v>4.7300000190734801</c:v>
                </c:pt>
                <c:pt idx="9399">
                  <c:v>4.7300000190734801</c:v>
                </c:pt>
                <c:pt idx="9400">
                  <c:v>4.7300000190734801</c:v>
                </c:pt>
                <c:pt idx="9401">
                  <c:v>4.7300000190734801</c:v>
                </c:pt>
                <c:pt idx="9402">
                  <c:v>4.7300000190734801</c:v>
                </c:pt>
                <c:pt idx="9403">
                  <c:v>4.7300000190734801</c:v>
                </c:pt>
                <c:pt idx="9404">
                  <c:v>4.7300000190734801</c:v>
                </c:pt>
                <c:pt idx="9405">
                  <c:v>4.7300000190734801</c:v>
                </c:pt>
                <c:pt idx="9406">
                  <c:v>4.7300000190734801</c:v>
                </c:pt>
                <c:pt idx="9407">
                  <c:v>4.7300000190734801</c:v>
                </c:pt>
                <c:pt idx="9408">
                  <c:v>4.7300000190734801</c:v>
                </c:pt>
                <c:pt idx="9409">
                  <c:v>4.7300000190734801</c:v>
                </c:pt>
                <c:pt idx="9410">
                  <c:v>4.7300000190734801</c:v>
                </c:pt>
                <c:pt idx="9411">
                  <c:v>4.7300000190734801</c:v>
                </c:pt>
                <c:pt idx="9412">
                  <c:v>4.7300000190734801</c:v>
                </c:pt>
                <c:pt idx="9413">
                  <c:v>4.7300000190734801</c:v>
                </c:pt>
                <c:pt idx="9414">
                  <c:v>4.7300000190734801</c:v>
                </c:pt>
                <c:pt idx="9415">
                  <c:v>4.7300000190734801</c:v>
                </c:pt>
                <c:pt idx="9416">
                  <c:v>4.7300000190734801</c:v>
                </c:pt>
                <c:pt idx="9417">
                  <c:v>4.7300000190734801</c:v>
                </c:pt>
                <c:pt idx="9418">
                  <c:v>4.7300000190734801</c:v>
                </c:pt>
                <c:pt idx="9419">
                  <c:v>4.7300000190734801</c:v>
                </c:pt>
                <c:pt idx="9420">
                  <c:v>4.7300000190734801</c:v>
                </c:pt>
                <c:pt idx="9421">
                  <c:v>4.7300000190734801</c:v>
                </c:pt>
                <c:pt idx="9422">
                  <c:v>4.7300000190734801</c:v>
                </c:pt>
                <c:pt idx="9423">
                  <c:v>4.7300000190734801</c:v>
                </c:pt>
                <c:pt idx="9424">
                  <c:v>4.7300000190734801</c:v>
                </c:pt>
                <c:pt idx="9425">
                  <c:v>4.7300000190734801</c:v>
                </c:pt>
                <c:pt idx="9426">
                  <c:v>4.7300000190734801</c:v>
                </c:pt>
                <c:pt idx="9427">
                  <c:v>4.7300000190734801</c:v>
                </c:pt>
                <c:pt idx="9428">
                  <c:v>4.7300000190734801</c:v>
                </c:pt>
                <c:pt idx="9429">
                  <c:v>4.7300000190734801</c:v>
                </c:pt>
                <c:pt idx="9430">
                  <c:v>4.7300000190734801</c:v>
                </c:pt>
                <c:pt idx="9431">
                  <c:v>4.7300000190734801</c:v>
                </c:pt>
                <c:pt idx="9432">
                  <c:v>4.7300000190734801</c:v>
                </c:pt>
                <c:pt idx="9433">
                  <c:v>4.7300000190734801</c:v>
                </c:pt>
                <c:pt idx="9434">
                  <c:v>4.7300000190734801</c:v>
                </c:pt>
                <c:pt idx="9435">
                  <c:v>4.7300000190734801</c:v>
                </c:pt>
                <c:pt idx="9436">
                  <c:v>4.7300000190734801</c:v>
                </c:pt>
                <c:pt idx="9437">
                  <c:v>4.7300000190734801</c:v>
                </c:pt>
                <c:pt idx="9438">
                  <c:v>4.7300000190734801</c:v>
                </c:pt>
                <c:pt idx="9439">
                  <c:v>4.7300000190734801</c:v>
                </c:pt>
                <c:pt idx="9440">
                  <c:v>4.7300000190734801</c:v>
                </c:pt>
                <c:pt idx="9441">
                  <c:v>4.7300000190734801</c:v>
                </c:pt>
                <c:pt idx="9442">
                  <c:v>4.7300000190734801</c:v>
                </c:pt>
                <c:pt idx="9443">
                  <c:v>4.7300000190734801</c:v>
                </c:pt>
                <c:pt idx="9444">
                  <c:v>4.7300000190734801</c:v>
                </c:pt>
                <c:pt idx="9445">
                  <c:v>4.7300000190734801</c:v>
                </c:pt>
                <c:pt idx="9446">
                  <c:v>4.7300000190734801</c:v>
                </c:pt>
                <c:pt idx="9447">
                  <c:v>4.7300000190734801</c:v>
                </c:pt>
                <c:pt idx="9448">
                  <c:v>4.7300000190734801</c:v>
                </c:pt>
                <c:pt idx="9449">
                  <c:v>4.7300000190734801</c:v>
                </c:pt>
                <c:pt idx="9450">
                  <c:v>4.7300000190734801</c:v>
                </c:pt>
                <c:pt idx="9451">
                  <c:v>4.7300000190734801</c:v>
                </c:pt>
                <c:pt idx="9452">
                  <c:v>4.7300000190734801</c:v>
                </c:pt>
                <c:pt idx="9453">
                  <c:v>4.7300000190734801</c:v>
                </c:pt>
                <c:pt idx="9454">
                  <c:v>4.7300000190734801</c:v>
                </c:pt>
                <c:pt idx="9455">
                  <c:v>4.7300000190734801</c:v>
                </c:pt>
                <c:pt idx="9456">
                  <c:v>4.7300000190734801</c:v>
                </c:pt>
                <c:pt idx="9457">
                  <c:v>4.7300000190734801</c:v>
                </c:pt>
                <c:pt idx="9458">
                  <c:v>4.7300000190734801</c:v>
                </c:pt>
                <c:pt idx="9459">
                  <c:v>4.7300000190734801</c:v>
                </c:pt>
                <c:pt idx="9460">
                  <c:v>4.7300000190734801</c:v>
                </c:pt>
                <c:pt idx="9461">
                  <c:v>4.7300000190734801</c:v>
                </c:pt>
                <c:pt idx="9462">
                  <c:v>4.7300000190734801</c:v>
                </c:pt>
                <c:pt idx="9463">
                  <c:v>4.7300000190734801</c:v>
                </c:pt>
                <c:pt idx="9464">
                  <c:v>4.7300000190734801</c:v>
                </c:pt>
                <c:pt idx="9465">
                  <c:v>4.7300000190734801</c:v>
                </c:pt>
                <c:pt idx="9466">
                  <c:v>4.7300000190734801</c:v>
                </c:pt>
                <c:pt idx="9467">
                  <c:v>4.7300000190734801</c:v>
                </c:pt>
                <c:pt idx="9468">
                  <c:v>4.7300000190734801</c:v>
                </c:pt>
                <c:pt idx="9469">
                  <c:v>4.7300000190734801</c:v>
                </c:pt>
                <c:pt idx="9470">
                  <c:v>4.7300000190734801</c:v>
                </c:pt>
                <c:pt idx="9471">
                  <c:v>4.7300000190734801</c:v>
                </c:pt>
                <c:pt idx="9472">
                  <c:v>4.7300000190734801</c:v>
                </c:pt>
                <c:pt idx="9473">
                  <c:v>4.7300000190734801</c:v>
                </c:pt>
                <c:pt idx="9474">
                  <c:v>4.7300000190734801</c:v>
                </c:pt>
                <c:pt idx="9475">
                  <c:v>4.7300000190734801</c:v>
                </c:pt>
                <c:pt idx="9476">
                  <c:v>4.7300000190734801</c:v>
                </c:pt>
                <c:pt idx="9477">
                  <c:v>4.7300000190734801</c:v>
                </c:pt>
                <c:pt idx="9478">
                  <c:v>4.7300000190734801</c:v>
                </c:pt>
                <c:pt idx="9479">
                  <c:v>4.7300000190734801</c:v>
                </c:pt>
                <c:pt idx="9480">
                  <c:v>4.7300000190734801</c:v>
                </c:pt>
                <c:pt idx="9481">
                  <c:v>4.7300000190734801</c:v>
                </c:pt>
                <c:pt idx="9482">
                  <c:v>4.7300000190734801</c:v>
                </c:pt>
                <c:pt idx="9483">
                  <c:v>4.7300000190734801</c:v>
                </c:pt>
                <c:pt idx="9484">
                  <c:v>4.7300000190734801</c:v>
                </c:pt>
                <c:pt idx="9485">
                  <c:v>4.7300000190734801</c:v>
                </c:pt>
                <c:pt idx="9486">
                  <c:v>4.7300000190734801</c:v>
                </c:pt>
                <c:pt idx="9487">
                  <c:v>4.7300000190734801</c:v>
                </c:pt>
                <c:pt idx="9488">
                  <c:v>4.7300000190734801</c:v>
                </c:pt>
                <c:pt idx="9489">
                  <c:v>4.7300000190734801</c:v>
                </c:pt>
                <c:pt idx="9490">
                  <c:v>4.7300000190734801</c:v>
                </c:pt>
                <c:pt idx="9491">
                  <c:v>4.7300000190734801</c:v>
                </c:pt>
                <c:pt idx="9492">
                  <c:v>4.7300000190734801</c:v>
                </c:pt>
                <c:pt idx="9493">
                  <c:v>4.7300000190734801</c:v>
                </c:pt>
                <c:pt idx="9494">
                  <c:v>4.7300000190734801</c:v>
                </c:pt>
                <c:pt idx="9495">
                  <c:v>4.7300000190734801</c:v>
                </c:pt>
                <c:pt idx="9496">
                  <c:v>4.7300000190734801</c:v>
                </c:pt>
                <c:pt idx="9497">
                  <c:v>4.7300000190734801</c:v>
                </c:pt>
                <c:pt idx="9498">
                  <c:v>4.7300000190734801</c:v>
                </c:pt>
                <c:pt idx="9499">
                  <c:v>4.7300000190734801</c:v>
                </c:pt>
                <c:pt idx="9500">
                  <c:v>4.7300000190734801</c:v>
                </c:pt>
                <c:pt idx="9501">
                  <c:v>4.7300000190734801</c:v>
                </c:pt>
                <c:pt idx="9502">
                  <c:v>4.7300000190734801</c:v>
                </c:pt>
                <c:pt idx="9503">
                  <c:v>4.7300000190734801</c:v>
                </c:pt>
                <c:pt idx="9504">
                  <c:v>4.7300000190734801</c:v>
                </c:pt>
                <c:pt idx="9505">
                  <c:v>4.7300000190734801</c:v>
                </c:pt>
                <c:pt idx="9506">
                  <c:v>4.7300000190734801</c:v>
                </c:pt>
                <c:pt idx="9507">
                  <c:v>4.7300000190734801</c:v>
                </c:pt>
                <c:pt idx="9508">
                  <c:v>4.7300000190734801</c:v>
                </c:pt>
                <c:pt idx="9509">
                  <c:v>4.7300000190734801</c:v>
                </c:pt>
                <c:pt idx="9510">
                  <c:v>4.7300000190734801</c:v>
                </c:pt>
                <c:pt idx="9511">
                  <c:v>4.7300000190734801</c:v>
                </c:pt>
                <c:pt idx="9512">
                  <c:v>4.7300000190734801</c:v>
                </c:pt>
                <c:pt idx="9513">
                  <c:v>4.7300000190734801</c:v>
                </c:pt>
                <c:pt idx="9514">
                  <c:v>4.7300000190734801</c:v>
                </c:pt>
                <c:pt idx="9515">
                  <c:v>4.7300000190734801</c:v>
                </c:pt>
                <c:pt idx="9516">
                  <c:v>4.7300000190734801</c:v>
                </c:pt>
                <c:pt idx="9517">
                  <c:v>4.7300000190734801</c:v>
                </c:pt>
                <c:pt idx="9518">
                  <c:v>4.7300000190734801</c:v>
                </c:pt>
                <c:pt idx="9519">
                  <c:v>4.7300000190734801</c:v>
                </c:pt>
                <c:pt idx="9520">
                  <c:v>4.7300000190734801</c:v>
                </c:pt>
                <c:pt idx="9521">
                  <c:v>4.7300000190734801</c:v>
                </c:pt>
                <c:pt idx="9522">
                  <c:v>4.7300000190734801</c:v>
                </c:pt>
                <c:pt idx="9523">
                  <c:v>4.7300000190734801</c:v>
                </c:pt>
                <c:pt idx="9524">
                  <c:v>4.7300000190734801</c:v>
                </c:pt>
                <c:pt idx="9525">
                  <c:v>4.7300000190734801</c:v>
                </c:pt>
                <c:pt idx="9526">
                  <c:v>4.7300000190734801</c:v>
                </c:pt>
                <c:pt idx="9527">
                  <c:v>4.7300000190734801</c:v>
                </c:pt>
                <c:pt idx="9528">
                  <c:v>4.7300000190734801</c:v>
                </c:pt>
                <c:pt idx="9529">
                  <c:v>4.7300000190734801</c:v>
                </c:pt>
                <c:pt idx="9530">
                  <c:v>4.7300000190734801</c:v>
                </c:pt>
                <c:pt idx="9531">
                  <c:v>4.7300000190734801</c:v>
                </c:pt>
                <c:pt idx="9532">
                  <c:v>4.7300000190734801</c:v>
                </c:pt>
                <c:pt idx="9533">
                  <c:v>4.7300000190734801</c:v>
                </c:pt>
                <c:pt idx="9534">
                  <c:v>4.7300000190734801</c:v>
                </c:pt>
                <c:pt idx="9535">
                  <c:v>4.7300000190734801</c:v>
                </c:pt>
                <c:pt idx="9536">
                  <c:v>4.7300000190734801</c:v>
                </c:pt>
                <c:pt idx="9537">
                  <c:v>4.7300000190734801</c:v>
                </c:pt>
                <c:pt idx="9538">
                  <c:v>4.7300000190734801</c:v>
                </c:pt>
                <c:pt idx="9539">
                  <c:v>4.7300000190734801</c:v>
                </c:pt>
                <c:pt idx="9540">
                  <c:v>4.7300000190734801</c:v>
                </c:pt>
                <c:pt idx="9541">
                  <c:v>4.7300000190734801</c:v>
                </c:pt>
                <c:pt idx="9542">
                  <c:v>4.7300000190734801</c:v>
                </c:pt>
                <c:pt idx="9543">
                  <c:v>4.7300000190734801</c:v>
                </c:pt>
                <c:pt idx="9544">
                  <c:v>4.7300000190734801</c:v>
                </c:pt>
                <c:pt idx="9545">
                  <c:v>4.7300000190734801</c:v>
                </c:pt>
                <c:pt idx="9546">
                  <c:v>4.7300000190734801</c:v>
                </c:pt>
                <c:pt idx="9547">
                  <c:v>4.7300000190734801</c:v>
                </c:pt>
                <c:pt idx="9548">
                  <c:v>4.7300000190734801</c:v>
                </c:pt>
                <c:pt idx="9549">
                  <c:v>4.7300000190734801</c:v>
                </c:pt>
                <c:pt idx="9550">
                  <c:v>4.7300000190734801</c:v>
                </c:pt>
                <c:pt idx="9551">
                  <c:v>4.7300000190734801</c:v>
                </c:pt>
                <c:pt idx="9552">
                  <c:v>4.7300000190734801</c:v>
                </c:pt>
                <c:pt idx="9553">
                  <c:v>4.7300000190734801</c:v>
                </c:pt>
                <c:pt idx="9554">
                  <c:v>4.7300000190734801</c:v>
                </c:pt>
                <c:pt idx="9555">
                  <c:v>4.7300000190734801</c:v>
                </c:pt>
                <c:pt idx="9556">
                  <c:v>4.7300000190734801</c:v>
                </c:pt>
                <c:pt idx="9557">
                  <c:v>4.7300000190734801</c:v>
                </c:pt>
                <c:pt idx="9558">
                  <c:v>4.7300000190734801</c:v>
                </c:pt>
                <c:pt idx="9559">
                  <c:v>4.7300000190734801</c:v>
                </c:pt>
                <c:pt idx="9560">
                  <c:v>4.7300000190734801</c:v>
                </c:pt>
                <c:pt idx="9561">
                  <c:v>4.7300000190734801</c:v>
                </c:pt>
                <c:pt idx="9562">
                  <c:v>4.7300000190734801</c:v>
                </c:pt>
                <c:pt idx="9563">
                  <c:v>4.7300000190734801</c:v>
                </c:pt>
                <c:pt idx="9564">
                  <c:v>4.7300000190734801</c:v>
                </c:pt>
                <c:pt idx="9565">
                  <c:v>4.7300000190734801</c:v>
                </c:pt>
                <c:pt idx="9566">
                  <c:v>4.7300000190734801</c:v>
                </c:pt>
                <c:pt idx="9567">
                  <c:v>4.7300000190734801</c:v>
                </c:pt>
                <c:pt idx="9568">
                  <c:v>4.7300000190734801</c:v>
                </c:pt>
                <c:pt idx="9569">
                  <c:v>4.7300000190734801</c:v>
                </c:pt>
                <c:pt idx="9570">
                  <c:v>4.7300000190734801</c:v>
                </c:pt>
                <c:pt idx="9571">
                  <c:v>4.7300000190734801</c:v>
                </c:pt>
                <c:pt idx="9572">
                  <c:v>4.7300000190734801</c:v>
                </c:pt>
                <c:pt idx="9573">
                  <c:v>4.7300000190734801</c:v>
                </c:pt>
                <c:pt idx="9574">
                  <c:v>4.7300000190734801</c:v>
                </c:pt>
                <c:pt idx="9575">
                  <c:v>4.7300000190734801</c:v>
                </c:pt>
                <c:pt idx="9576">
                  <c:v>4.7300000190734801</c:v>
                </c:pt>
                <c:pt idx="9577">
                  <c:v>4.7300000190734801</c:v>
                </c:pt>
                <c:pt idx="9578">
                  <c:v>4.7300000190734801</c:v>
                </c:pt>
                <c:pt idx="9579">
                  <c:v>4.7300000190734801</c:v>
                </c:pt>
                <c:pt idx="9580">
                  <c:v>4.7300000190734801</c:v>
                </c:pt>
                <c:pt idx="9581">
                  <c:v>4.7300000190734801</c:v>
                </c:pt>
                <c:pt idx="9582">
                  <c:v>4.7300000190734801</c:v>
                </c:pt>
                <c:pt idx="9583">
                  <c:v>4.7300000190734801</c:v>
                </c:pt>
                <c:pt idx="9584">
                  <c:v>4.7300000190734801</c:v>
                </c:pt>
                <c:pt idx="9585">
                  <c:v>4.7300000190734801</c:v>
                </c:pt>
                <c:pt idx="9586">
                  <c:v>4.7300000190734801</c:v>
                </c:pt>
                <c:pt idx="9587">
                  <c:v>4.7300000190734801</c:v>
                </c:pt>
                <c:pt idx="9588">
                  <c:v>4.7300000190734801</c:v>
                </c:pt>
                <c:pt idx="9589">
                  <c:v>4.7300000190734801</c:v>
                </c:pt>
                <c:pt idx="9590">
                  <c:v>4.7300000190734801</c:v>
                </c:pt>
                <c:pt idx="9591">
                  <c:v>4.7300000190734801</c:v>
                </c:pt>
                <c:pt idx="9592">
                  <c:v>4.7300000190734801</c:v>
                </c:pt>
                <c:pt idx="9593">
                  <c:v>4.7300000190734801</c:v>
                </c:pt>
                <c:pt idx="9594">
                  <c:v>4.7300000190734801</c:v>
                </c:pt>
                <c:pt idx="9595">
                  <c:v>4.7300000190734801</c:v>
                </c:pt>
                <c:pt idx="9596">
                  <c:v>4.7300000190734801</c:v>
                </c:pt>
                <c:pt idx="9597">
                  <c:v>4.7300000190734801</c:v>
                </c:pt>
                <c:pt idx="9598">
                  <c:v>4.7300000190734801</c:v>
                </c:pt>
                <c:pt idx="9599">
                  <c:v>4.7300000190734801</c:v>
                </c:pt>
                <c:pt idx="9600">
                  <c:v>4.7300000190734801</c:v>
                </c:pt>
                <c:pt idx="9601">
                  <c:v>4.7300000190734801</c:v>
                </c:pt>
                <c:pt idx="9602">
                  <c:v>4.7300000190734801</c:v>
                </c:pt>
                <c:pt idx="9603">
                  <c:v>4.7300000190734801</c:v>
                </c:pt>
                <c:pt idx="9604">
                  <c:v>4.7300000190734801</c:v>
                </c:pt>
                <c:pt idx="9605">
                  <c:v>4.7300000190734801</c:v>
                </c:pt>
                <c:pt idx="9606">
                  <c:v>4.7300000190734801</c:v>
                </c:pt>
                <c:pt idx="9607">
                  <c:v>4.7300000190734801</c:v>
                </c:pt>
                <c:pt idx="9608">
                  <c:v>4.7300000190734801</c:v>
                </c:pt>
                <c:pt idx="9609">
                  <c:v>4.7300000190734801</c:v>
                </c:pt>
                <c:pt idx="9610">
                  <c:v>4.7300000190734801</c:v>
                </c:pt>
                <c:pt idx="9611">
                  <c:v>4.7300000190734801</c:v>
                </c:pt>
                <c:pt idx="9612">
                  <c:v>4.7300000190734801</c:v>
                </c:pt>
                <c:pt idx="9613">
                  <c:v>4.7300000190734801</c:v>
                </c:pt>
                <c:pt idx="9614">
                  <c:v>4.7300000190734801</c:v>
                </c:pt>
                <c:pt idx="9615">
                  <c:v>4.7300000190734801</c:v>
                </c:pt>
                <c:pt idx="9616">
                  <c:v>4.7300000190734801</c:v>
                </c:pt>
                <c:pt idx="9617">
                  <c:v>4.7300000190734801</c:v>
                </c:pt>
                <c:pt idx="9618">
                  <c:v>4.7300000190734801</c:v>
                </c:pt>
                <c:pt idx="9619">
                  <c:v>4.7300000190734801</c:v>
                </c:pt>
                <c:pt idx="9620">
                  <c:v>4.7300000190734801</c:v>
                </c:pt>
                <c:pt idx="9621">
                  <c:v>4.7300000190734801</c:v>
                </c:pt>
                <c:pt idx="9622">
                  <c:v>4.7300000190734801</c:v>
                </c:pt>
                <c:pt idx="9623">
                  <c:v>4.7300000190734801</c:v>
                </c:pt>
                <c:pt idx="9624">
                  <c:v>4.7300000190734801</c:v>
                </c:pt>
                <c:pt idx="9625">
                  <c:v>4.7300000190734801</c:v>
                </c:pt>
                <c:pt idx="9626">
                  <c:v>4.7300000190734801</c:v>
                </c:pt>
                <c:pt idx="9627">
                  <c:v>4.7300000190734801</c:v>
                </c:pt>
                <c:pt idx="9628">
                  <c:v>4.7300000190734801</c:v>
                </c:pt>
                <c:pt idx="9629">
                  <c:v>4.7300000190734801</c:v>
                </c:pt>
                <c:pt idx="9630">
                  <c:v>4.7300000190734801</c:v>
                </c:pt>
                <c:pt idx="9631">
                  <c:v>4.7300000190734801</c:v>
                </c:pt>
                <c:pt idx="9632">
                  <c:v>4.7300000190734801</c:v>
                </c:pt>
                <c:pt idx="9633">
                  <c:v>4.7300000190734801</c:v>
                </c:pt>
                <c:pt idx="9634">
                  <c:v>4.7300000190734801</c:v>
                </c:pt>
                <c:pt idx="9635">
                  <c:v>4.7300000190734801</c:v>
                </c:pt>
                <c:pt idx="9636">
                  <c:v>4.7300000190734801</c:v>
                </c:pt>
                <c:pt idx="9637">
                  <c:v>4.7300000190734801</c:v>
                </c:pt>
                <c:pt idx="9638">
                  <c:v>4.7300000190734801</c:v>
                </c:pt>
                <c:pt idx="9639">
                  <c:v>4.7300000190734801</c:v>
                </c:pt>
                <c:pt idx="9640">
                  <c:v>4.7300000190734801</c:v>
                </c:pt>
                <c:pt idx="9641">
                  <c:v>4.7300000190734801</c:v>
                </c:pt>
                <c:pt idx="9642">
                  <c:v>4.7300000190734801</c:v>
                </c:pt>
                <c:pt idx="9643">
                  <c:v>4.7300000190734801</c:v>
                </c:pt>
                <c:pt idx="9644">
                  <c:v>4.7300000190734801</c:v>
                </c:pt>
                <c:pt idx="9645">
                  <c:v>4.7300000190734801</c:v>
                </c:pt>
                <c:pt idx="9646">
                  <c:v>4.7300000190734801</c:v>
                </c:pt>
                <c:pt idx="9647">
                  <c:v>4.7300000190734801</c:v>
                </c:pt>
                <c:pt idx="9648">
                  <c:v>4.7300000190734801</c:v>
                </c:pt>
                <c:pt idx="9649">
                  <c:v>4.7300000190734801</c:v>
                </c:pt>
                <c:pt idx="9650">
                  <c:v>4.7300000190734801</c:v>
                </c:pt>
                <c:pt idx="9651">
                  <c:v>4.7300000190734801</c:v>
                </c:pt>
                <c:pt idx="9652">
                  <c:v>4.7300000190734801</c:v>
                </c:pt>
                <c:pt idx="9653">
                  <c:v>4.7300000190734801</c:v>
                </c:pt>
                <c:pt idx="9654">
                  <c:v>4.7300000190734801</c:v>
                </c:pt>
                <c:pt idx="9655">
                  <c:v>4.7300000190734801</c:v>
                </c:pt>
                <c:pt idx="9656">
                  <c:v>4.7300000190734801</c:v>
                </c:pt>
                <c:pt idx="9657">
                  <c:v>4.7300000190734801</c:v>
                </c:pt>
                <c:pt idx="9658">
                  <c:v>4.7300000190734801</c:v>
                </c:pt>
                <c:pt idx="9659">
                  <c:v>4.7300000190734801</c:v>
                </c:pt>
                <c:pt idx="9660">
                  <c:v>4.7300000190734801</c:v>
                </c:pt>
                <c:pt idx="9661">
                  <c:v>4.7300000190734801</c:v>
                </c:pt>
                <c:pt idx="9662">
                  <c:v>4.7300000190734801</c:v>
                </c:pt>
                <c:pt idx="9663">
                  <c:v>4.7300000190734801</c:v>
                </c:pt>
                <c:pt idx="9664">
                  <c:v>4.7300000190734801</c:v>
                </c:pt>
                <c:pt idx="9665">
                  <c:v>4.7300000190734801</c:v>
                </c:pt>
                <c:pt idx="9666">
                  <c:v>4.7300000190734801</c:v>
                </c:pt>
                <c:pt idx="9667">
                  <c:v>4.7300000190734801</c:v>
                </c:pt>
                <c:pt idx="9668">
                  <c:v>4.7300000190734801</c:v>
                </c:pt>
                <c:pt idx="9669">
                  <c:v>4.7300000190734801</c:v>
                </c:pt>
                <c:pt idx="9670">
                  <c:v>4.7300000190734801</c:v>
                </c:pt>
                <c:pt idx="9671">
                  <c:v>4.7300000190734801</c:v>
                </c:pt>
                <c:pt idx="9672">
                  <c:v>4.7300000190734801</c:v>
                </c:pt>
                <c:pt idx="9673">
                  <c:v>4.7300000190734801</c:v>
                </c:pt>
                <c:pt idx="9674">
                  <c:v>4.7300000190734801</c:v>
                </c:pt>
                <c:pt idx="9675">
                  <c:v>4.7300000190734801</c:v>
                </c:pt>
                <c:pt idx="9676">
                  <c:v>4.7300000190734801</c:v>
                </c:pt>
                <c:pt idx="9677">
                  <c:v>4.7300000190734801</c:v>
                </c:pt>
                <c:pt idx="9678">
                  <c:v>4.7300000190734801</c:v>
                </c:pt>
                <c:pt idx="9679">
                  <c:v>4.7300000190734801</c:v>
                </c:pt>
                <c:pt idx="9680">
                  <c:v>4.7300000190734801</c:v>
                </c:pt>
                <c:pt idx="9681">
                  <c:v>4.7300000190734801</c:v>
                </c:pt>
                <c:pt idx="9682">
                  <c:v>4.7300000190734801</c:v>
                </c:pt>
                <c:pt idx="9683">
                  <c:v>4.7300000190734801</c:v>
                </c:pt>
                <c:pt idx="9684">
                  <c:v>4.7300000190734801</c:v>
                </c:pt>
                <c:pt idx="9685">
                  <c:v>4.7300000190734801</c:v>
                </c:pt>
                <c:pt idx="9686">
                  <c:v>4.7300000190734801</c:v>
                </c:pt>
                <c:pt idx="9687">
                  <c:v>4.7300000190734801</c:v>
                </c:pt>
                <c:pt idx="9688">
                  <c:v>4.7300000190734801</c:v>
                </c:pt>
                <c:pt idx="9689">
                  <c:v>4.7300000190734801</c:v>
                </c:pt>
                <c:pt idx="9690">
                  <c:v>4.7300000190734801</c:v>
                </c:pt>
                <c:pt idx="9691">
                  <c:v>4.7300000190734801</c:v>
                </c:pt>
                <c:pt idx="9692">
                  <c:v>4.7300000190734801</c:v>
                </c:pt>
                <c:pt idx="9693">
                  <c:v>4.7300000190734801</c:v>
                </c:pt>
                <c:pt idx="9694">
                  <c:v>4.7300000190734801</c:v>
                </c:pt>
                <c:pt idx="9695">
                  <c:v>4.7300000190734801</c:v>
                </c:pt>
                <c:pt idx="9696">
                  <c:v>4.7300000190734801</c:v>
                </c:pt>
                <c:pt idx="9697">
                  <c:v>4.7300000190734801</c:v>
                </c:pt>
                <c:pt idx="9698">
                  <c:v>4.7300000190734801</c:v>
                </c:pt>
                <c:pt idx="9699">
                  <c:v>4.7300000190734801</c:v>
                </c:pt>
                <c:pt idx="9700">
                  <c:v>4.7300000190734801</c:v>
                </c:pt>
                <c:pt idx="9701">
                  <c:v>4.7300000190734801</c:v>
                </c:pt>
                <c:pt idx="9702">
                  <c:v>4.7300000190734801</c:v>
                </c:pt>
                <c:pt idx="9703">
                  <c:v>4.7300000190734801</c:v>
                </c:pt>
                <c:pt idx="9704">
                  <c:v>4.7300000190734801</c:v>
                </c:pt>
                <c:pt idx="9705">
                  <c:v>4.7300000190734801</c:v>
                </c:pt>
                <c:pt idx="9706">
                  <c:v>4.7300000190734801</c:v>
                </c:pt>
                <c:pt idx="9707">
                  <c:v>4.7300000190734801</c:v>
                </c:pt>
                <c:pt idx="9708">
                  <c:v>4.7300000190734801</c:v>
                </c:pt>
                <c:pt idx="9709">
                  <c:v>4.7300000190734801</c:v>
                </c:pt>
                <c:pt idx="9710">
                  <c:v>4.7300000190734801</c:v>
                </c:pt>
                <c:pt idx="9711">
                  <c:v>4.7300000190734801</c:v>
                </c:pt>
                <c:pt idx="9712">
                  <c:v>4.7300000190734801</c:v>
                </c:pt>
                <c:pt idx="9713">
                  <c:v>4.7300000190734801</c:v>
                </c:pt>
                <c:pt idx="9714">
                  <c:v>4.7300000190734801</c:v>
                </c:pt>
                <c:pt idx="9715">
                  <c:v>4.7300000190734801</c:v>
                </c:pt>
                <c:pt idx="9716">
                  <c:v>4.7300000190734801</c:v>
                </c:pt>
                <c:pt idx="9717">
                  <c:v>4.7300000190734801</c:v>
                </c:pt>
                <c:pt idx="9718">
                  <c:v>4.7300000190734801</c:v>
                </c:pt>
                <c:pt idx="9719">
                  <c:v>4.7300000190734801</c:v>
                </c:pt>
                <c:pt idx="9720">
                  <c:v>4.7300000190734801</c:v>
                </c:pt>
                <c:pt idx="9721">
                  <c:v>4.7300000190734801</c:v>
                </c:pt>
                <c:pt idx="9722">
                  <c:v>4.7300000190734801</c:v>
                </c:pt>
                <c:pt idx="9723">
                  <c:v>4.7300000190734801</c:v>
                </c:pt>
                <c:pt idx="9724">
                  <c:v>4.7300000190734801</c:v>
                </c:pt>
                <c:pt idx="9725">
                  <c:v>4.7300000190734801</c:v>
                </c:pt>
                <c:pt idx="9726">
                  <c:v>4.7300000190734801</c:v>
                </c:pt>
                <c:pt idx="9727">
                  <c:v>4.7300000190734801</c:v>
                </c:pt>
                <c:pt idx="9728">
                  <c:v>4.7300000190734801</c:v>
                </c:pt>
                <c:pt idx="9729">
                  <c:v>4.7300000190734801</c:v>
                </c:pt>
                <c:pt idx="9730">
                  <c:v>4.7300000190734801</c:v>
                </c:pt>
                <c:pt idx="9731">
                  <c:v>4.7300000190734801</c:v>
                </c:pt>
                <c:pt idx="9732">
                  <c:v>4.7300000190734801</c:v>
                </c:pt>
                <c:pt idx="9733">
                  <c:v>4.7300000190734801</c:v>
                </c:pt>
                <c:pt idx="9734">
                  <c:v>4.7300000190734801</c:v>
                </c:pt>
                <c:pt idx="9735">
                  <c:v>4.7300000190734801</c:v>
                </c:pt>
                <c:pt idx="9736">
                  <c:v>4.7300000190734801</c:v>
                </c:pt>
                <c:pt idx="9737">
                  <c:v>4.7300000190734801</c:v>
                </c:pt>
                <c:pt idx="9738">
                  <c:v>4.7300000190734801</c:v>
                </c:pt>
                <c:pt idx="9739">
                  <c:v>4.7300000190734801</c:v>
                </c:pt>
                <c:pt idx="9740">
                  <c:v>4.7300000190734801</c:v>
                </c:pt>
                <c:pt idx="9741">
                  <c:v>4.7300000190734801</c:v>
                </c:pt>
                <c:pt idx="9742">
                  <c:v>4.7300000190734801</c:v>
                </c:pt>
                <c:pt idx="9743">
                  <c:v>4.7300000190734801</c:v>
                </c:pt>
                <c:pt idx="9744">
                  <c:v>4.7300000190734801</c:v>
                </c:pt>
                <c:pt idx="9745">
                  <c:v>4.7300000190734801</c:v>
                </c:pt>
                <c:pt idx="9746">
                  <c:v>4.7300000190734801</c:v>
                </c:pt>
                <c:pt idx="9747">
                  <c:v>4.7300000190734801</c:v>
                </c:pt>
                <c:pt idx="9748">
                  <c:v>4.7300000190734801</c:v>
                </c:pt>
                <c:pt idx="9749">
                  <c:v>4.7300000190734801</c:v>
                </c:pt>
                <c:pt idx="9750">
                  <c:v>4.7300000190734801</c:v>
                </c:pt>
                <c:pt idx="9751">
                  <c:v>4.7300000190734801</c:v>
                </c:pt>
                <c:pt idx="9752">
                  <c:v>4.7300000190734801</c:v>
                </c:pt>
                <c:pt idx="9753">
                  <c:v>4.7300000190734801</c:v>
                </c:pt>
                <c:pt idx="9754">
                  <c:v>4.7300000190734801</c:v>
                </c:pt>
                <c:pt idx="9755">
                  <c:v>4.7300000190734801</c:v>
                </c:pt>
                <c:pt idx="9756">
                  <c:v>4.7300000190734801</c:v>
                </c:pt>
                <c:pt idx="9757">
                  <c:v>4.7300000190734801</c:v>
                </c:pt>
                <c:pt idx="9758">
                  <c:v>4.7300000190734801</c:v>
                </c:pt>
                <c:pt idx="9759">
                  <c:v>4.7300000190734801</c:v>
                </c:pt>
                <c:pt idx="9760">
                  <c:v>4.7300000190734801</c:v>
                </c:pt>
                <c:pt idx="9761">
                  <c:v>4.7300000190734801</c:v>
                </c:pt>
                <c:pt idx="9762">
                  <c:v>4.7300000190734801</c:v>
                </c:pt>
                <c:pt idx="9763">
                  <c:v>4.7300000190734801</c:v>
                </c:pt>
                <c:pt idx="9764">
                  <c:v>4.7300000190734801</c:v>
                </c:pt>
                <c:pt idx="9765">
                  <c:v>4.7300000190734801</c:v>
                </c:pt>
                <c:pt idx="9766">
                  <c:v>4.7300000190734801</c:v>
                </c:pt>
                <c:pt idx="9767">
                  <c:v>4.7300000190734801</c:v>
                </c:pt>
                <c:pt idx="9768">
                  <c:v>4.7300000190734801</c:v>
                </c:pt>
                <c:pt idx="9769">
                  <c:v>4.7300000190734801</c:v>
                </c:pt>
                <c:pt idx="9770">
                  <c:v>4.7300000190734801</c:v>
                </c:pt>
                <c:pt idx="9771">
                  <c:v>4.7300000190734801</c:v>
                </c:pt>
                <c:pt idx="9772">
                  <c:v>4.7300000190734801</c:v>
                </c:pt>
                <c:pt idx="9773">
                  <c:v>4.7300000190734801</c:v>
                </c:pt>
                <c:pt idx="9774">
                  <c:v>4.7300000190734801</c:v>
                </c:pt>
                <c:pt idx="9775">
                  <c:v>4.7300000190734801</c:v>
                </c:pt>
                <c:pt idx="9776">
                  <c:v>4.7300000190734801</c:v>
                </c:pt>
                <c:pt idx="9777">
                  <c:v>4.7300000190734801</c:v>
                </c:pt>
                <c:pt idx="9778">
                  <c:v>4.7300000190734801</c:v>
                </c:pt>
                <c:pt idx="9779">
                  <c:v>4.7300000190734801</c:v>
                </c:pt>
                <c:pt idx="9780">
                  <c:v>4.7300000190734801</c:v>
                </c:pt>
                <c:pt idx="9781">
                  <c:v>4.7300000190734801</c:v>
                </c:pt>
                <c:pt idx="9782">
                  <c:v>4.7300000190734801</c:v>
                </c:pt>
                <c:pt idx="9783">
                  <c:v>4.7300000190734801</c:v>
                </c:pt>
                <c:pt idx="9784">
                  <c:v>4.7300000190734801</c:v>
                </c:pt>
                <c:pt idx="9785">
                  <c:v>4.7300000190734801</c:v>
                </c:pt>
                <c:pt idx="9786">
                  <c:v>4.7300000190734801</c:v>
                </c:pt>
                <c:pt idx="9787">
                  <c:v>4.7300000190734801</c:v>
                </c:pt>
                <c:pt idx="9788">
                  <c:v>4.7300000190734801</c:v>
                </c:pt>
                <c:pt idx="9789">
                  <c:v>4.7300000190734801</c:v>
                </c:pt>
                <c:pt idx="9790">
                  <c:v>4.7300000190734801</c:v>
                </c:pt>
                <c:pt idx="9791">
                  <c:v>4.7300000190734801</c:v>
                </c:pt>
                <c:pt idx="9792">
                  <c:v>4.7300000190734801</c:v>
                </c:pt>
                <c:pt idx="9793">
                  <c:v>4.7300000190734801</c:v>
                </c:pt>
                <c:pt idx="9794">
                  <c:v>4.7300000190734801</c:v>
                </c:pt>
                <c:pt idx="9795">
                  <c:v>4.7300000190734801</c:v>
                </c:pt>
                <c:pt idx="9796">
                  <c:v>4.7300000190734801</c:v>
                </c:pt>
                <c:pt idx="9797">
                  <c:v>4.7300000190734801</c:v>
                </c:pt>
                <c:pt idx="9798">
                  <c:v>4.7300000190734801</c:v>
                </c:pt>
                <c:pt idx="9799">
                  <c:v>4.7300000190734801</c:v>
                </c:pt>
                <c:pt idx="9800">
                  <c:v>4.7300000190734801</c:v>
                </c:pt>
                <c:pt idx="9801">
                  <c:v>4.7300000190734801</c:v>
                </c:pt>
                <c:pt idx="9802">
                  <c:v>4.7300000190734801</c:v>
                </c:pt>
                <c:pt idx="9803">
                  <c:v>4.7300000190734801</c:v>
                </c:pt>
                <c:pt idx="9804">
                  <c:v>4.7300000190734801</c:v>
                </c:pt>
                <c:pt idx="9805">
                  <c:v>4.7300000190734801</c:v>
                </c:pt>
                <c:pt idx="9806">
                  <c:v>4.7300000190734801</c:v>
                </c:pt>
                <c:pt idx="9807">
                  <c:v>4.7300000190734801</c:v>
                </c:pt>
                <c:pt idx="9808">
                  <c:v>4.7300000190734801</c:v>
                </c:pt>
                <c:pt idx="9809">
                  <c:v>4.7300000190734801</c:v>
                </c:pt>
                <c:pt idx="9810">
                  <c:v>4.7300000190734801</c:v>
                </c:pt>
                <c:pt idx="9811">
                  <c:v>4.7300000190734801</c:v>
                </c:pt>
                <c:pt idx="9812">
                  <c:v>4.7300000190734801</c:v>
                </c:pt>
                <c:pt idx="9813">
                  <c:v>4.7300000190734801</c:v>
                </c:pt>
                <c:pt idx="9814">
                  <c:v>4.7300000190734801</c:v>
                </c:pt>
                <c:pt idx="9815">
                  <c:v>4.7300000190734801</c:v>
                </c:pt>
                <c:pt idx="9816">
                  <c:v>4.7300000190734801</c:v>
                </c:pt>
                <c:pt idx="9817">
                  <c:v>4.7300000190734801</c:v>
                </c:pt>
                <c:pt idx="9818">
                  <c:v>4.7300000190734801</c:v>
                </c:pt>
                <c:pt idx="9819">
                  <c:v>4.7300000190734801</c:v>
                </c:pt>
                <c:pt idx="9820">
                  <c:v>4.7300000190734801</c:v>
                </c:pt>
                <c:pt idx="9821">
                  <c:v>4.7300000190734801</c:v>
                </c:pt>
                <c:pt idx="9822">
                  <c:v>4.7300000190734801</c:v>
                </c:pt>
                <c:pt idx="9823">
                  <c:v>4.7300000190734801</c:v>
                </c:pt>
                <c:pt idx="9824">
                  <c:v>4.7300000190734801</c:v>
                </c:pt>
                <c:pt idx="9825">
                  <c:v>4.7300000190734801</c:v>
                </c:pt>
                <c:pt idx="9826">
                  <c:v>4.7300000190734801</c:v>
                </c:pt>
                <c:pt idx="9827">
                  <c:v>4.7300000190734801</c:v>
                </c:pt>
                <c:pt idx="9828">
                  <c:v>4.7300000190734801</c:v>
                </c:pt>
                <c:pt idx="9829">
                  <c:v>4.7300000190734801</c:v>
                </c:pt>
                <c:pt idx="9830">
                  <c:v>4.7300000190734801</c:v>
                </c:pt>
                <c:pt idx="9831">
                  <c:v>4.7300000190734801</c:v>
                </c:pt>
                <c:pt idx="9832">
                  <c:v>4.7300000190734801</c:v>
                </c:pt>
                <c:pt idx="9833">
                  <c:v>4.7300000190734801</c:v>
                </c:pt>
                <c:pt idx="9834">
                  <c:v>4.7300000190734801</c:v>
                </c:pt>
                <c:pt idx="9835">
                  <c:v>4.7300000190734801</c:v>
                </c:pt>
                <c:pt idx="9836">
                  <c:v>4.7300000190734801</c:v>
                </c:pt>
                <c:pt idx="9837">
                  <c:v>4.7300000190734801</c:v>
                </c:pt>
                <c:pt idx="9838">
                  <c:v>4.7399997711181596</c:v>
                </c:pt>
                <c:pt idx="9839">
                  <c:v>4.7399997711181596</c:v>
                </c:pt>
                <c:pt idx="9840">
                  <c:v>4.7399997711181596</c:v>
                </c:pt>
                <c:pt idx="9841">
                  <c:v>4.7300000190734801</c:v>
                </c:pt>
                <c:pt idx="9842">
                  <c:v>4.7300000190734801</c:v>
                </c:pt>
                <c:pt idx="9843">
                  <c:v>4.7300000190734801</c:v>
                </c:pt>
                <c:pt idx="9844">
                  <c:v>4.7300000190734801</c:v>
                </c:pt>
                <c:pt idx="9845">
                  <c:v>4.7300000190734801</c:v>
                </c:pt>
                <c:pt idx="9846">
                  <c:v>4.7300000190734801</c:v>
                </c:pt>
                <c:pt idx="9847">
                  <c:v>4.7300000190734801</c:v>
                </c:pt>
                <c:pt idx="9848">
                  <c:v>4.7300000190734801</c:v>
                </c:pt>
                <c:pt idx="9849">
                  <c:v>4.7300000190734801</c:v>
                </c:pt>
                <c:pt idx="9850">
                  <c:v>4.7300000190734801</c:v>
                </c:pt>
                <c:pt idx="9851">
                  <c:v>4.7300000190734801</c:v>
                </c:pt>
                <c:pt idx="9852">
                  <c:v>4.7300000190734801</c:v>
                </c:pt>
                <c:pt idx="9853">
                  <c:v>4.7300000190734801</c:v>
                </c:pt>
                <c:pt idx="9854">
                  <c:v>4.7300000190734801</c:v>
                </c:pt>
                <c:pt idx="9855">
                  <c:v>4.7300000190734801</c:v>
                </c:pt>
                <c:pt idx="9856">
                  <c:v>4.7300000190734801</c:v>
                </c:pt>
                <c:pt idx="9857">
                  <c:v>4.7300000190734801</c:v>
                </c:pt>
                <c:pt idx="9858">
                  <c:v>4.7300000190734801</c:v>
                </c:pt>
                <c:pt idx="9859">
                  <c:v>4.7300000190734801</c:v>
                </c:pt>
                <c:pt idx="9860">
                  <c:v>4.7300000190734801</c:v>
                </c:pt>
                <c:pt idx="9861">
                  <c:v>4.7300000190734801</c:v>
                </c:pt>
                <c:pt idx="9862">
                  <c:v>4.7300000190734801</c:v>
                </c:pt>
                <c:pt idx="9863">
                  <c:v>4.7300000190734801</c:v>
                </c:pt>
                <c:pt idx="9864">
                  <c:v>4.7300000190734801</c:v>
                </c:pt>
                <c:pt idx="9865">
                  <c:v>4.7300000190734801</c:v>
                </c:pt>
                <c:pt idx="9866">
                  <c:v>4.7300000190734801</c:v>
                </c:pt>
                <c:pt idx="9867">
                  <c:v>4.7300000190734801</c:v>
                </c:pt>
                <c:pt idx="9868">
                  <c:v>4.7300000190734801</c:v>
                </c:pt>
                <c:pt idx="9869">
                  <c:v>4.7300000190734801</c:v>
                </c:pt>
                <c:pt idx="9870">
                  <c:v>4.7300000190734801</c:v>
                </c:pt>
                <c:pt idx="9871">
                  <c:v>4.7300000190734801</c:v>
                </c:pt>
                <c:pt idx="9872">
                  <c:v>4.7300000190734801</c:v>
                </c:pt>
                <c:pt idx="9873">
                  <c:v>4.7300000190734801</c:v>
                </c:pt>
                <c:pt idx="9874">
                  <c:v>4.7300000190734801</c:v>
                </c:pt>
                <c:pt idx="9875">
                  <c:v>4.7300000190734801</c:v>
                </c:pt>
                <c:pt idx="9876">
                  <c:v>4.7300000190734801</c:v>
                </c:pt>
                <c:pt idx="9877">
                  <c:v>4.7300000190734801</c:v>
                </c:pt>
                <c:pt idx="9878">
                  <c:v>4.7300000190734801</c:v>
                </c:pt>
                <c:pt idx="9879">
                  <c:v>4.7300000190734801</c:v>
                </c:pt>
                <c:pt idx="9880">
                  <c:v>4.7300000190734801</c:v>
                </c:pt>
                <c:pt idx="9881">
                  <c:v>4.7300000190734801</c:v>
                </c:pt>
                <c:pt idx="9882">
                  <c:v>4.7300000190734801</c:v>
                </c:pt>
                <c:pt idx="9883">
                  <c:v>4.7300000190734801</c:v>
                </c:pt>
                <c:pt idx="9884">
                  <c:v>4.7300000190734801</c:v>
                </c:pt>
                <c:pt idx="9885">
                  <c:v>4.7300000190734801</c:v>
                </c:pt>
                <c:pt idx="9886">
                  <c:v>4.7300000190734801</c:v>
                </c:pt>
                <c:pt idx="9887">
                  <c:v>4.7300000190734801</c:v>
                </c:pt>
                <c:pt idx="9888">
                  <c:v>4.7300000190734801</c:v>
                </c:pt>
                <c:pt idx="9889">
                  <c:v>4.7300000190734801</c:v>
                </c:pt>
                <c:pt idx="9890">
                  <c:v>4.7300000190734801</c:v>
                </c:pt>
                <c:pt idx="9891">
                  <c:v>4.7300000190734801</c:v>
                </c:pt>
                <c:pt idx="9892">
                  <c:v>4.7300000190734801</c:v>
                </c:pt>
                <c:pt idx="9893">
                  <c:v>4.7300000190734801</c:v>
                </c:pt>
                <c:pt idx="9894">
                  <c:v>4.7300000190734801</c:v>
                </c:pt>
                <c:pt idx="9895">
                  <c:v>4.7300000190734801</c:v>
                </c:pt>
                <c:pt idx="9896">
                  <c:v>4.7300000190734801</c:v>
                </c:pt>
                <c:pt idx="9897">
                  <c:v>4.7300000190734801</c:v>
                </c:pt>
                <c:pt idx="9898">
                  <c:v>4.7300000190734801</c:v>
                </c:pt>
                <c:pt idx="9899">
                  <c:v>4.7300000190734801</c:v>
                </c:pt>
                <c:pt idx="9900">
                  <c:v>4.7300000190734801</c:v>
                </c:pt>
                <c:pt idx="9901">
                  <c:v>4.7300000190734801</c:v>
                </c:pt>
                <c:pt idx="9902">
                  <c:v>4.7300000190734801</c:v>
                </c:pt>
                <c:pt idx="9903">
                  <c:v>4.7300000190734801</c:v>
                </c:pt>
                <c:pt idx="9904">
                  <c:v>4.7300000190734801</c:v>
                </c:pt>
                <c:pt idx="9905">
                  <c:v>4.7300000190734801</c:v>
                </c:pt>
                <c:pt idx="9906">
                  <c:v>4.7300000190734801</c:v>
                </c:pt>
                <c:pt idx="9907">
                  <c:v>4.7300000190734801</c:v>
                </c:pt>
                <c:pt idx="9908">
                  <c:v>4.7300000190734801</c:v>
                </c:pt>
                <c:pt idx="9909">
                  <c:v>4.7300000190734801</c:v>
                </c:pt>
                <c:pt idx="9910">
                  <c:v>4.7300000190734801</c:v>
                </c:pt>
                <c:pt idx="9911">
                  <c:v>4.7300000190734801</c:v>
                </c:pt>
                <c:pt idx="9912">
                  <c:v>4.7300000190734801</c:v>
                </c:pt>
                <c:pt idx="9913">
                  <c:v>4.7300000190734801</c:v>
                </c:pt>
                <c:pt idx="9914">
                  <c:v>4.7300000190734801</c:v>
                </c:pt>
                <c:pt idx="9915">
                  <c:v>4.7300000190734801</c:v>
                </c:pt>
                <c:pt idx="9916">
                  <c:v>4.7300000190734801</c:v>
                </c:pt>
                <c:pt idx="9917">
                  <c:v>4.7300000190734801</c:v>
                </c:pt>
                <c:pt idx="9918">
                  <c:v>4.7300000190734801</c:v>
                </c:pt>
                <c:pt idx="9919">
                  <c:v>4.7300000190734801</c:v>
                </c:pt>
                <c:pt idx="9920">
                  <c:v>4.7300000190734801</c:v>
                </c:pt>
                <c:pt idx="9921">
                  <c:v>4.7300000190734801</c:v>
                </c:pt>
                <c:pt idx="9922">
                  <c:v>4.7300000190734801</c:v>
                </c:pt>
                <c:pt idx="9923">
                  <c:v>4.7300000190734801</c:v>
                </c:pt>
                <c:pt idx="9924">
                  <c:v>4.7300000190734801</c:v>
                </c:pt>
                <c:pt idx="9925">
                  <c:v>4.7300000190734801</c:v>
                </c:pt>
                <c:pt idx="9926">
                  <c:v>4.7300000190734801</c:v>
                </c:pt>
                <c:pt idx="9927">
                  <c:v>4.7300000190734801</c:v>
                </c:pt>
                <c:pt idx="9928">
                  <c:v>4.7300000190734801</c:v>
                </c:pt>
                <c:pt idx="9929">
                  <c:v>4.7300000190734801</c:v>
                </c:pt>
                <c:pt idx="9930">
                  <c:v>4.7300000190734801</c:v>
                </c:pt>
                <c:pt idx="9931">
                  <c:v>4.7300000190734801</c:v>
                </c:pt>
                <c:pt idx="9932">
                  <c:v>4.7300000190734801</c:v>
                </c:pt>
                <c:pt idx="9933">
                  <c:v>4.7300000190734801</c:v>
                </c:pt>
                <c:pt idx="9934">
                  <c:v>4.7300000190734801</c:v>
                </c:pt>
                <c:pt idx="9935">
                  <c:v>4.7300000190734801</c:v>
                </c:pt>
                <c:pt idx="9936">
                  <c:v>4.7300000190734801</c:v>
                </c:pt>
                <c:pt idx="9937">
                  <c:v>4.7300000190734801</c:v>
                </c:pt>
                <c:pt idx="9938">
                  <c:v>4.7300000190734801</c:v>
                </c:pt>
                <c:pt idx="9939">
                  <c:v>4.7300000190734801</c:v>
                </c:pt>
                <c:pt idx="9940">
                  <c:v>4.7300000190734801</c:v>
                </c:pt>
                <c:pt idx="9941">
                  <c:v>4.7300000190734801</c:v>
                </c:pt>
                <c:pt idx="9942">
                  <c:v>4.7300000190734801</c:v>
                </c:pt>
                <c:pt idx="9943">
                  <c:v>4.7300000190734801</c:v>
                </c:pt>
                <c:pt idx="9944">
                  <c:v>4.7300000190734801</c:v>
                </c:pt>
                <c:pt idx="9945">
                  <c:v>4.7300000190734801</c:v>
                </c:pt>
                <c:pt idx="9946">
                  <c:v>4.7300000190734801</c:v>
                </c:pt>
                <c:pt idx="9947">
                  <c:v>4.7300000190734801</c:v>
                </c:pt>
                <c:pt idx="9948">
                  <c:v>4.7300000190734801</c:v>
                </c:pt>
                <c:pt idx="9949">
                  <c:v>4.7300000190734801</c:v>
                </c:pt>
                <c:pt idx="9950">
                  <c:v>4.7300000190734801</c:v>
                </c:pt>
                <c:pt idx="9951">
                  <c:v>4.7300000190734801</c:v>
                </c:pt>
                <c:pt idx="9952">
                  <c:v>4.7300000190734801</c:v>
                </c:pt>
                <c:pt idx="9953">
                  <c:v>4.7300000190734801</c:v>
                </c:pt>
                <c:pt idx="9954">
                  <c:v>4.7300000190734801</c:v>
                </c:pt>
                <c:pt idx="9955">
                  <c:v>4.7300000190734801</c:v>
                </c:pt>
                <c:pt idx="9956">
                  <c:v>4.7300000190734801</c:v>
                </c:pt>
                <c:pt idx="9957">
                  <c:v>4.7300000190734801</c:v>
                </c:pt>
                <c:pt idx="9958">
                  <c:v>4.7300000190734801</c:v>
                </c:pt>
                <c:pt idx="9959">
                  <c:v>4.7300000190734801</c:v>
                </c:pt>
                <c:pt idx="9960">
                  <c:v>4.7300000190734801</c:v>
                </c:pt>
                <c:pt idx="9961">
                  <c:v>4.7300000190734801</c:v>
                </c:pt>
                <c:pt idx="9962">
                  <c:v>4.7300000190734801</c:v>
                </c:pt>
                <c:pt idx="9963">
                  <c:v>4.7300000190734801</c:v>
                </c:pt>
                <c:pt idx="9964">
                  <c:v>4.7300000190734801</c:v>
                </c:pt>
                <c:pt idx="9965">
                  <c:v>4.7300000190734801</c:v>
                </c:pt>
                <c:pt idx="9966">
                  <c:v>4.7300000190734801</c:v>
                </c:pt>
                <c:pt idx="9967">
                  <c:v>4.7300000190734801</c:v>
                </c:pt>
                <c:pt idx="9968">
                  <c:v>4.7300000190734801</c:v>
                </c:pt>
                <c:pt idx="9969">
                  <c:v>4.7300000190734801</c:v>
                </c:pt>
                <c:pt idx="9970">
                  <c:v>4.7300000190734801</c:v>
                </c:pt>
                <c:pt idx="9971">
                  <c:v>4.7300000190734801</c:v>
                </c:pt>
                <c:pt idx="9972">
                  <c:v>4.7300000190734801</c:v>
                </c:pt>
                <c:pt idx="9973">
                  <c:v>4.7300000190734801</c:v>
                </c:pt>
                <c:pt idx="9974">
                  <c:v>4.7300000190734801</c:v>
                </c:pt>
                <c:pt idx="9975">
                  <c:v>4.7300000190734801</c:v>
                </c:pt>
                <c:pt idx="9976">
                  <c:v>4.7300000190734801</c:v>
                </c:pt>
                <c:pt idx="9977">
                  <c:v>4.7300000190734801</c:v>
                </c:pt>
                <c:pt idx="9978">
                  <c:v>4.7300000190734801</c:v>
                </c:pt>
                <c:pt idx="9979">
                  <c:v>4.7300000190734801</c:v>
                </c:pt>
                <c:pt idx="9980">
                  <c:v>4.7300000190734801</c:v>
                </c:pt>
                <c:pt idx="9981">
                  <c:v>4.7300000190734801</c:v>
                </c:pt>
                <c:pt idx="9982">
                  <c:v>4.7300000190734801</c:v>
                </c:pt>
                <c:pt idx="9983">
                  <c:v>4.7300000190734801</c:v>
                </c:pt>
                <c:pt idx="9984">
                  <c:v>4.7300000190734801</c:v>
                </c:pt>
                <c:pt idx="9985">
                  <c:v>4.7300000190734801</c:v>
                </c:pt>
                <c:pt idx="9986">
                  <c:v>4.7300000190734801</c:v>
                </c:pt>
                <c:pt idx="9987">
                  <c:v>4.7300000190734801</c:v>
                </c:pt>
                <c:pt idx="9988">
                  <c:v>4.7300000190734801</c:v>
                </c:pt>
                <c:pt idx="9989">
                  <c:v>4.7300000190734801</c:v>
                </c:pt>
                <c:pt idx="9990">
                  <c:v>4.7300000190734801</c:v>
                </c:pt>
                <c:pt idx="9991">
                  <c:v>4.7300000190734801</c:v>
                </c:pt>
                <c:pt idx="9992">
                  <c:v>4.7300000190734801</c:v>
                </c:pt>
                <c:pt idx="9993">
                  <c:v>4.7300000190734801</c:v>
                </c:pt>
                <c:pt idx="9994">
                  <c:v>4.7300000190734801</c:v>
                </c:pt>
                <c:pt idx="9995">
                  <c:v>4.7300000190734801</c:v>
                </c:pt>
                <c:pt idx="9996">
                  <c:v>4.7300000190734801</c:v>
                </c:pt>
                <c:pt idx="9997">
                  <c:v>4.7300000190734801</c:v>
                </c:pt>
                <c:pt idx="9998">
                  <c:v>4.7300000190734801</c:v>
                </c:pt>
                <c:pt idx="9999">
                  <c:v>4.7300000190734801</c:v>
                </c:pt>
                <c:pt idx="10000">
                  <c:v>4.7300000190734801</c:v>
                </c:pt>
                <c:pt idx="10001">
                  <c:v>4.7300000190734801</c:v>
                </c:pt>
                <c:pt idx="10002">
                  <c:v>4.7300000190734801</c:v>
                </c:pt>
                <c:pt idx="10003">
                  <c:v>4.7300000190734801</c:v>
                </c:pt>
                <c:pt idx="10004">
                  <c:v>4.7300000190734801</c:v>
                </c:pt>
                <c:pt idx="10005">
                  <c:v>4.7300000190734801</c:v>
                </c:pt>
                <c:pt idx="10006">
                  <c:v>4.7300000190734801</c:v>
                </c:pt>
                <c:pt idx="10007">
                  <c:v>4.7300000190734801</c:v>
                </c:pt>
                <c:pt idx="10008">
                  <c:v>4.7300000190734801</c:v>
                </c:pt>
                <c:pt idx="10009">
                  <c:v>4.7300000190734801</c:v>
                </c:pt>
                <c:pt idx="10010">
                  <c:v>4.7300000190734801</c:v>
                </c:pt>
                <c:pt idx="10011">
                  <c:v>4.7300000190734801</c:v>
                </c:pt>
                <c:pt idx="10012">
                  <c:v>4.7300000190734801</c:v>
                </c:pt>
                <c:pt idx="10013">
                  <c:v>4.7300000190734801</c:v>
                </c:pt>
                <c:pt idx="10014">
                  <c:v>4.7300000190734801</c:v>
                </c:pt>
                <c:pt idx="10015">
                  <c:v>4.7300000190734801</c:v>
                </c:pt>
                <c:pt idx="10016">
                  <c:v>4.7300000190734801</c:v>
                </c:pt>
                <c:pt idx="10017">
                  <c:v>4.7300000190734801</c:v>
                </c:pt>
                <c:pt idx="10018">
                  <c:v>4.7300000190734801</c:v>
                </c:pt>
                <c:pt idx="10019">
                  <c:v>4.7300000190734801</c:v>
                </c:pt>
                <c:pt idx="10020">
                  <c:v>4.7300000190734801</c:v>
                </c:pt>
                <c:pt idx="10021">
                  <c:v>4.7300000190734801</c:v>
                </c:pt>
                <c:pt idx="10022">
                  <c:v>4.7300000190734801</c:v>
                </c:pt>
                <c:pt idx="10023">
                  <c:v>4.7300000190734801</c:v>
                </c:pt>
                <c:pt idx="10024">
                  <c:v>4.7300000190734801</c:v>
                </c:pt>
                <c:pt idx="10025">
                  <c:v>4.7300000190734801</c:v>
                </c:pt>
                <c:pt idx="10026">
                  <c:v>4.7300000190734801</c:v>
                </c:pt>
                <c:pt idx="10027">
                  <c:v>4.7300000190734801</c:v>
                </c:pt>
                <c:pt idx="10028">
                  <c:v>4.7300000190734801</c:v>
                </c:pt>
                <c:pt idx="10029">
                  <c:v>4.7300000190734801</c:v>
                </c:pt>
                <c:pt idx="10030">
                  <c:v>4.7300000190734801</c:v>
                </c:pt>
                <c:pt idx="10031">
                  <c:v>4.7300000190734801</c:v>
                </c:pt>
                <c:pt idx="10032">
                  <c:v>4.7300000190734801</c:v>
                </c:pt>
                <c:pt idx="10033">
                  <c:v>4.7300000190734801</c:v>
                </c:pt>
                <c:pt idx="10034">
                  <c:v>4.7300000190734801</c:v>
                </c:pt>
                <c:pt idx="10035">
                  <c:v>4.7300000190734801</c:v>
                </c:pt>
                <c:pt idx="10036">
                  <c:v>4.7300000190734801</c:v>
                </c:pt>
                <c:pt idx="10037">
                  <c:v>4.7300000190734801</c:v>
                </c:pt>
                <c:pt idx="10038">
                  <c:v>4.7300000190734801</c:v>
                </c:pt>
                <c:pt idx="10039">
                  <c:v>4.7300000190734801</c:v>
                </c:pt>
                <c:pt idx="10040">
                  <c:v>4.7300000190734801</c:v>
                </c:pt>
                <c:pt idx="10041">
                  <c:v>4.7300000190734801</c:v>
                </c:pt>
                <c:pt idx="10042">
                  <c:v>4.7300000190734801</c:v>
                </c:pt>
                <c:pt idx="10043">
                  <c:v>4.7300000190734801</c:v>
                </c:pt>
                <c:pt idx="10044">
                  <c:v>4.7300000190734801</c:v>
                </c:pt>
                <c:pt idx="10045">
                  <c:v>4.7300000190734801</c:v>
                </c:pt>
                <c:pt idx="10046">
                  <c:v>4.7300000190734801</c:v>
                </c:pt>
                <c:pt idx="10047">
                  <c:v>4.7300000190734801</c:v>
                </c:pt>
                <c:pt idx="10048">
                  <c:v>4.7300000190734801</c:v>
                </c:pt>
                <c:pt idx="10049">
                  <c:v>4.7300000190734801</c:v>
                </c:pt>
                <c:pt idx="10050">
                  <c:v>4.7300000190734801</c:v>
                </c:pt>
                <c:pt idx="10051">
                  <c:v>4.7300000190734801</c:v>
                </c:pt>
                <c:pt idx="10052">
                  <c:v>4.7300000190734801</c:v>
                </c:pt>
                <c:pt idx="10053">
                  <c:v>4.7300000190734801</c:v>
                </c:pt>
                <c:pt idx="10054">
                  <c:v>4.7300000190734801</c:v>
                </c:pt>
                <c:pt idx="10055">
                  <c:v>4.7300000190734801</c:v>
                </c:pt>
                <c:pt idx="10056">
                  <c:v>4.7300000190734801</c:v>
                </c:pt>
                <c:pt idx="10057">
                  <c:v>4.7300000190734801</c:v>
                </c:pt>
                <c:pt idx="10058">
                  <c:v>4.7300000190734801</c:v>
                </c:pt>
                <c:pt idx="10059">
                  <c:v>4.7300000190734801</c:v>
                </c:pt>
                <c:pt idx="10060">
                  <c:v>4.7300000190734801</c:v>
                </c:pt>
                <c:pt idx="10061">
                  <c:v>4.7300000190734801</c:v>
                </c:pt>
                <c:pt idx="10062">
                  <c:v>4.7300000190734801</c:v>
                </c:pt>
                <c:pt idx="10063">
                  <c:v>4.7300000190734801</c:v>
                </c:pt>
                <c:pt idx="10064">
                  <c:v>4.7300000190734801</c:v>
                </c:pt>
                <c:pt idx="10065">
                  <c:v>4.7300000190734801</c:v>
                </c:pt>
                <c:pt idx="10066">
                  <c:v>4.7300000190734801</c:v>
                </c:pt>
                <c:pt idx="10067">
                  <c:v>4.7300000190734801</c:v>
                </c:pt>
                <c:pt idx="10068">
                  <c:v>4.7300000190734801</c:v>
                </c:pt>
                <c:pt idx="10069">
                  <c:v>4.7300000190734801</c:v>
                </c:pt>
                <c:pt idx="10070">
                  <c:v>4.7300000190734801</c:v>
                </c:pt>
                <c:pt idx="10071">
                  <c:v>4.7300000190734801</c:v>
                </c:pt>
                <c:pt idx="10072">
                  <c:v>4.7300000190734801</c:v>
                </c:pt>
                <c:pt idx="10073">
                  <c:v>4.7300000190734801</c:v>
                </c:pt>
                <c:pt idx="10074">
                  <c:v>4.7300000190734801</c:v>
                </c:pt>
                <c:pt idx="10075">
                  <c:v>4.7300000190734801</c:v>
                </c:pt>
                <c:pt idx="10076">
                  <c:v>4.7300000190734801</c:v>
                </c:pt>
                <c:pt idx="10077">
                  <c:v>4.7300000190734801</c:v>
                </c:pt>
                <c:pt idx="10078">
                  <c:v>4.7300000190734801</c:v>
                </c:pt>
                <c:pt idx="10079">
                  <c:v>4.7300000190734801</c:v>
                </c:pt>
                <c:pt idx="10080">
                  <c:v>4.7300000190734801</c:v>
                </c:pt>
                <c:pt idx="10081">
                  <c:v>4.7300000190734801</c:v>
                </c:pt>
                <c:pt idx="10082">
                  <c:v>4.7300000190734801</c:v>
                </c:pt>
                <c:pt idx="10083">
                  <c:v>4.7300000190734801</c:v>
                </c:pt>
                <c:pt idx="10084">
                  <c:v>4.7300000190734801</c:v>
                </c:pt>
                <c:pt idx="10085">
                  <c:v>4.7300000190734801</c:v>
                </c:pt>
                <c:pt idx="10086">
                  <c:v>4.7300000190734801</c:v>
                </c:pt>
                <c:pt idx="10087">
                  <c:v>4.7300000190734801</c:v>
                </c:pt>
                <c:pt idx="10088">
                  <c:v>4.7300000190734801</c:v>
                </c:pt>
                <c:pt idx="10089">
                  <c:v>4.7300000190734801</c:v>
                </c:pt>
                <c:pt idx="10090">
                  <c:v>4.7300000190734801</c:v>
                </c:pt>
                <c:pt idx="10091">
                  <c:v>4.7300000190734801</c:v>
                </c:pt>
                <c:pt idx="10092">
                  <c:v>4.7300000190734801</c:v>
                </c:pt>
                <c:pt idx="10093">
                  <c:v>4.7300000190734801</c:v>
                </c:pt>
                <c:pt idx="10094">
                  <c:v>4.7300000190734801</c:v>
                </c:pt>
                <c:pt idx="10095">
                  <c:v>4.7300000190734801</c:v>
                </c:pt>
                <c:pt idx="10096">
                  <c:v>4.7300000190734801</c:v>
                </c:pt>
                <c:pt idx="10097">
                  <c:v>4.7300000190734801</c:v>
                </c:pt>
                <c:pt idx="10098">
                  <c:v>4.7300000190734801</c:v>
                </c:pt>
                <c:pt idx="10099">
                  <c:v>4.7300000190734801</c:v>
                </c:pt>
                <c:pt idx="10100">
                  <c:v>4.7300000190734801</c:v>
                </c:pt>
                <c:pt idx="10101">
                  <c:v>4.7300000190734801</c:v>
                </c:pt>
                <c:pt idx="10102">
                  <c:v>4.7300000190734801</c:v>
                </c:pt>
                <c:pt idx="10103">
                  <c:v>4.7300000190734801</c:v>
                </c:pt>
                <c:pt idx="10104">
                  <c:v>4.7300000190734801</c:v>
                </c:pt>
                <c:pt idx="10105">
                  <c:v>4.7300000190734801</c:v>
                </c:pt>
                <c:pt idx="10106">
                  <c:v>4.7300000190734801</c:v>
                </c:pt>
                <c:pt idx="10107">
                  <c:v>4.7300000190734801</c:v>
                </c:pt>
                <c:pt idx="10108">
                  <c:v>4.7300000190734801</c:v>
                </c:pt>
                <c:pt idx="10109">
                  <c:v>4.7300000190734801</c:v>
                </c:pt>
                <c:pt idx="10110">
                  <c:v>4.7300000190734801</c:v>
                </c:pt>
                <c:pt idx="10111">
                  <c:v>4.7300000190734801</c:v>
                </c:pt>
                <c:pt idx="10112">
                  <c:v>4.7300000190734801</c:v>
                </c:pt>
                <c:pt idx="10113">
                  <c:v>4.7300000190734801</c:v>
                </c:pt>
                <c:pt idx="10114">
                  <c:v>4.7300000190734801</c:v>
                </c:pt>
                <c:pt idx="10115">
                  <c:v>4.7300000190734801</c:v>
                </c:pt>
                <c:pt idx="10116">
                  <c:v>4.7300000190734801</c:v>
                </c:pt>
                <c:pt idx="10117">
                  <c:v>4.7300000190734801</c:v>
                </c:pt>
                <c:pt idx="10118">
                  <c:v>4.7300000190734801</c:v>
                </c:pt>
                <c:pt idx="10119">
                  <c:v>4.7300000190734801</c:v>
                </c:pt>
                <c:pt idx="10120">
                  <c:v>4.7300000190734801</c:v>
                </c:pt>
                <c:pt idx="10121">
                  <c:v>4.7300000190734801</c:v>
                </c:pt>
                <c:pt idx="10122">
                  <c:v>4.7300000190734801</c:v>
                </c:pt>
                <c:pt idx="10123">
                  <c:v>4.7300000190734801</c:v>
                </c:pt>
                <c:pt idx="10124">
                  <c:v>4.7300000190734801</c:v>
                </c:pt>
                <c:pt idx="10125">
                  <c:v>4.7300000190734801</c:v>
                </c:pt>
                <c:pt idx="10126">
                  <c:v>4.7300000190734801</c:v>
                </c:pt>
                <c:pt idx="10127">
                  <c:v>4.7300000190734801</c:v>
                </c:pt>
                <c:pt idx="10128">
                  <c:v>4.7300000190734801</c:v>
                </c:pt>
                <c:pt idx="10129">
                  <c:v>4.7300000190734801</c:v>
                </c:pt>
                <c:pt idx="10130">
                  <c:v>4.7300000190734801</c:v>
                </c:pt>
                <c:pt idx="10131">
                  <c:v>4.7300000190734801</c:v>
                </c:pt>
                <c:pt idx="10132">
                  <c:v>4.7300000190734801</c:v>
                </c:pt>
                <c:pt idx="10133">
                  <c:v>4.7300000190734801</c:v>
                </c:pt>
                <c:pt idx="10134">
                  <c:v>4.7300000190734801</c:v>
                </c:pt>
                <c:pt idx="10135">
                  <c:v>4.7300000190734801</c:v>
                </c:pt>
                <c:pt idx="10136">
                  <c:v>4.7300000190734801</c:v>
                </c:pt>
                <c:pt idx="10137">
                  <c:v>4.7300000190734801</c:v>
                </c:pt>
                <c:pt idx="10138">
                  <c:v>4.7300000190734801</c:v>
                </c:pt>
                <c:pt idx="10139">
                  <c:v>4.7300000190734801</c:v>
                </c:pt>
                <c:pt idx="10140">
                  <c:v>4.7300000190734801</c:v>
                </c:pt>
                <c:pt idx="10141">
                  <c:v>4.7300000190734801</c:v>
                </c:pt>
                <c:pt idx="10142">
                  <c:v>4.7300000190734801</c:v>
                </c:pt>
                <c:pt idx="10143">
                  <c:v>4.7300000190734801</c:v>
                </c:pt>
                <c:pt idx="10144">
                  <c:v>4.7300000190734801</c:v>
                </c:pt>
                <c:pt idx="10145">
                  <c:v>4.7300000190734801</c:v>
                </c:pt>
                <c:pt idx="10146">
                  <c:v>4.7300000190734801</c:v>
                </c:pt>
                <c:pt idx="10147">
                  <c:v>4.7300000190734801</c:v>
                </c:pt>
                <c:pt idx="10148">
                  <c:v>4.7300000190734801</c:v>
                </c:pt>
                <c:pt idx="10149">
                  <c:v>4.7300000190734801</c:v>
                </c:pt>
                <c:pt idx="10150">
                  <c:v>4.7300000190734801</c:v>
                </c:pt>
                <c:pt idx="10151">
                  <c:v>4.7300000190734801</c:v>
                </c:pt>
                <c:pt idx="10152">
                  <c:v>4.7300000190734801</c:v>
                </c:pt>
                <c:pt idx="10153">
                  <c:v>4.7300000190734801</c:v>
                </c:pt>
                <c:pt idx="10154">
                  <c:v>4.7300000190734801</c:v>
                </c:pt>
                <c:pt idx="10155">
                  <c:v>4.7300000190734801</c:v>
                </c:pt>
                <c:pt idx="10156">
                  <c:v>4.7300000190734801</c:v>
                </c:pt>
                <c:pt idx="10157">
                  <c:v>4.7300000190734801</c:v>
                </c:pt>
                <c:pt idx="10158">
                  <c:v>4.7300000190734801</c:v>
                </c:pt>
                <c:pt idx="10159">
                  <c:v>4.7300000190734801</c:v>
                </c:pt>
                <c:pt idx="10160">
                  <c:v>4.7300000190734801</c:v>
                </c:pt>
                <c:pt idx="10161">
                  <c:v>4.7300000190734801</c:v>
                </c:pt>
                <c:pt idx="10162">
                  <c:v>4.7300000190734801</c:v>
                </c:pt>
                <c:pt idx="10163">
                  <c:v>4.7300000190734801</c:v>
                </c:pt>
                <c:pt idx="10164">
                  <c:v>4.7300000190734801</c:v>
                </c:pt>
                <c:pt idx="10165">
                  <c:v>4.7300000190734801</c:v>
                </c:pt>
                <c:pt idx="10166">
                  <c:v>4.7300000190734801</c:v>
                </c:pt>
                <c:pt idx="10167">
                  <c:v>4.7300000190734801</c:v>
                </c:pt>
                <c:pt idx="10168">
                  <c:v>4.7300000190734801</c:v>
                </c:pt>
                <c:pt idx="10169">
                  <c:v>4.7300000190734801</c:v>
                </c:pt>
                <c:pt idx="10170">
                  <c:v>4.7300000190734801</c:v>
                </c:pt>
                <c:pt idx="10171">
                  <c:v>4.7300000190734801</c:v>
                </c:pt>
                <c:pt idx="10172">
                  <c:v>4.7300000190734801</c:v>
                </c:pt>
                <c:pt idx="10173">
                  <c:v>4.7300000190734801</c:v>
                </c:pt>
                <c:pt idx="10174">
                  <c:v>4.7300000190734801</c:v>
                </c:pt>
                <c:pt idx="10175">
                  <c:v>4.7300000190734801</c:v>
                </c:pt>
                <c:pt idx="10176">
                  <c:v>4.7300000190734801</c:v>
                </c:pt>
                <c:pt idx="10177">
                  <c:v>4.7300000190734801</c:v>
                </c:pt>
                <c:pt idx="10178">
                  <c:v>4.7300000190734801</c:v>
                </c:pt>
                <c:pt idx="10179">
                  <c:v>4.7300000190734801</c:v>
                </c:pt>
                <c:pt idx="10180">
                  <c:v>4.7300000190734801</c:v>
                </c:pt>
                <c:pt idx="10181">
                  <c:v>4.7300000190734801</c:v>
                </c:pt>
                <c:pt idx="10182">
                  <c:v>4.7300000190734801</c:v>
                </c:pt>
                <c:pt idx="10183">
                  <c:v>4.7300000190734801</c:v>
                </c:pt>
                <c:pt idx="10184">
                  <c:v>4.7300000190734801</c:v>
                </c:pt>
                <c:pt idx="10185">
                  <c:v>4.7300000190734801</c:v>
                </c:pt>
                <c:pt idx="10186">
                  <c:v>4.7300000190734801</c:v>
                </c:pt>
                <c:pt idx="10187">
                  <c:v>4.7300000190734801</c:v>
                </c:pt>
                <c:pt idx="10188">
                  <c:v>4.7300000190734801</c:v>
                </c:pt>
                <c:pt idx="10189">
                  <c:v>4.7300000190734801</c:v>
                </c:pt>
                <c:pt idx="10190">
                  <c:v>4.7300000190734801</c:v>
                </c:pt>
                <c:pt idx="10191">
                  <c:v>4.7300000190734801</c:v>
                </c:pt>
                <c:pt idx="10192">
                  <c:v>4.7300000190734801</c:v>
                </c:pt>
                <c:pt idx="10193">
                  <c:v>4.7300000190734801</c:v>
                </c:pt>
                <c:pt idx="10194">
                  <c:v>4.7300000190734801</c:v>
                </c:pt>
                <c:pt idx="10195">
                  <c:v>4.7300000190734801</c:v>
                </c:pt>
                <c:pt idx="10196">
                  <c:v>4.7300000190734801</c:v>
                </c:pt>
                <c:pt idx="10197">
                  <c:v>4.7300000190734801</c:v>
                </c:pt>
                <c:pt idx="10198">
                  <c:v>4.7300000190734801</c:v>
                </c:pt>
                <c:pt idx="10199">
                  <c:v>4.7300000190734801</c:v>
                </c:pt>
                <c:pt idx="10200">
                  <c:v>4.7300000190734801</c:v>
                </c:pt>
                <c:pt idx="10201">
                  <c:v>4.7300000190734801</c:v>
                </c:pt>
                <c:pt idx="10202">
                  <c:v>4.7300000190734801</c:v>
                </c:pt>
                <c:pt idx="10203">
                  <c:v>4.7300000190734801</c:v>
                </c:pt>
                <c:pt idx="10204">
                  <c:v>4.7300000190734801</c:v>
                </c:pt>
                <c:pt idx="10205">
                  <c:v>4.7300000190734801</c:v>
                </c:pt>
                <c:pt idx="10206">
                  <c:v>4.7300000190734801</c:v>
                </c:pt>
                <c:pt idx="10207">
                  <c:v>4.7300000190734801</c:v>
                </c:pt>
                <c:pt idx="10208">
                  <c:v>4.7300000190734801</c:v>
                </c:pt>
                <c:pt idx="10209">
                  <c:v>4.7300000190734801</c:v>
                </c:pt>
                <c:pt idx="10210">
                  <c:v>4.7300000190734801</c:v>
                </c:pt>
                <c:pt idx="10211">
                  <c:v>4.7300000190734801</c:v>
                </c:pt>
                <c:pt idx="10212">
                  <c:v>4.7300000190734801</c:v>
                </c:pt>
                <c:pt idx="10213">
                  <c:v>4.7300000190734801</c:v>
                </c:pt>
                <c:pt idx="10214">
                  <c:v>4.7300000190734801</c:v>
                </c:pt>
                <c:pt idx="10215">
                  <c:v>4.7300000190734801</c:v>
                </c:pt>
                <c:pt idx="10216">
                  <c:v>4.7300000190734801</c:v>
                </c:pt>
                <c:pt idx="10217">
                  <c:v>4.7300000190734801</c:v>
                </c:pt>
                <c:pt idx="10218">
                  <c:v>4.7300000190734801</c:v>
                </c:pt>
                <c:pt idx="10219">
                  <c:v>4.7300000190734801</c:v>
                </c:pt>
                <c:pt idx="10220">
                  <c:v>4.7300000190734801</c:v>
                </c:pt>
                <c:pt idx="10221">
                  <c:v>4.7300000190734801</c:v>
                </c:pt>
                <c:pt idx="10222">
                  <c:v>4.7300000190734801</c:v>
                </c:pt>
                <c:pt idx="10223">
                  <c:v>4.7300000190734801</c:v>
                </c:pt>
                <c:pt idx="10224">
                  <c:v>4.7300000190734801</c:v>
                </c:pt>
                <c:pt idx="10225">
                  <c:v>4.7300000190734801</c:v>
                </c:pt>
                <c:pt idx="10226">
                  <c:v>4.7300000190734801</c:v>
                </c:pt>
                <c:pt idx="10227">
                  <c:v>4.7300000190734801</c:v>
                </c:pt>
                <c:pt idx="10228">
                  <c:v>4.7300000190734801</c:v>
                </c:pt>
                <c:pt idx="10229">
                  <c:v>4.7300000190734801</c:v>
                </c:pt>
                <c:pt idx="10230">
                  <c:v>4.7300000190734801</c:v>
                </c:pt>
                <c:pt idx="10231">
                  <c:v>4.7300000190734801</c:v>
                </c:pt>
                <c:pt idx="10232">
                  <c:v>4.7300000190734801</c:v>
                </c:pt>
                <c:pt idx="10233">
                  <c:v>4.7300000190734801</c:v>
                </c:pt>
                <c:pt idx="10234">
                  <c:v>4.7300000190734801</c:v>
                </c:pt>
                <c:pt idx="10235">
                  <c:v>4.7300000190734801</c:v>
                </c:pt>
                <c:pt idx="10236">
                  <c:v>4.7300000190734801</c:v>
                </c:pt>
                <c:pt idx="10237">
                  <c:v>4.7300000190734801</c:v>
                </c:pt>
                <c:pt idx="10238">
                  <c:v>4.7300000190734801</c:v>
                </c:pt>
                <c:pt idx="10239">
                  <c:v>4.7300000190734801</c:v>
                </c:pt>
                <c:pt idx="10240">
                  <c:v>4.7300000190734801</c:v>
                </c:pt>
                <c:pt idx="10241">
                  <c:v>4.7300000190734801</c:v>
                </c:pt>
                <c:pt idx="10242">
                  <c:v>4.7300000190734801</c:v>
                </c:pt>
                <c:pt idx="10243">
                  <c:v>4.7300000190734801</c:v>
                </c:pt>
                <c:pt idx="10244">
                  <c:v>4.7300000190734801</c:v>
                </c:pt>
                <c:pt idx="10245">
                  <c:v>4.7300000190734801</c:v>
                </c:pt>
                <c:pt idx="10246">
                  <c:v>4.7300000190734801</c:v>
                </c:pt>
                <c:pt idx="10247">
                  <c:v>4.7300000190734801</c:v>
                </c:pt>
                <c:pt idx="10248">
                  <c:v>4.7300000190734801</c:v>
                </c:pt>
                <c:pt idx="10249">
                  <c:v>4.7300000190734801</c:v>
                </c:pt>
                <c:pt idx="10250">
                  <c:v>4.7300000190734801</c:v>
                </c:pt>
                <c:pt idx="10251">
                  <c:v>4.7300000190734801</c:v>
                </c:pt>
                <c:pt idx="10252">
                  <c:v>4.7300000190734801</c:v>
                </c:pt>
                <c:pt idx="10253">
                  <c:v>4.7300000190734801</c:v>
                </c:pt>
                <c:pt idx="10254">
                  <c:v>4.7300000190734801</c:v>
                </c:pt>
                <c:pt idx="10255">
                  <c:v>4.7300000190734801</c:v>
                </c:pt>
                <c:pt idx="10256">
                  <c:v>4.7300000190734801</c:v>
                </c:pt>
                <c:pt idx="10257">
                  <c:v>4.7300000190734801</c:v>
                </c:pt>
                <c:pt idx="10258">
                  <c:v>4.7300000190734801</c:v>
                </c:pt>
                <c:pt idx="10259">
                  <c:v>4.7300000190734801</c:v>
                </c:pt>
                <c:pt idx="10260">
                  <c:v>4.7300000190734801</c:v>
                </c:pt>
                <c:pt idx="10261">
                  <c:v>4.7300000190734801</c:v>
                </c:pt>
                <c:pt idx="10262">
                  <c:v>4.7300000190734801</c:v>
                </c:pt>
                <c:pt idx="10263">
                  <c:v>4.7300000190734801</c:v>
                </c:pt>
                <c:pt idx="10264">
                  <c:v>4.7300000190734801</c:v>
                </c:pt>
                <c:pt idx="10265">
                  <c:v>4.7300000190734801</c:v>
                </c:pt>
                <c:pt idx="10266">
                  <c:v>4.7300000190734801</c:v>
                </c:pt>
                <c:pt idx="10267">
                  <c:v>4.7300000190734801</c:v>
                </c:pt>
                <c:pt idx="10268">
                  <c:v>4.7300000190734801</c:v>
                </c:pt>
                <c:pt idx="10269">
                  <c:v>4.7300000190734801</c:v>
                </c:pt>
                <c:pt idx="10270">
                  <c:v>4.7300000190734801</c:v>
                </c:pt>
                <c:pt idx="10271">
                  <c:v>4.7300000190734801</c:v>
                </c:pt>
                <c:pt idx="10272">
                  <c:v>4.7300000190734801</c:v>
                </c:pt>
                <c:pt idx="10273">
                  <c:v>4.7300000190734801</c:v>
                </c:pt>
                <c:pt idx="10274">
                  <c:v>4.7300000190734801</c:v>
                </c:pt>
                <c:pt idx="10275">
                  <c:v>4.7300000190734801</c:v>
                </c:pt>
                <c:pt idx="10276">
                  <c:v>4.7300000190734801</c:v>
                </c:pt>
                <c:pt idx="10277">
                  <c:v>4.7300000190734801</c:v>
                </c:pt>
                <c:pt idx="10278">
                  <c:v>4.7300000190734801</c:v>
                </c:pt>
                <c:pt idx="10279">
                  <c:v>4.7300000190734801</c:v>
                </c:pt>
                <c:pt idx="10280">
                  <c:v>4.7300000190734801</c:v>
                </c:pt>
                <c:pt idx="10281">
                  <c:v>4.7899999618530202</c:v>
                </c:pt>
                <c:pt idx="10282">
                  <c:v>4.7899999618530202</c:v>
                </c:pt>
                <c:pt idx="10283">
                  <c:v>4.7899999618530202</c:v>
                </c:pt>
                <c:pt idx="10284">
                  <c:v>4.7899999618530202</c:v>
                </c:pt>
                <c:pt idx="10285">
                  <c:v>4.7899999618530202</c:v>
                </c:pt>
                <c:pt idx="10286">
                  <c:v>4.7899999618530202</c:v>
                </c:pt>
                <c:pt idx="10287">
                  <c:v>4.7899999618530202</c:v>
                </c:pt>
                <c:pt idx="10288">
                  <c:v>4.7899999618530202</c:v>
                </c:pt>
                <c:pt idx="10289">
                  <c:v>4.7899999618530202</c:v>
                </c:pt>
                <c:pt idx="10290">
                  <c:v>4.8499999046325604</c:v>
                </c:pt>
                <c:pt idx="10291">
                  <c:v>4.8499999046325604</c:v>
                </c:pt>
                <c:pt idx="10292">
                  <c:v>4.8600001335143999</c:v>
                </c:pt>
                <c:pt idx="10293">
                  <c:v>4.8600001335143999</c:v>
                </c:pt>
                <c:pt idx="10294">
                  <c:v>4.8600001335143999</c:v>
                </c:pt>
                <c:pt idx="10295">
                  <c:v>4.8600001335143999</c:v>
                </c:pt>
                <c:pt idx="10296">
                  <c:v>4.8600001335143999</c:v>
                </c:pt>
                <c:pt idx="10297">
                  <c:v>4.8600001335143999</c:v>
                </c:pt>
                <c:pt idx="10298">
                  <c:v>4.8600001335143999</c:v>
                </c:pt>
                <c:pt idx="10299">
                  <c:v>4.8600001335143999</c:v>
                </c:pt>
                <c:pt idx="10300">
                  <c:v>4.8600001335143999</c:v>
                </c:pt>
                <c:pt idx="10301">
                  <c:v>4.9699997901916504</c:v>
                </c:pt>
                <c:pt idx="10302">
                  <c:v>4.9699997901916504</c:v>
                </c:pt>
                <c:pt idx="10303">
                  <c:v>4.9699997901916504</c:v>
                </c:pt>
                <c:pt idx="10304">
                  <c:v>4.8699998855590803</c:v>
                </c:pt>
                <c:pt idx="10305">
                  <c:v>4.8699998855590803</c:v>
                </c:pt>
                <c:pt idx="10306">
                  <c:v>4.8699998855590803</c:v>
                </c:pt>
                <c:pt idx="10307">
                  <c:v>4.9499998092651296</c:v>
                </c:pt>
                <c:pt idx="10308">
                  <c:v>4.9499998092651296</c:v>
                </c:pt>
                <c:pt idx="10309">
                  <c:v>4.9499998092651296</c:v>
                </c:pt>
                <c:pt idx="10310">
                  <c:v>4.9499998092651296</c:v>
                </c:pt>
                <c:pt idx="10311">
                  <c:v>4.9499998092651296</c:v>
                </c:pt>
                <c:pt idx="10312">
                  <c:v>4.9499998092651296</c:v>
                </c:pt>
                <c:pt idx="10313">
                  <c:v>5.0500001907348597</c:v>
                </c:pt>
                <c:pt idx="10314">
                  <c:v>5.0500001907348597</c:v>
                </c:pt>
                <c:pt idx="10315">
                  <c:v>5.0500001907348597</c:v>
                </c:pt>
                <c:pt idx="10316">
                  <c:v>5.0500001907348597</c:v>
                </c:pt>
                <c:pt idx="10317">
                  <c:v>5.0500001907348597</c:v>
                </c:pt>
                <c:pt idx="10318">
                  <c:v>5.0500001907348597</c:v>
                </c:pt>
                <c:pt idx="10319">
                  <c:v>5.0500001907348597</c:v>
                </c:pt>
                <c:pt idx="10320">
                  <c:v>5.0500001907348597</c:v>
                </c:pt>
                <c:pt idx="10321">
                  <c:v>5.0500001907348597</c:v>
                </c:pt>
                <c:pt idx="10322">
                  <c:v>5.0900001525878897</c:v>
                </c:pt>
                <c:pt idx="10323">
                  <c:v>5.0900001525878897</c:v>
                </c:pt>
                <c:pt idx="10324">
                  <c:v>5.0900001525878897</c:v>
                </c:pt>
                <c:pt idx="10325">
                  <c:v>5.0999999046325604</c:v>
                </c:pt>
                <c:pt idx="10326">
                  <c:v>5.0999999046325604</c:v>
                </c:pt>
                <c:pt idx="10327">
                  <c:v>5.0999999046325604</c:v>
                </c:pt>
                <c:pt idx="10328">
                  <c:v>5.0999999046325604</c:v>
                </c:pt>
                <c:pt idx="10329">
                  <c:v>5.0999999046325604</c:v>
                </c:pt>
                <c:pt idx="10330">
                  <c:v>5.0999999046325604</c:v>
                </c:pt>
                <c:pt idx="10331">
                  <c:v>5.0999999046325604</c:v>
                </c:pt>
                <c:pt idx="10332">
                  <c:v>5.0999999046325604</c:v>
                </c:pt>
                <c:pt idx="10333">
                  <c:v>5.0999999046325604</c:v>
                </c:pt>
                <c:pt idx="10334">
                  <c:v>5.1199998855590803</c:v>
                </c:pt>
                <c:pt idx="10335">
                  <c:v>5.1199998855590803</c:v>
                </c:pt>
                <c:pt idx="10336">
                  <c:v>5.1199998855590803</c:v>
                </c:pt>
                <c:pt idx="10337">
                  <c:v>5.1199998855590803</c:v>
                </c:pt>
                <c:pt idx="10338">
                  <c:v>5.1199998855590803</c:v>
                </c:pt>
                <c:pt idx="10339">
                  <c:v>5.1199998855590803</c:v>
                </c:pt>
                <c:pt idx="10340">
                  <c:v>5.1199998855590803</c:v>
                </c:pt>
                <c:pt idx="10341">
                  <c:v>5.1199998855590803</c:v>
                </c:pt>
                <c:pt idx="10342">
                  <c:v>5.1199998855590803</c:v>
                </c:pt>
                <c:pt idx="10343">
                  <c:v>5.1199998855590803</c:v>
                </c:pt>
                <c:pt idx="10344">
                  <c:v>5.1199998855590803</c:v>
                </c:pt>
                <c:pt idx="10345">
                  <c:v>5.1199998855590803</c:v>
                </c:pt>
                <c:pt idx="10346">
                  <c:v>5.1199998855590803</c:v>
                </c:pt>
                <c:pt idx="10347">
                  <c:v>5.1199998855590803</c:v>
                </c:pt>
                <c:pt idx="10348">
                  <c:v>5.1199998855590803</c:v>
                </c:pt>
                <c:pt idx="10349">
                  <c:v>5.1199998855590803</c:v>
                </c:pt>
                <c:pt idx="10350">
                  <c:v>5.1199998855590803</c:v>
                </c:pt>
                <c:pt idx="10351">
                  <c:v>5.1599998474120996</c:v>
                </c:pt>
                <c:pt idx="10352">
                  <c:v>5.1599998474120996</c:v>
                </c:pt>
                <c:pt idx="10353">
                  <c:v>5.1599998474120996</c:v>
                </c:pt>
                <c:pt idx="10354">
                  <c:v>5.1599998474120996</c:v>
                </c:pt>
                <c:pt idx="10355">
                  <c:v>5.1599998474120996</c:v>
                </c:pt>
                <c:pt idx="10356">
                  <c:v>5.1599998474120996</c:v>
                </c:pt>
                <c:pt idx="10357">
                  <c:v>5.1799998283386204</c:v>
                </c:pt>
                <c:pt idx="10358">
                  <c:v>5.1799998283386204</c:v>
                </c:pt>
                <c:pt idx="10359">
                  <c:v>5.1799998283386204</c:v>
                </c:pt>
                <c:pt idx="10360">
                  <c:v>5.1799998283386204</c:v>
                </c:pt>
                <c:pt idx="10361">
                  <c:v>5.1799998283386204</c:v>
                </c:pt>
                <c:pt idx="10362">
                  <c:v>5.1799998283386204</c:v>
                </c:pt>
                <c:pt idx="10363">
                  <c:v>5.13000011444091</c:v>
                </c:pt>
                <c:pt idx="10364">
                  <c:v>5.13000011444091</c:v>
                </c:pt>
                <c:pt idx="10365">
                  <c:v>5.13000011444091</c:v>
                </c:pt>
                <c:pt idx="10366">
                  <c:v>5.13000011444091</c:v>
                </c:pt>
                <c:pt idx="10367">
                  <c:v>5.13000011444091</c:v>
                </c:pt>
                <c:pt idx="10368">
                  <c:v>5.13000011444091</c:v>
                </c:pt>
                <c:pt idx="10369">
                  <c:v>5.13000011444091</c:v>
                </c:pt>
                <c:pt idx="10370">
                  <c:v>5.13000011444091</c:v>
                </c:pt>
                <c:pt idx="10371">
                  <c:v>5.13000011444091</c:v>
                </c:pt>
                <c:pt idx="10372">
                  <c:v>5.13000011444091</c:v>
                </c:pt>
                <c:pt idx="10373">
                  <c:v>5.13000011444091</c:v>
                </c:pt>
                <c:pt idx="10374">
                  <c:v>5.17000007629394</c:v>
                </c:pt>
                <c:pt idx="10375">
                  <c:v>5.17000007629394</c:v>
                </c:pt>
                <c:pt idx="10376">
                  <c:v>5.17000007629394</c:v>
                </c:pt>
                <c:pt idx="10377">
                  <c:v>5.17000007629394</c:v>
                </c:pt>
                <c:pt idx="10378">
                  <c:v>5.17000007629394</c:v>
                </c:pt>
                <c:pt idx="10379">
                  <c:v>5.17000007629394</c:v>
                </c:pt>
                <c:pt idx="10380">
                  <c:v>5.3400001525878897</c:v>
                </c:pt>
                <c:pt idx="10381">
                  <c:v>5.3400001525878897</c:v>
                </c:pt>
                <c:pt idx="10382">
                  <c:v>5.3400001525878897</c:v>
                </c:pt>
                <c:pt idx="10383">
                  <c:v>5.3400001525878897</c:v>
                </c:pt>
                <c:pt idx="10384">
                  <c:v>5.3400001525878897</c:v>
                </c:pt>
                <c:pt idx="10385">
                  <c:v>5.3400001525878897</c:v>
                </c:pt>
                <c:pt idx="10386">
                  <c:v>5.3400001525878897</c:v>
                </c:pt>
                <c:pt idx="10387">
                  <c:v>5.3400001525878897</c:v>
                </c:pt>
                <c:pt idx="10388">
                  <c:v>5.3400001525878897</c:v>
                </c:pt>
                <c:pt idx="10389">
                  <c:v>5.3400001525878897</c:v>
                </c:pt>
                <c:pt idx="10390">
                  <c:v>5.3400001525878897</c:v>
                </c:pt>
                <c:pt idx="10391">
                  <c:v>5.3400001525878897</c:v>
                </c:pt>
                <c:pt idx="10392">
                  <c:v>5.3400001525878897</c:v>
                </c:pt>
                <c:pt idx="10393">
                  <c:v>5.3400001525878897</c:v>
                </c:pt>
                <c:pt idx="10394">
                  <c:v>5.3400001525878897</c:v>
                </c:pt>
                <c:pt idx="10395">
                  <c:v>5.2300000190734801</c:v>
                </c:pt>
                <c:pt idx="10396">
                  <c:v>5.2300000190734801</c:v>
                </c:pt>
                <c:pt idx="10397">
                  <c:v>5.2300000190734801</c:v>
                </c:pt>
                <c:pt idx="10398">
                  <c:v>5.2300000190734801</c:v>
                </c:pt>
                <c:pt idx="10399">
                  <c:v>5.2300000190734801</c:v>
                </c:pt>
                <c:pt idx="10400">
                  <c:v>5.2300000190734801</c:v>
                </c:pt>
                <c:pt idx="10401">
                  <c:v>5.2300000190734801</c:v>
                </c:pt>
                <c:pt idx="10402">
                  <c:v>5.2300000190734801</c:v>
                </c:pt>
                <c:pt idx="10403">
                  <c:v>5.3600001335143999</c:v>
                </c:pt>
                <c:pt idx="10404">
                  <c:v>5.3600001335143999</c:v>
                </c:pt>
                <c:pt idx="10405">
                  <c:v>5.3600001335143999</c:v>
                </c:pt>
                <c:pt idx="10406">
                  <c:v>5.3600001335143999</c:v>
                </c:pt>
                <c:pt idx="10407">
                  <c:v>5.3600001335143999</c:v>
                </c:pt>
                <c:pt idx="10408">
                  <c:v>5.3600001335143999</c:v>
                </c:pt>
                <c:pt idx="10409">
                  <c:v>5.3600001335143999</c:v>
                </c:pt>
                <c:pt idx="10410">
                  <c:v>5.3600001335143999</c:v>
                </c:pt>
                <c:pt idx="10411">
                  <c:v>5.3600001335143999</c:v>
                </c:pt>
                <c:pt idx="10412">
                  <c:v>5.3600001335143999</c:v>
                </c:pt>
                <c:pt idx="10413">
                  <c:v>5.3600001335143999</c:v>
                </c:pt>
                <c:pt idx="10414">
                  <c:v>5.3600001335143999</c:v>
                </c:pt>
                <c:pt idx="10415">
                  <c:v>5.3600001335143999</c:v>
                </c:pt>
                <c:pt idx="10416">
                  <c:v>5.3600001335143999</c:v>
                </c:pt>
                <c:pt idx="10417">
                  <c:v>5.3600001335143999</c:v>
                </c:pt>
                <c:pt idx="10418">
                  <c:v>5.4499998092651296</c:v>
                </c:pt>
                <c:pt idx="10419">
                  <c:v>5.4499998092651296</c:v>
                </c:pt>
                <c:pt idx="10420">
                  <c:v>5.4499998092651296</c:v>
                </c:pt>
                <c:pt idx="10421">
                  <c:v>5.4499998092651296</c:v>
                </c:pt>
                <c:pt idx="10422">
                  <c:v>5.4499998092651296</c:v>
                </c:pt>
                <c:pt idx="10423">
                  <c:v>5.4499998092651296</c:v>
                </c:pt>
                <c:pt idx="10424">
                  <c:v>5.4499998092651296</c:v>
                </c:pt>
                <c:pt idx="10425">
                  <c:v>5.4499998092651296</c:v>
                </c:pt>
                <c:pt idx="10426">
                  <c:v>5.4499998092651296</c:v>
                </c:pt>
                <c:pt idx="10427">
                  <c:v>5.4499998092651296</c:v>
                </c:pt>
                <c:pt idx="10428">
                  <c:v>5.4499998092651296</c:v>
                </c:pt>
                <c:pt idx="10429">
                  <c:v>5.4499998092651296</c:v>
                </c:pt>
                <c:pt idx="10430">
                  <c:v>5.3699998855590803</c:v>
                </c:pt>
                <c:pt idx="10431">
                  <c:v>5.3699998855590803</c:v>
                </c:pt>
                <c:pt idx="10432">
                  <c:v>5.3699998855590803</c:v>
                </c:pt>
                <c:pt idx="10433">
                  <c:v>5.3699998855590803</c:v>
                </c:pt>
                <c:pt idx="10434">
                  <c:v>5.3699998855590803</c:v>
                </c:pt>
                <c:pt idx="10435">
                  <c:v>5.3699998855590803</c:v>
                </c:pt>
                <c:pt idx="10436">
                  <c:v>5.3699998855590803</c:v>
                </c:pt>
                <c:pt idx="10437">
                  <c:v>5.3699998855590803</c:v>
                </c:pt>
                <c:pt idx="10438">
                  <c:v>5.3699998855590803</c:v>
                </c:pt>
                <c:pt idx="10439">
                  <c:v>5.3699998855590803</c:v>
                </c:pt>
                <c:pt idx="10440">
                  <c:v>5.3699998855590803</c:v>
                </c:pt>
                <c:pt idx="10441">
                  <c:v>5.3699998855590803</c:v>
                </c:pt>
                <c:pt idx="10442">
                  <c:v>5.38000011444091</c:v>
                </c:pt>
                <c:pt idx="10443">
                  <c:v>5.38000011444091</c:v>
                </c:pt>
                <c:pt idx="10444">
                  <c:v>5.38000011444091</c:v>
                </c:pt>
                <c:pt idx="10445">
                  <c:v>5.38000011444091</c:v>
                </c:pt>
                <c:pt idx="10446">
                  <c:v>5.38000011444091</c:v>
                </c:pt>
                <c:pt idx="10447">
                  <c:v>5.38000011444091</c:v>
                </c:pt>
                <c:pt idx="10448">
                  <c:v>5.38000011444091</c:v>
                </c:pt>
                <c:pt idx="10449">
                  <c:v>5.38000011444091</c:v>
                </c:pt>
                <c:pt idx="10450">
                  <c:v>5.38000011444091</c:v>
                </c:pt>
                <c:pt idx="10451">
                  <c:v>5.38000011444091</c:v>
                </c:pt>
                <c:pt idx="10452">
                  <c:v>5.38000011444091</c:v>
                </c:pt>
                <c:pt idx="10453">
                  <c:v>5.38000011444091</c:v>
                </c:pt>
                <c:pt idx="10454">
                  <c:v>5.4400000572204501</c:v>
                </c:pt>
                <c:pt idx="10455">
                  <c:v>5.4400000572204501</c:v>
                </c:pt>
                <c:pt idx="10456">
                  <c:v>5.4400000572204501</c:v>
                </c:pt>
                <c:pt idx="10457">
                  <c:v>5.38000011444091</c:v>
                </c:pt>
                <c:pt idx="10458">
                  <c:v>5.38000011444091</c:v>
                </c:pt>
                <c:pt idx="10459">
                  <c:v>5.38000011444091</c:v>
                </c:pt>
                <c:pt idx="10460">
                  <c:v>5.4400000572204501</c:v>
                </c:pt>
                <c:pt idx="10461">
                  <c:v>5.4400000572204501</c:v>
                </c:pt>
                <c:pt idx="10462">
                  <c:v>5.4400000572204501</c:v>
                </c:pt>
                <c:pt idx="10463">
                  <c:v>5.4400000572204501</c:v>
                </c:pt>
                <c:pt idx="10464">
                  <c:v>5.4400000572204501</c:v>
                </c:pt>
                <c:pt idx="10465">
                  <c:v>5.4400000572204501</c:v>
                </c:pt>
                <c:pt idx="10466">
                  <c:v>5.4400000572204501</c:v>
                </c:pt>
                <c:pt idx="10467">
                  <c:v>5.4400000572204501</c:v>
                </c:pt>
                <c:pt idx="10468">
                  <c:v>5.4400000572204501</c:v>
                </c:pt>
                <c:pt idx="10469">
                  <c:v>5.5199999809265101</c:v>
                </c:pt>
                <c:pt idx="10470">
                  <c:v>5.5199999809265101</c:v>
                </c:pt>
                <c:pt idx="10471">
                  <c:v>5.5199999809265101</c:v>
                </c:pt>
                <c:pt idx="10472">
                  <c:v>5.5199999809265101</c:v>
                </c:pt>
                <c:pt idx="10473">
                  <c:v>5.5199999809265101</c:v>
                </c:pt>
                <c:pt idx="10474">
                  <c:v>5.5199999809265101</c:v>
                </c:pt>
                <c:pt idx="10475">
                  <c:v>5.5199999809265101</c:v>
                </c:pt>
                <c:pt idx="10476">
                  <c:v>5.5199999809265101</c:v>
                </c:pt>
                <c:pt idx="10477">
                  <c:v>5.5199999809265101</c:v>
                </c:pt>
                <c:pt idx="10478">
                  <c:v>5.5199999809265101</c:v>
                </c:pt>
                <c:pt idx="10479">
                  <c:v>5.5199999809265101</c:v>
                </c:pt>
                <c:pt idx="10480">
                  <c:v>5.5199999809265101</c:v>
                </c:pt>
                <c:pt idx="10481">
                  <c:v>5.5199999809265101</c:v>
                </c:pt>
                <c:pt idx="10482">
                  <c:v>5.5199999809265101</c:v>
                </c:pt>
                <c:pt idx="10483">
                  <c:v>5.5199999809265101</c:v>
                </c:pt>
                <c:pt idx="10484">
                  <c:v>5.5199999809265101</c:v>
                </c:pt>
                <c:pt idx="10485">
                  <c:v>5.5199999809265101</c:v>
                </c:pt>
                <c:pt idx="10486">
                  <c:v>5.5199999809265101</c:v>
                </c:pt>
                <c:pt idx="10487">
                  <c:v>5.5199999809265101</c:v>
                </c:pt>
                <c:pt idx="10488">
                  <c:v>5.5199999809265101</c:v>
                </c:pt>
                <c:pt idx="10489">
                  <c:v>5.5199999809265101</c:v>
                </c:pt>
                <c:pt idx="10490">
                  <c:v>5.5199999809265101</c:v>
                </c:pt>
                <c:pt idx="10491">
                  <c:v>5.5199999809265101</c:v>
                </c:pt>
                <c:pt idx="10492">
                  <c:v>5.5</c:v>
                </c:pt>
                <c:pt idx="10493">
                  <c:v>5.5</c:v>
                </c:pt>
                <c:pt idx="10494">
                  <c:v>5.5</c:v>
                </c:pt>
                <c:pt idx="10495">
                  <c:v>5.5</c:v>
                </c:pt>
                <c:pt idx="10496">
                  <c:v>5.5</c:v>
                </c:pt>
                <c:pt idx="10497">
                  <c:v>5.5</c:v>
                </c:pt>
                <c:pt idx="10498">
                  <c:v>5.5</c:v>
                </c:pt>
                <c:pt idx="10499">
                  <c:v>5.5</c:v>
                </c:pt>
                <c:pt idx="10500">
                  <c:v>5.5</c:v>
                </c:pt>
                <c:pt idx="10501">
                  <c:v>5.5</c:v>
                </c:pt>
                <c:pt idx="10502">
                  <c:v>5.5</c:v>
                </c:pt>
                <c:pt idx="10503">
                  <c:v>5.5</c:v>
                </c:pt>
                <c:pt idx="10504">
                  <c:v>5.5</c:v>
                </c:pt>
                <c:pt idx="10505">
                  <c:v>5.5</c:v>
                </c:pt>
                <c:pt idx="10506">
                  <c:v>5.5</c:v>
                </c:pt>
                <c:pt idx="10507">
                  <c:v>5.5</c:v>
                </c:pt>
                <c:pt idx="10508">
                  <c:v>5.5</c:v>
                </c:pt>
                <c:pt idx="10509">
                  <c:v>5.5</c:v>
                </c:pt>
                <c:pt idx="10510">
                  <c:v>5.5</c:v>
                </c:pt>
                <c:pt idx="10511">
                  <c:v>5.5</c:v>
                </c:pt>
                <c:pt idx="10512">
                  <c:v>5.5</c:v>
                </c:pt>
                <c:pt idx="10513">
                  <c:v>5.5</c:v>
                </c:pt>
                <c:pt idx="10514">
                  <c:v>5.5</c:v>
                </c:pt>
                <c:pt idx="10515">
                  <c:v>5.5</c:v>
                </c:pt>
                <c:pt idx="10516">
                  <c:v>5.5700001716613698</c:v>
                </c:pt>
                <c:pt idx="10517">
                  <c:v>5.5700001716613698</c:v>
                </c:pt>
                <c:pt idx="10518">
                  <c:v>5.5700001716613698</c:v>
                </c:pt>
                <c:pt idx="10519">
                  <c:v>5.5700001716613698</c:v>
                </c:pt>
                <c:pt idx="10520">
                  <c:v>5.5700001716613698</c:v>
                </c:pt>
                <c:pt idx="10521">
                  <c:v>5.5700001716613698</c:v>
                </c:pt>
                <c:pt idx="10522">
                  <c:v>5.5700001716613698</c:v>
                </c:pt>
                <c:pt idx="10523">
                  <c:v>5.5700001716613698</c:v>
                </c:pt>
                <c:pt idx="10524">
                  <c:v>5.5700001716613698</c:v>
                </c:pt>
                <c:pt idx="10525">
                  <c:v>5.5700001716613698</c:v>
                </c:pt>
                <c:pt idx="10526">
                  <c:v>5.5700001716613698</c:v>
                </c:pt>
                <c:pt idx="10527">
                  <c:v>5.5700001716613698</c:v>
                </c:pt>
                <c:pt idx="10528">
                  <c:v>5.5700001716613698</c:v>
                </c:pt>
                <c:pt idx="10529">
                  <c:v>5.5700001716613698</c:v>
                </c:pt>
                <c:pt idx="10530">
                  <c:v>5.5700001716613698</c:v>
                </c:pt>
                <c:pt idx="10531">
                  <c:v>5.5700001716613698</c:v>
                </c:pt>
                <c:pt idx="10532">
                  <c:v>5.5700001716613698</c:v>
                </c:pt>
                <c:pt idx="10533">
                  <c:v>5.5700001716613698</c:v>
                </c:pt>
                <c:pt idx="10534">
                  <c:v>5.5700001716613698</c:v>
                </c:pt>
                <c:pt idx="10535">
                  <c:v>5.5700001716613698</c:v>
                </c:pt>
                <c:pt idx="10536">
                  <c:v>5.5700001716613698</c:v>
                </c:pt>
                <c:pt idx="10537">
                  <c:v>5.5700001716613698</c:v>
                </c:pt>
                <c:pt idx="10538">
                  <c:v>5.5700001716613698</c:v>
                </c:pt>
                <c:pt idx="10539">
                  <c:v>5.5700001716613698</c:v>
                </c:pt>
                <c:pt idx="10540">
                  <c:v>5.5700001716613698</c:v>
                </c:pt>
                <c:pt idx="10541">
                  <c:v>5.5700001716613698</c:v>
                </c:pt>
                <c:pt idx="10542">
                  <c:v>5.5700001716613698</c:v>
                </c:pt>
                <c:pt idx="10543">
                  <c:v>5.6100001335143999</c:v>
                </c:pt>
                <c:pt idx="10544">
                  <c:v>5.6100001335143999</c:v>
                </c:pt>
                <c:pt idx="10545">
                  <c:v>5.6100001335143999</c:v>
                </c:pt>
                <c:pt idx="10546">
                  <c:v>5.6100001335143999</c:v>
                </c:pt>
                <c:pt idx="10547">
                  <c:v>5.6100001335143999</c:v>
                </c:pt>
                <c:pt idx="10548">
                  <c:v>5.6100001335143999</c:v>
                </c:pt>
                <c:pt idx="10549">
                  <c:v>5.6100001335143999</c:v>
                </c:pt>
                <c:pt idx="10550">
                  <c:v>5.6100001335143999</c:v>
                </c:pt>
                <c:pt idx="10551">
                  <c:v>5.6100001335143999</c:v>
                </c:pt>
                <c:pt idx="10552">
                  <c:v>5.6100001335143999</c:v>
                </c:pt>
                <c:pt idx="10553">
                  <c:v>5.6100001335143999</c:v>
                </c:pt>
                <c:pt idx="10554">
                  <c:v>5.6100001335143999</c:v>
                </c:pt>
                <c:pt idx="10555">
                  <c:v>5.6100001335143999</c:v>
                </c:pt>
                <c:pt idx="10556">
                  <c:v>5.6100001335143999</c:v>
                </c:pt>
                <c:pt idx="10557">
                  <c:v>5.6100001335143999</c:v>
                </c:pt>
                <c:pt idx="10558">
                  <c:v>5.6100001335143999</c:v>
                </c:pt>
                <c:pt idx="10559">
                  <c:v>5.6100001335143999</c:v>
                </c:pt>
                <c:pt idx="10560">
                  <c:v>5.6100001335143999</c:v>
                </c:pt>
                <c:pt idx="10561">
                  <c:v>5.6100001335143999</c:v>
                </c:pt>
                <c:pt idx="10562">
                  <c:v>5.6100001335143999</c:v>
                </c:pt>
                <c:pt idx="10563">
                  <c:v>5.6100001335143999</c:v>
                </c:pt>
                <c:pt idx="10564">
                  <c:v>5.6100001335143999</c:v>
                </c:pt>
                <c:pt idx="10565">
                  <c:v>5.6100001335143999</c:v>
                </c:pt>
                <c:pt idx="10566">
                  <c:v>5.6100001335143999</c:v>
                </c:pt>
                <c:pt idx="10567">
                  <c:v>5.6100001335143999</c:v>
                </c:pt>
                <c:pt idx="10568">
                  <c:v>5.6100001335143999</c:v>
                </c:pt>
                <c:pt idx="10569">
                  <c:v>5.6100001335143999</c:v>
                </c:pt>
                <c:pt idx="10570">
                  <c:v>5.6100001335143999</c:v>
                </c:pt>
                <c:pt idx="10571">
                  <c:v>5.6100001335143999</c:v>
                </c:pt>
                <c:pt idx="10572">
                  <c:v>5.6100001335143999</c:v>
                </c:pt>
                <c:pt idx="10573">
                  <c:v>5.6100001335143999</c:v>
                </c:pt>
                <c:pt idx="10574">
                  <c:v>5.6100001335143999</c:v>
                </c:pt>
                <c:pt idx="10575">
                  <c:v>5.6100001335143999</c:v>
                </c:pt>
                <c:pt idx="10576">
                  <c:v>5.6100001335143999</c:v>
                </c:pt>
                <c:pt idx="10577">
                  <c:v>5.6100001335143999</c:v>
                </c:pt>
                <c:pt idx="10578">
                  <c:v>5.6100001335143999</c:v>
                </c:pt>
                <c:pt idx="10579">
                  <c:v>5.6100001335143999</c:v>
                </c:pt>
                <c:pt idx="10580">
                  <c:v>5.6100001335143999</c:v>
                </c:pt>
                <c:pt idx="10581">
                  <c:v>5.6100001335143999</c:v>
                </c:pt>
                <c:pt idx="10582">
                  <c:v>5.6100001335143999</c:v>
                </c:pt>
                <c:pt idx="10583">
                  <c:v>5.67000007629394</c:v>
                </c:pt>
                <c:pt idx="10584">
                  <c:v>5.67000007629394</c:v>
                </c:pt>
                <c:pt idx="10585">
                  <c:v>5.67000007629394</c:v>
                </c:pt>
                <c:pt idx="10586">
                  <c:v>5.6100001335143999</c:v>
                </c:pt>
                <c:pt idx="10587">
                  <c:v>5.6100001335143999</c:v>
                </c:pt>
                <c:pt idx="10588">
                  <c:v>5.6100001335143999</c:v>
                </c:pt>
                <c:pt idx="10589">
                  <c:v>5.6100001335143999</c:v>
                </c:pt>
                <c:pt idx="10590">
                  <c:v>5.6100001335143999</c:v>
                </c:pt>
                <c:pt idx="10591">
                  <c:v>5.6100001335143999</c:v>
                </c:pt>
                <c:pt idx="10592">
                  <c:v>5.67000007629394</c:v>
                </c:pt>
                <c:pt idx="10593">
                  <c:v>5.67000007629394</c:v>
                </c:pt>
                <c:pt idx="10594">
                  <c:v>5.67000007629394</c:v>
                </c:pt>
                <c:pt idx="10595">
                  <c:v>5.67000007629394</c:v>
                </c:pt>
                <c:pt idx="10596">
                  <c:v>5.67000007629394</c:v>
                </c:pt>
                <c:pt idx="10597">
                  <c:v>5.67000007629394</c:v>
                </c:pt>
                <c:pt idx="10598">
                  <c:v>5.67000007629394</c:v>
                </c:pt>
                <c:pt idx="10599">
                  <c:v>5.67000007629394</c:v>
                </c:pt>
                <c:pt idx="10600">
                  <c:v>5.67000007629394</c:v>
                </c:pt>
                <c:pt idx="10601">
                  <c:v>5.67000007629394</c:v>
                </c:pt>
                <c:pt idx="10602">
                  <c:v>5.67000007629394</c:v>
                </c:pt>
                <c:pt idx="10603">
                  <c:v>5.67000007629394</c:v>
                </c:pt>
                <c:pt idx="10604">
                  <c:v>5.67000007629394</c:v>
                </c:pt>
                <c:pt idx="10605">
                  <c:v>5.67000007629394</c:v>
                </c:pt>
                <c:pt idx="10606">
                  <c:v>5.67000007629394</c:v>
                </c:pt>
                <c:pt idx="10607">
                  <c:v>5.67000007629394</c:v>
                </c:pt>
                <c:pt idx="10608">
                  <c:v>5.67000007629394</c:v>
                </c:pt>
                <c:pt idx="10609">
                  <c:v>5.67000007629394</c:v>
                </c:pt>
                <c:pt idx="10610">
                  <c:v>5.67000007629394</c:v>
                </c:pt>
                <c:pt idx="10611">
                  <c:v>5.67000007629394</c:v>
                </c:pt>
                <c:pt idx="10612">
                  <c:v>5.67000007629394</c:v>
                </c:pt>
                <c:pt idx="10613">
                  <c:v>5.67000007629394</c:v>
                </c:pt>
                <c:pt idx="10614">
                  <c:v>5.67000007629394</c:v>
                </c:pt>
                <c:pt idx="10615">
                  <c:v>5.67000007629394</c:v>
                </c:pt>
                <c:pt idx="10616">
                  <c:v>5.67000007629394</c:v>
                </c:pt>
                <c:pt idx="10617">
                  <c:v>5.67000007629394</c:v>
                </c:pt>
                <c:pt idx="10618">
                  <c:v>5.67000007629394</c:v>
                </c:pt>
                <c:pt idx="10619">
                  <c:v>5.67000007629394</c:v>
                </c:pt>
                <c:pt idx="10620">
                  <c:v>5.67000007629394</c:v>
                </c:pt>
                <c:pt idx="10621">
                  <c:v>5.67000007629394</c:v>
                </c:pt>
                <c:pt idx="10622">
                  <c:v>5.67000007629394</c:v>
                </c:pt>
                <c:pt idx="10623">
                  <c:v>5.67000007629394</c:v>
                </c:pt>
                <c:pt idx="10624">
                  <c:v>5.67000007629394</c:v>
                </c:pt>
                <c:pt idx="10625">
                  <c:v>5.67000007629394</c:v>
                </c:pt>
                <c:pt idx="10626">
                  <c:v>5.67000007629394</c:v>
                </c:pt>
                <c:pt idx="10627">
                  <c:v>5.67000007629394</c:v>
                </c:pt>
                <c:pt idx="10628">
                  <c:v>5.67000007629394</c:v>
                </c:pt>
                <c:pt idx="10629">
                  <c:v>5.67000007629394</c:v>
                </c:pt>
                <c:pt idx="10630">
                  <c:v>5.67000007629394</c:v>
                </c:pt>
                <c:pt idx="10631">
                  <c:v>5.67000007629394</c:v>
                </c:pt>
                <c:pt idx="10632">
                  <c:v>5.67000007629394</c:v>
                </c:pt>
                <c:pt idx="10633">
                  <c:v>5.67000007629394</c:v>
                </c:pt>
                <c:pt idx="10634">
                  <c:v>5.67000007629394</c:v>
                </c:pt>
                <c:pt idx="10635">
                  <c:v>5.67000007629394</c:v>
                </c:pt>
                <c:pt idx="10636">
                  <c:v>5.67000007629394</c:v>
                </c:pt>
                <c:pt idx="10637">
                  <c:v>5.67000007629394</c:v>
                </c:pt>
                <c:pt idx="10638">
                  <c:v>5.67000007629394</c:v>
                </c:pt>
                <c:pt idx="10639">
                  <c:v>5.67000007629394</c:v>
                </c:pt>
                <c:pt idx="10640">
                  <c:v>5.67000007629394</c:v>
                </c:pt>
                <c:pt idx="10641">
                  <c:v>5.67000007629394</c:v>
                </c:pt>
                <c:pt idx="10642">
                  <c:v>5.67000007629394</c:v>
                </c:pt>
                <c:pt idx="10643">
                  <c:v>5.67000007629394</c:v>
                </c:pt>
                <c:pt idx="10644">
                  <c:v>5.67000007629394</c:v>
                </c:pt>
                <c:pt idx="10645">
                  <c:v>5.67000007629394</c:v>
                </c:pt>
                <c:pt idx="10646">
                  <c:v>5.67000007629394</c:v>
                </c:pt>
                <c:pt idx="10647">
                  <c:v>5.67000007629394</c:v>
                </c:pt>
                <c:pt idx="10648">
                  <c:v>5.67000007629394</c:v>
                </c:pt>
                <c:pt idx="10649">
                  <c:v>5.67000007629394</c:v>
                </c:pt>
                <c:pt idx="10650">
                  <c:v>5.67000007629394</c:v>
                </c:pt>
                <c:pt idx="10651">
                  <c:v>5.67000007629394</c:v>
                </c:pt>
                <c:pt idx="10652">
                  <c:v>5.67000007629394</c:v>
                </c:pt>
                <c:pt idx="10653">
                  <c:v>5.67000007629394</c:v>
                </c:pt>
                <c:pt idx="10654">
                  <c:v>5.6799998283386204</c:v>
                </c:pt>
                <c:pt idx="10655">
                  <c:v>5.6799998283386204</c:v>
                </c:pt>
                <c:pt idx="10656">
                  <c:v>5.6799998283386204</c:v>
                </c:pt>
                <c:pt idx="10657">
                  <c:v>5.67000007629394</c:v>
                </c:pt>
                <c:pt idx="10658">
                  <c:v>5.67000007629394</c:v>
                </c:pt>
                <c:pt idx="10659">
                  <c:v>5.67000007629394</c:v>
                </c:pt>
                <c:pt idx="10660">
                  <c:v>5.67000007629394</c:v>
                </c:pt>
                <c:pt idx="10661">
                  <c:v>5.67000007629394</c:v>
                </c:pt>
                <c:pt idx="10662">
                  <c:v>5.67000007629394</c:v>
                </c:pt>
                <c:pt idx="10663">
                  <c:v>5.6799998283386204</c:v>
                </c:pt>
                <c:pt idx="10664">
                  <c:v>5.6799998283386204</c:v>
                </c:pt>
                <c:pt idx="10665">
                  <c:v>5.67000007629394</c:v>
                </c:pt>
                <c:pt idx="10666">
                  <c:v>5.67000007629394</c:v>
                </c:pt>
                <c:pt idx="10667">
                  <c:v>5.67000007629394</c:v>
                </c:pt>
                <c:pt idx="10668">
                  <c:v>5.6799998283386204</c:v>
                </c:pt>
                <c:pt idx="10669">
                  <c:v>5.6799998283386204</c:v>
                </c:pt>
                <c:pt idx="10670">
                  <c:v>5.6799998283386204</c:v>
                </c:pt>
                <c:pt idx="10671">
                  <c:v>5.67000007629394</c:v>
                </c:pt>
                <c:pt idx="10672">
                  <c:v>5.67000007629394</c:v>
                </c:pt>
                <c:pt idx="10673">
                  <c:v>5.67000007629394</c:v>
                </c:pt>
                <c:pt idx="10674">
                  <c:v>5.67000007629394</c:v>
                </c:pt>
                <c:pt idx="10675">
                  <c:v>5.67000007629394</c:v>
                </c:pt>
                <c:pt idx="10676">
                  <c:v>5.67000007629394</c:v>
                </c:pt>
                <c:pt idx="10677">
                  <c:v>5.6799998283386204</c:v>
                </c:pt>
                <c:pt idx="10678">
                  <c:v>5.6799998283386204</c:v>
                </c:pt>
                <c:pt idx="10679">
                  <c:v>5.6799998283386204</c:v>
                </c:pt>
                <c:pt idx="10680">
                  <c:v>5.6799998283386204</c:v>
                </c:pt>
                <c:pt idx="10681">
                  <c:v>5.6799998283386204</c:v>
                </c:pt>
                <c:pt idx="10682">
                  <c:v>5.6799998283386204</c:v>
                </c:pt>
                <c:pt idx="10683">
                  <c:v>5.6799998283386204</c:v>
                </c:pt>
                <c:pt idx="10684">
                  <c:v>5.6799998283386204</c:v>
                </c:pt>
                <c:pt idx="10685">
                  <c:v>5.6799998283386204</c:v>
                </c:pt>
                <c:pt idx="10686">
                  <c:v>5.6799998283386204</c:v>
                </c:pt>
                <c:pt idx="10687">
                  <c:v>5.6799998283386204</c:v>
                </c:pt>
                <c:pt idx="10688">
                  <c:v>5.6799998283386204</c:v>
                </c:pt>
                <c:pt idx="10689">
                  <c:v>5.6799998283386204</c:v>
                </c:pt>
                <c:pt idx="10690">
                  <c:v>5.6799998283386204</c:v>
                </c:pt>
                <c:pt idx="10691">
                  <c:v>5.6799998283386204</c:v>
                </c:pt>
                <c:pt idx="10692">
                  <c:v>5.6799998283386204</c:v>
                </c:pt>
                <c:pt idx="10693">
                  <c:v>5.6799998283386204</c:v>
                </c:pt>
                <c:pt idx="10694">
                  <c:v>5.6799998283386204</c:v>
                </c:pt>
                <c:pt idx="10695">
                  <c:v>5.6799998283386204</c:v>
                </c:pt>
                <c:pt idx="10696">
                  <c:v>5.6799998283386204</c:v>
                </c:pt>
                <c:pt idx="10697">
                  <c:v>5.6799998283386204</c:v>
                </c:pt>
                <c:pt idx="10698">
                  <c:v>5.6799998283386204</c:v>
                </c:pt>
                <c:pt idx="10699">
                  <c:v>5.6799998283386204</c:v>
                </c:pt>
                <c:pt idx="10700">
                  <c:v>5.6799998283386204</c:v>
                </c:pt>
                <c:pt idx="10701">
                  <c:v>5.6799998283386204</c:v>
                </c:pt>
                <c:pt idx="10702">
                  <c:v>5.6799998283386204</c:v>
                </c:pt>
                <c:pt idx="10703">
                  <c:v>5.6799998283386204</c:v>
                </c:pt>
                <c:pt idx="10704">
                  <c:v>5.6799998283386204</c:v>
                </c:pt>
                <c:pt idx="10705">
                  <c:v>5.6799998283386204</c:v>
                </c:pt>
                <c:pt idx="10706">
                  <c:v>5.6799998283386204</c:v>
                </c:pt>
                <c:pt idx="10707">
                  <c:v>5.6799998283386204</c:v>
                </c:pt>
                <c:pt idx="10708">
                  <c:v>5.6799998283386204</c:v>
                </c:pt>
                <c:pt idx="10709">
                  <c:v>5.6799998283386204</c:v>
                </c:pt>
                <c:pt idx="10710">
                  <c:v>5.6799998283386204</c:v>
                </c:pt>
                <c:pt idx="10711">
                  <c:v>5.6799998283386204</c:v>
                </c:pt>
                <c:pt idx="10712">
                  <c:v>5.6799998283386204</c:v>
                </c:pt>
                <c:pt idx="10713">
                  <c:v>5.6799998283386204</c:v>
                </c:pt>
                <c:pt idx="10714">
                  <c:v>5.6799998283386204</c:v>
                </c:pt>
                <c:pt idx="10715">
                  <c:v>5.6799998283386204</c:v>
                </c:pt>
                <c:pt idx="10716">
                  <c:v>5.6799998283386204</c:v>
                </c:pt>
                <c:pt idx="10717">
                  <c:v>5.6799998283386204</c:v>
                </c:pt>
                <c:pt idx="10718">
                  <c:v>5.6799998283386204</c:v>
                </c:pt>
                <c:pt idx="10719">
                  <c:v>5.6799998283386204</c:v>
                </c:pt>
                <c:pt idx="10720">
                  <c:v>5.6799998283386204</c:v>
                </c:pt>
                <c:pt idx="10721">
                  <c:v>5.6799998283386204</c:v>
                </c:pt>
                <c:pt idx="10722">
                  <c:v>5.6799998283386204</c:v>
                </c:pt>
                <c:pt idx="10723">
                  <c:v>5.6799998283386204</c:v>
                </c:pt>
                <c:pt idx="10724">
                  <c:v>5.6799998283386204</c:v>
                </c:pt>
                <c:pt idx="10725">
                  <c:v>5.6799998283386204</c:v>
                </c:pt>
                <c:pt idx="10726">
                  <c:v>5.6799998283386204</c:v>
                </c:pt>
                <c:pt idx="10727">
                  <c:v>5.6799998283386204</c:v>
                </c:pt>
                <c:pt idx="10728">
                  <c:v>5.6799998283386204</c:v>
                </c:pt>
                <c:pt idx="10729">
                  <c:v>5.6799998283386204</c:v>
                </c:pt>
                <c:pt idx="10730">
                  <c:v>5.6799998283386204</c:v>
                </c:pt>
                <c:pt idx="10731">
                  <c:v>5.6799998283386204</c:v>
                </c:pt>
                <c:pt idx="10732">
                  <c:v>5.6799998283386204</c:v>
                </c:pt>
                <c:pt idx="10733">
                  <c:v>5.6799998283386204</c:v>
                </c:pt>
                <c:pt idx="10734">
                  <c:v>5.6799998283386204</c:v>
                </c:pt>
                <c:pt idx="10735">
                  <c:v>5.6799998283386204</c:v>
                </c:pt>
                <c:pt idx="10736">
                  <c:v>5.6799998283386204</c:v>
                </c:pt>
                <c:pt idx="10737">
                  <c:v>5.6799998283386204</c:v>
                </c:pt>
                <c:pt idx="10738">
                  <c:v>5.6799998283386204</c:v>
                </c:pt>
                <c:pt idx="10739">
                  <c:v>5.6799998283386204</c:v>
                </c:pt>
                <c:pt idx="10740">
                  <c:v>5.6799998283386204</c:v>
                </c:pt>
                <c:pt idx="10741">
                  <c:v>5.6799998283386204</c:v>
                </c:pt>
                <c:pt idx="10742">
                  <c:v>5.6799998283386204</c:v>
                </c:pt>
                <c:pt idx="10743">
                  <c:v>5.6799998283386204</c:v>
                </c:pt>
                <c:pt idx="10744">
                  <c:v>5.6799998283386204</c:v>
                </c:pt>
                <c:pt idx="10745">
                  <c:v>5.6799998283386204</c:v>
                </c:pt>
                <c:pt idx="10746">
                  <c:v>5.6799998283386204</c:v>
                </c:pt>
                <c:pt idx="10747">
                  <c:v>5.6799998283386204</c:v>
                </c:pt>
                <c:pt idx="10748">
                  <c:v>5.6799998283386204</c:v>
                </c:pt>
                <c:pt idx="10749">
                  <c:v>5.6799998283386204</c:v>
                </c:pt>
                <c:pt idx="10750">
                  <c:v>5.6799998283386204</c:v>
                </c:pt>
                <c:pt idx="10751">
                  <c:v>5.6799998283386204</c:v>
                </c:pt>
                <c:pt idx="10752">
                  <c:v>5.6799998283386204</c:v>
                </c:pt>
                <c:pt idx="10753">
                  <c:v>5.6799998283386204</c:v>
                </c:pt>
                <c:pt idx="10754">
                  <c:v>5.6799998283386204</c:v>
                </c:pt>
                <c:pt idx="10755">
                  <c:v>5.6799998283386204</c:v>
                </c:pt>
                <c:pt idx="10756">
                  <c:v>5.6799998283386204</c:v>
                </c:pt>
                <c:pt idx="10757">
                  <c:v>5.6799998283386204</c:v>
                </c:pt>
                <c:pt idx="10758">
                  <c:v>5.6799998283386204</c:v>
                </c:pt>
                <c:pt idx="10759">
                  <c:v>5.6799998283386204</c:v>
                </c:pt>
                <c:pt idx="10760">
                  <c:v>5.6799998283386204</c:v>
                </c:pt>
                <c:pt idx="10761">
                  <c:v>5.6799998283386204</c:v>
                </c:pt>
                <c:pt idx="10762">
                  <c:v>5.6799998283386204</c:v>
                </c:pt>
                <c:pt idx="10763">
                  <c:v>5.6799998283386204</c:v>
                </c:pt>
                <c:pt idx="10764">
                  <c:v>5.6799998283386204</c:v>
                </c:pt>
                <c:pt idx="10765">
                  <c:v>5.6799998283386204</c:v>
                </c:pt>
                <c:pt idx="10766">
                  <c:v>5.6799998283386204</c:v>
                </c:pt>
                <c:pt idx="10767">
                  <c:v>5.6799998283386204</c:v>
                </c:pt>
                <c:pt idx="10768">
                  <c:v>5.6799998283386204</c:v>
                </c:pt>
                <c:pt idx="10769">
                  <c:v>5.6799998283386204</c:v>
                </c:pt>
                <c:pt idx="10770">
                  <c:v>5.6799998283386204</c:v>
                </c:pt>
                <c:pt idx="10771">
                  <c:v>5.6799998283386204</c:v>
                </c:pt>
                <c:pt idx="10772">
                  <c:v>5.6799998283386204</c:v>
                </c:pt>
                <c:pt idx="10773">
                  <c:v>5.6799998283386204</c:v>
                </c:pt>
                <c:pt idx="10774">
                  <c:v>5.6799998283386204</c:v>
                </c:pt>
                <c:pt idx="10775">
                  <c:v>5.6799998283386204</c:v>
                </c:pt>
                <c:pt idx="10776">
                  <c:v>5.6799998283386204</c:v>
                </c:pt>
                <c:pt idx="10777">
                  <c:v>5.6799998283386204</c:v>
                </c:pt>
                <c:pt idx="10778">
                  <c:v>5.6799998283386204</c:v>
                </c:pt>
                <c:pt idx="10779">
                  <c:v>5.6799998283386204</c:v>
                </c:pt>
                <c:pt idx="10780">
                  <c:v>5.6799998283386204</c:v>
                </c:pt>
                <c:pt idx="10781">
                  <c:v>5.6799998283386204</c:v>
                </c:pt>
                <c:pt idx="10782">
                  <c:v>5.6799998283386204</c:v>
                </c:pt>
                <c:pt idx="10783">
                  <c:v>5.6799998283386204</c:v>
                </c:pt>
                <c:pt idx="10784">
                  <c:v>5.6799998283386204</c:v>
                </c:pt>
                <c:pt idx="10785">
                  <c:v>5.6799998283386204</c:v>
                </c:pt>
                <c:pt idx="10786">
                  <c:v>5.6799998283386204</c:v>
                </c:pt>
                <c:pt idx="10787">
                  <c:v>5.6799998283386204</c:v>
                </c:pt>
                <c:pt idx="10788">
                  <c:v>5.6799998283386204</c:v>
                </c:pt>
                <c:pt idx="10789">
                  <c:v>5.6799998283386204</c:v>
                </c:pt>
                <c:pt idx="10790">
                  <c:v>5.6799998283386204</c:v>
                </c:pt>
                <c:pt idx="10791">
                  <c:v>5.6799998283386204</c:v>
                </c:pt>
                <c:pt idx="10792">
                  <c:v>5.6799998283386204</c:v>
                </c:pt>
                <c:pt idx="10793">
                  <c:v>5.6799998283386204</c:v>
                </c:pt>
                <c:pt idx="10794">
                  <c:v>5.6799998283386204</c:v>
                </c:pt>
                <c:pt idx="10795">
                  <c:v>5.6799998283386204</c:v>
                </c:pt>
                <c:pt idx="10796">
                  <c:v>5.6799998283386204</c:v>
                </c:pt>
                <c:pt idx="10797">
                  <c:v>5.6799998283386204</c:v>
                </c:pt>
                <c:pt idx="10798">
                  <c:v>5.6799998283386204</c:v>
                </c:pt>
                <c:pt idx="10799">
                  <c:v>5.6799998283386204</c:v>
                </c:pt>
                <c:pt idx="10800">
                  <c:v>5.6799998283386204</c:v>
                </c:pt>
                <c:pt idx="10801">
                  <c:v>5.6799998283386204</c:v>
                </c:pt>
                <c:pt idx="10802">
                  <c:v>5.6799998283386204</c:v>
                </c:pt>
                <c:pt idx="10803">
                  <c:v>5.6799998283386204</c:v>
                </c:pt>
                <c:pt idx="10804">
                  <c:v>5.6799998283386204</c:v>
                </c:pt>
                <c:pt idx="10805">
                  <c:v>5.6799998283386204</c:v>
                </c:pt>
                <c:pt idx="10806">
                  <c:v>5.6799998283386204</c:v>
                </c:pt>
                <c:pt idx="10807">
                  <c:v>5.6799998283386204</c:v>
                </c:pt>
                <c:pt idx="10808">
                  <c:v>5.6799998283386204</c:v>
                </c:pt>
                <c:pt idx="10809">
                  <c:v>5.6799998283386204</c:v>
                </c:pt>
                <c:pt idx="10810">
                  <c:v>5.6799998283386204</c:v>
                </c:pt>
                <c:pt idx="10811">
                  <c:v>5.6799998283386204</c:v>
                </c:pt>
                <c:pt idx="10812">
                  <c:v>5.6799998283386204</c:v>
                </c:pt>
                <c:pt idx="10813">
                  <c:v>5.6799998283386204</c:v>
                </c:pt>
                <c:pt idx="10814">
                  <c:v>5.6799998283386204</c:v>
                </c:pt>
                <c:pt idx="10815">
                  <c:v>5.6799998283386204</c:v>
                </c:pt>
                <c:pt idx="10816">
                  <c:v>5.6799998283386204</c:v>
                </c:pt>
                <c:pt idx="10817">
                  <c:v>5.6799998283386204</c:v>
                </c:pt>
                <c:pt idx="10818">
                  <c:v>5.6799998283386204</c:v>
                </c:pt>
                <c:pt idx="10819">
                  <c:v>5.6799998283386204</c:v>
                </c:pt>
                <c:pt idx="10820">
                  <c:v>5.6799998283386204</c:v>
                </c:pt>
                <c:pt idx="10821">
                  <c:v>5.6799998283386204</c:v>
                </c:pt>
                <c:pt idx="10822">
                  <c:v>5.6799998283386204</c:v>
                </c:pt>
                <c:pt idx="10823">
                  <c:v>5.6799998283386204</c:v>
                </c:pt>
                <c:pt idx="10824">
                  <c:v>5.6799998283386204</c:v>
                </c:pt>
                <c:pt idx="10825">
                  <c:v>5.6799998283386204</c:v>
                </c:pt>
                <c:pt idx="10826">
                  <c:v>5.6799998283386204</c:v>
                </c:pt>
                <c:pt idx="10827">
                  <c:v>5.6799998283386204</c:v>
                </c:pt>
                <c:pt idx="10828">
                  <c:v>5.6799998283386204</c:v>
                </c:pt>
                <c:pt idx="10829">
                  <c:v>5.6799998283386204</c:v>
                </c:pt>
                <c:pt idx="10830">
                  <c:v>5.6799998283386204</c:v>
                </c:pt>
                <c:pt idx="10831">
                  <c:v>5.6799998283386204</c:v>
                </c:pt>
                <c:pt idx="10832">
                  <c:v>5.6799998283386204</c:v>
                </c:pt>
                <c:pt idx="10833">
                  <c:v>5.6799998283386204</c:v>
                </c:pt>
                <c:pt idx="10834">
                  <c:v>5.6799998283386204</c:v>
                </c:pt>
                <c:pt idx="10835">
                  <c:v>5.6799998283386204</c:v>
                </c:pt>
                <c:pt idx="10836">
                  <c:v>5.6799998283386204</c:v>
                </c:pt>
                <c:pt idx="10837">
                  <c:v>5.6799998283386204</c:v>
                </c:pt>
                <c:pt idx="10838">
                  <c:v>5.6799998283386204</c:v>
                </c:pt>
                <c:pt idx="10839">
                  <c:v>5.6799998283386204</c:v>
                </c:pt>
                <c:pt idx="10840">
                  <c:v>5.6799998283386204</c:v>
                </c:pt>
                <c:pt idx="10841">
                  <c:v>5.6799998283386204</c:v>
                </c:pt>
                <c:pt idx="10842">
                  <c:v>5.6799998283386204</c:v>
                </c:pt>
                <c:pt idx="10843">
                  <c:v>5.6799998283386204</c:v>
                </c:pt>
                <c:pt idx="10844">
                  <c:v>5.6799998283386204</c:v>
                </c:pt>
                <c:pt idx="10845">
                  <c:v>5.6799998283386204</c:v>
                </c:pt>
                <c:pt idx="10846">
                  <c:v>5.6799998283386204</c:v>
                </c:pt>
                <c:pt idx="10847">
                  <c:v>5.6799998283386204</c:v>
                </c:pt>
                <c:pt idx="10848">
                  <c:v>5.6799998283386204</c:v>
                </c:pt>
                <c:pt idx="10849">
                  <c:v>5.6799998283386204</c:v>
                </c:pt>
                <c:pt idx="10850">
                  <c:v>5.6799998283386204</c:v>
                </c:pt>
                <c:pt idx="10851">
                  <c:v>5.6799998283386204</c:v>
                </c:pt>
                <c:pt idx="10852">
                  <c:v>5.6799998283386204</c:v>
                </c:pt>
                <c:pt idx="10853">
                  <c:v>5.6799998283386204</c:v>
                </c:pt>
                <c:pt idx="10854">
                  <c:v>5.6799998283386204</c:v>
                </c:pt>
                <c:pt idx="10855">
                  <c:v>5.6799998283386204</c:v>
                </c:pt>
                <c:pt idx="10856">
                  <c:v>5.6799998283386204</c:v>
                </c:pt>
                <c:pt idx="10857">
                  <c:v>5.6799998283386204</c:v>
                </c:pt>
                <c:pt idx="10858">
                  <c:v>5.6799998283386204</c:v>
                </c:pt>
                <c:pt idx="10859">
                  <c:v>5.6799998283386204</c:v>
                </c:pt>
                <c:pt idx="10860">
                  <c:v>5.6799998283386204</c:v>
                </c:pt>
                <c:pt idx="10861">
                  <c:v>5.6799998283386204</c:v>
                </c:pt>
                <c:pt idx="10862">
                  <c:v>5.6799998283386204</c:v>
                </c:pt>
                <c:pt idx="10863">
                  <c:v>5.6799998283386204</c:v>
                </c:pt>
                <c:pt idx="10864">
                  <c:v>5.6799998283386204</c:v>
                </c:pt>
                <c:pt idx="10865">
                  <c:v>5.6799998283386204</c:v>
                </c:pt>
                <c:pt idx="10866">
                  <c:v>5.6799998283386204</c:v>
                </c:pt>
                <c:pt idx="10867">
                  <c:v>5.6799998283386204</c:v>
                </c:pt>
                <c:pt idx="10868">
                  <c:v>5.6799998283386204</c:v>
                </c:pt>
                <c:pt idx="10869">
                  <c:v>5.6799998283386204</c:v>
                </c:pt>
                <c:pt idx="10870">
                  <c:v>5.6799998283386204</c:v>
                </c:pt>
                <c:pt idx="10871">
                  <c:v>5.6799998283386204</c:v>
                </c:pt>
                <c:pt idx="10872">
                  <c:v>5.6799998283386204</c:v>
                </c:pt>
                <c:pt idx="10873">
                  <c:v>5.6799998283386204</c:v>
                </c:pt>
                <c:pt idx="10874">
                  <c:v>5.6799998283386204</c:v>
                </c:pt>
                <c:pt idx="10875">
                  <c:v>5.6799998283386204</c:v>
                </c:pt>
                <c:pt idx="10876">
                  <c:v>5.6799998283386204</c:v>
                </c:pt>
                <c:pt idx="10877">
                  <c:v>5.6799998283386204</c:v>
                </c:pt>
                <c:pt idx="10878">
                  <c:v>5.6799998283386204</c:v>
                </c:pt>
                <c:pt idx="10879">
                  <c:v>5.6799998283386204</c:v>
                </c:pt>
                <c:pt idx="10880">
                  <c:v>5.6799998283386204</c:v>
                </c:pt>
                <c:pt idx="10881">
                  <c:v>5.6799998283386204</c:v>
                </c:pt>
                <c:pt idx="10882">
                  <c:v>5.6799998283386204</c:v>
                </c:pt>
                <c:pt idx="10883">
                  <c:v>5.6799998283386204</c:v>
                </c:pt>
                <c:pt idx="10884">
                  <c:v>5.6799998283386204</c:v>
                </c:pt>
                <c:pt idx="10885">
                  <c:v>5.6799998283386204</c:v>
                </c:pt>
                <c:pt idx="10886">
                  <c:v>5.6799998283386204</c:v>
                </c:pt>
                <c:pt idx="10887">
                  <c:v>5.6799998283386204</c:v>
                </c:pt>
                <c:pt idx="10888">
                  <c:v>5.6799998283386204</c:v>
                </c:pt>
                <c:pt idx="10889">
                  <c:v>5.6799998283386204</c:v>
                </c:pt>
                <c:pt idx="10890">
                  <c:v>5.6799998283386204</c:v>
                </c:pt>
                <c:pt idx="10891">
                  <c:v>5.6799998283386204</c:v>
                </c:pt>
                <c:pt idx="10892">
                  <c:v>5.6799998283386204</c:v>
                </c:pt>
                <c:pt idx="10893">
                  <c:v>5.6799998283386204</c:v>
                </c:pt>
                <c:pt idx="10894">
                  <c:v>5.6799998283386204</c:v>
                </c:pt>
                <c:pt idx="10895">
                  <c:v>5.6799998283386204</c:v>
                </c:pt>
                <c:pt idx="10896">
                  <c:v>5.6799998283386204</c:v>
                </c:pt>
                <c:pt idx="10897">
                  <c:v>5.6799998283386204</c:v>
                </c:pt>
                <c:pt idx="10898">
                  <c:v>5.6799998283386204</c:v>
                </c:pt>
                <c:pt idx="10899">
                  <c:v>5.6799998283386204</c:v>
                </c:pt>
                <c:pt idx="10900">
                  <c:v>5.6799998283386204</c:v>
                </c:pt>
                <c:pt idx="10901">
                  <c:v>5.6799998283386204</c:v>
                </c:pt>
                <c:pt idx="10902">
                  <c:v>5.6799998283386204</c:v>
                </c:pt>
                <c:pt idx="10903">
                  <c:v>5.6799998283386204</c:v>
                </c:pt>
                <c:pt idx="10904">
                  <c:v>5.6799998283386204</c:v>
                </c:pt>
                <c:pt idx="10905">
                  <c:v>5.6799998283386204</c:v>
                </c:pt>
                <c:pt idx="10906">
                  <c:v>5.6799998283386204</c:v>
                </c:pt>
                <c:pt idx="10907">
                  <c:v>5.6799998283386204</c:v>
                </c:pt>
                <c:pt idx="10908">
                  <c:v>5.6799998283386204</c:v>
                </c:pt>
                <c:pt idx="10909">
                  <c:v>5.6799998283386204</c:v>
                </c:pt>
                <c:pt idx="10910">
                  <c:v>5.6799998283386204</c:v>
                </c:pt>
                <c:pt idx="10911">
                  <c:v>5.6799998283386204</c:v>
                </c:pt>
                <c:pt idx="10912">
                  <c:v>5.6799998283386204</c:v>
                </c:pt>
                <c:pt idx="10913">
                  <c:v>5.6799998283386204</c:v>
                </c:pt>
                <c:pt idx="10914">
                  <c:v>5.6799998283386204</c:v>
                </c:pt>
                <c:pt idx="10915">
                  <c:v>5.6799998283386204</c:v>
                </c:pt>
                <c:pt idx="10916">
                  <c:v>5.6799998283386204</c:v>
                </c:pt>
                <c:pt idx="10917">
                  <c:v>5.6799998283386204</c:v>
                </c:pt>
                <c:pt idx="10918">
                  <c:v>5.6799998283386204</c:v>
                </c:pt>
                <c:pt idx="10919">
                  <c:v>5.6799998283386204</c:v>
                </c:pt>
                <c:pt idx="10920">
                  <c:v>5.6799998283386204</c:v>
                </c:pt>
                <c:pt idx="10921">
                  <c:v>5.6799998283386204</c:v>
                </c:pt>
                <c:pt idx="10922">
                  <c:v>5.6799998283386204</c:v>
                </c:pt>
                <c:pt idx="10923">
                  <c:v>5.6799998283386204</c:v>
                </c:pt>
                <c:pt idx="10924">
                  <c:v>5.6799998283386204</c:v>
                </c:pt>
                <c:pt idx="10925">
                  <c:v>5.6799998283386204</c:v>
                </c:pt>
                <c:pt idx="10926">
                  <c:v>5.6799998283386204</c:v>
                </c:pt>
                <c:pt idx="10927">
                  <c:v>5.6799998283386204</c:v>
                </c:pt>
                <c:pt idx="10928">
                  <c:v>5.6799998283386204</c:v>
                </c:pt>
                <c:pt idx="10929">
                  <c:v>5.6799998283386204</c:v>
                </c:pt>
                <c:pt idx="10930">
                  <c:v>5.6799998283386204</c:v>
                </c:pt>
                <c:pt idx="10931">
                  <c:v>5.6799998283386204</c:v>
                </c:pt>
                <c:pt idx="10932">
                  <c:v>5.6799998283386204</c:v>
                </c:pt>
                <c:pt idx="10933">
                  <c:v>5.6799998283386204</c:v>
                </c:pt>
                <c:pt idx="10934">
                  <c:v>5.6799998283386204</c:v>
                </c:pt>
                <c:pt idx="10935">
                  <c:v>5.6799998283386204</c:v>
                </c:pt>
                <c:pt idx="10936">
                  <c:v>5.6799998283386204</c:v>
                </c:pt>
                <c:pt idx="10937">
                  <c:v>5.6799998283386204</c:v>
                </c:pt>
                <c:pt idx="10938">
                  <c:v>5.6799998283386204</c:v>
                </c:pt>
                <c:pt idx="10939">
                  <c:v>5.6799998283386204</c:v>
                </c:pt>
                <c:pt idx="10940">
                  <c:v>5.6799998283386204</c:v>
                </c:pt>
                <c:pt idx="10941">
                  <c:v>5.6799998283386204</c:v>
                </c:pt>
                <c:pt idx="10942">
                  <c:v>5.6799998283386204</c:v>
                </c:pt>
                <c:pt idx="10943">
                  <c:v>5.6799998283386204</c:v>
                </c:pt>
                <c:pt idx="10944">
                  <c:v>5.6799998283386204</c:v>
                </c:pt>
                <c:pt idx="10945">
                  <c:v>5.6799998283386204</c:v>
                </c:pt>
                <c:pt idx="10946">
                  <c:v>5.6799998283386204</c:v>
                </c:pt>
                <c:pt idx="10947">
                  <c:v>5.6799998283386204</c:v>
                </c:pt>
                <c:pt idx="10948">
                  <c:v>5.6799998283386204</c:v>
                </c:pt>
                <c:pt idx="10949">
                  <c:v>5.6799998283386204</c:v>
                </c:pt>
                <c:pt idx="10950">
                  <c:v>5.6799998283386204</c:v>
                </c:pt>
                <c:pt idx="10951">
                  <c:v>5.6799998283386204</c:v>
                </c:pt>
                <c:pt idx="10952">
                  <c:v>5.6799998283386204</c:v>
                </c:pt>
                <c:pt idx="10953">
                  <c:v>5.6799998283386204</c:v>
                </c:pt>
                <c:pt idx="10954">
                  <c:v>5.6799998283386204</c:v>
                </c:pt>
                <c:pt idx="10955">
                  <c:v>5.6799998283386204</c:v>
                </c:pt>
                <c:pt idx="10956">
                  <c:v>5.6799998283386204</c:v>
                </c:pt>
                <c:pt idx="10957">
                  <c:v>5.6799998283386204</c:v>
                </c:pt>
                <c:pt idx="10958">
                  <c:v>5.6799998283386204</c:v>
                </c:pt>
                <c:pt idx="10959">
                  <c:v>5.6799998283386204</c:v>
                </c:pt>
                <c:pt idx="10960">
                  <c:v>5.6799998283386204</c:v>
                </c:pt>
                <c:pt idx="10961">
                  <c:v>5.6799998283386204</c:v>
                </c:pt>
                <c:pt idx="10962">
                  <c:v>5.6799998283386204</c:v>
                </c:pt>
                <c:pt idx="10963">
                  <c:v>5.6799998283386204</c:v>
                </c:pt>
                <c:pt idx="10964">
                  <c:v>5.6799998283386204</c:v>
                </c:pt>
                <c:pt idx="10965">
                  <c:v>5.6799998283386204</c:v>
                </c:pt>
                <c:pt idx="10966">
                  <c:v>5.6799998283386204</c:v>
                </c:pt>
                <c:pt idx="10967">
                  <c:v>5.6799998283386204</c:v>
                </c:pt>
                <c:pt idx="10968">
                  <c:v>5.6799998283386204</c:v>
                </c:pt>
                <c:pt idx="10969">
                  <c:v>5.6799998283386204</c:v>
                </c:pt>
                <c:pt idx="10970">
                  <c:v>5.6799998283386204</c:v>
                </c:pt>
                <c:pt idx="10971">
                  <c:v>5.6799998283386204</c:v>
                </c:pt>
                <c:pt idx="10972">
                  <c:v>5.6799998283386204</c:v>
                </c:pt>
                <c:pt idx="10973">
                  <c:v>5.6799998283386204</c:v>
                </c:pt>
                <c:pt idx="10974">
                  <c:v>5.6799998283386204</c:v>
                </c:pt>
                <c:pt idx="10975">
                  <c:v>5.6799998283386204</c:v>
                </c:pt>
                <c:pt idx="10976">
                  <c:v>5.6799998283386204</c:v>
                </c:pt>
                <c:pt idx="10977">
                  <c:v>5.6799998283386204</c:v>
                </c:pt>
                <c:pt idx="10978">
                  <c:v>5.6799998283386204</c:v>
                </c:pt>
                <c:pt idx="10979">
                  <c:v>5.6799998283386204</c:v>
                </c:pt>
                <c:pt idx="10980">
                  <c:v>5.6799998283386204</c:v>
                </c:pt>
                <c:pt idx="10981">
                  <c:v>5.6799998283386204</c:v>
                </c:pt>
                <c:pt idx="10982">
                  <c:v>5.6799998283386204</c:v>
                </c:pt>
                <c:pt idx="10983">
                  <c:v>5.6799998283386204</c:v>
                </c:pt>
                <c:pt idx="10984">
                  <c:v>5.6799998283386204</c:v>
                </c:pt>
                <c:pt idx="10985">
                  <c:v>5.6799998283386204</c:v>
                </c:pt>
                <c:pt idx="10986">
                  <c:v>5.6799998283386204</c:v>
                </c:pt>
                <c:pt idx="10987">
                  <c:v>5.6799998283386204</c:v>
                </c:pt>
                <c:pt idx="10988">
                  <c:v>5.6799998283386204</c:v>
                </c:pt>
                <c:pt idx="10989">
                  <c:v>5.6799998283386204</c:v>
                </c:pt>
                <c:pt idx="10990">
                  <c:v>5.6799998283386204</c:v>
                </c:pt>
                <c:pt idx="10991">
                  <c:v>5.6799998283386204</c:v>
                </c:pt>
                <c:pt idx="10992">
                  <c:v>5.6799998283386204</c:v>
                </c:pt>
                <c:pt idx="10993">
                  <c:v>5.6799998283386204</c:v>
                </c:pt>
                <c:pt idx="10994">
                  <c:v>5.6799998283386204</c:v>
                </c:pt>
                <c:pt idx="10995">
                  <c:v>5.6799998283386204</c:v>
                </c:pt>
                <c:pt idx="10996">
                  <c:v>5.6799998283386204</c:v>
                </c:pt>
                <c:pt idx="10997">
                  <c:v>5.6799998283386204</c:v>
                </c:pt>
                <c:pt idx="10998">
                  <c:v>5.6799998283386204</c:v>
                </c:pt>
                <c:pt idx="10999">
                  <c:v>5.6799998283386204</c:v>
                </c:pt>
                <c:pt idx="11000">
                  <c:v>5.6799998283386204</c:v>
                </c:pt>
                <c:pt idx="11001">
                  <c:v>5.6799998283386204</c:v>
                </c:pt>
                <c:pt idx="11002">
                  <c:v>5.6799998283386204</c:v>
                </c:pt>
                <c:pt idx="11003">
                  <c:v>5.6799998283386204</c:v>
                </c:pt>
                <c:pt idx="11004">
                  <c:v>5.6799998283386204</c:v>
                </c:pt>
                <c:pt idx="11005">
                  <c:v>5.6799998283386204</c:v>
                </c:pt>
                <c:pt idx="11006">
                  <c:v>5.6799998283386204</c:v>
                </c:pt>
                <c:pt idx="11007">
                  <c:v>5.6799998283386204</c:v>
                </c:pt>
                <c:pt idx="11008">
                  <c:v>5.6799998283386204</c:v>
                </c:pt>
                <c:pt idx="11009">
                  <c:v>5.6799998283386204</c:v>
                </c:pt>
                <c:pt idx="11010">
                  <c:v>5.6799998283386204</c:v>
                </c:pt>
                <c:pt idx="11011">
                  <c:v>5.6799998283386204</c:v>
                </c:pt>
                <c:pt idx="11012">
                  <c:v>5.6799998283386204</c:v>
                </c:pt>
                <c:pt idx="11013">
                  <c:v>5.6799998283386204</c:v>
                </c:pt>
                <c:pt idx="11014">
                  <c:v>5.6799998283386204</c:v>
                </c:pt>
                <c:pt idx="11015">
                  <c:v>5.6799998283386204</c:v>
                </c:pt>
                <c:pt idx="11016">
                  <c:v>5.6799998283386204</c:v>
                </c:pt>
                <c:pt idx="11017">
                  <c:v>5.6799998283386204</c:v>
                </c:pt>
                <c:pt idx="11018">
                  <c:v>5.6799998283386204</c:v>
                </c:pt>
                <c:pt idx="11019">
                  <c:v>5.6799998283386204</c:v>
                </c:pt>
                <c:pt idx="11020">
                  <c:v>5.6799998283386204</c:v>
                </c:pt>
                <c:pt idx="11021">
                  <c:v>5.6799998283386204</c:v>
                </c:pt>
                <c:pt idx="11022">
                  <c:v>5.6799998283386204</c:v>
                </c:pt>
                <c:pt idx="11023">
                  <c:v>5.6799998283386204</c:v>
                </c:pt>
                <c:pt idx="11024">
                  <c:v>5.6799998283386204</c:v>
                </c:pt>
                <c:pt idx="11025">
                  <c:v>5.6799998283386204</c:v>
                </c:pt>
                <c:pt idx="11026">
                  <c:v>5.6799998283386204</c:v>
                </c:pt>
                <c:pt idx="11027">
                  <c:v>5.6799998283386204</c:v>
                </c:pt>
                <c:pt idx="11028">
                  <c:v>5.6799998283386204</c:v>
                </c:pt>
                <c:pt idx="11029">
                  <c:v>5.6799998283386204</c:v>
                </c:pt>
                <c:pt idx="11030">
                  <c:v>5.6799998283386204</c:v>
                </c:pt>
                <c:pt idx="11031">
                  <c:v>5.6799998283386204</c:v>
                </c:pt>
                <c:pt idx="11032">
                  <c:v>5.7399997711181596</c:v>
                </c:pt>
                <c:pt idx="11033">
                  <c:v>5.7399997711181596</c:v>
                </c:pt>
                <c:pt idx="11034">
                  <c:v>5.7399997711181596</c:v>
                </c:pt>
                <c:pt idx="11035">
                  <c:v>5.6799998283386204</c:v>
                </c:pt>
                <c:pt idx="11036">
                  <c:v>5.6799998283386204</c:v>
                </c:pt>
                <c:pt idx="11037">
                  <c:v>5.6799998283386204</c:v>
                </c:pt>
                <c:pt idx="11038">
                  <c:v>5.6799998283386204</c:v>
                </c:pt>
                <c:pt idx="11039">
                  <c:v>5.6799998283386204</c:v>
                </c:pt>
                <c:pt idx="11040">
                  <c:v>5.6799998283386204</c:v>
                </c:pt>
                <c:pt idx="11041">
                  <c:v>5.6799998283386204</c:v>
                </c:pt>
                <c:pt idx="11042">
                  <c:v>5.6799998283386204</c:v>
                </c:pt>
                <c:pt idx="11043">
                  <c:v>5.6799998283386204</c:v>
                </c:pt>
                <c:pt idx="11044">
                  <c:v>5.6799998283386204</c:v>
                </c:pt>
                <c:pt idx="11045">
                  <c:v>5.6799998283386204</c:v>
                </c:pt>
                <c:pt idx="11046">
                  <c:v>5.6799998283386204</c:v>
                </c:pt>
                <c:pt idx="11047">
                  <c:v>5.6799998283386204</c:v>
                </c:pt>
                <c:pt idx="11048">
                  <c:v>5.6799998283386204</c:v>
                </c:pt>
                <c:pt idx="11049">
                  <c:v>5.6799998283386204</c:v>
                </c:pt>
                <c:pt idx="11050">
                  <c:v>5.6799998283386204</c:v>
                </c:pt>
                <c:pt idx="11051">
                  <c:v>5.6799998283386204</c:v>
                </c:pt>
                <c:pt idx="11052">
                  <c:v>5.6799998283386204</c:v>
                </c:pt>
                <c:pt idx="11053">
                  <c:v>5.6799998283386204</c:v>
                </c:pt>
                <c:pt idx="11054">
                  <c:v>5.6799998283386204</c:v>
                </c:pt>
                <c:pt idx="11055">
                  <c:v>5.6799998283386204</c:v>
                </c:pt>
                <c:pt idx="11056">
                  <c:v>5.6799998283386204</c:v>
                </c:pt>
                <c:pt idx="11057">
                  <c:v>5.6799998283386204</c:v>
                </c:pt>
                <c:pt idx="11058">
                  <c:v>5.6799998283386204</c:v>
                </c:pt>
                <c:pt idx="11059">
                  <c:v>5.6799998283386204</c:v>
                </c:pt>
                <c:pt idx="11060">
                  <c:v>5.6799998283386204</c:v>
                </c:pt>
                <c:pt idx="11061">
                  <c:v>5.6799998283386204</c:v>
                </c:pt>
                <c:pt idx="11062">
                  <c:v>5.6799998283386204</c:v>
                </c:pt>
                <c:pt idx="11063">
                  <c:v>5.6799998283386204</c:v>
                </c:pt>
                <c:pt idx="11064">
                  <c:v>5.6799998283386204</c:v>
                </c:pt>
                <c:pt idx="11065">
                  <c:v>5.6799998283386204</c:v>
                </c:pt>
                <c:pt idx="11066">
                  <c:v>5.6799998283386204</c:v>
                </c:pt>
                <c:pt idx="11067">
                  <c:v>5.6799998283386204</c:v>
                </c:pt>
                <c:pt idx="11068">
                  <c:v>5.6799998283386204</c:v>
                </c:pt>
                <c:pt idx="11069">
                  <c:v>5.6799998283386204</c:v>
                </c:pt>
                <c:pt idx="11070">
                  <c:v>5.6799998283386204</c:v>
                </c:pt>
                <c:pt idx="11071">
                  <c:v>5.6799998283386204</c:v>
                </c:pt>
                <c:pt idx="11072">
                  <c:v>5.6799998283386204</c:v>
                </c:pt>
                <c:pt idx="11073">
                  <c:v>5.6799998283386204</c:v>
                </c:pt>
                <c:pt idx="11074">
                  <c:v>5.6799998283386204</c:v>
                </c:pt>
                <c:pt idx="11075">
                  <c:v>5.6799998283386204</c:v>
                </c:pt>
                <c:pt idx="11076">
                  <c:v>5.6799998283386204</c:v>
                </c:pt>
                <c:pt idx="11077">
                  <c:v>5.6799998283386204</c:v>
                </c:pt>
                <c:pt idx="11078">
                  <c:v>5.6799998283386204</c:v>
                </c:pt>
                <c:pt idx="11079">
                  <c:v>5.6799998283386204</c:v>
                </c:pt>
                <c:pt idx="11080">
                  <c:v>5.6799998283386204</c:v>
                </c:pt>
                <c:pt idx="11081">
                  <c:v>5.6799998283386204</c:v>
                </c:pt>
                <c:pt idx="11082">
                  <c:v>5.6799998283386204</c:v>
                </c:pt>
                <c:pt idx="11083">
                  <c:v>5.6799998283386204</c:v>
                </c:pt>
                <c:pt idx="11084">
                  <c:v>5.6799998283386204</c:v>
                </c:pt>
                <c:pt idx="11085">
                  <c:v>5.6799998283386204</c:v>
                </c:pt>
                <c:pt idx="11086">
                  <c:v>5.6799998283386204</c:v>
                </c:pt>
                <c:pt idx="11087">
                  <c:v>5.6799998283386204</c:v>
                </c:pt>
                <c:pt idx="11088">
                  <c:v>5.6799998283386204</c:v>
                </c:pt>
                <c:pt idx="11089">
                  <c:v>5.6799998283386204</c:v>
                </c:pt>
                <c:pt idx="11090">
                  <c:v>5.6799998283386204</c:v>
                </c:pt>
                <c:pt idx="11091">
                  <c:v>5.6799998283386204</c:v>
                </c:pt>
                <c:pt idx="11092">
                  <c:v>5.6799998283386204</c:v>
                </c:pt>
                <c:pt idx="11093">
                  <c:v>5.6799998283386204</c:v>
                </c:pt>
                <c:pt idx="11094">
                  <c:v>5.6799998283386204</c:v>
                </c:pt>
                <c:pt idx="11095">
                  <c:v>5.6799998283386204</c:v>
                </c:pt>
                <c:pt idx="11096">
                  <c:v>5.6799998283386204</c:v>
                </c:pt>
                <c:pt idx="11097">
                  <c:v>5.6799998283386204</c:v>
                </c:pt>
                <c:pt idx="11098">
                  <c:v>5.6799998283386204</c:v>
                </c:pt>
                <c:pt idx="11099">
                  <c:v>5.6799998283386204</c:v>
                </c:pt>
                <c:pt idx="11100">
                  <c:v>5.6799998283386204</c:v>
                </c:pt>
                <c:pt idx="11101">
                  <c:v>5.6799998283386204</c:v>
                </c:pt>
                <c:pt idx="11102">
                  <c:v>5.6799998283386204</c:v>
                </c:pt>
                <c:pt idx="11103">
                  <c:v>5.6799998283386204</c:v>
                </c:pt>
                <c:pt idx="11104">
                  <c:v>5.6799998283386204</c:v>
                </c:pt>
                <c:pt idx="11105">
                  <c:v>5.67000007629394</c:v>
                </c:pt>
                <c:pt idx="11106">
                  <c:v>5.67000007629394</c:v>
                </c:pt>
                <c:pt idx="11107">
                  <c:v>5.6799998283386204</c:v>
                </c:pt>
                <c:pt idx="11108">
                  <c:v>5.6799998283386204</c:v>
                </c:pt>
                <c:pt idx="11109">
                  <c:v>5.6799998283386204</c:v>
                </c:pt>
                <c:pt idx="11110">
                  <c:v>5.6799998283386204</c:v>
                </c:pt>
                <c:pt idx="11111">
                  <c:v>5.6799998283386204</c:v>
                </c:pt>
                <c:pt idx="11112">
                  <c:v>5.6799998283386204</c:v>
                </c:pt>
                <c:pt idx="11113">
                  <c:v>5.6799998283386204</c:v>
                </c:pt>
                <c:pt idx="11114">
                  <c:v>5.6799998283386204</c:v>
                </c:pt>
                <c:pt idx="11115">
                  <c:v>5.6799998283386204</c:v>
                </c:pt>
                <c:pt idx="11116">
                  <c:v>5.6799998283386204</c:v>
                </c:pt>
                <c:pt idx="11117">
                  <c:v>5.6799998283386204</c:v>
                </c:pt>
                <c:pt idx="11118">
                  <c:v>5.6799998283386204</c:v>
                </c:pt>
                <c:pt idx="11119">
                  <c:v>5.6799998283386204</c:v>
                </c:pt>
                <c:pt idx="11120">
                  <c:v>5.6799998283386204</c:v>
                </c:pt>
                <c:pt idx="11121">
                  <c:v>5.6799998283386204</c:v>
                </c:pt>
                <c:pt idx="11122">
                  <c:v>5.6799998283386204</c:v>
                </c:pt>
                <c:pt idx="11123">
                  <c:v>5.6799998283386204</c:v>
                </c:pt>
                <c:pt idx="11124">
                  <c:v>5.6799998283386204</c:v>
                </c:pt>
                <c:pt idx="11125">
                  <c:v>5.6799998283386204</c:v>
                </c:pt>
                <c:pt idx="11126">
                  <c:v>5.6799998283386204</c:v>
                </c:pt>
                <c:pt idx="11127">
                  <c:v>5.6799998283386204</c:v>
                </c:pt>
                <c:pt idx="11128">
                  <c:v>5.6799998283386204</c:v>
                </c:pt>
                <c:pt idx="11129">
                  <c:v>5.6799998283386204</c:v>
                </c:pt>
                <c:pt idx="11130">
                  <c:v>5.6799998283386204</c:v>
                </c:pt>
                <c:pt idx="11131">
                  <c:v>5.6799998283386204</c:v>
                </c:pt>
                <c:pt idx="11132">
                  <c:v>5.6799998283386204</c:v>
                </c:pt>
                <c:pt idx="11133">
                  <c:v>5.6799998283386204</c:v>
                </c:pt>
                <c:pt idx="11134">
                  <c:v>5.6799998283386204</c:v>
                </c:pt>
                <c:pt idx="11135">
                  <c:v>5.6799998283386204</c:v>
                </c:pt>
                <c:pt idx="11136">
                  <c:v>5.6799998283386204</c:v>
                </c:pt>
                <c:pt idx="11137">
                  <c:v>5.6799998283386204</c:v>
                </c:pt>
                <c:pt idx="11138">
                  <c:v>5.6799998283386204</c:v>
                </c:pt>
                <c:pt idx="11139">
                  <c:v>5.6799998283386204</c:v>
                </c:pt>
                <c:pt idx="11140">
                  <c:v>5.6799998283386204</c:v>
                </c:pt>
                <c:pt idx="11141">
                  <c:v>5.6799998283386204</c:v>
                </c:pt>
                <c:pt idx="11142">
                  <c:v>5.6799998283386204</c:v>
                </c:pt>
                <c:pt idx="11143">
                  <c:v>5.6799998283386204</c:v>
                </c:pt>
                <c:pt idx="11144">
                  <c:v>5.6799998283386204</c:v>
                </c:pt>
                <c:pt idx="11145">
                  <c:v>5.6799998283386204</c:v>
                </c:pt>
                <c:pt idx="11146">
                  <c:v>5.6799998283386204</c:v>
                </c:pt>
                <c:pt idx="11147">
                  <c:v>5.6799998283386204</c:v>
                </c:pt>
                <c:pt idx="11148">
                  <c:v>5.6799998283386204</c:v>
                </c:pt>
                <c:pt idx="11149">
                  <c:v>5.6799998283386204</c:v>
                </c:pt>
                <c:pt idx="11150">
                  <c:v>5.6799998283386204</c:v>
                </c:pt>
                <c:pt idx="11151">
                  <c:v>5.6799998283386204</c:v>
                </c:pt>
                <c:pt idx="11152">
                  <c:v>5.6799998283386204</c:v>
                </c:pt>
                <c:pt idx="11153">
                  <c:v>5.6799998283386204</c:v>
                </c:pt>
                <c:pt idx="11154">
                  <c:v>5.6799998283386204</c:v>
                </c:pt>
                <c:pt idx="11155">
                  <c:v>5.6799998283386204</c:v>
                </c:pt>
                <c:pt idx="11156">
                  <c:v>5.6799998283386204</c:v>
                </c:pt>
                <c:pt idx="11157">
                  <c:v>5.6799998283386204</c:v>
                </c:pt>
                <c:pt idx="11158">
                  <c:v>5.6799998283386204</c:v>
                </c:pt>
                <c:pt idx="11159">
                  <c:v>5.6799998283386204</c:v>
                </c:pt>
                <c:pt idx="11160">
                  <c:v>5.6799998283386204</c:v>
                </c:pt>
                <c:pt idx="11161">
                  <c:v>5.6799998283386204</c:v>
                </c:pt>
                <c:pt idx="11162">
                  <c:v>5.6799998283386204</c:v>
                </c:pt>
                <c:pt idx="11163">
                  <c:v>5.6799998283386204</c:v>
                </c:pt>
                <c:pt idx="11164">
                  <c:v>5.6799998283386204</c:v>
                </c:pt>
                <c:pt idx="11165">
                  <c:v>5.6799998283386204</c:v>
                </c:pt>
                <c:pt idx="11166">
                  <c:v>5.6799998283386204</c:v>
                </c:pt>
                <c:pt idx="11167">
                  <c:v>5.6799998283386204</c:v>
                </c:pt>
                <c:pt idx="11168">
                  <c:v>5.6799998283386204</c:v>
                </c:pt>
                <c:pt idx="11169">
                  <c:v>5.6799998283386204</c:v>
                </c:pt>
                <c:pt idx="11170">
                  <c:v>5.6799998283386204</c:v>
                </c:pt>
                <c:pt idx="11171">
                  <c:v>5.6799998283386204</c:v>
                </c:pt>
                <c:pt idx="11172">
                  <c:v>5.6799998283386204</c:v>
                </c:pt>
                <c:pt idx="11173">
                  <c:v>5.6799998283386204</c:v>
                </c:pt>
                <c:pt idx="11174">
                  <c:v>5.6799998283386204</c:v>
                </c:pt>
                <c:pt idx="11175">
                  <c:v>5.6799998283386204</c:v>
                </c:pt>
                <c:pt idx="11176">
                  <c:v>5.6799998283386204</c:v>
                </c:pt>
                <c:pt idx="11177">
                  <c:v>5.6799998283386204</c:v>
                </c:pt>
                <c:pt idx="11178">
                  <c:v>5.6799998283386204</c:v>
                </c:pt>
                <c:pt idx="11179">
                  <c:v>5.6799998283386204</c:v>
                </c:pt>
                <c:pt idx="11180">
                  <c:v>5.6799998283386204</c:v>
                </c:pt>
                <c:pt idx="11181">
                  <c:v>5.6799998283386204</c:v>
                </c:pt>
                <c:pt idx="11182">
                  <c:v>5.67000007629394</c:v>
                </c:pt>
                <c:pt idx="11183">
                  <c:v>5.67000007629394</c:v>
                </c:pt>
                <c:pt idx="11184">
                  <c:v>5.67000007629394</c:v>
                </c:pt>
                <c:pt idx="11185">
                  <c:v>5.6799998283386204</c:v>
                </c:pt>
                <c:pt idx="11186">
                  <c:v>5.6799998283386204</c:v>
                </c:pt>
                <c:pt idx="11187">
                  <c:v>5.6799998283386204</c:v>
                </c:pt>
                <c:pt idx="11188">
                  <c:v>5.67000007629394</c:v>
                </c:pt>
                <c:pt idx="11189">
                  <c:v>5.67000007629394</c:v>
                </c:pt>
                <c:pt idx="11190">
                  <c:v>5.67000007629394</c:v>
                </c:pt>
                <c:pt idx="11191">
                  <c:v>5.6799998283386204</c:v>
                </c:pt>
                <c:pt idx="11192">
                  <c:v>5.6799998283386204</c:v>
                </c:pt>
                <c:pt idx="11193">
                  <c:v>5.6799998283386204</c:v>
                </c:pt>
                <c:pt idx="11194">
                  <c:v>5.6799998283386204</c:v>
                </c:pt>
                <c:pt idx="11195">
                  <c:v>5.6799998283386204</c:v>
                </c:pt>
                <c:pt idx="11196">
                  <c:v>5.6799998283386204</c:v>
                </c:pt>
                <c:pt idx="11197">
                  <c:v>5.6799998283386204</c:v>
                </c:pt>
                <c:pt idx="11198">
                  <c:v>5.6799998283386204</c:v>
                </c:pt>
                <c:pt idx="11199">
                  <c:v>5.6799998283386204</c:v>
                </c:pt>
                <c:pt idx="11200">
                  <c:v>5.6799998283386204</c:v>
                </c:pt>
                <c:pt idx="11201">
                  <c:v>5.6799998283386204</c:v>
                </c:pt>
                <c:pt idx="11202">
                  <c:v>5.6799998283386204</c:v>
                </c:pt>
                <c:pt idx="11203">
                  <c:v>5.6799998283386204</c:v>
                </c:pt>
                <c:pt idx="11204">
                  <c:v>5.6799998283386204</c:v>
                </c:pt>
                <c:pt idx="11205">
                  <c:v>5.6799998283386204</c:v>
                </c:pt>
                <c:pt idx="11206">
                  <c:v>5.6799998283386204</c:v>
                </c:pt>
                <c:pt idx="11207">
                  <c:v>5.6799998283386204</c:v>
                </c:pt>
                <c:pt idx="11208">
                  <c:v>5.6799998283386204</c:v>
                </c:pt>
                <c:pt idx="11209">
                  <c:v>5.6799998283386204</c:v>
                </c:pt>
                <c:pt idx="11210">
                  <c:v>5.6799998283386204</c:v>
                </c:pt>
                <c:pt idx="11211">
                  <c:v>5.6799998283386204</c:v>
                </c:pt>
                <c:pt idx="11212">
                  <c:v>5.6799998283386204</c:v>
                </c:pt>
                <c:pt idx="11213">
                  <c:v>5.6799998283386204</c:v>
                </c:pt>
                <c:pt idx="11214">
                  <c:v>5.6799998283386204</c:v>
                </c:pt>
                <c:pt idx="11215">
                  <c:v>5.6799998283386204</c:v>
                </c:pt>
                <c:pt idx="11216">
                  <c:v>5.6799998283386204</c:v>
                </c:pt>
                <c:pt idx="11217">
                  <c:v>5.6799998283386204</c:v>
                </c:pt>
                <c:pt idx="11218">
                  <c:v>5.6799998283386204</c:v>
                </c:pt>
                <c:pt idx="11219">
                  <c:v>5.6799998283386204</c:v>
                </c:pt>
                <c:pt idx="11220">
                  <c:v>5.6799998283386204</c:v>
                </c:pt>
                <c:pt idx="11221">
                  <c:v>5.6799998283386204</c:v>
                </c:pt>
                <c:pt idx="11222">
                  <c:v>5.6799998283386204</c:v>
                </c:pt>
                <c:pt idx="11223">
                  <c:v>5.6799998283386204</c:v>
                </c:pt>
                <c:pt idx="11224">
                  <c:v>5.6799998283386204</c:v>
                </c:pt>
                <c:pt idx="11225">
                  <c:v>5.6799998283386204</c:v>
                </c:pt>
                <c:pt idx="11226">
                  <c:v>5.6799998283386204</c:v>
                </c:pt>
                <c:pt idx="11227">
                  <c:v>5.6799998283386204</c:v>
                </c:pt>
                <c:pt idx="11228">
                  <c:v>5.6799998283386204</c:v>
                </c:pt>
                <c:pt idx="11229">
                  <c:v>5.6799998283386204</c:v>
                </c:pt>
                <c:pt idx="11230">
                  <c:v>5.6799998283386204</c:v>
                </c:pt>
                <c:pt idx="11231">
                  <c:v>5.6799998283386204</c:v>
                </c:pt>
                <c:pt idx="11232">
                  <c:v>5.7399997711181596</c:v>
                </c:pt>
                <c:pt idx="11233">
                  <c:v>5.7399997711181596</c:v>
                </c:pt>
                <c:pt idx="11234">
                  <c:v>5.7399997711181596</c:v>
                </c:pt>
                <c:pt idx="11235">
                  <c:v>5.6799998283386204</c:v>
                </c:pt>
                <c:pt idx="11236">
                  <c:v>5.6799998283386204</c:v>
                </c:pt>
                <c:pt idx="11237">
                  <c:v>5.6799998283386204</c:v>
                </c:pt>
                <c:pt idx="11238">
                  <c:v>5.6799998283386204</c:v>
                </c:pt>
                <c:pt idx="11239">
                  <c:v>5.6799998283386204</c:v>
                </c:pt>
                <c:pt idx="11240">
                  <c:v>5.6799998283386204</c:v>
                </c:pt>
                <c:pt idx="11241">
                  <c:v>5.6799998283386204</c:v>
                </c:pt>
                <c:pt idx="11242">
                  <c:v>5.6799998283386204</c:v>
                </c:pt>
                <c:pt idx="11243">
                  <c:v>5.6799998283386204</c:v>
                </c:pt>
                <c:pt idx="11244">
                  <c:v>5.6799998283386204</c:v>
                </c:pt>
                <c:pt idx="11245">
                  <c:v>5.6799998283386204</c:v>
                </c:pt>
                <c:pt idx="11246">
                  <c:v>5.6799998283386204</c:v>
                </c:pt>
                <c:pt idx="11247">
                  <c:v>5.6799998283386204</c:v>
                </c:pt>
                <c:pt idx="11248">
                  <c:v>5.6799998283386204</c:v>
                </c:pt>
                <c:pt idx="11249">
                  <c:v>5.6799998283386204</c:v>
                </c:pt>
                <c:pt idx="11250">
                  <c:v>5.6799998283386204</c:v>
                </c:pt>
                <c:pt idx="11251">
                  <c:v>5.6799998283386204</c:v>
                </c:pt>
                <c:pt idx="11252">
                  <c:v>5.6799998283386204</c:v>
                </c:pt>
                <c:pt idx="11253">
                  <c:v>5.6799998283386204</c:v>
                </c:pt>
                <c:pt idx="11254">
                  <c:v>5.6799998283386204</c:v>
                </c:pt>
                <c:pt idx="11255">
                  <c:v>5.6799998283386204</c:v>
                </c:pt>
                <c:pt idx="11256">
                  <c:v>5.6799998283386204</c:v>
                </c:pt>
                <c:pt idx="11257">
                  <c:v>5.6799998283386204</c:v>
                </c:pt>
                <c:pt idx="11258">
                  <c:v>5.6799998283386204</c:v>
                </c:pt>
                <c:pt idx="11259">
                  <c:v>5.6799998283386204</c:v>
                </c:pt>
                <c:pt idx="11260">
                  <c:v>5.6799998283386204</c:v>
                </c:pt>
                <c:pt idx="11261">
                  <c:v>5.6799998283386204</c:v>
                </c:pt>
                <c:pt idx="11262">
                  <c:v>5.6799998283386204</c:v>
                </c:pt>
                <c:pt idx="11263">
                  <c:v>5.6799998283386204</c:v>
                </c:pt>
                <c:pt idx="11264">
                  <c:v>5.6799998283386204</c:v>
                </c:pt>
                <c:pt idx="11265">
                  <c:v>5.6799998283386204</c:v>
                </c:pt>
                <c:pt idx="11266">
                  <c:v>5.6799998283386204</c:v>
                </c:pt>
                <c:pt idx="11267">
                  <c:v>5.6799998283386204</c:v>
                </c:pt>
                <c:pt idx="11268">
                  <c:v>5.6799998283386204</c:v>
                </c:pt>
                <c:pt idx="11269">
                  <c:v>5.6799998283386204</c:v>
                </c:pt>
                <c:pt idx="11270">
                  <c:v>5.6799998283386204</c:v>
                </c:pt>
                <c:pt idx="11271">
                  <c:v>5.6799998283386204</c:v>
                </c:pt>
                <c:pt idx="11272">
                  <c:v>5.6799998283386204</c:v>
                </c:pt>
                <c:pt idx="11273">
                  <c:v>5.6799998283386204</c:v>
                </c:pt>
                <c:pt idx="11274">
                  <c:v>5.6799998283386204</c:v>
                </c:pt>
                <c:pt idx="11275">
                  <c:v>5.6799998283386204</c:v>
                </c:pt>
                <c:pt idx="11276">
                  <c:v>5.6799998283386204</c:v>
                </c:pt>
                <c:pt idx="11277">
                  <c:v>5.6799998283386204</c:v>
                </c:pt>
                <c:pt idx="11278">
                  <c:v>5.6799998283386204</c:v>
                </c:pt>
                <c:pt idx="11279">
                  <c:v>5.6799998283386204</c:v>
                </c:pt>
                <c:pt idx="11280">
                  <c:v>5.6799998283386204</c:v>
                </c:pt>
                <c:pt idx="11281">
                  <c:v>5.6799998283386204</c:v>
                </c:pt>
                <c:pt idx="11282">
                  <c:v>5.6799998283386204</c:v>
                </c:pt>
                <c:pt idx="11283">
                  <c:v>5.6799998283386204</c:v>
                </c:pt>
                <c:pt idx="11284">
                  <c:v>5.6799998283386204</c:v>
                </c:pt>
                <c:pt idx="11285">
                  <c:v>5.6799998283386204</c:v>
                </c:pt>
                <c:pt idx="11286">
                  <c:v>5.6799998283386204</c:v>
                </c:pt>
                <c:pt idx="11287">
                  <c:v>5.6799998283386204</c:v>
                </c:pt>
                <c:pt idx="11288">
                  <c:v>5.6799998283386204</c:v>
                </c:pt>
                <c:pt idx="11289">
                  <c:v>5.6799998283386204</c:v>
                </c:pt>
                <c:pt idx="11290">
                  <c:v>5.6799998283386204</c:v>
                </c:pt>
                <c:pt idx="11291">
                  <c:v>5.6799998283386204</c:v>
                </c:pt>
                <c:pt idx="11292">
                  <c:v>5.6799998283386204</c:v>
                </c:pt>
                <c:pt idx="11293">
                  <c:v>5.6799998283386204</c:v>
                </c:pt>
                <c:pt idx="11294">
                  <c:v>5.6799998283386204</c:v>
                </c:pt>
                <c:pt idx="11295">
                  <c:v>5.6799998283386204</c:v>
                </c:pt>
                <c:pt idx="11296">
                  <c:v>5.6799998283386204</c:v>
                </c:pt>
                <c:pt idx="11297">
                  <c:v>5.6799998283386204</c:v>
                </c:pt>
                <c:pt idx="11298">
                  <c:v>5.6799998283386204</c:v>
                </c:pt>
                <c:pt idx="11299">
                  <c:v>5.6799998283386204</c:v>
                </c:pt>
                <c:pt idx="11300">
                  <c:v>5.6799998283386204</c:v>
                </c:pt>
                <c:pt idx="11301">
                  <c:v>5.6799998283386204</c:v>
                </c:pt>
                <c:pt idx="11302">
                  <c:v>5.6799998283386204</c:v>
                </c:pt>
                <c:pt idx="11303">
                  <c:v>5.6799998283386204</c:v>
                </c:pt>
                <c:pt idx="11304">
                  <c:v>5.6799998283386204</c:v>
                </c:pt>
                <c:pt idx="11305">
                  <c:v>5.6799998283386204</c:v>
                </c:pt>
                <c:pt idx="11306">
                  <c:v>5.6799998283386204</c:v>
                </c:pt>
                <c:pt idx="11307">
                  <c:v>5.6799998283386204</c:v>
                </c:pt>
                <c:pt idx="11308">
                  <c:v>5.6799998283386204</c:v>
                </c:pt>
                <c:pt idx="11309">
                  <c:v>5.6799998283386204</c:v>
                </c:pt>
                <c:pt idx="11310">
                  <c:v>5.6799998283386204</c:v>
                </c:pt>
                <c:pt idx="11311">
                  <c:v>5.6799998283386204</c:v>
                </c:pt>
                <c:pt idx="11312">
                  <c:v>5.6799998283386204</c:v>
                </c:pt>
                <c:pt idx="11313">
                  <c:v>5.6799998283386204</c:v>
                </c:pt>
                <c:pt idx="11314">
                  <c:v>5.6799998283386204</c:v>
                </c:pt>
                <c:pt idx="11315">
                  <c:v>5.6799998283386204</c:v>
                </c:pt>
                <c:pt idx="11316">
                  <c:v>5.6799998283386204</c:v>
                </c:pt>
                <c:pt idx="11317">
                  <c:v>5.6799998283386204</c:v>
                </c:pt>
                <c:pt idx="11318">
                  <c:v>5.6799998283386204</c:v>
                </c:pt>
                <c:pt idx="11319">
                  <c:v>5.6799998283386204</c:v>
                </c:pt>
                <c:pt idx="11320">
                  <c:v>5.6799998283386204</c:v>
                </c:pt>
                <c:pt idx="11321">
                  <c:v>5.6799998283386204</c:v>
                </c:pt>
                <c:pt idx="11322">
                  <c:v>5.6799998283386204</c:v>
                </c:pt>
                <c:pt idx="11323">
                  <c:v>5.6799998283386204</c:v>
                </c:pt>
                <c:pt idx="11324">
                  <c:v>5.6799998283386204</c:v>
                </c:pt>
                <c:pt idx="11325">
                  <c:v>5.6799998283386204</c:v>
                </c:pt>
                <c:pt idx="11326">
                  <c:v>5.6799998283386204</c:v>
                </c:pt>
                <c:pt idx="11327">
                  <c:v>5.6799998283386204</c:v>
                </c:pt>
                <c:pt idx="11328">
                  <c:v>5.6799998283386204</c:v>
                </c:pt>
                <c:pt idx="11329">
                  <c:v>5.6799998283386204</c:v>
                </c:pt>
                <c:pt idx="11330">
                  <c:v>5.6799998283386204</c:v>
                </c:pt>
                <c:pt idx="11331">
                  <c:v>5.6799998283386204</c:v>
                </c:pt>
                <c:pt idx="11332">
                  <c:v>5.6799998283386204</c:v>
                </c:pt>
                <c:pt idx="11333">
                  <c:v>5.6799998283386204</c:v>
                </c:pt>
                <c:pt idx="11334">
                  <c:v>5.6799998283386204</c:v>
                </c:pt>
                <c:pt idx="11335">
                  <c:v>5.6799998283386204</c:v>
                </c:pt>
                <c:pt idx="11336">
                  <c:v>5.6799998283386204</c:v>
                </c:pt>
                <c:pt idx="11337">
                  <c:v>5.6799998283386204</c:v>
                </c:pt>
                <c:pt idx="11338">
                  <c:v>5.6799998283386204</c:v>
                </c:pt>
                <c:pt idx="11339">
                  <c:v>5.6799998283386204</c:v>
                </c:pt>
                <c:pt idx="11340">
                  <c:v>5.6799998283386204</c:v>
                </c:pt>
                <c:pt idx="11341">
                  <c:v>5.6799998283386204</c:v>
                </c:pt>
                <c:pt idx="11342">
                  <c:v>5.6799998283386204</c:v>
                </c:pt>
                <c:pt idx="11343">
                  <c:v>5.6799998283386204</c:v>
                </c:pt>
                <c:pt idx="11344">
                  <c:v>5.6799998283386204</c:v>
                </c:pt>
                <c:pt idx="11345">
                  <c:v>5.6799998283386204</c:v>
                </c:pt>
                <c:pt idx="11346">
                  <c:v>5.6799998283386204</c:v>
                </c:pt>
                <c:pt idx="11347">
                  <c:v>5.6799998283386204</c:v>
                </c:pt>
                <c:pt idx="11348">
                  <c:v>5.7399997711181596</c:v>
                </c:pt>
                <c:pt idx="11349">
                  <c:v>5.7399997711181596</c:v>
                </c:pt>
                <c:pt idx="11350">
                  <c:v>5.7399997711181596</c:v>
                </c:pt>
                <c:pt idx="11351">
                  <c:v>5.6799998283386204</c:v>
                </c:pt>
                <c:pt idx="11352">
                  <c:v>5.6799998283386204</c:v>
                </c:pt>
                <c:pt idx="11353">
                  <c:v>5.6799998283386204</c:v>
                </c:pt>
                <c:pt idx="11354">
                  <c:v>5.6799998283386204</c:v>
                </c:pt>
                <c:pt idx="11355">
                  <c:v>5.6799998283386204</c:v>
                </c:pt>
                <c:pt idx="11356">
                  <c:v>5.6799998283386204</c:v>
                </c:pt>
                <c:pt idx="11357">
                  <c:v>5.6799998283386204</c:v>
                </c:pt>
                <c:pt idx="11358">
                  <c:v>5.6799998283386204</c:v>
                </c:pt>
                <c:pt idx="11359">
                  <c:v>5.6799998283386204</c:v>
                </c:pt>
                <c:pt idx="11360">
                  <c:v>5.6799998283386204</c:v>
                </c:pt>
                <c:pt idx="11361">
                  <c:v>5.6799998283386204</c:v>
                </c:pt>
                <c:pt idx="11362">
                  <c:v>5.6799998283386204</c:v>
                </c:pt>
                <c:pt idx="11363">
                  <c:v>5.6799998283386204</c:v>
                </c:pt>
                <c:pt idx="11364">
                  <c:v>5.6799998283386204</c:v>
                </c:pt>
                <c:pt idx="11365">
                  <c:v>5.6799998283386204</c:v>
                </c:pt>
                <c:pt idx="11366">
                  <c:v>5.6799998283386204</c:v>
                </c:pt>
                <c:pt idx="11367">
                  <c:v>5.6799998283386204</c:v>
                </c:pt>
                <c:pt idx="11368">
                  <c:v>5.6799998283386204</c:v>
                </c:pt>
                <c:pt idx="11369">
                  <c:v>5.6799998283386204</c:v>
                </c:pt>
                <c:pt idx="11370">
                  <c:v>5.6799998283386204</c:v>
                </c:pt>
                <c:pt idx="11371">
                  <c:v>5.6799998283386204</c:v>
                </c:pt>
                <c:pt idx="11372">
                  <c:v>5.6799998283386204</c:v>
                </c:pt>
                <c:pt idx="11373">
                  <c:v>5.6799998283386204</c:v>
                </c:pt>
                <c:pt idx="11374">
                  <c:v>5.6799998283386204</c:v>
                </c:pt>
                <c:pt idx="11375">
                  <c:v>5.6799998283386204</c:v>
                </c:pt>
                <c:pt idx="11376">
                  <c:v>5.6799998283386204</c:v>
                </c:pt>
                <c:pt idx="11377">
                  <c:v>5.6799998283386204</c:v>
                </c:pt>
                <c:pt idx="11378">
                  <c:v>5.6799998283386204</c:v>
                </c:pt>
                <c:pt idx="11379">
                  <c:v>5.6799998283386204</c:v>
                </c:pt>
                <c:pt idx="11380">
                  <c:v>5.6799998283386204</c:v>
                </c:pt>
                <c:pt idx="11381">
                  <c:v>5.6799998283386204</c:v>
                </c:pt>
                <c:pt idx="11382">
                  <c:v>5.6799998283386204</c:v>
                </c:pt>
                <c:pt idx="11383">
                  <c:v>5.6799998283386204</c:v>
                </c:pt>
                <c:pt idx="11384">
                  <c:v>5.6799998283386204</c:v>
                </c:pt>
                <c:pt idx="11385">
                  <c:v>5.6799998283386204</c:v>
                </c:pt>
                <c:pt idx="11386">
                  <c:v>5.6799998283386204</c:v>
                </c:pt>
                <c:pt idx="11387">
                  <c:v>5.6799998283386204</c:v>
                </c:pt>
                <c:pt idx="11388">
                  <c:v>5.6799998283386204</c:v>
                </c:pt>
                <c:pt idx="11389">
                  <c:v>5.6799998283386204</c:v>
                </c:pt>
                <c:pt idx="11390">
                  <c:v>5.6799998283386204</c:v>
                </c:pt>
                <c:pt idx="11391">
                  <c:v>5.6799998283386204</c:v>
                </c:pt>
                <c:pt idx="11392">
                  <c:v>5.6799998283386204</c:v>
                </c:pt>
                <c:pt idx="11393">
                  <c:v>5.6799998283386204</c:v>
                </c:pt>
                <c:pt idx="11394">
                  <c:v>5.6799998283386204</c:v>
                </c:pt>
                <c:pt idx="11395">
                  <c:v>5.6799998283386204</c:v>
                </c:pt>
                <c:pt idx="11396">
                  <c:v>5.6799998283386204</c:v>
                </c:pt>
                <c:pt idx="11397">
                  <c:v>5.6799998283386204</c:v>
                </c:pt>
                <c:pt idx="11398">
                  <c:v>5.6799998283386204</c:v>
                </c:pt>
                <c:pt idx="11399">
                  <c:v>5.6799998283386204</c:v>
                </c:pt>
                <c:pt idx="11400">
                  <c:v>5.6799998283386204</c:v>
                </c:pt>
                <c:pt idx="11401">
                  <c:v>5.6799998283386204</c:v>
                </c:pt>
                <c:pt idx="11402">
                  <c:v>5.6799998283386204</c:v>
                </c:pt>
                <c:pt idx="11403">
                  <c:v>5.6799998283386204</c:v>
                </c:pt>
                <c:pt idx="11404">
                  <c:v>5.6799998283386204</c:v>
                </c:pt>
                <c:pt idx="11405">
                  <c:v>5.6799998283386204</c:v>
                </c:pt>
                <c:pt idx="11406">
                  <c:v>5.6799998283386204</c:v>
                </c:pt>
                <c:pt idx="11407">
                  <c:v>5.6799998283386204</c:v>
                </c:pt>
                <c:pt idx="11408">
                  <c:v>5.6799998283386204</c:v>
                </c:pt>
                <c:pt idx="11409">
                  <c:v>5.6799998283386204</c:v>
                </c:pt>
                <c:pt idx="11410">
                  <c:v>5.6799998283386204</c:v>
                </c:pt>
                <c:pt idx="11411">
                  <c:v>5.6799998283386204</c:v>
                </c:pt>
                <c:pt idx="11412">
                  <c:v>5.6799998283386204</c:v>
                </c:pt>
                <c:pt idx="11413">
                  <c:v>5.6799998283386204</c:v>
                </c:pt>
                <c:pt idx="11414">
                  <c:v>5.6799998283386204</c:v>
                </c:pt>
                <c:pt idx="11415">
                  <c:v>5.6799998283386204</c:v>
                </c:pt>
                <c:pt idx="11416">
                  <c:v>5.6799998283386204</c:v>
                </c:pt>
                <c:pt idx="11417">
                  <c:v>5.6799998283386204</c:v>
                </c:pt>
                <c:pt idx="11418">
                  <c:v>5.6799998283386204</c:v>
                </c:pt>
                <c:pt idx="11419">
                  <c:v>5.6799998283386204</c:v>
                </c:pt>
                <c:pt idx="11420">
                  <c:v>5.6799998283386204</c:v>
                </c:pt>
                <c:pt idx="11421">
                  <c:v>5.6799998283386204</c:v>
                </c:pt>
                <c:pt idx="11422">
                  <c:v>5.6799998283386204</c:v>
                </c:pt>
                <c:pt idx="11423">
                  <c:v>5.6799998283386204</c:v>
                </c:pt>
                <c:pt idx="11424">
                  <c:v>5.6799998283386204</c:v>
                </c:pt>
                <c:pt idx="11425">
                  <c:v>5.6799998283386204</c:v>
                </c:pt>
                <c:pt idx="11426">
                  <c:v>5.6799998283386204</c:v>
                </c:pt>
                <c:pt idx="11427">
                  <c:v>5.6799998283386204</c:v>
                </c:pt>
                <c:pt idx="11428">
                  <c:v>5.6799998283386204</c:v>
                </c:pt>
                <c:pt idx="11429">
                  <c:v>5.6799998283386204</c:v>
                </c:pt>
                <c:pt idx="11430">
                  <c:v>5.6799998283386204</c:v>
                </c:pt>
                <c:pt idx="11431">
                  <c:v>5.6799998283386204</c:v>
                </c:pt>
                <c:pt idx="11432">
                  <c:v>5.6799998283386204</c:v>
                </c:pt>
                <c:pt idx="11433">
                  <c:v>5.6799998283386204</c:v>
                </c:pt>
                <c:pt idx="11434">
                  <c:v>5.6799998283386204</c:v>
                </c:pt>
                <c:pt idx="11435">
                  <c:v>5.6799998283386204</c:v>
                </c:pt>
                <c:pt idx="11436">
                  <c:v>5.6799998283386204</c:v>
                </c:pt>
                <c:pt idx="11437">
                  <c:v>5.6799998283386204</c:v>
                </c:pt>
                <c:pt idx="11438">
                  <c:v>5.6799998283386204</c:v>
                </c:pt>
                <c:pt idx="11439">
                  <c:v>5.6799998283386204</c:v>
                </c:pt>
                <c:pt idx="11440">
                  <c:v>5.6799998283386204</c:v>
                </c:pt>
                <c:pt idx="11441">
                  <c:v>5.6799998283386204</c:v>
                </c:pt>
                <c:pt idx="11442">
                  <c:v>5.6799998283386204</c:v>
                </c:pt>
                <c:pt idx="11443">
                  <c:v>5.6799998283386204</c:v>
                </c:pt>
                <c:pt idx="11444">
                  <c:v>5.6799998283386204</c:v>
                </c:pt>
                <c:pt idx="11445">
                  <c:v>5.6799998283386204</c:v>
                </c:pt>
                <c:pt idx="11446">
                  <c:v>5.6799998283386204</c:v>
                </c:pt>
                <c:pt idx="11447">
                  <c:v>5.6799998283386204</c:v>
                </c:pt>
                <c:pt idx="11448">
                  <c:v>5.6799998283386204</c:v>
                </c:pt>
                <c:pt idx="11449">
                  <c:v>5.6799998283386204</c:v>
                </c:pt>
                <c:pt idx="11450">
                  <c:v>5.6799998283386204</c:v>
                </c:pt>
                <c:pt idx="11451">
                  <c:v>5.6799998283386204</c:v>
                </c:pt>
                <c:pt idx="11452">
                  <c:v>5.6799998283386204</c:v>
                </c:pt>
                <c:pt idx="11453">
                  <c:v>5.6799998283386204</c:v>
                </c:pt>
                <c:pt idx="11454">
                  <c:v>5.6799998283386204</c:v>
                </c:pt>
                <c:pt idx="11455">
                  <c:v>5.6799998283386204</c:v>
                </c:pt>
                <c:pt idx="11456">
                  <c:v>5.6799998283386204</c:v>
                </c:pt>
                <c:pt idx="11457">
                  <c:v>5.6799998283386204</c:v>
                </c:pt>
                <c:pt idx="11458">
                  <c:v>5.6799998283386204</c:v>
                </c:pt>
                <c:pt idx="11459">
                  <c:v>5.6799998283386204</c:v>
                </c:pt>
                <c:pt idx="11460">
                  <c:v>5.6799998283386204</c:v>
                </c:pt>
                <c:pt idx="11461">
                  <c:v>5.6799998283386204</c:v>
                </c:pt>
                <c:pt idx="11462">
                  <c:v>5.6799998283386204</c:v>
                </c:pt>
                <c:pt idx="11463">
                  <c:v>5.6799998283386204</c:v>
                </c:pt>
                <c:pt idx="11464">
                  <c:v>5.6799998283386204</c:v>
                </c:pt>
                <c:pt idx="11465">
                  <c:v>5.6799998283386204</c:v>
                </c:pt>
                <c:pt idx="11466">
                  <c:v>5.6799998283386204</c:v>
                </c:pt>
                <c:pt idx="11467">
                  <c:v>5.6799998283386204</c:v>
                </c:pt>
                <c:pt idx="11468">
                  <c:v>5.6799998283386204</c:v>
                </c:pt>
                <c:pt idx="11469">
                  <c:v>5.6799998283386204</c:v>
                </c:pt>
                <c:pt idx="11470">
                  <c:v>5.6799998283386204</c:v>
                </c:pt>
                <c:pt idx="11471">
                  <c:v>5.6799998283386204</c:v>
                </c:pt>
                <c:pt idx="11472">
                  <c:v>5.6799998283386204</c:v>
                </c:pt>
                <c:pt idx="11473">
                  <c:v>5.6799998283386204</c:v>
                </c:pt>
                <c:pt idx="11474">
                  <c:v>5.6799998283386204</c:v>
                </c:pt>
                <c:pt idx="11475">
                  <c:v>5.6799998283386204</c:v>
                </c:pt>
                <c:pt idx="11476">
                  <c:v>5.6799998283386204</c:v>
                </c:pt>
                <c:pt idx="11477">
                  <c:v>5.6799998283386204</c:v>
                </c:pt>
                <c:pt idx="11478">
                  <c:v>5.6799998283386204</c:v>
                </c:pt>
                <c:pt idx="11479">
                  <c:v>5.6799998283386204</c:v>
                </c:pt>
                <c:pt idx="11480">
                  <c:v>5.6799998283386204</c:v>
                </c:pt>
                <c:pt idx="11481">
                  <c:v>5.6799998283386204</c:v>
                </c:pt>
                <c:pt idx="11482">
                  <c:v>5.6799998283386204</c:v>
                </c:pt>
                <c:pt idx="11483">
                  <c:v>5.6799998283386204</c:v>
                </c:pt>
                <c:pt idx="11484">
                  <c:v>5.6799998283386204</c:v>
                </c:pt>
                <c:pt idx="11485">
                  <c:v>5.6799998283386204</c:v>
                </c:pt>
                <c:pt idx="11486">
                  <c:v>5.6799998283386204</c:v>
                </c:pt>
                <c:pt idx="11487">
                  <c:v>5.6799998283386204</c:v>
                </c:pt>
                <c:pt idx="11488">
                  <c:v>5.6799998283386204</c:v>
                </c:pt>
                <c:pt idx="11489">
                  <c:v>5.6799998283386204</c:v>
                </c:pt>
                <c:pt idx="11490">
                  <c:v>5.6799998283386204</c:v>
                </c:pt>
                <c:pt idx="11491">
                  <c:v>5.6799998283386204</c:v>
                </c:pt>
                <c:pt idx="11492">
                  <c:v>5.6799998283386204</c:v>
                </c:pt>
                <c:pt idx="11493">
                  <c:v>5.6799998283386204</c:v>
                </c:pt>
                <c:pt idx="11494">
                  <c:v>5.6799998283386204</c:v>
                </c:pt>
                <c:pt idx="11495">
                  <c:v>5.7399997711181596</c:v>
                </c:pt>
                <c:pt idx="11496">
                  <c:v>5.7399997711181596</c:v>
                </c:pt>
                <c:pt idx="11497">
                  <c:v>5.7399997711181596</c:v>
                </c:pt>
                <c:pt idx="11498">
                  <c:v>5.67000007629394</c:v>
                </c:pt>
                <c:pt idx="11499">
                  <c:v>5.67000007629394</c:v>
                </c:pt>
                <c:pt idx="11500">
                  <c:v>5.67000007629394</c:v>
                </c:pt>
                <c:pt idx="11501">
                  <c:v>5.6100001335143999</c:v>
                </c:pt>
                <c:pt idx="11502">
                  <c:v>5.6100001335143999</c:v>
                </c:pt>
                <c:pt idx="11503">
                  <c:v>5.6100001335143999</c:v>
                </c:pt>
                <c:pt idx="11504">
                  <c:v>5.5700001716613698</c:v>
                </c:pt>
                <c:pt idx="11505">
                  <c:v>5.5700001716613698</c:v>
                </c:pt>
                <c:pt idx="11506">
                  <c:v>5.5700001716613698</c:v>
                </c:pt>
                <c:pt idx="11507">
                  <c:v>5.5</c:v>
                </c:pt>
                <c:pt idx="11508">
                  <c:v>5.5</c:v>
                </c:pt>
                <c:pt idx="11509">
                  <c:v>5.5</c:v>
                </c:pt>
                <c:pt idx="11510">
                  <c:v>5.5199999809265101</c:v>
                </c:pt>
                <c:pt idx="11511">
                  <c:v>5.5199999809265101</c:v>
                </c:pt>
                <c:pt idx="11512">
                  <c:v>5.5199999809265101</c:v>
                </c:pt>
                <c:pt idx="11513">
                  <c:v>5.38000011444091</c:v>
                </c:pt>
                <c:pt idx="11514">
                  <c:v>5.38000011444091</c:v>
                </c:pt>
                <c:pt idx="11515">
                  <c:v>5.38000011444091</c:v>
                </c:pt>
                <c:pt idx="11516">
                  <c:v>5.3699998855590803</c:v>
                </c:pt>
                <c:pt idx="11517">
                  <c:v>5.3699998855590803</c:v>
                </c:pt>
                <c:pt idx="11518">
                  <c:v>5.3699998855590803</c:v>
                </c:pt>
                <c:pt idx="11519">
                  <c:v>5.4499998092651296</c:v>
                </c:pt>
                <c:pt idx="11520">
                  <c:v>5.4499998092651296</c:v>
                </c:pt>
                <c:pt idx="11521">
                  <c:v>5.4499998092651296</c:v>
                </c:pt>
                <c:pt idx="11522">
                  <c:v>5.3600001335143999</c:v>
                </c:pt>
                <c:pt idx="11523">
                  <c:v>5.3600001335143999</c:v>
                </c:pt>
                <c:pt idx="11524">
                  <c:v>5.3600001335143999</c:v>
                </c:pt>
                <c:pt idx="11525">
                  <c:v>5.3400001525878897</c:v>
                </c:pt>
                <c:pt idx="11526">
                  <c:v>5.3400001525878897</c:v>
                </c:pt>
                <c:pt idx="11527">
                  <c:v>5.3400001525878897</c:v>
                </c:pt>
                <c:pt idx="11528">
                  <c:v>5.17000007629394</c:v>
                </c:pt>
                <c:pt idx="11529">
                  <c:v>5.17000007629394</c:v>
                </c:pt>
                <c:pt idx="11530">
                  <c:v>5.17000007629394</c:v>
                </c:pt>
                <c:pt idx="11531">
                  <c:v>5.17000007629394</c:v>
                </c:pt>
                <c:pt idx="11532">
                  <c:v>5.17000007629394</c:v>
                </c:pt>
                <c:pt idx="11533">
                  <c:v>5.17000007629394</c:v>
                </c:pt>
                <c:pt idx="11534">
                  <c:v>5.1799998283386204</c:v>
                </c:pt>
                <c:pt idx="11535">
                  <c:v>5.1799998283386204</c:v>
                </c:pt>
                <c:pt idx="11536">
                  <c:v>5.1799998283386204</c:v>
                </c:pt>
                <c:pt idx="11537">
                  <c:v>5.1599998474120996</c:v>
                </c:pt>
                <c:pt idx="11538">
                  <c:v>5.1599998474120996</c:v>
                </c:pt>
                <c:pt idx="11539">
                  <c:v>5.1599998474120996</c:v>
                </c:pt>
                <c:pt idx="11540">
                  <c:v>5.1199998855590803</c:v>
                </c:pt>
                <c:pt idx="11541">
                  <c:v>5.1199998855590803</c:v>
                </c:pt>
                <c:pt idx="11542">
                  <c:v>5.1199998855590803</c:v>
                </c:pt>
                <c:pt idx="11543">
                  <c:v>5.1199998855590803</c:v>
                </c:pt>
                <c:pt idx="11544">
                  <c:v>5.1199998855590803</c:v>
                </c:pt>
                <c:pt idx="11545">
                  <c:v>5.1199998855590803</c:v>
                </c:pt>
                <c:pt idx="11546">
                  <c:v>5.0999999046325604</c:v>
                </c:pt>
                <c:pt idx="11547">
                  <c:v>5.0999999046325604</c:v>
                </c:pt>
                <c:pt idx="11548">
                  <c:v>5.0999999046325604</c:v>
                </c:pt>
                <c:pt idx="11549">
                  <c:v>5.0900001525878897</c:v>
                </c:pt>
                <c:pt idx="11550">
                  <c:v>5.0900001525878897</c:v>
                </c:pt>
                <c:pt idx="11551">
                  <c:v>5.0900001525878897</c:v>
                </c:pt>
                <c:pt idx="11552">
                  <c:v>5.0500001907348597</c:v>
                </c:pt>
                <c:pt idx="11553">
                  <c:v>5.0500001907348597</c:v>
                </c:pt>
                <c:pt idx="11554">
                  <c:v>5.0500001907348597</c:v>
                </c:pt>
                <c:pt idx="11555">
                  <c:v>4.9499998092651296</c:v>
                </c:pt>
                <c:pt idx="11556">
                  <c:v>4.9499998092651296</c:v>
                </c:pt>
                <c:pt idx="11557">
                  <c:v>4.9499998092651296</c:v>
                </c:pt>
                <c:pt idx="11558">
                  <c:v>4.8699998855590803</c:v>
                </c:pt>
                <c:pt idx="11559">
                  <c:v>4.8699998855590803</c:v>
                </c:pt>
                <c:pt idx="11560">
                  <c:v>4.8699998855590803</c:v>
                </c:pt>
                <c:pt idx="11561">
                  <c:v>4.9699997901916504</c:v>
                </c:pt>
                <c:pt idx="11562">
                  <c:v>4.9699997901916504</c:v>
                </c:pt>
                <c:pt idx="11563">
                  <c:v>4.9699997901916504</c:v>
                </c:pt>
                <c:pt idx="11564">
                  <c:v>4.8600001335143999</c:v>
                </c:pt>
                <c:pt idx="11565">
                  <c:v>4.8600001335143999</c:v>
                </c:pt>
                <c:pt idx="11566">
                  <c:v>4.8600001335143999</c:v>
                </c:pt>
                <c:pt idx="11567">
                  <c:v>4.8600001335143999</c:v>
                </c:pt>
                <c:pt idx="11568">
                  <c:v>4.8600001335143999</c:v>
                </c:pt>
                <c:pt idx="11569">
                  <c:v>4.8600001335143999</c:v>
                </c:pt>
                <c:pt idx="11570">
                  <c:v>4.8499999046325604</c:v>
                </c:pt>
                <c:pt idx="11571">
                  <c:v>4.8499999046325604</c:v>
                </c:pt>
                <c:pt idx="11572">
                  <c:v>4.8499999046325604</c:v>
                </c:pt>
                <c:pt idx="11573">
                  <c:v>4.7899999618530202</c:v>
                </c:pt>
                <c:pt idx="11574">
                  <c:v>4.7899999618530202</c:v>
                </c:pt>
                <c:pt idx="11575">
                  <c:v>4.7899999618530202</c:v>
                </c:pt>
                <c:pt idx="11576">
                  <c:v>4.7899999618530202</c:v>
                </c:pt>
                <c:pt idx="11577">
                  <c:v>4.7899999618530202</c:v>
                </c:pt>
                <c:pt idx="11578">
                  <c:v>4.7899999618530202</c:v>
                </c:pt>
                <c:pt idx="11579">
                  <c:v>4.7899999618530202</c:v>
                </c:pt>
                <c:pt idx="11580">
                  <c:v>4.7899999618530202</c:v>
                </c:pt>
                <c:pt idx="11581">
                  <c:v>4.7300000190734801</c:v>
                </c:pt>
                <c:pt idx="11582">
                  <c:v>4.7300000190734801</c:v>
                </c:pt>
                <c:pt idx="11583">
                  <c:v>4.7300000190734801</c:v>
                </c:pt>
                <c:pt idx="11584">
                  <c:v>4.7300000190734801</c:v>
                </c:pt>
                <c:pt idx="11585">
                  <c:v>4.7300000190734801</c:v>
                </c:pt>
                <c:pt idx="11586">
                  <c:v>4.7300000190734801</c:v>
                </c:pt>
                <c:pt idx="11587">
                  <c:v>4.7399997711181596</c:v>
                </c:pt>
                <c:pt idx="11588">
                  <c:v>4.7399997711181596</c:v>
                </c:pt>
                <c:pt idx="11589">
                  <c:v>4.7399997711181596</c:v>
                </c:pt>
                <c:pt idx="11590">
                  <c:v>4.7399997711181596</c:v>
                </c:pt>
                <c:pt idx="11591">
                  <c:v>4.7399997711181596</c:v>
                </c:pt>
                <c:pt idx="11592">
                  <c:v>4.7399997711181596</c:v>
                </c:pt>
                <c:pt idx="11593">
                  <c:v>4.6399998664855904</c:v>
                </c:pt>
                <c:pt idx="11594">
                  <c:v>4.6399998664855904</c:v>
                </c:pt>
                <c:pt idx="11595">
                  <c:v>4.6399998664855904</c:v>
                </c:pt>
                <c:pt idx="11596">
                  <c:v>4.63000011444091</c:v>
                </c:pt>
                <c:pt idx="11597">
                  <c:v>4.63000011444091</c:v>
                </c:pt>
                <c:pt idx="11598">
                  <c:v>4.63000011444091</c:v>
                </c:pt>
                <c:pt idx="11599">
                  <c:v>4.63000011444091</c:v>
                </c:pt>
                <c:pt idx="11600">
                  <c:v>4.63000011444091</c:v>
                </c:pt>
                <c:pt idx="11601">
                  <c:v>4.63000011444091</c:v>
                </c:pt>
                <c:pt idx="11602">
                  <c:v>4.5900001525878897</c:v>
                </c:pt>
                <c:pt idx="11603">
                  <c:v>4.5900001525878897</c:v>
                </c:pt>
                <c:pt idx="11604">
                  <c:v>4.5900001525878897</c:v>
                </c:pt>
                <c:pt idx="11605">
                  <c:v>4.5900001525878897</c:v>
                </c:pt>
                <c:pt idx="11606">
                  <c:v>4.6100001335143999</c:v>
                </c:pt>
                <c:pt idx="11607">
                  <c:v>4.6100001335143999</c:v>
                </c:pt>
                <c:pt idx="11608">
                  <c:v>4.6100001335143999</c:v>
                </c:pt>
                <c:pt idx="11609">
                  <c:v>4.6100001335143999</c:v>
                </c:pt>
                <c:pt idx="11610">
                  <c:v>4.6100001335143999</c:v>
                </c:pt>
                <c:pt idx="11611">
                  <c:v>4.5999999046325604</c:v>
                </c:pt>
                <c:pt idx="11612">
                  <c:v>4.5999999046325604</c:v>
                </c:pt>
                <c:pt idx="11613">
                  <c:v>4.5999999046325604</c:v>
                </c:pt>
                <c:pt idx="11614">
                  <c:v>4.5999999046325604</c:v>
                </c:pt>
                <c:pt idx="11615">
                  <c:v>4.5999999046325604</c:v>
                </c:pt>
                <c:pt idx="11616">
                  <c:v>4.5799999237060502</c:v>
                </c:pt>
                <c:pt idx="11617">
                  <c:v>4.5799999237060502</c:v>
                </c:pt>
                <c:pt idx="11618">
                  <c:v>4.5799999237060502</c:v>
                </c:pt>
                <c:pt idx="11619">
                  <c:v>4.5</c:v>
                </c:pt>
                <c:pt idx="11620">
                  <c:v>4.5</c:v>
                </c:pt>
                <c:pt idx="11621">
                  <c:v>4.5</c:v>
                </c:pt>
                <c:pt idx="11622">
                  <c:v>4.5</c:v>
                </c:pt>
                <c:pt idx="11623">
                  <c:v>4.5</c:v>
                </c:pt>
                <c:pt idx="11624">
                  <c:v>4.5</c:v>
                </c:pt>
                <c:pt idx="11625">
                  <c:v>4.5199999809265101</c:v>
                </c:pt>
                <c:pt idx="11626">
                  <c:v>4.5199999809265101</c:v>
                </c:pt>
                <c:pt idx="11627">
                  <c:v>4.5199999809265101</c:v>
                </c:pt>
                <c:pt idx="11628">
                  <c:v>4.5199999809265101</c:v>
                </c:pt>
                <c:pt idx="11629">
                  <c:v>4.5100002288818297</c:v>
                </c:pt>
                <c:pt idx="11630">
                  <c:v>4.5100002288818297</c:v>
                </c:pt>
                <c:pt idx="11631">
                  <c:v>4.5100002288818297</c:v>
                </c:pt>
                <c:pt idx="11632">
                  <c:v>4.5100002288818297</c:v>
                </c:pt>
                <c:pt idx="11633">
                  <c:v>4.5100002288818297</c:v>
                </c:pt>
                <c:pt idx="11634">
                  <c:v>4.46000003814697</c:v>
                </c:pt>
                <c:pt idx="11635">
                  <c:v>4.46000003814697</c:v>
                </c:pt>
                <c:pt idx="11636">
                  <c:v>4.46000003814697</c:v>
                </c:pt>
                <c:pt idx="11637">
                  <c:v>4.46000003814697</c:v>
                </c:pt>
                <c:pt idx="11638">
                  <c:v>4.46000003814697</c:v>
                </c:pt>
                <c:pt idx="11639">
                  <c:v>4.46000003814697</c:v>
                </c:pt>
                <c:pt idx="11640">
                  <c:v>4.4499998092651296</c:v>
                </c:pt>
                <c:pt idx="11641">
                  <c:v>4.4499998092651296</c:v>
                </c:pt>
                <c:pt idx="11642">
                  <c:v>4.4499998092651296</c:v>
                </c:pt>
                <c:pt idx="11643">
                  <c:v>4.4400000572204501</c:v>
                </c:pt>
                <c:pt idx="11644">
                  <c:v>4.4400000572204501</c:v>
                </c:pt>
                <c:pt idx="11645">
                  <c:v>4.4400000572204501</c:v>
                </c:pt>
                <c:pt idx="11646">
                  <c:v>4.4400000572204501</c:v>
                </c:pt>
                <c:pt idx="11647">
                  <c:v>4.4400000572204501</c:v>
                </c:pt>
                <c:pt idx="11648">
                  <c:v>4.4400000572204501</c:v>
                </c:pt>
                <c:pt idx="11649">
                  <c:v>4.3899998664855904</c:v>
                </c:pt>
                <c:pt idx="11650">
                  <c:v>4.3899998664855904</c:v>
                </c:pt>
                <c:pt idx="11651">
                  <c:v>4.3899998664855904</c:v>
                </c:pt>
                <c:pt idx="11652">
                  <c:v>4.3899998664855904</c:v>
                </c:pt>
                <c:pt idx="11653">
                  <c:v>4.3899998664855904</c:v>
                </c:pt>
                <c:pt idx="11654">
                  <c:v>4.3899998664855904</c:v>
                </c:pt>
                <c:pt idx="11655">
                  <c:v>4.3699998855590803</c:v>
                </c:pt>
                <c:pt idx="11656">
                  <c:v>4.3699998855590803</c:v>
                </c:pt>
                <c:pt idx="11657">
                  <c:v>4.3699998855590803</c:v>
                </c:pt>
                <c:pt idx="11658">
                  <c:v>4.3699998855590803</c:v>
                </c:pt>
                <c:pt idx="11659">
                  <c:v>4.3699998855590803</c:v>
                </c:pt>
                <c:pt idx="11660">
                  <c:v>4.3400001525878897</c:v>
                </c:pt>
                <c:pt idx="11661">
                  <c:v>4.3400001525878897</c:v>
                </c:pt>
                <c:pt idx="11662">
                  <c:v>4.3400001525878897</c:v>
                </c:pt>
                <c:pt idx="11663">
                  <c:v>4.2199997901916504</c:v>
                </c:pt>
                <c:pt idx="11664">
                  <c:v>4.2199997901916504</c:v>
                </c:pt>
                <c:pt idx="11665">
                  <c:v>4.2199997901916504</c:v>
                </c:pt>
                <c:pt idx="11666">
                  <c:v>4.2199997901916504</c:v>
                </c:pt>
                <c:pt idx="11667">
                  <c:v>4.2199997901916504</c:v>
                </c:pt>
                <c:pt idx="11668">
                  <c:v>4.2199997901916504</c:v>
                </c:pt>
                <c:pt idx="11669">
                  <c:v>4.2600002288818297</c:v>
                </c:pt>
                <c:pt idx="11670">
                  <c:v>4.2600002288818297</c:v>
                </c:pt>
                <c:pt idx="11671">
                  <c:v>4.2600002288818297</c:v>
                </c:pt>
                <c:pt idx="11672">
                  <c:v>4.2600002288818297</c:v>
                </c:pt>
                <c:pt idx="11673">
                  <c:v>4.2600002288818297</c:v>
                </c:pt>
                <c:pt idx="11674">
                  <c:v>4.2600002288818297</c:v>
                </c:pt>
                <c:pt idx="11675">
                  <c:v>4.2199997901916504</c:v>
                </c:pt>
                <c:pt idx="11676">
                  <c:v>4.2199997901916504</c:v>
                </c:pt>
                <c:pt idx="11677">
                  <c:v>4.2199997901916504</c:v>
                </c:pt>
                <c:pt idx="11678">
                  <c:v>4.2199997901916504</c:v>
                </c:pt>
                <c:pt idx="11679">
                  <c:v>4.2199997901916504</c:v>
                </c:pt>
                <c:pt idx="11680">
                  <c:v>4.2199997901916504</c:v>
                </c:pt>
                <c:pt idx="11681">
                  <c:v>4.2199997901916504</c:v>
                </c:pt>
                <c:pt idx="11682">
                  <c:v>4.2199997901916504</c:v>
                </c:pt>
                <c:pt idx="11683">
                  <c:v>4.2199997901916504</c:v>
                </c:pt>
                <c:pt idx="11684">
                  <c:v>4.2199997901916504</c:v>
                </c:pt>
                <c:pt idx="11685">
                  <c:v>4.2199997901916504</c:v>
                </c:pt>
                <c:pt idx="11686">
                  <c:v>4.2199997901916504</c:v>
                </c:pt>
                <c:pt idx="11687">
                  <c:v>4.2199997901916504</c:v>
                </c:pt>
                <c:pt idx="11688">
                  <c:v>4.13000011444091</c:v>
                </c:pt>
                <c:pt idx="11689">
                  <c:v>4.13000011444091</c:v>
                </c:pt>
                <c:pt idx="11690">
                  <c:v>4.13000011444091</c:v>
                </c:pt>
                <c:pt idx="11691">
                  <c:v>4.13000011444091</c:v>
                </c:pt>
                <c:pt idx="11692">
                  <c:v>4.13000011444091</c:v>
                </c:pt>
                <c:pt idx="11693">
                  <c:v>4.13000011444091</c:v>
                </c:pt>
                <c:pt idx="11694">
                  <c:v>4.1599998474120996</c:v>
                </c:pt>
                <c:pt idx="11695">
                  <c:v>4.1599998474120996</c:v>
                </c:pt>
                <c:pt idx="11696">
                  <c:v>4.1599998474120996</c:v>
                </c:pt>
                <c:pt idx="11697">
                  <c:v>4.1599998474120996</c:v>
                </c:pt>
                <c:pt idx="11698">
                  <c:v>4.1599998474120996</c:v>
                </c:pt>
                <c:pt idx="11699">
                  <c:v>4.1599998474120996</c:v>
                </c:pt>
                <c:pt idx="11700">
                  <c:v>4.1599998474120996</c:v>
                </c:pt>
                <c:pt idx="11701">
                  <c:v>4.1599998474120996</c:v>
                </c:pt>
                <c:pt idx="11702">
                  <c:v>4.1599998474120996</c:v>
                </c:pt>
                <c:pt idx="11703">
                  <c:v>4.1599998474120996</c:v>
                </c:pt>
                <c:pt idx="11704">
                  <c:v>4.1599998474120996</c:v>
                </c:pt>
                <c:pt idx="11705">
                  <c:v>4.1599998474120996</c:v>
                </c:pt>
                <c:pt idx="11706">
                  <c:v>4.1599998474120996</c:v>
                </c:pt>
                <c:pt idx="11707">
                  <c:v>4.1599998474120996</c:v>
                </c:pt>
                <c:pt idx="11708">
                  <c:v>4.17000007629394</c:v>
                </c:pt>
                <c:pt idx="11709">
                  <c:v>4.17000007629394</c:v>
                </c:pt>
                <c:pt idx="11710">
                  <c:v>4.17000007629394</c:v>
                </c:pt>
                <c:pt idx="11711">
                  <c:v>4.0799999237060502</c:v>
                </c:pt>
                <c:pt idx="11712">
                  <c:v>4.0799999237060502</c:v>
                </c:pt>
                <c:pt idx="11713">
                  <c:v>4.0799999237060502</c:v>
                </c:pt>
                <c:pt idx="11714">
                  <c:v>4.0799999237060502</c:v>
                </c:pt>
                <c:pt idx="11715">
                  <c:v>4.0799999237060502</c:v>
                </c:pt>
                <c:pt idx="11716">
                  <c:v>4.0799999237060502</c:v>
                </c:pt>
                <c:pt idx="11717">
                  <c:v>4.0999999046325604</c:v>
                </c:pt>
                <c:pt idx="11718">
                  <c:v>4.0999999046325604</c:v>
                </c:pt>
                <c:pt idx="11719">
                  <c:v>4.0999999046325604</c:v>
                </c:pt>
                <c:pt idx="11720">
                  <c:v>4.0799999237060502</c:v>
                </c:pt>
                <c:pt idx="11721">
                  <c:v>4.0799999237060502</c:v>
                </c:pt>
                <c:pt idx="11722">
                  <c:v>4.0799999237060502</c:v>
                </c:pt>
                <c:pt idx="11723">
                  <c:v>4.0999999046325604</c:v>
                </c:pt>
                <c:pt idx="11724">
                  <c:v>4.0999999046325604</c:v>
                </c:pt>
                <c:pt idx="11725">
                  <c:v>4.0999999046325604</c:v>
                </c:pt>
                <c:pt idx="11726">
                  <c:v>4.0300002098083496</c:v>
                </c:pt>
                <c:pt idx="11727">
                  <c:v>4.0300002098083496</c:v>
                </c:pt>
                <c:pt idx="11728">
                  <c:v>4.0300002098083496</c:v>
                </c:pt>
                <c:pt idx="11729">
                  <c:v>4.0300002098083496</c:v>
                </c:pt>
                <c:pt idx="11730">
                  <c:v>4.0300002098083496</c:v>
                </c:pt>
                <c:pt idx="11731">
                  <c:v>4.0300002098083496</c:v>
                </c:pt>
                <c:pt idx="11732">
                  <c:v>4.0300002098083496</c:v>
                </c:pt>
                <c:pt idx="11733">
                  <c:v>4.0300002098083496</c:v>
                </c:pt>
                <c:pt idx="11734">
                  <c:v>4.0300002098083496</c:v>
                </c:pt>
                <c:pt idx="11735">
                  <c:v>4.0999999046325604</c:v>
                </c:pt>
                <c:pt idx="11736">
                  <c:v>4.0999999046325604</c:v>
                </c:pt>
                <c:pt idx="11737">
                  <c:v>4.0999999046325604</c:v>
                </c:pt>
                <c:pt idx="11738">
                  <c:v>4.0999999046325604</c:v>
                </c:pt>
                <c:pt idx="11739">
                  <c:v>4.0999999046325604</c:v>
                </c:pt>
                <c:pt idx="11740">
                  <c:v>4.0999999046325604</c:v>
                </c:pt>
                <c:pt idx="11741">
                  <c:v>4.0999999046325604</c:v>
                </c:pt>
                <c:pt idx="11742">
                  <c:v>4.0999999046325604</c:v>
                </c:pt>
                <c:pt idx="11743">
                  <c:v>4.0999999046325604</c:v>
                </c:pt>
                <c:pt idx="11744">
                  <c:v>4.0199999809265101</c:v>
                </c:pt>
                <c:pt idx="11745">
                  <c:v>4.0199999809265101</c:v>
                </c:pt>
                <c:pt idx="11746">
                  <c:v>4.0100002288818297</c:v>
                </c:pt>
                <c:pt idx="11747">
                  <c:v>4.0100002288818297</c:v>
                </c:pt>
                <c:pt idx="11748">
                  <c:v>4.0100002288818297</c:v>
                </c:pt>
                <c:pt idx="11749">
                  <c:v>4.0199999809265101</c:v>
                </c:pt>
                <c:pt idx="11750">
                  <c:v>4.0199999809265101</c:v>
                </c:pt>
                <c:pt idx="11751">
                  <c:v>4.0199999809265101</c:v>
                </c:pt>
                <c:pt idx="11752">
                  <c:v>4.0100002288818297</c:v>
                </c:pt>
                <c:pt idx="11753">
                  <c:v>4.0100002288818297</c:v>
                </c:pt>
                <c:pt idx="11754">
                  <c:v>4.0100002288818297</c:v>
                </c:pt>
                <c:pt idx="11755">
                  <c:v>4.0100002288818297</c:v>
                </c:pt>
                <c:pt idx="11756">
                  <c:v>4.0100002288818297</c:v>
                </c:pt>
                <c:pt idx="11757">
                  <c:v>4.0100002288818297</c:v>
                </c:pt>
                <c:pt idx="11758">
                  <c:v>4.0100002288818297</c:v>
                </c:pt>
                <c:pt idx="11759">
                  <c:v>4.0100002288818297</c:v>
                </c:pt>
                <c:pt idx="11760">
                  <c:v>4.0100002288818297</c:v>
                </c:pt>
                <c:pt idx="11761">
                  <c:v>3.9400000572204501</c:v>
                </c:pt>
                <c:pt idx="11762">
                  <c:v>3.9400000572204501</c:v>
                </c:pt>
                <c:pt idx="11763">
                  <c:v>3.9400000572204501</c:v>
                </c:pt>
                <c:pt idx="11764">
                  <c:v>3.9400000572204501</c:v>
                </c:pt>
                <c:pt idx="11765">
                  <c:v>3.9400000572204501</c:v>
                </c:pt>
                <c:pt idx="11766">
                  <c:v>3.9400000572204501</c:v>
                </c:pt>
                <c:pt idx="11767">
                  <c:v>3.9800000190734801</c:v>
                </c:pt>
                <c:pt idx="11768">
                  <c:v>3.9800000190734801</c:v>
                </c:pt>
                <c:pt idx="11769">
                  <c:v>3.9800000190734801</c:v>
                </c:pt>
                <c:pt idx="11770">
                  <c:v>3.9800000190734801</c:v>
                </c:pt>
                <c:pt idx="11771">
                  <c:v>3.9800000190734801</c:v>
                </c:pt>
                <c:pt idx="11772">
                  <c:v>3.9800000190734801</c:v>
                </c:pt>
                <c:pt idx="11773">
                  <c:v>3.9800000190734801</c:v>
                </c:pt>
                <c:pt idx="11774">
                  <c:v>3.9800000190734801</c:v>
                </c:pt>
                <c:pt idx="11775">
                  <c:v>3.9800000190734801</c:v>
                </c:pt>
                <c:pt idx="11776">
                  <c:v>3.91000008583068</c:v>
                </c:pt>
                <c:pt idx="11777">
                  <c:v>3.91000008583068</c:v>
                </c:pt>
                <c:pt idx="11778">
                  <c:v>3.91000008583068</c:v>
                </c:pt>
                <c:pt idx="11779">
                  <c:v>3.91000008583068</c:v>
                </c:pt>
                <c:pt idx="11780">
                  <c:v>3.91000008583068</c:v>
                </c:pt>
                <c:pt idx="11781">
                  <c:v>3.91000008583068</c:v>
                </c:pt>
                <c:pt idx="11782">
                  <c:v>3.91000008583068</c:v>
                </c:pt>
                <c:pt idx="11783">
                  <c:v>3.91000008583068</c:v>
                </c:pt>
                <c:pt idx="11784">
                  <c:v>3.91000008583068</c:v>
                </c:pt>
                <c:pt idx="11785">
                  <c:v>3.91000008583068</c:v>
                </c:pt>
                <c:pt idx="11786">
                  <c:v>3.91000008583068</c:v>
                </c:pt>
                <c:pt idx="11787">
                  <c:v>3.8499999046325599</c:v>
                </c:pt>
                <c:pt idx="11788">
                  <c:v>3.8499999046325599</c:v>
                </c:pt>
                <c:pt idx="11789">
                  <c:v>3.8499999046325599</c:v>
                </c:pt>
                <c:pt idx="11790">
                  <c:v>3.8499999046325599</c:v>
                </c:pt>
                <c:pt idx="11791">
                  <c:v>3.8499999046325599</c:v>
                </c:pt>
                <c:pt idx="11792">
                  <c:v>3.8499999046325599</c:v>
                </c:pt>
                <c:pt idx="11793">
                  <c:v>3.8499999046325599</c:v>
                </c:pt>
                <c:pt idx="11794">
                  <c:v>3.8499999046325599</c:v>
                </c:pt>
                <c:pt idx="11795">
                  <c:v>3.8499999046325599</c:v>
                </c:pt>
                <c:pt idx="11796">
                  <c:v>3.8499999046325599</c:v>
                </c:pt>
                <c:pt idx="11797">
                  <c:v>3.8499999046325599</c:v>
                </c:pt>
                <c:pt idx="11798">
                  <c:v>3.8499999046325599</c:v>
                </c:pt>
                <c:pt idx="11799">
                  <c:v>3.8499999046325599</c:v>
                </c:pt>
                <c:pt idx="11800">
                  <c:v>3.8499999046325599</c:v>
                </c:pt>
                <c:pt idx="11801">
                  <c:v>3.8499999046325599</c:v>
                </c:pt>
                <c:pt idx="11802">
                  <c:v>3.8499999046325599</c:v>
                </c:pt>
                <c:pt idx="11803">
                  <c:v>3.8499999046325599</c:v>
                </c:pt>
                <c:pt idx="11804">
                  <c:v>3.8499999046325599</c:v>
                </c:pt>
                <c:pt idx="11805">
                  <c:v>3.88000011444091</c:v>
                </c:pt>
                <c:pt idx="11806">
                  <c:v>3.88000011444091</c:v>
                </c:pt>
                <c:pt idx="11807">
                  <c:v>3.88000011444091</c:v>
                </c:pt>
                <c:pt idx="11808">
                  <c:v>3.88000011444091</c:v>
                </c:pt>
                <c:pt idx="11809">
                  <c:v>3.88000011444091</c:v>
                </c:pt>
                <c:pt idx="11810">
                  <c:v>3.7999999523162802</c:v>
                </c:pt>
                <c:pt idx="11811">
                  <c:v>3.7999999523162802</c:v>
                </c:pt>
                <c:pt idx="11812">
                  <c:v>3.7999999523162802</c:v>
                </c:pt>
                <c:pt idx="11813">
                  <c:v>3.7999999523162802</c:v>
                </c:pt>
                <c:pt idx="11814">
                  <c:v>3.7999999523162802</c:v>
                </c:pt>
                <c:pt idx="11815">
                  <c:v>3.7999999523162802</c:v>
                </c:pt>
                <c:pt idx="11816">
                  <c:v>3.8099999427795401</c:v>
                </c:pt>
                <c:pt idx="11817">
                  <c:v>3.8099999427795401</c:v>
                </c:pt>
                <c:pt idx="11818">
                  <c:v>3.8099999427795401</c:v>
                </c:pt>
                <c:pt idx="11819">
                  <c:v>3.8099999427795401</c:v>
                </c:pt>
                <c:pt idx="11820">
                  <c:v>3.8099999427795401</c:v>
                </c:pt>
                <c:pt idx="11821">
                  <c:v>3.8099999427795401</c:v>
                </c:pt>
                <c:pt idx="11822">
                  <c:v>3.8099999427795401</c:v>
                </c:pt>
                <c:pt idx="11823">
                  <c:v>3.8099999427795401</c:v>
                </c:pt>
                <c:pt idx="11824">
                  <c:v>3.8099999427795401</c:v>
                </c:pt>
                <c:pt idx="11825">
                  <c:v>3.8299999237060498</c:v>
                </c:pt>
                <c:pt idx="11826">
                  <c:v>3.8299999237060498</c:v>
                </c:pt>
                <c:pt idx="11827">
                  <c:v>3.8299999237060498</c:v>
                </c:pt>
                <c:pt idx="11828">
                  <c:v>3.8299999237060498</c:v>
                </c:pt>
                <c:pt idx="11829">
                  <c:v>3.8299999237060498</c:v>
                </c:pt>
                <c:pt idx="11830">
                  <c:v>3.8299999237060498</c:v>
                </c:pt>
                <c:pt idx="11831">
                  <c:v>3.8299999237060498</c:v>
                </c:pt>
                <c:pt idx="11832">
                  <c:v>3.8299999237060498</c:v>
                </c:pt>
                <c:pt idx="11833">
                  <c:v>3.8299999237060498</c:v>
                </c:pt>
                <c:pt idx="11834">
                  <c:v>3.8299999237060498</c:v>
                </c:pt>
                <c:pt idx="11835">
                  <c:v>3.8299999237060498</c:v>
                </c:pt>
                <c:pt idx="11836">
                  <c:v>3.8199999332427899</c:v>
                </c:pt>
                <c:pt idx="11837">
                  <c:v>3.8199999332427899</c:v>
                </c:pt>
                <c:pt idx="11838">
                  <c:v>3.8199999332427899</c:v>
                </c:pt>
                <c:pt idx="11839">
                  <c:v>3.8299999237060498</c:v>
                </c:pt>
                <c:pt idx="11840">
                  <c:v>3.8299999237060498</c:v>
                </c:pt>
                <c:pt idx="11841">
                  <c:v>3.8299999237060498</c:v>
                </c:pt>
                <c:pt idx="11842">
                  <c:v>3.8199999332427899</c:v>
                </c:pt>
                <c:pt idx="11843">
                  <c:v>3.8199999332427899</c:v>
                </c:pt>
                <c:pt idx="11844">
                  <c:v>3.8199999332427899</c:v>
                </c:pt>
                <c:pt idx="11845">
                  <c:v>3.8199999332427899</c:v>
                </c:pt>
                <c:pt idx="11846">
                  <c:v>3.8199999332427899</c:v>
                </c:pt>
                <c:pt idx="11847">
                  <c:v>3.8199999332427899</c:v>
                </c:pt>
                <c:pt idx="11848">
                  <c:v>3.8199999332427899</c:v>
                </c:pt>
                <c:pt idx="11849">
                  <c:v>3.8199999332427899</c:v>
                </c:pt>
                <c:pt idx="11850">
                  <c:v>3.8199999332427899</c:v>
                </c:pt>
                <c:pt idx="11851">
                  <c:v>3.8199999332427899</c:v>
                </c:pt>
                <c:pt idx="11852">
                  <c:v>3.8199999332427899</c:v>
                </c:pt>
                <c:pt idx="11853">
                  <c:v>3.8199999332427899</c:v>
                </c:pt>
                <c:pt idx="11854">
                  <c:v>3.8199999332427899</c:v>
                </c:pt>
                <c:pt idx="11855">
                  <c:v>3.8199999332427899</c:v>
                </c:pt>
                <c:pt idx="11856">
                  <c:v>3.8199999332427899</c:v>
                </c:pt>
                <c:pt idx="11857">
                  <c:v>3.7400000095367401</c:v>
                </c:pt>
                <c:pt idx="11858">
                  <c:v>3.7400000095367401</c:v>
                </c:pt>
                <c:pt idx="11859">
                  <c:v>3.7400000095367401</c:v>
                </c:pt>
                <c:pt idx="11860">
                  <c:v>3.8199999332427899</c:v>
                </c:pt>
                <c:pt idx="11861">
                  <c:v>3.8199999332427899</c:v>
                </c:pt>
                <c:pt idx="11862">
                  <c:v>3.8199999332427899</c:v>
                </c:pt>
                <c:pt idx="11863">
                  <c:v>3.7400000095367401</c:v>
                </c:pt>
                <c:pt idx="11864">
                  <c:v>3.7400000095367401</c:v>
                </c:pt>
                <c:pt idx="11865">
                  <c:v>3.7400000095367401</c:v>
                </c:pt>
                <c:pt idx="11866">
                  <c:v>3.7400000095367401</c:v>
                </c:pt>
                <c:pt idx="11867">
                  <c:v>3.7400000095367401</c:v>
                </c:pt>
                <c:pt idx="11868">
                  <c:v>3.7400000095367401</c:v>
                </c:pt>
                <c:pt idx="11869">
                  <c:v>3.7400000095367401</c:v>
                </c:pt>
                <c:pt idx="11870">
                  <c:v>3.7400000095367401</c:v>
                </c:pt>
                <c:pt idx="11871">
                  <c:v>3.7400000095367401</c:v>
                </c:pt>
                <c:pt idx="11872">
                  <c:v>3.7400000095367401</c:v>
                </c:pt>
                <c:pt idx="11873">
                  <c:v>3.7400000095367401</c:v>
                </c:pt>
                <c:pt idx="11874">
                  <c:v>3.7400000095367401</c:v>
                </c:pt>
                <c:pt idx="11875">
                  <c:v>3.6800000667571999</c:v>
                </c:pt>
                <c:pt idx="11876">
                  <c:v>3.6800000667571999</c:v>
                </c:pt>
                <c:pt idx="11877">
                  <c:v>3.6800000667571999</c:v>
                </c:pt>
                <c:pt idx="11878">
                  <c:v>3.6800000667571999</c:v>
                </c:pt>
                <c:pt idx="11879">
                  <c:v>3.6800000667571999</c:v>
                </c:pt>
                <c:pt idx="11880">
                  <c:v>3.6800000667571999</c:v>
                </c:pt>
                <c:pt idx="11881">
                  <c:v>3.6800000667571999</c:v>
                </c:pt>
                <c:pt idx="11882">
                  <c:v>3.6800000667571999</c:v>
                </c:pt>
                <c:pt idx="11883">
                  <c:v>3.6500000953674299</c:v>
                </c:pt>
                <c:pt idx="11884">
                  <c:v>3.6500000953674299</c:v>
                </c:pt>
                <c:pt idx="11885">
                  <c:v>3.6500000953674299</c:v>
                </c:pt>
                <c:pt idx="11886">
                  <c:v>3.6500000953674299</c:v>
                </c:pt>
                <c:pt idx="11887">
                  <c:v>3.6500000953674299</c:v>
                </c:pt>
                <c:pt idx="11888">
                  <c:v>3.6500000953674299</c:v>
                </c:pt>
                <c:pt idx="11889">
                  <c:v>3.6500000953674299</c:v>
                </c:pt>
                <c:pt idx="11890">
                  <c:v>3.6500000953674299</c:v>
                </c:pt>
                <c:pt idx="11891">
                  <c:v>3.6500000953674299</c:v>
                </c:pt>
                <c:pt idx="11892">
                  <c:v>3.6500000953674299</c:v>
                </c:pt>
                <c:pt idx="11893">
                  <c:v>3.6500000953674299</c:v>
                </c:pt>
                <c:pt idx="11894">
                  <c:v>3.6500000953674299</c:v>
                </c:pt>
                <c:pt idx="11895">
                  <c:v>3.6900000572204501</c:v>
                </c:pt>
                <c:pt idx="11896">
                  <c:v>3.6900000572204501</c:v>
                </c:pt>
                <c:pt idx="11897">
                  <c:v>3.6900000572204501</c:v>
                </c:pt>
                <c:pt idx="11898">
                  <c:v>3.6900000572204501</c:v>
                </c:pt>
                <c:pt idx="11899">
                  <c:v>3.6900000572204501</c:v>
                </c:pt>
                <c:pt idx="11900">
                  <c:v>3.6900000572204501</c:v>
                </c:pt>
                <c:pt idx="11901">
                  <c:v>3.66000008583068</c:v>
                </c:pt>
                <c:pt idx="11902">
                  <c:v>3.66000008583068</c:v>
                </c:pt>
                <c:pt idx="11903">
                  <c:v>3.66000008583068</c:v>
                </c:pt>
                <c:pt idx="11904">
                  <c:v>3.66000008583068</c:v>
                </c:pt>
                <c:pt idx="11905">
                  <c:v>3.66000008583068</c:v>
                </c:pt>
                <c:pt idx="11906">
                  <c:v>3.66000008583068</c:v>
                </c:pt>
                <c:pt idx="11907">
                  <c:v>3.66000008583068</c:v>
                </c:pt>
                <c:pt idx="11908">
                  <c:v>3.66000008583068</c:v>
                </c:pt>
                <c:pt idx="11909">
                  <c:v>3.66000008583068</c:v>
                </c:pt>
                <c:pt idx="11910">
                  <c:v>3.66000008583068</c:v>
                </c:pt>
                <c:pt idx="11911">
                  <c:v>3.66000008583068</c:v>
                </c:pt>
                <c:pt idx="11912">
                  <c:v>3.66000008583068</c:v>
                </c:pt>
                <c:pt idx="11913">
                  <c:v>3.6500000953674299</c:v>
                </c:pt>
                <c:pt idx="11914">
                  <c:v>3.6500000953674299</c:v>
                </c:pt>
                <c:pt idx="11915">
                  <c:v>3.6500000953674299</c:v>
                </c:pt>
                <c:pt idx="11916">
                  <c:v>3.6500000953674299</c:v>
                </c:pt>
                <c:pt idx="11917">
                  <c:v>3.6500000953674299</c:v>
                </c:pt>
                <c:pt idx="11918">
                  <c:v>3.6500000953674299</c:v>
                </c:pt>
                <c:pt idx="11919">
                  <c:v>3.6500000953674299</c:v>
                </c:pt>
                <c:pt idx="11920">
                  <c:v>3.6500000953674299</c:v>
                </c:pt>
                <c:pt idx="11921">
                  <c:v>3.6500000953674299</c:v>
                </c:pt>
                <c:pt idx="11922">
                  <c:v>3.6500000953674299</c:v>
                </c:pt>
                <c:pt idx="11923">
                  <c:v>3.6500000953674299</c:v>
                </c:pt>
                <c:pt idx="11924">
                  <c:v>3.6500000953674299</c:v>
                </c:pt>
                <c:pt idx="11925">
                  <c:v>3.63000011444091</c:v>
                </c:pt>
                <c:pt idx="11926">
                  <c:v>3.63000011444091</c:v>
                </c:pt>
                <c:pt idx="11927">
                  <c:v>3.63000011444091</c:v>
                </c:pt>
                <c:pt idx="11928">
                  <c:v>3.63000011444091</c:v>
                </c:pt>
                <c:pt idx="11929">
                  <c:v>3.63000011444091</c:v>
                </c:pt>
                <c:pt idx="11930">
                  <c:v>3.63000011444091</c:v>
                </c:pt>
                <c:pt idx="11931">
                  <c:v>3.63000011444091</c:v>
                </c:pt>
                <c:pt idx="11932">
                  <c:v>3.63000011444091</c:v>
                </c:pt>
                <c:pt idx="11933">
                  <c:v>3.63000011444091</c:v>
                </c:pt>
                <c:pt idx="11934">
                  <c:v>3.5799999237060498</c:v>
                </c:pt>
                <c:pt idx="11935">
                  <c:v>3.5799999237060498</c:v>
                </c:pt>
                <c:pt idx="11936">
                  <c:v>3.5799999237060498</c:v>
                </c:pt>
                <c:pt idx="11937">
                  <c:v>3.5799999237060498</c:v>
                </c:pt>
                <c:pt idx="11938">
                  <c:v>3.5799999237060498</c:v>
                </c:pt>
                <c:pt idx="11939">
                  <c:v>3.5799999237060498</c:v>
                </c:pt>
                <c:pt idx="11940">
                  <c:v>3.5799999237060498</c:v>
                </c:pt>
                <c:pt idx="11941">
                  <c:v>3.5799999237060498</c:v>
                </c:pt>
                <c:pt idx="11942">
                  <c:v>3.5799999237060498</c:v>
                </c:pt>
                <c:pt idx="11943">
                  <c:v>3.5799999237060498</c:v>
                </c:pt>
                <c:pt idx="11944">
                  <c:v>3.5799999237060498</c:v>
                </c:pt>
                <c:pt idx="11945">
                  <c:v>3.5799999237060498</c:v>
                </c:pt>
                <c:pt idx="11946">
                  <c:v>3.5799999237060498</c:v>
                </c:pt>
                <c:pt idx="11947">
                  <c:v>3.5799999237060498</c:v>
                </c:pt>
                <c:pt idx="11948">
                  <c:v>3.5799999237060498</c:v>
                </c:pt>
                <c:pt idx="11949">
                  <c:v>3.5799999237060498</c:v>
                </c:pt>
                <c:pt idx="11950">
                  <c:v>3.5799999237060498</c:v>
                </c:pt>
                <c:pt idx="11951">
                  <c:v>3.5799999237060498</c:v>
                </c:pt>
                <c:pt idx="11952">
                  <c:v>3.5799999237060498</c:v>
                </c:pt>
                <c:pt idx="11953">
                  <c:v>3.5799999237060498</c:v>
                </c:pt>
                <c:pt idx="11954">
                  <c:v>3.5799999237060498</c:v>
                </c:pt>
                <c:pt idx="11955">
                  <c:v>3.5799999237060498</c:v>
                </c:pt>
                <c:pt idx="11956">
                  <c:v>3.5799999237060498</c:v>
                </c:pt>
                <c:pt idx="11957">
                  <c:v>3.5799999237060498</c:v>
                </c:pt>
                <c:pt idx="11958">
                  <c:v>3.5799999237060498</c:v>
                </c:pt>
                <c:pt idx="11959">
                  <c:v>3.5799999237060498</c:v>
                </c:pt>
                <c:pt idx="11960">
                  <c:v>3.5799999237060498</c:v>
                </c:pt>
                <c:pt idx="11961">
                  <c:v>3.5799999237060498</c:v>
                </c:pt>
                <c:pt idx="11962">
                  <c:v>3.5799999237060498</c:v>
                </c:pt>
                <c:pt idx="11963">
                  <c:v>3.5799999237060498</c:v>
                </c:pt>
                <c:pt idx="11964">
                  <c:v>3.5799999237060498</c:v>
                </c:pt>
                <c:pt idx="11965">
                  <c:v>3.5799999237060498</c:v>
                </c:pt>
                <c:pt idx="11966">
                  <c:v>3.5399999618530198</c:v>
                </c:pt>
                <c:pt idx="11967">
                  <c:v>3.5399999618530198</c:v>
                </c:pt>
                <c:pt idx="11968">
                  <c:v>3.5399999618530198</c:v>
                </c:pt>
                <c:pt idx="11969">
                  <c:v>3.5399999618530198</c:v>
                </c:pt>
                <c:pt idx="11970">
                  <c:v>3.5399999618530198</c:v>
                </c:pt>
                <c:pt idx="11971">
                  <c:v>3.5399999618530198</c:v>
                </c:pt>
                <c:pt idx="11972">
                  <c:v>3.5399999618530198</c:v>
                </c:pt>
                <c:pt idx="11973">
                  <c:v>3.5399999618530198</c:v>
                </c:pt>
                <c:pt idx="11974">
                  <c:v>3.5399999618530198</c:v>
                </c:pt>
                <c:pt idx="11975">
                  <c:v>3.5399999618530198</c:v>
                </c:pt>
                <c:pt idx="11976">
                  <c:v>3.5399999618530198</c:v>
                </c:pt>
                <c:pt idx="11977">
                  <c:v>3.5399999618530198</c:v>
                </c:pt>
                <c:pt idx="11978">
                  <c:v>3.5399999618530198</c:v>
                </c:pt>
                <c:pt idx="11979">
                  <c:v>3.5399999618530198</c:v>
                </c:pt>
                <c:pt idx="11980">
                  <c:v>3.5399999618530198</c:v>
                </c:pt>
                <c:pt idx="11981">
                  <c:v>3.5399999618530198</c:v>
                </c:pt>
                <c:pt idx="11982">
                  <c:v>3.5399999618530198</c:v>
                </c:pt>
                <c:pt idx="11983">
                  <c:v>3.5399999618530198</c:v>
                </c:pt>
                <c:pt idx="11984">
                  <c:v>3.5399999618530198</c:v>
                </c:pt>
                <c:pt idx="11985">
                  <c:v>3.5399999618530198</c:v>
                </c:pt>
                <c:pt idx="11986">
                  <c:v>3.5399999618530198</c:v>
                </c:pt>
                <c:pt idx="11987">
                  <c:v>3.5399999618530198</c:v>
                </c:pt>
                <c:pt idx="11988">
                  <c:v>3.5399999618530198</c:v>
                </c:pt>
                <c:pt idx="11989">
                  <c:v>3.5399999618530198</c:v>
                </c:pt>
                <c:pt idx="11990">
                  <c:v>3.5399999618530198</c:v>
                </c:pt>
                <c:pt idx="11991">
                  <c:v>3.5399999618530198</c:v>
                </c:pt>
                <c:pt idx="11992">
                  <c:v>3.5399999618530198</c:v>
                </c:pt>
                <c:pt idx="11993">
                  <c:v>3.5399999618530198</c:v>
                </c:pt>
                <c:pt idx="11994">
                  <c:v>3.5399999618530198</c:v>
                </c:pt>
                <c:pt idx="11995">
                  <c:v>3.5399999618530198</c:v>
                </c:pt>
                <c:pt idx="11996">
                  <c:v>3.5399999618530198</c:v>
                </c:pt>
                <c:pt idx="11997">
                  <c:v>3.5399999618530198</c:v>
                </c:pt>
                <c:pt idx="11998">
                  <c:v>3.5399999618530198</c:v>
                </c:pt>
                <c:pt idx="11999">
                  <c:v>3.5399999618530198</c:v>
                </c:pt>
                <c:pt idx="12000">
                  <c:v>3.5399999618530198</c:v>
                </c:pt>
                <c:pt idx="12001">
                  <c:v>3.5499999523162802</c:v>
                </c:pt>
                <c:pt idx="12002">
                  <c:v>3.5499999523162802</c:v>
                </c:pt>
                <c:pt idx="12003">
                  <c:v>3.5499999523162802</c:v>
                </c:pt>
                <c:pt idx="12004">
                  <c:v>3.5499999523162802</c:v>
                </c:pt>
                <c:pt idx="12005">
                  <c:v>3.5499999523162802</c:v>
                </c:pt>
                <c:pt idx="12006">
                  <c:v>3.5499999523162802</c:v>
                </c:pt>
                <c:pt idx="12007">
                  <c:v>3.5499999523162802</c:v>
                </c:pt>
                <c:pt idx="12008">
                  <c:v>3.5499999523162802</c:v>
                </c:pt>
                <c:pt idx="12009">
                  <c:v>3.5499999523162802</c:v>
                </c:pt>
                <c:pt idx="12010">
                  <c:v>3.5499999523162802</c:v>
                </c:pt>
                <c:pt idx="12011">
                  <c:v>3.5499999523162802</c:v>
                </c:pt>
                <c:pt idx="12012">
                  <c:v>3.5499999523162802</c:v>
                </c:pt>
                <c:pt idx="12013">
                  <c:v>3.5499999523162802</c:v>
                </c:pt>
                <c:pt idx="12014">
                  <c:v>3.5499999523162802</c:v>
                </c:pt>
                <c:pt idx="12015">
                  <c:v>3.5499999523162802</c:v>
                </c:pt>
                <c:pt idx="12016">
                  <c:v>3.5499999523162802</c:v>
                </c:pt>
                <c:pt idx="12017">
                  <c:v>3.5499999523162802</c:v>
                </c:pt>
                <c:pt idx="12018">
                  <c:v>3.5499999523162802</c:v>
                </c:pt>
                <c:pt idx="12019">
                  <c:v>3.5299999713897701</c:v>
                </c:pt>
                <c:pt idx="12020">
                  <c:v>3.5299999713897701</c:v>
                </c:pt>
                <c:pt idx="12021">
                  <c:v>3.5299999713897701</c:v>
                </c:pt>
                <c:pt idx="12022">
                  <c:v>3.5299999713897701</c:v>
                </c:pt>
                <c:pt idx="12023">
                  <c:v>3.5499999523162802</c:v>
                </c:pt>
                <c:pt idx="12024">
                  <c:v>3.5499999523162802</c:v>
                </c:pt>
                <c:pt idx="12025">
                  <c:v>3.5499999523162802</c:v>
                </c:pt>
                <c:pt idx="12026">
                  <c:v>3.5299999713897701</c:v>
                </c:pt>
                <c:pt idx="12027">
                  <c:v>3.5299999713897701</c:v>
                </c:pt>
                <c:pt idx="12028">
                  <c:v>3.5299999713897701</c:v>
                </c:pt>
                <c:pt idx="12029">
                  <c:v>3.5299999713897701</c:v>
                </c:pt>
                <c:pt idx="12030">
                  <c:v>3.5299999713897701</c:v>
                </c:pt>
                <c:pt idx="12031">
                  <c:v>3.5299999713897701</c:v>
                </c:pt>
                <c:pt idx="12032">
                  <c:v>3.5299999713897701</c:v>
                </c:pt>
                <c:pt idx="12033">
                  <c:v>3.5299999713897701</c:v>
                </c:pt>
                <c:pt idx="12034">
                  <c:v>3.5299999713897701</c:v>
                </c:pt>
                <c:pt idx="12035">
                  <c:v>3.5299999713897701</c:v>
                </c:pt>
                <c:pt idx="12036">
                  <c:v>3.5299999713897701</c:v>
                </c:pt>
                <c:pt idx="12037">
                  <c:v>3.5099999904632502</c:v>
                </c:pt>
                <c:pt idx="12038">
                  <c:v>3.5099999904632502</c:v>
                </c:pt>
                <c:pt idx="12039">
                  <c:v>3.5099999904632502</c:v>
                </c:pt>
                <c:pt idx="12040">
                  <c:v>3.5099999904632502</c:v>
                </c:pt>
                <c:pt idx="12041">
                  <c:v>3.5099999904632502</c:v>
                </c:pt>
                <c:pt idx="12042">
                  <c:v>3.5099999904632502</c:v>
                </c:pt>
                <c:pt idx="12043">
                  <c:v>3.5299999713897701</c:v>
                </c:pt>
                <c:pt idx="12044">
                  <c:v>3.5299999713897701</c:v>
                </c:pt>
                <c:pt idx="12045">
                  <c:v>3.5099999904632502</c:v>
                </c:pt>
                <c:pt idx="12046">
                  <c:v>3.5099999904632502</c:v>
                </c:pt>
                <c:pt idx="12047">
                  <c:v>3.5099999904632502</c:v>
                </c:pt>
                <c:pt idx="12048">
                  <c:v>3.5299999713897701</c:v>
                </c:pt>
                <c:pt idx="12049">
                  <c:v>3.5299999713897701</c:v>
                </c:pt>
                <c:pt idx="12050">
                  <c:v>3.5299999713897701</c:v>
                </c:pt>
                <c:pt idx="12051">
                  <c:v>3.5099999904632502</c:v>
                </c:pt>
                <c:pt idx="12052">
                  <c:v>3.5099999904632502</c:v>
                </c:pt>
                <c:pt idx="12053">
                  <c:v>3.5099999904632502</c:v>
                </c:pt>
                <c:pt idx="12054">
                  <c:v>3.5099999904632502</c:v>
                </c:pt>
                <c:pt idx="12055">
                  <c:v>3.5099999904632502</c:v>
                </c:pt>
                <c:pt idx="12056">
                  <c:v>3.5099999904632502</c:v>
                </c:pt>
                <c:pt idx="12057">
                  <c:v>3.4800000190734801</c:v>
                </c:pt>
                <c:pt idx="12058">
                  <c:v>3.4800000190734801</c:v>
                </c:pt>
                <c:pt idx="12059">
                  <c:v>3.4800000190734801</c:v>
                </c:pt>
                <c:pt idx="12060">
                  <c:v>3.4800000190734801</c:v>
                </c:pt>
                <c:pt idx="12061">
                  <c:v>3.5099999904632502</c:v>
                </c:pt>
                <c:pt idx="12062">
                  <c:v>3.5099999904632502</c:v>
                </c:pt>
                <c:pt idx="12063">
                  <c:v>3.4800000190734801</c:v>
                </c:pt>
                <c:pt idx="12064">
                  <c:v>3.4800000190734801</c:v>
                </c:pt>
                <c:pt idx="12065">
                  <c:v>3.4800000190734801</c:v>
                </c:pt>
                <c:pt idx="12066">
                  <c:v>3.4800000190734801</c:v>
                </c:pt>
                <c:pt idx="12067">
                  <c:v>3.4800000190734801</c:v>
                </c:pt>
                <c:pt idx="12068">
                  <c:v>3.4800000190734801</c:v>
                </c:pt>
                <c:pt idx="12069">
                  <c:v>3.4800000190734801</c:v>
                </c:pt>
                <c:pt idx="12070">
                  <c:v>3.4800000190734801</c:v>
                </c:pt>
                <c:pt idx="12071">
                  <c:v>3.4800000190734801</c:v>
                </c:pt>
                <c:pt idx="12072">
                  <c:v>3.4800000190734801</c:v>
                </c:pt>
                <c:pt idx="12073">
                  <c:v>3.4800000190734801</c:v>
                </c:pt>
                <c:pt idx="12074">
                  <c:v>3.4800000190734801</c:v>
                </c:pt>
                <c:pt idx="12075">
                  <c:v>3.4800000190734801</c:v>
                </c:pt>
                <c:pt idx="12076">
                  <c:v>3.4800000190734801</c:v>
                </c:pt>
                <c:pt idx="12077">
                  <c:v>3.4800000190734801</c:v>
                </c:pt>
                <c:pt idx="12078">
                  <c:v>3.4800000190734801</c:v>
                </c:pt>
                <c:pt idx="12079">
                  <c:v>3.4800000190734801</c:v>
                </c:pt>
                <c:pt idx="12080">
                  <c:v>3.4800000190734801</c:v>
                </c:pt>
                <c:pt idx="12081">
                  <c:v>3.5099999904632502</c:v>
                </c:pt>
                <c:pt idx="12082">
                  <c:v>3.5099999904632502</c:v>
                </c:pt>
                <c:pt idx="12083">
                  <c:v>3.5099999904632502</c:v>
                </c:pt>
                <c:pt idx="12084">
                  <c:v>3.4800000190734801</c:v>
                </c:pt>
                <c:pt idx="12085">
                  <c:v>3.4800000190734801</c:v>
                </c:pt>
                <c:pt idx="12086">
                  <c:v>3.4800000190734801</c:v>
                </c:pt>
                <c:pt idx="12087">
                  <c:v>3.4800000190734801</c:v>
                </c:pt>
                <c:pt idx="12088">
                  <c:v>3.4800000190734801</c:v>
                </c:pt>
                <c:pt idx="12089">
                  <c:v>3.4800000190734801</c:v>
                </c:pt>
                <c:pt idx="12090">
                  <c:v>3.4800000190734801</c:v>
                </c:pt>
                <c:pt idx="12091">
                  <c:v>3.4800000190734801</c:v>
                </c:pt>
                <c:pt idx="12092">
                  <c:v>3.4800000190734801</c:v>
                </c:pt>
                <c:pt idx="12093">
                  <c:v>3.4800000190734801</c:v>
                </c:pt>
                <c:pt idx="12094">
                  <c:v>3.4800000190734801</c:v>
                </c:pt>
                <c:pt idx="12095">
                  <c:v>3.4800000190734801</c:v>
                </c:pt>
                <c:pt idx="12096">
                  <c:v>3.4700000286102202</c:v>
                </c:pt>
                <c:pt idx="12097">
                  <c:v>3.4700000286102202</c:v>
                </c:pt>
                <c:pt idx="12098">
                  <c:v>3.4700000286102202</c:v>
                </c:pt>
                <c:pt idx="12099">
                  <c:v>3.4800000190734801</c:v>
                </c:pt>
                <c:pt idx="12100">
                  <c:v>3.4800000190734801</c:v>
                </c:pt>
                <c:pt idx="12101">
                  <c:v>3.4800000190734801</c:v>
                </c:pt>
                <c:pt idx="12102">
                  <c:v>3.4800000190734801</c:v>
                </c:pt>
                <c:pt idx="12103">
                  <c:v>3.4800000190734801</c:v>
                </c:pt>
                <c:pt idx="12104">
                  <c:v>3.4800000190734801</c:v>
                </c:pt>
                <c:pt idx="12105">
                  <c:v>3.4800000190734801</c:v>
                </c:pt>
                <c:pt idx="12106">
                  <c:v>3.4800000190734801</c:v>
                </c:pt>
                <c:pt idx="12107">
                  <c:v>3.4800000190734801</c:v>
                </c:pt>
                <c:pt idx="12108">
                  <c:v>3.4700000286102202</c:v>
                </c:pt>
                <c:pt idx="12109">
                  <c:v>3.4700000286102202</c:v>
                </c:pt>
                <c:pt idx="12110">
                  <c:v>3.4700000286102202</c:v>
                </c:pt>
                <c:pt idx="12111">
                  <c:v>3.4700000286102202</c:v>
                </c:pt>
                <c:pt idx="12112">
                  <c:v>3.4700000286102202</c:v>
                </c:pt>
                <c:pt idx="12113">
                  <c:v>3.4700000286102202</c:v>
                </c:pt>
                <c:pt idx="12114">
                  <c:v>3.4700000286102202</c:v>
                </c:pt>
                <c:pt idx="12115">
                  <c:v>3.4700000286102202</c:v>
                </c:pt>
                <c:pt idx="12116">
                  <c:v>3.4700000286102202</c:v>
                </c:pt>
                <c:pt idx="12117">
                  <c:v>3.4700000286102202</c:v>
                </c:pt>
                <c:pt idx="12118">
                  <c:v>3.4700000286102202</c:v>
                </c:pt>
                <c:pt idx="12119">
                  <c:v>3.4700000286102202</c:v>
                </c:pt>
                <c:pt idx="12120">
                  <c:v>3.4700000286102202</c:v>
                </c:pt>
                <c:pt idx="12121">
                  <c:v>3.4700000286102202</c:v>
                </c:pt>
                <c:pt idx="12122">
                  <c:v>3.4700000286102202</c:v>
                </c:pt>
                <c:pt idx="12123">
                  <c:v>3.4700000286102202</c:v>
                </c:pt>
                <c:pt idx="12124">
                  <c:v>3.4700000286102202</c:v>
                </c:pt>
                <c:pt idx="12125">
                  <c:v>3.4700000286102202</c:v>
                </c:pt>
                <c:pt idx="12126">
                  <c:v>3.4700000286102202</c:v>
                </c:pt>
                <c:pt idx="12127">
                  <c:v>3.4700000286102202</c:v>
                </c:pt>
                <c:pt idx="12128">
                  <c:v>3.4700000286102202</c:v>
                </c:pt>
                <c:pt idx="12129">
                  <c:v>3.4700000286102202</c:v>
                </c:pt>
                <c:pt idx="12130">
                  <c:v>3.4700000286102202</c:v>
                </c:pt>
                <c:pt idx="12131">
                  <c:v>3.4700000286102202</c:v>
                </c:pt>
                <c:pt idx="12132">
                  <c:v>3.4700000286102202</c:v>
                </c:pt>
                <c:pt idx="12133">
                  <c:v>3.4700000286102202</c:v>
                </c:pt>
                <c:pt idx="12134">
                  <c:v>3.4400000572204501</c:v>
                </c:pt>
                <c:pt idx="12135">
                  <c:v>3.4400000572204501</c:v>
                </c:pt>
                <c:pt idx="12136">
                  <c:v>3.4400000572204501</c:v>
                </c:pt>
                <c:pt idx="12137">
                  <c:v>3.4400000572204501</c:v>
                </c:pt>
                <c:pt idx="12138">
                  <c:v>3.4400000572204501</c:v>
                </c:pt>
                <c:pt idx="12139">
                  <c:v>3.4400000572204501</c:v>
                </c:pt>
                <c:pt idx="12140">
                  <c:v>3.4400000572204501</c:v>
                </c:pt>
                <c:pt idx="12141">
                  <c:v>3.4400000572204501</c:v>
                </c:pt>
                <c:pt idx="12142">
                  <c:v>3.4400000572204501</c:v>
                </c:pt>
                <c:pt idx="12143">
                  <c:v>3.4400000572204501</c:v>
                </c:pt>
                <c:pt idx="12144">
                  <c:v>3.4400000572204501</c:v>
                </c:pt>
                <c:pt idx="12145">
                  <c:v>3.4400000572204501</c:v>
                </c:pt>
                <c:pt idx="12146">
                  <c:v>3.4400000572204501</c:v>
                </c:pt>
                <c:pt idx="12147">
                  <c:v>3.4400000572204501</c:v>
                </c:pt>
                <c:pt idx="12148">
                  <c:v>3.4400000572204501</c:v>
                </c:pt>
                <c:pt idx="12149">
                  <c:v>3.4400000572204501</c:v>
                </c:pt>
                <c:pt idx="12150">
                  <c:v>3.4400000572204501</c:v>
                </c:pt>
                <c:pt idx="12151">
                  <c:v>3.4400000572204501</c:v>
                </c:pt>
                <c:pt idx="12152">
                  <c:v>3.4400000572204501</c:v>
                </c:pt>
                <c:pt idx="12153">
                  <c:v>3.4400000572204501</c:v>
                </c:pt>
                <c:pt idx="12154">
                  <c:v>3.4400000572204501</c:v>
                </c:pt>
                <c:pt idx="12155">
                  <c:v>3.4400000572204501</c:v>
                </c:pt>
                <c:pt idx="12156">
                  <c:v>3.4400000572204501</c:v>
                </c:pt>
                <c:pt idx="12157">
                  <c:v>3.4400000572204501</c:v>
                </c:pt>
                <c:pt idx="12158">
                  <c:v>3.4400000572204501</c:v>
                </c:pt>
                <c:pt idx="12159">
                  <c:v>3.4400000572204501</c:v>
                </c:pt>
                <c:pt idx="12160">
                  <c:v>3.4400000572204501</c:v>
                </c:pt>
                <c:pt idx="12161">
                  <c:v>3.4400000572204501</c:v>
                </c:pt>
                <c:pt idx="12162">
                  <c:v>3.4400000572204501</c:v>
                </c:pt>
                <c:pt idx="12163">
                  <c:v>3.4400000572204501</c:v>
                </c:pt>
                <c:pt idx="12164">
                  <c:v>3.4400000572204501</c:v>
                </c:pt>
                <c:pt idx="12165">
                  <c:v>3.4400000572204501</c:v>
                </c:pt>
                <c:pt idx="12166">
                  <c:v>3.4400000572204501</c:v>
                </c:pt>
                <c:pt idx="12167">
                  <c:v>3.4400000572204501</c:v>
                </c:pt>
                <c:pt idx="12168">
                  <c:v>3.4400000572204501</c:v>
                </c:pt>
                <c:pt idx="12169">
                  <c:v>3.4400000572204501</c:v>
                </c:pt>
                <c:pt idx="12170">
                  <c:v>3.4400000572204501</c:v>
                </c:pt>
                <c:pt idx="12171">
                  <c:v>3.4400000572204501</c:v>
                </c:pt>
                <c:pt idx="12172">
                  <c:v>3.4400000572204501</c:v>
                </c:pt>
                <c:pt idx="12173">
                  <c:v>3.4400000572204501</c:v>
                </c:pt>
                <c:pt idx="12174">
                  <c:v>3.4400000572204501</c:v>
                </c:pt>
                <c:pt idx="12175">
                  <c:v>3.4400000572204501</c:v>
                </c:pt>
                <c:pt idx="12176">
                  <c:v>3.4400000572204501</c:v>
                </c:pt>
                <c:pt idx="12177">
                  <c:v>3.4400000572204501</c:v>
                </c:pt>
                <c:pt idx="12178">
                  <c:v>3.4400000572204501</c:v>
                </c:pt>
                <c:pt idx="12179">
                  <c:v>3.4400000572204501</c:v>
                </c:pt>
                <c:pt idx="12180">
                  <c:v>3.4400000572204501</c:v>
                </c:pt>
                <c:pt idx="12181">
                  <c:v>3.4400000572204501</c:v>
                </c:pt>
                <c:pt idx="12182">
                  <c:v>3.4400000572204501</c:v>
                </c:pt>
                <c:pt idx="12183">
                  <c:v>3.4400000572204501</c:v>
                </c:pt>
                <c:pt idx="12184">
                  <c:v>3.4400000572204501</c:v>
                </c:pt>
                <c:pt idx="12185">
                  <c:v>3.4400000572204501</c:v>
                </c:pt>
                <c:pt idx="12186">
                  <c:v>3.4400000572204501</c:v>
                </c:pt>
                <c:pt idx="12187">
                  <c:v>3.4400000572204501</c:v>
                </c:pt>
                <c:pt idx="12188">
                  <c:v>3.4400000572204501</c:v>
                </c:pt>
                <c:pt idx="12189">
                  <c:v>3.4400000572204501</c:v>
                </c:pt>
                <c:pt idx="12190">
                  <c:v>3.4400000572204501</c:v>
                </c:pt>
                <c:pt idx="12191">
                  <c:v>3.4400000572204501</c:v>
                </c:pt>
                <c:pt idx="12192">
                  <c:v>3.4400000572204501</c:v>
                </c:pt>
                <c:pt idx="12193">
                  <c:v>3.4400000572204501</c:v>
                </c:pt>
                <c:pt idx="12194">
                  <c:v>3.4400000572204501</c:v>
                </c:pt>
                <c:pt idx="12195">
                  <c:v>3.4400000572204501</c:v>
                </c:pt>
                <c:pt idx="12196">
                  <c:v>3.4400000572204501</c:v>
                </c:pt>
                <c:pt idx="12197">
                  <c:v>3.4400000572204501</c:v>
                </c:pt>
                <c:pt idx="12198">
                  <c:v>3.4400000572204501</c:v>
                </c:pt>
                <c:pt idx="12199">
                  <c:v>3.4400000572204501</c:v>
                </c:pt>
                <c:pt idx="12200">
                  <c:v>3.4400000572204501</c:v>
                </c:pt>
                <c:pt idx="12201">
                  <c:v>3.4400000572204501</c:v>
                </c:pt>
                <c:pt idx="12202">
                  <c:v>3.4400000572204501</c:v>
                </c:pt>
                <c:pt idx="12203">
                  <c:v>3.4400000572204501</c:v>
                </c:pt>
                <c:pt idx="12204">
                  <c:v>3.4400000572204501</c:v>
                </c:pt>
                <c:pt idx="12205">
                  <c:v>3.4400000572204501</c:v>
                </c:pt>
                <c:pt idx="12206">
                  <c:v>3.4400000572204501</c:v>
                </c:pt>
                <c:pt idx="12207">
                  <c:v>3.4400000572204501</c:v>
                </c:pt>
                <c:pt idx="12208">
                  <c:v>3.4400000572204501</c:v>
                </c:pt>
                <c:pt idx="12209">
                  <c:v>3.4400000572204501</c:v>
                </c:pt>
                <c:pt idx="12210">
                  <c:v>3.4400000572204501</c:v>
                </c:pt>
                <c:pt idx="12211">
                  <c:v>3.4400000572204501</c:v>
                </c:pt>
                <c:pt idx="12212">
                  <c:v>3.4400000572204501</c:v>
                </c:pt>
                <c:pt idx="12213">
                  <c:v>3.4400000572204501</c:v>
                </c:pt>
                <c:pt idx="12214">
                  <c:v>3.4400000572204501</c:v>
                </c:pt>
                <c:pt idx="12215">
                  <c:v>3.4400000572204501</c:v>
                </c:pt>
                <c:pt idx="12216">
                  <c:v>3.4400000572204501</c:v>
                </c:pt>
                <c:pt idx="12217">
                  <c:v>3.4400000572204501</c:v>
                </c:pt>
                <c:pt idx="12218">
                  <c:v>3.4400000572204501</c:v>
                </c:pt>
                <c:pt idx="12219">
                  <c:v>3.4400000572204501</c:v>
                </c:pt>
                <c:pt idx="12220">
                  <c:v>3.4400000572204501</c:v>
                </c:pt>
                <c:pt idx="12221">
                  <c:v>3.4400000572204501</c:v>
                </c:pt>
                <c:pt idx="12222">
                  <c:v>3.4400000572204501</c:v>
                </c:pt>
                <c:pt idx="12223">
                  <c:v>3.4400000572204501</c:v>
                </c:pt>
                <c:pt idx="12224">
                  <c:v>3.4400000572204501</c:v>
                </c:pt>
                <c:pt idx="12225">
                  <c:v>3.4400000572204501</c:v>
                </c:pt>
                <c:pt idx="12226">
                  <c:v>3.4400000572204501</c:v>
                </c:pt>
                <c:pt idx="12227">
                  <c:v>3.4400000572204501</c:v>
                </c:pt>
                <c:pt idx="12228">
                  <c:v>3.4400000572204501</c:v>
                </c:pt>
                <c:pt idx="12229">
                  <c:v>3.4400000572204501</c:v>
                </c:pt>
                <c:pt idx="12230">
                  <c:v>3.4400000572204501</c:v>
                </c:pt>
                <c:pt idx="12231">
                  <c:v>3.4400000572204501</c:v>
                </c:pt>
                <c:pt idx="12232">
                  <c:v>3.4400000572204501</c:v>
                </c:pt>
                <c:pt idx="12233">
                  <c:v>3.4400000572204501</c:v>
                </c:pt>
                <c:pt idx="12234">
                  <c:v>3.4400000572204501</c:v>
                </c:pt>
                <c:pt idx="12235">
                  <c:v>3.4400000572204501</c:v>
                </c:pt>
                <c:pt idx="12236">
                  <c:v>3.38000011444091</c:v>
                </c:pt>
                <c:pt idx="12237">
                  <c:v>3.38000011444091</c:v>
                </c:pt>
                <c:pt idx="12238">
                  <c:v>3.38000011444091</c:v>
                </c:pt>
                <c:pt idx="12239">
                  <c:v>3.4400000572204501</c:v>
                </c:pt>
                <c:pt idx="12240">
                  <c:v>3.4400000572204501</c:v>
                </c:pt>
                <c:pt idx="12241">
                  <c:v>3.4400000572204501</c:v>
                </c:pt>
                <c:pt idx="12242">
                  <c:v>3.38000011444091</c:v>
                </c:pt>
                <c:pt idx="12243">
                  <c:v>3.38000011444091</c:v>
                </c:pt>
                <c:pt idx="12244">
                  <c:v>3.38000011444091</c:v>
                </c:pt>
                <c:pt idx="12245">
                  <c:v>3.38000011444091</c:v>
                </c:pt>
                <c:pt idx="12246">
                  <c:v>3.38000011444091</c:v>
                </c:pt>
                <c:pt idx="12247">
                  <c:v>3.38000011444091</c:v>
                </c:pt>
                <c:pt idx="12248">
                  <c:v>3.38000011444091</c:v>
                </c:pt>
                <c:pt idx="12249">
                  <c:v>3.38000011444091</c:v>
                </c:pt>
                <c:pt idx="12250">
                  <c:v>3.38000011444091</c:v>
                </c:pt>
                <c:pt idx="12251">
                  <c:v>3.38000011444091</c:v>
                </c:pt>
                <c:pt idx="12252">
                  <c:v>3.38000011444091</c:v>
                </c:pt>
                <c:pt idx="12253">
                  <c:v>3.38000011444091</c:v>
                </c:pt>
                <c:pt idx="12254">
                  <c:v>3.38000011444091</c:v>
                </c:pt>
                <c:pt idx="12255">
                  <c:v>3.38000011444091</c:v>
                </c:pt>
                <c:pt idx="12256">
                  <c:v>3.4000000953674299</c:v>
                </c:pt>
                <c:pt idx="12257">
                  <c:v>3.4000000953674299</c:v>
                </c:pt>
                <c:pt idx="12258">
                  <c:v>3.4000000953674299</c:v>
                </c:pt>
                <c:pt idx="12259">
                  <c:v>3.4000000953674299</c:v>
                </c:pt>
                <c:pt idx="12260">
                  <c:v>3.4000000953674299</c:v>
                </c:pt>
                <c:pt idx="12261">
                  <c:v>3.4000000953674299</c:v>
                </c:pt>
                <c:pt idx="12262">
                  <c:v>3.4000000953674299</c:v>
                </c:pt>
                <c:pt idx="12263">
                  <c:v>3.4000000953674299</c:v>
                </c:pt>
                <c:pt idx="12264">
                  <c:v>3.4000000953674299</c:v>
                </c:pt>
                <c:pt idx="12265">
                  <c:v>3.4000000953674299</c:v>
                </c:pt>
                <c:pt idx="12266">
                  <c:v>3.4000000953674299</c:v>
                </c:pt>
                <c:pt idx="12267">
                  <c:v>3.4000000953674299</c:v>
                </c:pt>
                <c:pt idx="12268">
                  <c:v>3.4000000953674299</c:v>
                </c:pt>
                <c:pt idx="12269">
                  <c:v>3.4000000953674299</c:v>
                </c:pt>
                <c:pt idx="12270">
                  <c:v>3.4000000953674299</c:v>
                </c:pt>
                <c:pt idx="12271">
                  <c:v>3.38000011444091</c:v>
                </c:pt>
                <c:pt idx="12272">
                  <c:v>3.38000011444091</c:v>
                </c:pt>
                <c:pt idx="12273">
                  <c:v>3.38000011444091</c:v>
                </c:pt>
                <c:pt idx="12274">
                  <c:v>3.4000000953674299</c:v>
                </c:pt>
                <c:pt idx="12275">
                  <c:v>3.4000000953674299</c:v>
                </c:pt>
                <c:pt idx="12276">
                  <c:v>3.4000000953674299</c:v>
                </c:pt>
                <c:pt idx="12277">
                  <c:v>3.4000000953674299</c:v>
                </c:pt>
                <c:pt idx="12278">
                  <c:v>3.4000000953674299</c:v>
                </c:pt>
                <c:pt idx="12279">
                  <c:v>3.4000000953674299</c:v>
                </c:pt>
                <c:pt idx="12280">
                  <c:v>3.4000000953674299</c:v>
                </c:pt>
                <c:pt idx="12281">
                  <c:v>3.4000000953674299</c:v>
                </c:pt>
                <c:pt idx="12282">
                  <c:v>3.4000000953674299</c:v>
                </c:pt>
                <c:pt idx="12283">
                  <c:v>3.4000000953674299</c:v>
                </c:pt>
                <c:pt idx="12284">
                  <c:v>3.4000000953674299</c:v>
                </c:pt>
                <c:pt idx="12285">
                  <c:v>3.4000000953674299</c:v>
                </c:pt>
                <c:pt idx="12286">
                  <c:v>3.4000000953674299</c:v>
                </c:pt>
                <c:pt idx="12287">
                  <c:v>3.4000000953674299</c:v>
                </c:pt>
                <c:pt idx="12288">
                  <c:v>3.4000000953674299</c:v>
                </c:pt>
                <c:pt idx="12289">
                  <c:v>3.4000000953674299</c:v>
                </c:pt>
                <c:pt idx="12290">
                  <c:v>3.4000000953674299</c:v>
                </c:pt>
                <c:pt idx="12291">
                  <c:v>3.4000000953674299</c:v>
                </c:pt>
                <c:pt idx="12292">
                  <c:v>3.4000000953674299</c:v>
                </c:pt>
                <c:pt idx="12293">
                  <c:v>3.4000000953674299</c:v>
                </c:pt>
                <c:pt idx="12294">
                  <c:v>3.4000000953674299</c:v>
                </c:pt>
                <c:pt idx="12295">
                  <c:v>3.4000000953674299</c:v>
                </c:pt>
                <c:pt idx="12296">
                  <c:v>3.4000000953674299</c:v>
                </c:pt>
                <c:pt idx="12297">
                  <c:v>3.4000000953674299</c:v>
                </c:pt>
                <c:pt idx="12298">
                  <c:v>3.4000000953674299</c:v>
                </c:pt>
                <c:pt idx="12299">
                  <c:v>3.4000000953674299</c:v>
                </c:pt>
                <c:pt idx="12300">
                  <c:v>3.4000000953674299</c:v>
                </c:pt>
                <c:pt idx="12301">
                  <c:v>3.4000000953674299</c:v>
                </c:pt>
                <c:pt idx="12302">
                  <c:v>3.4000000953674299</c:v>
                </c:pt>
                <c:pt idx="12303">
                  <c:v>3.4000000953674299</c:v>
                </c:pt>
                <c:pt idx="12304">
                  <c:v>3.3599998950958199</c:v>
                </c:pt>
                <c:pt idx="12305">
                  <c:v>3.3599998950958199</c:v>
                </c:pt>
                <c:pt idx="12306">
                  <c:v>3.3599998950958199</c:v>
                </c:pt>
                <c:pt idx="12307">
                  <c:v>3.4000000953674299</c:v>
                </c:pt>
                <c:pt idx="12308">
                  <c:v>3.4000000953674299</c:v>
                </c:pt>
                <c:pt idx="12309">
                  <c:v>3.4000000953674299</c:v>
                </c:pt>
                <c:pt idx="12310">
                  <c:v>3.3599998950958199</c:v>
                </c:pt>
                <c:pt idx="12311">
                  <c:v>3.3599998950958199</c:v>
                </c:pt>
                <c:pt idx="12312">
                  <c:v>3.3599998950958199</c:v>
                </c:pt>
                <c:pt idx="12313">
                  <c:v>3.4000000953674299</c:v>
                </c:pt>
                <c:pt idx="12314">
                  <c:v>3.4000000953674299</c:v>
                </c:pt>
                <c:pt idx="12315">
                  <c:v>3.4000000953674299</c:v>
                </c:pt>
                <c:pt idx="12316">
                  <c:v>3.3599998950958199</c:v>
                </c:pt>
                <c:pt idx="12317">
                  <c:v>3.3599998950958199</c:v>
                </c:pt>
                <c:pt idx="12318">
                  <c:v>3.3599998950958199</c:v>
                </c:pt>
                <c:pt idx="12319">
                  <c:v>3.3599998950958199</c:v>
                </c:pt>
                <c:pt idx="12320">
                  <c:v>3.3599998950958199</c:v>
                </c:pt>
                <c:pt idx="12321">
                  <c:v>3.3599998950958199</c:v>
                </c:pt>
                <c:pt idx="12322">
                  <c:v>3.3599998950958199</c:v>
                </c:pt>
                <c:pt idx="12323">
                  <c:v>3.3599998950958199</c:v>
                </c:pt>
                <c:pt idx="12324">
                  <c:v>3.3599998950958199</c:v>
                </c:pt>
                <c:pt idx="12325">
                  <c:v>3.3599998950958199</c:v>
                </c:pt>
                <c:pt idx="12326">
                  <c:v>3.3599998950958199</c:v>
                </c:pt>
                <c:pt idx="12327">
                  <c:v>3.3599998950958199</c:v>
                </c:pt>
                <c:pt idx="12328">
                  <c:v>3.3599998950958199</c:v>
                </c:pt>
                <c:pt idx="12329">
                  <c:v>3.3599998950958199</c:v>
                </c:pt>
                <c:pt idx="12330">
                  <c:v>3.3599998950958199</c:v>
                </c:pt>
                <c:pt idx="12331">
                  <c:v>3.3599998950958199</c:v>
                </c:pt>
                <c:pt idx="12332">
                  <c:v>3.3599998950958199</c:v>
                </c:pt>
                <c:pt idx="12333">
                  <c:v>3.3599998950958199</c:v>
                </c:pt>
                <c:pt idx="12334">
                  <c:v>3.3599998950958199</c:v>
                </c:pt>
                <c:pt idx="12335">
                  <c:v>3.3599998950958199</c:v>
                </c:pt>
                <c:pt idx="12336">
                  <c:v>3.3599998950958199</c:v>
                </c:pt>
                <c:pt idx="12337">
                  <c:v>3.3599998950958199</c:v>
                </c:pt>
                <c:pt idx="12338">
                  <c:v>3.3599998950958199</c:v>
                </c:pt>
                <c:pt idx="12339">
                  <c:v>3.3599998950958199</c:v>
                </c:pt>
                <c:pt idx="12340">
                  <c:v>3.3599998950958199</c:v>
                </c:pt>
                <c:pt idx="12341">
                  <c:v>3.3599998950958199</c:v>
                </c:pt>
                <c:pt idx="12342">
                  <c:v>3.3599998950958199</c:v>
                </c:pt>
                <c:pt idx="12343">
                  <c:v>3.3599998950958199</c:v>
                </c:pt>
                <c:pt idx="12344">
                  <c:v>3.3599998950958199</c:v>
                </c:pt>
                <c:pt idx="12345">
                  <c:v>3.3599998950958199</c:v>
                </c:pt>
                <c:pt idx="12346">
                  <c:v>3.3599998950958199</c:v>
                </c:pt>
                <c:pt idx="12347">
                  <c:v>3.3599998950958199</c:v>
                </c:pt>
                <c:pt idx="12348">
                  <c:v>3.3599998950958199</c:v>
                </c:pt>
                <c:pt idx="12349">
                  <c:v>3.3599998950958199</c:v>
                </c:pt>
                <c:pt idx="12350">
                  <c:v>3.3299999237060498</c:v>
                </c:pt>
                <c:pt idx="12351">
                  <c:v>3.3299999237060498</c:v>
                </c:pt>
                <c:pt idx="12352">
                  <c:v>3.3299999237060498</c:v>
                </c:pt>
                <c:pt idx="12353">
                  <c:v>3.3299999237060498</c:v>
                </c:pt>
                <c:pt idx="12354">
                  <c:v>3.3299999237060498</c:v>
                </c:pt>
                <c:pt idx="12355">
                  <c:v>3.3299999237060498</c:v>
                </c:pt>
                <c:pt idx="12356">
                  <c:v>3.3299999237060498</c:v>
                </c:pt>
                <c:pt idx="12357">
                  <c:v>3.3299999237060498</c:v>
                </c:pt>
                <c:pt idx="12358">
                  <c:v>3.3299999237060498</c:v>
                </c:pt>
                <c:pt idx="12359">
                  <c:v>3.3599998950958199</c:v>
                </c:pt>
                <c:pt idx="12360">
                  <c:v>3.3599998950958199</c:v>
                </c:pt>
                <c:pt idx="12361">
                  <c:v>3.3599998950958199</c:v>
                </c:pt>
                <c:pt idx="12362">
                  <c:v>3.3299999237060498</c:v>
                </c:pt>
                <c:pt idx="12363">
                  <c:v>3.3299999237060498</c:v>
                </c:pt>
                <c:pt idx="12364">
                  <c:v>3.3299999237060498</c:v>
                </c:pt>
                <c:pt idx="12365">
                  <c:v>3.3299999237060498</c:v>
                </c:pt>
                <c:pt idx="12366">
                  <c:v>3.3299999237060498</c:v>
                </c:pt>
                <c:pt idx="12367">
                  <c:v>3.3299999237060498</c:v>
                </c:pt>
                <c:pt idx="12368">
                  <c:v>3.3299999237060498</c:v>
                </c:pt>
                <c:pt idx="12369">
                  <c:v>3.3299999237060498</c:v>
                </c:pt>
                <c:pt idx="12370">
                  <c:v>3.3299999237060498</c:v>
                </c:pt>
                <c:pt idx="12371">
                  <c:v>3.3299999237060498</c:v>
                </c:pt>
                <c:pt idx="12372">
                  <c:v>3.3299999237060498</c:v>
                </c:pt>
                <c:pt idx="12373">
                  <c:v>3.3299999237060498</c:v>
                </c:pt>
                <c:pt idx="12374">
                  <c:v>3.3299999237060498</c:v>
                </c:pt>
                <c:pt idx="12375">
                  <c:v>3.3299999237060498</c:v>
                </c:pt>
                <c:pt idx="12376">
                  <c:v>3.3299999237060498</c:v>
                </c:pt>
                <c:pt idx="12377">
                  <c:v>3.3299999237060498</c:v>
                </c:pt>
                <c:pt idx="12378">
                  <c:v>3.3299999237060498</c:v>
                </c:pt>
                <c:pt idx="12379">
                  <c:v>3.3299999237060498</c:v>
                </c:pt>
                <c:pt idx="12380">
                  <c:v>3.3299999237060498</c:v>
                </c:pt>
                <c:pt idx="12381">
                  <c:v>3.3299999237060498</c:v>
                </c:pt>
                <c:pt idx="12382">
                  <c:v>3.3299999237060498</c:v>
                </c:pt>
                <c:pt idx="12383">
                  <c:v>3.3299999237060498</c:v>
                </c:pt>
                <c:pt idx="12384">
                  <c:v>3.3299999237060498</c:v>
                </c:pt>
                <c:pt idx="12385">
                  <c:v>3.3299999237060498</c:v>
                </c:pt>
                <c:pt idx="12386">
                  <c:v>3.3299999237060498</c:v>
                </c:pt>
                <c:pt idx="12387">
                  <c:v>3.3299999237060498</c:v>
                </c:pt>
                <c:pt idx="12388">
                  <c:v>3.3299999237060498</c:v>
                </c:pt>
                <c:pt idx="12389">
                  <c:v>3.3299999237060498</c:v>
                </c:pt>
                <c:pt idx="12390">
                  <c:v>3.3299999237060498</c:v>
                </c:pt>
                <c:pt idx="12391">
                  <c:v>3.3299999237060498</c:v>
                </c:pt>
                <c:pt idx="12392">
                  <c:v>3.3299999237060498</c:v>
                </c:pt>
                <c:pt idx="12393">
                  <c:v>3.3299999237060498</c:v>
                </c:pt>
                <c:pt idx="12394">
                  <c:v>3.3299999237060498</c:v>
                </c:pt>
                <c:pt idx="12395">
                  <c:v>3.3299999237060498</c:v>
                </c:pt>
                <c:pt idx="12396">
                  <c:v>3.3299999237060498</c:v>
                </c:pt>
                <c:pt idx="12397">
                  <c:v>3.3299999237060498</c:v>
                </c:pt>
                <c:pt idx="12398">
                  <c:v>3.3299999237060498</c:v>
                </c:pt>
                <c:pt idx="12399">
                  <c:v>3.3299999237060498</c:v>
                </c:pt>
                <c:pt idx="12400">
                  <c:v>3.3299999237060498</c:v>
                </c:pt>
                <c:pt idx="12401">
                  <c:v>3.3299999237060498</c:v>
                </c:pt>
                <c:pt idx="12402">
                  <c:v>3.3299999237060498</c:v>
                </c:pt>
                <c:pt idx="12403">
                  <c:v>3.3299999237060498</c:v>
                </c:pt>
                <c:pt idx="12404">
                  <c:v>3.3299999237060498</c:v>
                </c:pt>
                <c:pt idx="12405">
                  <c:v>3.3299999237060498</c:v>
                </c:pt>
                <c:pt idx="12406">
                  <c:v>3.3299999237060498</c:v>
                </c:pt>
                <c:pt idx="12407">
                  <c:v>3.3299999237060498</c:v>
                </c:pt>
                <c:pt idx="12408">
                  <c:v>3.3299999237060498</c:v>
                </c:pt>
                <c:pt idx="12409">
                  <c:v>3.3299999237060498</c:v>
                </c:pt>
                <c:pt idx="12410">
                  <c:v>3.3299999237060498</c:v>
                </c:pt>
                <c:pt idx="12411">
                  <c:v>3.3299999237060498</c:v>
                </c:pt>
                <c:pt idx="12412">
                  <c:v>3.3299999237060498</c:v>
                </c:pt>
                <c:pt idx="12413">
                  <c:v>3.3299999237060498</c:v>
                </c:pt>
                <c:pt idx="12414">
                  <c:v>3.3299999237060498</c:v>
                </c:pt>
                <c:pt idx="12415">
                  <c:v>3.3299999237060498</c:v>
                </c:pt>
                <c:pt idx="12416">
                  <c:v>3.3299999237060498</c:v>
                </c:pt>
                <c:pt idx="12417">
                  <c:v>3.3299999237060498</c:v>
                </c:pt>
                <c:pt idx="12418">
                  <c:v>3.3299999237060498</c:v>
                </c:pt>
                <c:pt idx="12419">
                  <c:v>3.3299999237060498</c:v>
                </c:pt>
                <c:pt idx="12420">
                  <c:v>3.3299999237060498</c:v>
                </c:pt>
                <c:pt idx="12421">
                  <c:v>3.3299999237060498</c:v>
                </c:pt>
                <c:pt idx="12422">
                  <c:v>3.3299999237060498</c:v>
                </c:pt>
                <c:pt idx="12423">
                  <c:v>3.3299999237060498</c:v>
                </c:pt>
                <c:pt idx="12424">
                  <c:v>3.3299999237060498</c:v>
                </c:pt>
                <c:pt idx="12425">
                  <c:v>3.3299999237060498</c:v>
                </c:pt>
                <c:pt idx="12426">
                  <c:v>3.3299999237060498</c:v>
                </c:pt>
                <c:pt idx="12427">
                  <c:v>3.3299999237060498</c:v>
                </c:pt>
                <c:pt idx="12428">
                  <c:v>3.3299999237060498</c:v>
                </c:pt>
                <c:pt idx="12429">
                  <c:v>3.3299999237060498</c:v>
                </c:pt>
                <c:pt idx="12430">
                  <c:v>3.3299999237060498</c:v>
                </c:pt>
                <c:pt idx="12431">
                  <c:v>3.3299999237060498</c:v>
                </c:pt>
                <c:pt idx="12432">
                  <c:v>3.3299999237060498</c:v>
                </c:pt>
                <c:pt idx="12433">
                  <c:v>3.3299999237060498</c:v>
                </c:pt>
                <c:pt idx="12434">
                  <c:v>3.3299999237060498</c:v>
                </c:pt>
                <c:pt idx="12435">
                  <c:v>3.3299999237060498</c:v>
                </c:pt>
                <c:pt idx="12436">
                  <c:v>3.3299999237060498</c:v>
                </c:pt>
                <c:pt idx="12437">
                  <c:v>3.3299999237060498</c:v>
                </c:pt>
                <c:pt idx="12438">
                  <c:v>3.3599998950958199</c:v>
                </c:pt>
                <c:pt idx="12439">
                  <c:v>3.3599998950958199</c:v>
                </c:pt>
                <c:pt idx="12440">
                  <c:v>3.3599998950958199</c:v>
                </c:pt>
                <c:pt idx="12441">
                  <c:v>3.3299999237060498</c:v>
                </c:pt>
                <c:pt idx="12442">
                  <c:v>3.3299999237060498</c:v>
                </c:pt>
                <c:pt idx="12443">
                  <c:v>3.3299999237060498</c:v>
                </c:pt>
                <c:pt idx="12444">
                  <c:v>3.3599998950958199</c:v>
                </c:pt>
                <c:pt idx="12445">
                  <c:v>3.3599998950958199</c:v>
                </c:pt>
                <c:pt idx="12446">
                  <c:v>3.3599998950958199</c:v>
                </c:pt>
                <c:pt idx="12447">
                  <c:v>3.3299999237060498</c:v>
                </c:pt>
                <c:pt idx="12448">
                  <c:v>3.3299999237060498</c:v>
                </c:pt>
                <c:pt idx="12449">
                  <c:v>3.3299999237060498</c:v>
                </c:pt>
                <c:pt idx="12450">
                  <c:v>3.3299999237060498</c:v>
                </c:pt>
                <c:pt idx="12451">
                  <c:v>3.3299999237060498</c:v>
                </c:pt>
                <c:pt idx="12452">
                  <c:v>3.3299999237060498</c:v>
                </c:pt>
                <c:pt idx="12453">
                  <c:v>3.3299999237060498</c:v>
                </c:pt>
                <c:pt idx="12454">
                  <c:v>3.3299999237060498</c:v>
                </c:pt>
                <c:pt idx="12455">
                  <c:v>3.3299999237060498</c:v>
                </c:pt>
                <c:pt idx="12456">
                  <c:v>3.3299999237060498</c:v>
                </c:pt>
                <c:pt idx="12457">
                  <c:v>3.3299999237060498</c:v>
                </c:pt>
                <c:pt idx="12458">
                  <c:v>3.3299999237060498</c:v>
                </c:pt>
                <c:pt idx="12459">
                  <c:v>3.3299999237060498</c:v>
                </c:pt>
                <c:pt idx="12460">
                  <c:v>3.3299999237060498</c:v>
                </c:pt>
                <c:pt idx="12461">
                  <c:v>3.3299999237060498</c:v>
                </c:pt>
                <c:pt idx="12462">
                  <c:v>3.3299999237060498</c:v>
                </c:pt>
                <c:pt idx="12463">
                  <c:v>3.3299999237060498</c:v>
                </c:pt>
                <c:pt idx="12464">
                  <c:v>3.3599998950958199</c:v>
                </c:pt>
                <c:pt idx="12465">
                  <c:v>3.3599998950958199</c:v>
                </c:pt>
                <c:pt idx="12466">
                  <c:v>3.3599998950958199</c:v>
                </c:pt>
                <c:pt idx="12467">
                  <c:v>3.3299999237060498</c:v>
                </c:pt>
                <c:pt idx="12468">
                  <c:v>3.3299999237060498</c:v>
                </c:pt>
                <c:pt idx="12469">
                  <c:v>3.3299999237060498</c:v>
                </c:pt>
                <c:pt idx="12470">
                  <c:v>3.3299999237060498</c:v>
                </c:pt>
                <c:pt idx="12471">
                  <c:v>3.3299999237060498</c:v>
                </c:pt>
                <c:pt idx="12472">
                  <c:v>3.3299999237060498</c:v>
                </c:pt>
                <c:pt idx="12473">
                  <c:v>3.3299999237060498</c:v>
                </c:pt>
                <c:pt idx="12474">
                  <c:v>3.3299999237060498</c:v>
                </c:pt>
                <c:pt idx="12475">
                  <c:v>3.3299999237060498</c:v>
                </c:pt>
                <c:pt idx="12476">
                  <c:v>3.3299999237060498</c:v>
                </c:pt>
                <c:pt idx="12477">
                  <c:v>3.3299999237060498</c:v>
                </c:pt>
                <c:pt idx="12478">
                  <c:v>3.3299999237060498</c:v>
                </c:pt>
                <c:pt idx="12479">
                  <c:v>3.3599998950958199</c:v>
                </c:pt>
                <c:pt idx="12480">
                  <c:v>3.3599998950958199</c:v>
                </c:pt>
                <c:pt idx="12481">
                  <c:v>3.3299999237060498</c:v>
                </c:pt>
                <c:pt idx="12482">
                  <c:v>3.3299999237060498</c:v>
                </c:pt>
                <c:pt idx="12483">
                  <c:v>3.3299999237060498</c:v>
                </c:pt>
                <c:pt idx="12484">
                  <c:v>3.3299999237060498</c:v>
                </c:pt>
                <c:pt idx="12485">
                  <c:v>3.3299999237060498</c:v>
                </c:pt>
                <c:pt idx="12486">
                  <c:v>3.3299999237060498</c:v>
                </c:pt>
                <c:pt idx="12487">
                  <c:v>3.3299999237060498</c:v>
                </c:pt>
                <c:pt idx="12488">
                  <c:v>3.3299999237060498</c:v>
                </c:pt>
                <c:pt idx="12489">
                  <c:v>3.3299999237060498</c:v>
                </c:pt>
                <c:pt idx="12490">
                  <c:v>3.3299999237060498</c:v>
                </c:pt>
                <c:pt idx="12491">
                  <c:v>3.3299999237060498</c:v>
                </c:pt>
                <c:pt idx="12492">
                  <c:v>3.3299999237060498</c:v>
                </c:pt>
                <c:pt idx="12493">
                  <c:v>3.3299999237060498</c:v>
                </c:pt>
                <c:pt idx="12494">
                  <c:v>3.3299999237060498</c:v>
                </c:pt>
                <c:pt idx="12495">
                  <c:v>3.3299999237060498</c:v>
                </c:pt>
                <c:pt idx="12496">
                  <c:v>3.3299999237060498</c:v>
                </c:pt>
                <c:pt idx="12497">
                  <c:v>3.3299999237060498</c:v>
                </c:pt>
                <c:pt idx="12498">
                  <c:v>3.3299999237060498</c:v>
                </c:pt>
                <c:pt idx="12499">
                  <c:v>3.3299999237060498</c:v>
                </c:pt>
                <c:pt idx="12500">
                  <c:v>3.3299999237060498</c:v>
                </c:pt>
                <c:pt idx="12501">
                  <c:v>3.3299999237060498</c:v>
                </c:pt>
                <c:pt idx="12502">
                  <c:v>3.3299999237060498</c:v>
                </c:pt>
                <c:pt idx="12503">
                  <c:v>3.3299999237060498</c:v>
                </c:pt>
                <c:pt idx="12504">
                  <c:v>3.3299999237060498</c:v>
                </c:pt>
                <c:pt idx="12505">
                  <c:v>3.3299999237060498</c:v>
                </c:pt>
                <c:pt idx="12506">
                  <c:v>3.3299999237060498</c:v>
                </c:pt>
                <c:pt idx="12507">
                  <c:v>3.3299999237060498</c:v>
                </c:pt>
                <c:pt idx="12508">
                  <c:v>3.3299999237060498</c:v>
                </c:pt>
                <c:pt idx="12509">
                  <c:v>3.3299999237060498</c:v>
                </c:pt>
                <c:pt idx="12510">
                  <c:v>3.3299999237060498</c:v>
                </c:pt>
                <c:pt idx="12511">
                  <c:v>3.3299999237060498</c:v>
                </c:pt>
                <c:pt idx="12512">
                  <c:v>3.3299999237060498</c:v>
                </c:pt>
                <c:pt idx="12513">
                  <c:v>3.3299999237060498</c:v>
                </c:pt>
                <c:pt idx="12514">
                  <c:v>3.3299999237060498</c:v>
                </c:pt>
                <c:pt idx="12515">
                  <c:v>3.3299999237060498</c:v>
                </c:pt>
                <c:pt idx="12516">
                  <c:v>3.3299999237060498</c:v>
                </c:pt>
                <c:pt idx="12517">
                  <c:v>3.3599998950958199</c:v>
                </c:pt>
                <c:pt idx="12518">
                  <c:v>3.3599998950958199</c:v>
                </c:pt>
                <c:pt idx="12519">
                  <c:v>3.3599998950958199</c:v>
                </c:pt>
                <c:pt idx="12520">
                  <c:v>3.3299999237060498</c:v>
                </c:pt>
                <c:pt idx="12521">
                  <c:v>3.3299999237060498</c:v>
                </c:pt>
                <c:pt idx="12522">
                  <c:v>3.3299999237060498</c:v>
                </c:pt>
                <c:pt idx="12523">
                  <c:v>3.3299999237060498</c:v>
                </c:pt>
                <c:pt idx="12524">
                  <c:v>3.3299999237060498</c:v>
                </c:pt>
                <c:pt idx="12525">
                  <c:v>3.3299999237060498</c:v>
                </c:pt>
                <c:pt idx="12526">
                  <c:v>3.3299999237060498</c:v>
                </c:pt>
                <c:pt idx="12527">
                  <c:v>3.3299999237060498</c:v>
                </c:pt>
                <c:pt idx="12528">
                  <c:v>3.3299999237060498</c:v>
                </c:pt>
                <c:pt idx="12529">
                  <c:v>3.3299999237060498</c:v>
                </c:pt>
                <c:pt idx="12530">
                  <c:v>3.3299999237060498</c:v>
                </c:pt>
                <c:pt idx="12531">
                  <c:v>3.3299999237060498</c:v>
                </c:pt>
                <c:pt idx="12532">
                  <c:v>3.3299999237060498</c:v>
                </c:pt>
                <c:pt idx="12533">
                  <c:v>3.3299999237060498</c:v>
                </c:pt>
                <c:pt idx="12534">
                  <c:v>3.3299999237060498</c:v>
                </c:pt>
                <c:pt idx="12535">
                  <c:v>3.3299999237060498</c:v>
                </c:pt>
                <c:pt idx="12536">
                  <c:v>3.3299999237060498</c:v>
                </c:pt>
                <c:pt idx="12537">
                  <c:v>3.3599998950958199</c:v>
                </c:pt>
                <c:pt idx="12538">
                  <c:v>3.3599998950958199</c:v>
                </c:pt>
                <c:pt idx="12539">
                  <c:v>3.3599998950958199</c:v>
                </c:pt>
                <c:pt idx="12540">
                  <c:v>3.3299999237060498</c:v>
                </c:pt>
                <c:pt idx="12541">
                  <c:v>3.3299999237060498</c:v>
                </c:pt>
                <c:pt idx="12542">
                  <c:v>3.3299999237060498</c:v>
                </c:pt>
                <c:pt idx="12543">
                  <c:v>3.3299999237060498</c:v>
                </c:pt>
                <c:pt idx="12544">
                  <c:v>3.3299999237060498</c:v>
                </c:pt>
                <c:pt idx="12545">
                  <c:v>3.3299999237060498</c:v>
                </c:pt>
                <c:pt idx="12546">
                  <c:v>3.3299999237060498</c:v>
                </c:pt>
                <c:pt idx="12547">
                  <c:v>3.3299999237060498</c:v>
                </c:pt>
                <c:pt idx="12548">
                  <c:v>3.3299999237060498</c:v>
                </c:pt>
                <c:pt idx="12549">
                  <c:v>3.3299999237060498</c:v>
                </c:pt>
                <c:pt idx="12550">
                  <c:v>3.3299999237060498</c:v>
                </c:pt>
                <c:pt idx="12551">
                  <c:v>3.3299999237060498</c:v>
                </c:pt>
                <c:pt idx="12552">
                  <c:v>3.3299999237060498</c:v>
                </c:pt>
                <c:pt idx="12553">
                  <c:v>3.3299999237060498</c:v>
                </c:pt>
                <c:pt idx="12554">
                  <c:v>3.3299999237060498</c:v>
                </c:pt>
                <c:pt idx="12555">
                  <c:v>3.3299999237060498</c:v>
                </c:pt>
                <c:pt idx="12556">
                  <c:v>3.3299999237060498</c:v>
                </c:pt>
                <c:pt idx="12557">
                  <c:v>3.3299999237060498</c:v>
                </c:pt>
                <c:pt idx="12558">
                  <c:v>3.3299999237060498</c:v>
                </c:pt>
                <c:pt idx="12559">
                  <c:v>3.3299999237060498</c:v>
                </c:pt>
                <c:pt idx="12560">
                  <c:v>3.3299999237060498</c:v>
                </c:pt>
                <c:pt idx="12561">
                  <c:v>3.3299999237060498</c:v>
                </c:pt>
                <c:pt idx="12562">
                  <c:v>3.3299999237060498</c:v>
                </c:pt>
                <c:pt idx="12563">
                  <c:v>3.3299999237060498</c:v>
                </c:pt>
                <c:pt idx="12564">
                  <c:v>3.3299999237060498</c:v>
                </c:pt>
                <c:pt idx="12565">
                  <c:v>3.3299999237060498</c:v>
                </c:pt>
                <c:pt idx="12566">
                  <c:v>3.3299999237060498</c:v>
                </c:pt>
                <c:pt idx="12567">
                  <c:v>3.3299999237060498</c:v>
                </c:pt>
                <c:pt idx="12568">
                  <c:v>3.3299999237060498</c:v>
                </c:pt>
                <c:pt idx="12569">
                  <c:v>3.3299999237060498</c:v>
                </c:pt>
                <c:pt idx="12570">
                  <c:v>3.3299999237060498</c:v>
                </c:pt>
                <c:pt idx="12571">
                  <c:v>3.3299999237060498</c:v>
                </c:pt>
                <c:pt idx="12572">
                  <c:v>3.3299999237060498</c:v>
                </c:pt>
                <c:pt idx="12573">
                  <c:v>3.3299999237060498</c:v>
                </c:pt>
                <c:pt idx="12574">
                  <c:v>3.3299999237060498</c:v>
                </c:pt>
                <c:pt idx="12575">
                  <c:v>3.3399999141693102</c:v>
                </c:pt>
                <c:pt idx="12576">
                  <c:v>3.3399999141693102</c:v>
                </c:pt>
                <c:pt idx="12577">
                  <c:v>3.3399999141693102</c:v>
                </c:pt>
                <c:pt idx="12578">
                  <c:v>3.3399999141693102</c:v>
                </c:pt>
                <c:pt idx="12579">
                  <c:v>3.3399999141693102</c:v>
                </c:pt>
                <c:pt idx="12580">
                  <c:v>3.3399999141693102</c:v>
                </c:pt>
                <c:pt idx="12581">
                  <c:v>3.3399999141693102</c:v>
                </c:pt>
                <c:pt idx="12582">
                  <c:v>3.3399999141693102</c:v>
                </c:pt>
                <c:pt idx="12583">
                  <c:v>3.3399999141693102</c:v>
                </c:pt>
                <c:pt idx="12584">
                  <c:v>3.3299999237060498</c:v>
                </c:pt>
                <c:pt idx="12585">
                  <c:v>3.3299999237060498</c:v>
                </c:pt>
                <c:pt idx="12586">
                  <c:v>3.3299999237060498</c:v>
                </c:pt>
                <c:pt idx="12587">
                  <c:v>3.3399999141693102</c:v>
                </c:pt>
                <c:pt idx="12588">
                  <c:v>3.3399999141693102</c:v>
                </c:pt>
                <c:pt idx="12589">
                  <c:v>3.3399999141693102</c:v>
                </c:pt>
                <c:pt idx="12590">
                  <c:v>3.3299999237060498</c:v>
                </c:pt>
                <c:pt idx="12591">
                  <c:v>3.3299999237060498</c:v>
                </c:pt>
                <c:pt idx="12592">
                  <c:v>3.3299999237060498</c:v>
                </c:pt>
                <c:pt idx="12593">
                  <c:v>3.3299999237060498</c:v>
                </c:pt>
                <c:pt idx="12594">
                  <c:v>3.3299999237060498</c:v>
                </c:pt>
                <c:pt idx="12595">
                  <c:v>3.3299999237060498</c:v>
                </c:pt>
                <c:pt idx="12596">
                  <c:v>3.3299999237060498</c:v>
                </c:pt>
                <c:pt idx="12597">
                  <c:v>3.3299999237060498</c:v>
                </c:pt>
                <c:pt idx="12598">
                  <c:v>3.3299999237060498</c:v>
                </c:pt>
                <c:pt idx="12599">
                  <c:v>3.3299999237060498</c:v>
                </c:pt>
                <c:pt idx="12600">
                  <c:v>3.3299999237060498</c:v>
                </c:pt>
                <c:pt idx="12601">
                  <c:v>3.3299999237060498</c:v>
                </c:pt>
                <c:pt idx="12602">
                  <c:v>3.3399999141693102</c:v>
                </c:pt>
                <c:pt idx="12603">
                  <c:v>3.3399999141693102</c:v>
                </c:pt>
                <c:pt idx="12604">
                  <c:v>3.3399999141693102</c:v>
                </c:pt>
                <c:pt idx="12605">
                  <c:v>3.3399999141693102</c:v>
                </c:pt>
                <c:pt idx="12606">
                  <c:v>3.3399999141693102</c:v>
                </c:pt>
                <c:pt idx="12607">
                  <c:v>3.3399999141693102</c:v>
                </c:pt>
                <c:pt idx="12608">
                  <c:v>3.3399999141693102</c:v>
                </c:pt>
                <c:pt idx="12609">
                  <c:v>3.3399999141693102</c:v>
                </c:pt>
                <c:pt idx="12610">
                  <c:v>3.3299999237060498</c:v>
                </c:pt>
                <c:pt idx="12611">
                  <c:v>3.3299999237060498</c:v>
                </c:pt>
                <c:pt idx="12612">
                  <c:v>3.3299999237060498</c:v>
                </c:pt>
                <c:pt idx="12613">
                  <c:v>3.3299999237060498</c:v>
                </c:pt>
                <c:pt idx="12614">
                  <c:v>3.3299999237060498</c:v>
                </c:pt>
                <c:pt idx="12615">
                  <c:v>3.3299999237060498</c:v>
                </c:pt>
                <c:pt idx="12616">
                  <c:v>3.3299999237060498</c:v>
                </c:pt>
                <c:pt idx="12617">
                  <c:v>3.3299999237060498</c:v>
                </c:pt>
                <c:pt idx="12618">
                  <c:v>3.3299999237060498</c:v>
                </c:pt>
                <c:pt idx="12619">
                  <c:v>3.3399999141693102</c:v>
                </c:pt>
                <c:pt idx="12620">
                  <c:v>3.3399999141693102</c:v>
                </c:pt>
                <c:pt idx="12621">
                  <c:v>3.3399999141693102</c:v>
                </c:pt>
                <c:pt idx="12622">
                  <c:v>3.3399999141693102</c:v>
                </c:pt>
                <c:pt idx="12623">
                  <c:v>3.3399999141693102</c:v>
                </c:pt>
                <c:pt idx="12624">
                  <c:v>3.3399999141693102</c:v>
                </c:pt>
                <c:pt idx="12625">
                  <c:v>3.3399999141693102</c:v>
                </c:pt>
                <c:pt idx="12626">
                  <c:v>3.3399999141693102</c:v>
                </c:pt>
                <c:pt idx="12627">
                  <c:v>3.3399999141693102</c:v>
                </c:pt>
                <c:pt idx="12628">
                  <c:v>3.3299999237060498</c:v>
                </c:pt>
                <c:pt idx="12629">
                  <c:v>3.3299999237060498</c:v>
                </c:pt>
                <c:pt idx="12630">
                  <c:v>3.3299999237060498</c:v>
                </c:pt>
                <c:pt idx="12631">
                  <c:v>3.3299999237060498</c:v>
                </c:pt>
                <c:pt idx="12632">
                  <c:v>3.3299999237060498</c:v>
                </c:pt>
                <c:pt idx="12633">
                  <c:v>3.3299999237060498</c:v>
                </c:pt>
                <c:pt idx="12634">
                  <c:v>3.3299999237060498</c:v>
                </c:pt>
                <c:pt idx="12635">
                  <c:v>3.3299999237060498</c:v>
                </c:pt>
                <c:pt idx="12636">
                  <c:v>3.3299999237060498</c:v>
                </c:pt>
                <c:pt idx="12637">
                  <c:v>3.3399999141693102</c:v>
                </c:pt>
                <c:pt idx="12638">
                  <c:v>3.3399999141693102</c:v>
                </c:pt>
                <c:pt idx="12639">
                  <c:v>3.3399999141693102</c:v>
                </c:pt>
                <c:pt idx="12640">
                  <c:v>3.3399999141693102</c:v>
                </c:pt>
                <c:pt idx="12641">
                  <c:v>3.3399999141693102</c:v>
                </c:pt>
                <c:pt idx="12642">
                  <c:v>3.3399999141693102</c:v>
                </c:pt>
                <c:pt idx="12643">
                  <c:v>3.3399999141693102</c:v>
                </c:pt>
                <c:pt idx="12644">
                  <c:v>3.3399999141693102</c:v>
                </c:pt>
                <c:pt idx="12645">
                  <c:v>3.3399999141693102</c:v>
                </c:pt>
                <c:pt idx="12646">
                  <c:v>3.3299999237060498</c:v>
                </c:pt>
                <c:pt idx="12647">
                  <c:v>3.3299999237060498</c:v>
                </c:pt>
                <c:pt idx="12648">
                  <c:v>3.3299999237060498</c:v>
                </c:pt>
                <c:pt idx="12649">
                  <c:v>3.3399999141693102</c:v>
                </c:pt>
                <c:pt idx="12650">
                  <c:v>3.3399999141693102</c:v>
                </c:pt>
                <c:pt idx="12651">
                  <c:v>3.3399999141693102</c:v>
                </c:pt>
                <c:pt idx="12652">
                  <c:v>3.3399999141693102</c:v>
                </c:pt>
                <c:pt idx="12653">
                  <c:v>3.3399999141693102</c:v>
                </c:pt>
                <c:pt idx="12654">
                  <c:v>3.3399999141693102</c:v>
                </c:pt>
                <c:pt idx="12655">
                  <c:v>3.3399999141693102</c:v>
                </c:pt>
                <c:pt idx="12656">
                  <c:v>3.3399999141693102</c:v>
                </c:pt>
                <c:pt idx="12657">
                  <c:v>3.3299999237060498</c:v>
                </c:pt>
                <c:pt idx="12658">
                  <c:v>3.3299999237060498</c:v>
                </c:pt>
                <c:pt idx="12659">
                  <c:v>3.3299999237060498</c:v>
                </c:pt>
                <c:pt idx="12660">
                  <c:v>3.3399999141693102</c:v>
                </c:pt>
                <c:pt idx="12661">
                  <c:v>3.3399999141693102</c:v>
                </c:pt>
                <c:pt idx="12662">
                  <c:v>3.3399999141693102</c:v>
                </c:pt>
                <c:pt idx="12663">
                  <c:v>3.3399999141693102</c:v>
                </c:pt>
                <c:pt idx="12664">
                  <c:v>3.3399999141693102</c:v>
                </c:pt>
                <c:pt idx="12665">
                  <c:v>3.3399999141693102</c:v>
                </c:pt>
                <c:pt idx="12666">
                  <c:v>3.3399999141693102</c:v>
                </c:pt>
                <c:pt idx="12667">
                  <c:v>3.3399999141693102</c:v>
                </c:pt>
                <c:pt idx="12668">
                  <c:v>3.3399999141693102</c:v>
                </c:pt>
                <c:pt idx="12669">
                  <c:v>3.3299999237060498</c:v>
                </c:pt>
                <c:pt idx="12670">
                  <c:v>3.3299999237060498</c:v>
                </c:pt>
                <c:pt idx="12671">
                  <c:v>3.3299999237060498</c:v>
                </c:pt>
                <c:pt idx="12672">
                  <c:v>3.3299999237060498</c:v>
                </c:pt>
                <c:pt idx="12673">
                  <c:v>3.3299999237060498</c:v>
                </c:pt>
                <c:pt idx="12674">
                  <c:v>3.3299999237060498</c:v>
                </c:pt>
                <c:pt idx="12675">
                  <c:v>3.3399999141693102</c:v>
                </c:pt>
                <c:pt idx="12676">
                  <c:v>3.3399999141693102</c:v>
                </c:pt>
                <c:pt idx="12677">
                  <c:v>3.3399999141693102</c:v>
                </c:pt>
                <c:pt idx="12678">
                  <c:v>3.3399999141693102</c:v>
                </c:pt>
                <c:pt idx="12679">
                  <c:v>3.3399999141693102</c:v>
                </c:pt>
                <c:pt idx="12680">
                  <c:v>3.3399999141693102</c:v>
                </c:pt>
                <c:pt idx="12681">
                  <c:v>3.3399999141693102</c:v>
                </c:pt>
                <c:pt idx="12682">
                  <c:v>3.3399999141693102</c:v>
                </c:pt>
                <c:pt idx="12683">
                  <c:v>3.3399999141693102</c:v>
                </c:pt>
                <c:pt idx="12684">
                  <c:v>3.3399999141693102</c:v>
                </c:pt>
                <c:pt idx="12685">
                  <c:v>3.3399999141693102</c:v>
                </c:pt>
                <c:pt idx="12686">
                  <c:v>3.3399999141693102</c:v>
                </c:pt>
                <c:pt idx="12687">
                  <c:v>3.3399999141693102</c:v>
                </c:pt>
                <c:pt idx="12688">
                  <c:v>3.3399999141693102</c:v>
                </c:pt>
                <c:pt idx="12689">
                  <c:v>3.3299999237060498</c:v>
                </c:pt>
                <c:pt idx="12690">
                  <c:v>3.3299999237060498</c:v>
                </c:pt>
                <c:pt idx="12691">
                  <c:v>3.3299999237060498</c:v>
                </c:pt>
                <c:pt idx="12692">
                  <c:v>3.3299999237060498</c:v>
                </c:pt>
                <c:pt idx="12693">
                  <c:v>3.3399999141693102</c:v>
                </c:pt>
                <c:pt idx="12694">
                  <c:v>3.3399999141693102</c:v>
                </c:pt>
                <c:pt idx="12695">
                  <c:v>3.3399999141693102</c:v>
                </c:pt>
                <c:pt idx="12696">
                  <c:v>3.3399999141693102</c:v>
                </c:pt>
                <c:pt idx="12697">
                  <c:v>3.3399999141693102</c:v>
                </c:pt>
                <c:pt idx="12698">
                  <c:v>3.3399999141693102</c:v>
                </c:pt>
                <c:pt idx="12699">
                  <c:v>3.3399999141693102</c:v>
                </c:pt>
                <c:pt idx="12700">
                  <c:v>3.3399999141693102</c:v>
                </c:pt>
                <c:pt idx="12701">
                  <c:v>3.3399999141693102</c:v>
                </c:pt>
                <c:pt idx="12702">
                  <c:v>3.3399999141693102</c:v>
                </c:pt>
                <c:pt idx="12703">
                  <c:v>3.3399999141693102</c:v>
                </c:pt>
                <c:pt idx="12704">
                  <c:v>3.3399999141693102</c:v>
                </c:pt>
                <c:pt idx="12705">
                  <c:v>3.3399999141693102</c:v>
                </c:pt>
                <c:pt idx="12706">
                  <c:v>3.3399999141693102</c:v>
                </c:pt>
                <c:pt idx="12707">
                  <c:v>3.3399999141693102</c:v>
                </c:pt>
                <c:pt idx="12708">
                  <c:v>3.3399999141693102</c:v>
                </c:pt>
                <c:pt idx="12709">
                  <c:v>3.3399999141693102</c:v>
                </c:pt>
                <c:pt idx="12710">
                  <c:v>3.3399999141693102</c:v>
                </c:pt>
                <c:pt idx="12711">
                  <c:v>3.3399999141693102</c:v>
                </c:pt>
                <c:pt idx="12712">
                  <c:v>3.3399999141693102</c:v>
                </c:pt>
                <c:pt idx="12713">
                  <c:v>3.3399999141693102</c:v>
                </c:pt>
                <c:pt idx="12714">
                  <c:v>3.3399999141693102</c:v>
                </c:pt>
                <c:pt idx="12715">
                  <c:v>3.3399999141693102</c:v>
                </c:pt>
                <c:pt idx="12716">
                  <c:v>3.3399999141693102</c:v>
                </c:pt>
                <c:pt idx="12717">
                  <c:v>3.3399999141693102</c:v>
                </c:pt>
                <c:pt idx="12718">
                  <c:v>3.3399999141693102</c:v>
                </c:pt>
                <c:pt idx="12719">
                  <c:v>3.3399999141693102</c:v>
                </c:pt>
                <c:pt idx="12720">
                  <c:v>3.3399999141693102</c:v>
                </c:pt>
                <c:pt idx="12721">
                  <c:v>3.3399999141693102</c:v>
                </c:pt>
                <c:pt idx="12722">
                  <c:v>3.3399999141693102</c:v>
                </c:pt>
                <c:pt idx="12723">
                  <c:v>3.3399999141693102</c:v>
                </c:pt>
                <c:pt idx="12724">
                  <c:v>3.3399999141693102</c:v>
                </c:pt>
                <c:pt idx="12725">
                  <c:v>3.3399999141693102</c:v>
                </c:pt>
                <c:pt idx="12726">
                  <c:v>3.3399999141693102</c:v>
                </c:pt>
                <c:pt idx="12727">
                  <c:v>3.3399999141693102</c:v>
                </c:pt>
                <c:pt idx="12728">
                  <c:v>3.3399999141693102</c:v>
                </c:pt>
                <c:pt idx="12729">
                  <c:v>3.3399999141693102</c:v>
                </c:pt>
                <c:pt idx="12730">
                  <c:v>3.3399999141693102</c:v>
                </c:pt>
                <c:pt idx="12731">
                  <c:v>3.3399999141693102</c:v>
                </c:pt>
                <c:pt idx="12732">
                  <c:v>3.3399999141693102</c:v>
                </c:pt>
                <c:pt idx="12733">
                  <c:v>3.3399999141693102</c:v>
                </c:pt>
                <c:pt idx="12734">
                  <c:v>3.3399999141693102</c:v>
                </c:pt>
                <c:pt idx="12735">
                  <c:v>3.3399999141693102</c:v>
                </c:pt>
                <c:pt idx="12736">
                  <c:v>3.3399999141693102</c:v>
                </c:pt>
                <c:pt idx="12737">
                  <c:v>3.3399999141693102</c:v>
                </c:pt>
                <c:pt idx="12738">
                  <c:v>3.3399999141693102</c:v>
                </c:pt>
                <c:pt idx="12739">
                  <c:v>3.3399999141693102</c:v>
                </c:pt>
                <c:pt idx="12740">
                  <c:v>3.3399999141693102</c:v>
                </c:pt>
                <c:pt idx="12741">
                  <c:v>3.3399999141693102</c:v>
                </c:pt>
                <c:pt idx="12742">
                  <c:v>3.3399999141693102</c:v>
                </c:pt>
                <c:pt idx="12743">
                  <c:v>3.3399999141693102</c:v>
                </c:pt>
                <c:pt idx="12744">
                  <c:v>3.3399999141693102</c:v>
                </c:pt>
                <c:pt idx="12745">
                  <c:v>3.3399999141693102</c:v>
                </c:pt>
                <c:pt idx="12746">
                  <c:v>3.3399999141693102</c:v>
                </c:pt>
                <c:pt idx="12747">
                  <c:v>3.3399999141693102</c:v>
                </c:pt>
                <c:pt idx="12748">
                  <c:v>3.3399999141693102</c:v>
                </c:pt>
                <c:pt idx="12749">
                  <c:v>3.3399999141693102</c:v>
                </c:pt>
                <c:pt idx="12750">
                  <c:v>3.3399999141693102</c:v>
                </c:pt>
                <c:pt idx="12751">
                  <c:v>3.3399999141693102</c:v>
                </c:pt>
                <c:pt idx="12752">
                  <c:v>3.3399999141693102</c:v>
                </c:pt>
                <c:pt idx="12753">
                  <c:v>3.3399999141693102</c:v>
                </c:pt>
                <c:pt idx="12754">
                  <c:v>3.3399999141693102</c:v>
                </c:pt>
                <c:pt idx="12755">
                  <c:v>3.3399999141693102</c:v>
                </c:pt>
                <c:pt idx="12756">
                  <c:v>3.3399999141693102</c:v>
                </c:pt>
                <c:pt idx="12757">
                  <c:v>3.3399999141693102</c:v>
                </c:pt>
                <c:pt idx="12758">
                  <c:v>3.3399999141693102</c:v>
                </c:pt>
                <c:pt idx="12759">
                  <c:v>3.3399999141693102</c:v>
                </c:pt>
                <c:pt idx="12760">
                  <c:v>3.3399999141693102</c:v>
                </c:pt>
                <c:pt idx="12761">
                  <c:v>3.3399999141693102</c:v>
                </c:pt>
                <c:pt idx="12762">
                  <c:v>3.3399999141693102</c:v>
                </c:pt>
                <c:pt idx="12763">
                  <c:v>3.3399999141693102</c:v>
                </c:pt>
                <c:pt idx="12764">
                  <c:v>3.3399999141693102</c:v>
                </c:pt>
                <c:pt idx="12765">
                  <c:v>3.3299999237060498</c:v>
                </c:pt>
                <c:pt idx="12766">
                  <c:v>3.3299999237060498</c:v>
                </c:pt>
                <c:pt idx="12767">
                  <c:v>3.3299999237060498</c:v>
                </c:pt>
                <c:pt idx="12768">
                  <c:v>3.3399999141693102</c:v>
                </c:pt>
                <c:pt idx="12769">
                  <c:v>3.3399999141693102</c:v>
                </c:pt>
                <c:pt idx="12770">
                  <c:v>3.3399999141693102</c:v>
                </c:pt>
                <c:pt idx="12771">
                  <c:v>3.3399999141693102</c:v>
                </c:pt>
                <c:pt idx="12772">
                  <c:v>3.3399999141693102</c:v>
                </c:pt>
                <c:pt idx="12773">
                  <c:v>3.3399999141693102</c:v>
                </c:pt>
                <c:pt idx="12774">
                  <c:v>3.3399999141693102</c:v>
                </c:pt>
                <c:pt idx="12775">
                  <c:v>3.3399999141693102</c:v>
                </c:pt>
                <c:pt idx="12776">
                  <c:v>3.3399999141693102</c:v>
                </c:pt>
                <c:pt idx="12777">
                  <c:v>3.3399999141693102</c:v>
                </c:pt>
                <c:pt idx="12778">
                  <c:v>3.3399999141693102</c:v>
                </c:pt>
                <c:pt idx="12779">
                  <c:v>3.3399999141693102</c:v>
                </c:pt>
                <c:pt idx="12780">
                  <c:v>3.3399999141693102</c:v>
                </c:pt>
                <c:pt idx="12781">
                  <c:v>3.3399999141693102</c:v>
                </c:pt>
                <c:pt idx="12782">
                  <c:v>3.3399999141693102</c:v>
                </c:pt>
                <c:pt idx="12783">
                  <c:v>3.3399999141693102</c:v>
                </c:pt>
                <c:pt idx="12784">
                  <c:v>3.3399999141693102</c:v>
                </c:pt>
                <c:pt idx="12785">
                  <c:v>3.3399999141693102</c:v>
                </c:pt>
                <c:pt idx="12786">
                  <c:v>3.3399999141693102</c:v>
                </c:pt>
                <c:pt idx="12787">
                  <c:v>3.3399999141693102</c:v>
                </c:pt>
                <c:pt idx="12788">
                  <c:v>3.3399999141693102</c:v>
                </c:pt>
                <c:pt idx="12789">
                  <c:v>3.3399999141693102</c:v>
                </c:pt>
                <c:pt idx="12790">
                  <c:v>3.3399999141693102</c:v>
                </c:pt>
                <c:pt idx="12791">
                  <c:v>3.3399999141693102</c:v>
                </c:pt>
                <c:pt idx="12792">
                  <c:v>3.3399999141693102</c:v>
                </c:pt>
                <c:pt idx="12793">
                  <c:v>3.3399999141693102</c:v>
                </c:pt>
                <c:pt idx="12794">
                  <c:v>3.3399999141693102</c:v>
                </c:pt>
                <c:pt idx="12795">
                  <c:v>3.3399999141693102</c:v>
                </c:pt>
                <c:pt idx="12796">
                  <c:v>3.3399999141693102</c:v>
                </c:pt>
                <c:pt idx="12797">
                  <c:v>3.3399999141693102</c:v>
                </c:pt>
                <c:pt idx="12798">
                  <c:v>3.3399999141693102</c:v>
                </c:pt>
                <c:pt idx="12799">
                  <c:v>3.3399999141693102</c:v>
                </c:pt>
                <c:pt idx="12800">
                  <c:v>3.3399999141693102</c:v>
                </c:pt>
                <c:pt idx="12801">
                  <c:v>3.3399999141693102</c:v>
                </c:pt>
                <c:pt idx="12802">
                  <c:v>3.3399999141693102</c:v>
                </c:pt>
                <c:pt idx="12803">
                  <c:v>3.3399999141693102</c:v>
                </c:pt>
                <c:pt idx="12804">
                  <c:v>3.3399999141693102</c:v>
                </c:pt>
                <c:pt idx="12805">
                  <c:v>3.3399999141693102</c:v>
                </c:pt>
                <c:pt idx="12806">
                  <c:v>3.3399999141693102</c:v>
                </c:pt>
                <c:pt idx="12807">
                  <c:v>3.3399999141693102</c:v>
                </c:pt>
                <c:pt idx="12808">
                  <c:v>3.3399999141693102</c:v>
                </c:pt>
                <c:pt idx="12809">
                  <c:v>3.3399999141693102</c:v>
                </c:pt>
                <c:pt idx="12810">
                  <c:v>3.3399999141693102</c:v>
                </c:pt>
                <c:pt idx="12811">
                  <c:v>3.3399999141693102</c:v>
                </c:pt>
                <c:pt idx="12812">
                  <c:v>3.3399999141693102</c:v>
                </c:pt>
                <c:pt idx="12813">
                  <c:v>3.3399999141693102</c:v>
                </c:pt>
                <c:pt idx="12814">
                  <c:v>3.3399999141693102</c:v>
                </c:pt>
                <c:pt idx="12815">
                  <c:v>3.3399999141693102</c:v>
                </c:pt>
                <c:pt idx="12816">
                  <c:v>3.3399999141693102</c:v>
                </c:pt>
                <c:pt idx="12817">
                  <c:v>3.3399999141693102</c:v>
                </c:pt>
                <c:pt idx="12818">
                  <c:v>3.3399999141693102</c:v>
                </c:pt>
                <c:pt idx="12819">
                  <c:v>3.3399999141693102</c:v>
                </c:pt>
                <c:pt idx="12820">
                  <c:v>3.3399999141693102</c:v>
                </c:pt>
                <c:pt idx="12821">
                  <c:v>3.3399999141693102</c:v>
                </c:pt>
                <c:pt idx="12822">
                  <c:v>3.3399999141693102</c:v>
                </c:pt>
                <c:pt idx="12823">
                  <c:v>3.3399999141693102</c:v>
                </c:pt>
                <c:pt idx="12824">
                  <c:v>3.3399999141693102</c:v>
                </c:pt>
                <c:pt idx="12825">
                  <c:v>3.3399999141693102</c:v>
                </c:pt>
                <c:pt idx="12826">
                  <c:v>3.3399999141693102</c:v>
                </c:pt>
                <c:pt idx="12827">
                  <c:v>3.3399999141693102</c:v>
                </c:pt>
                <c:pt idx="12828">
                  <c:v>3.3399999141693102</c:v>
                </c:pt>
                <c:pt idx="12829">
                  <c:v>3.3399999141693102</c:v>
                </c:pt>
                <c:pt idx="12830">
                  <c:v>3.3399999141693102</c:v>
                </c:pt>
                <c:pt idx="12831">
                  <c:v>3.3399999141693102</c:v>
                </c:pt>
                <c:pt idx="12832">
                  <c:v>3.3399999141693102</c:v>
                </c:pt>
                <c:pt idx="12833">
                  <c:v>3.3399999141693102</c:v>
                </c:pt>
                <c:pt idx="12834">
                  <c:v>3.3399999141693102</c:v>
                </c:pt>
                <c:pt idx="12835">
                  <c:v>3.3399999141693102</c:v>
                </c:pt>
                <c:pt idx="12836">
                  <c:v>3.3399999141693102</c:v>
                </c:pt>
                <c:pt idx="12837">
                  <c:v>3.3399999141693102</c:v>
                </c:pt>
                <c:pt idx="12838">
                  <c:v>3.3399999141693102</c:v>
                </c:pt>
                <c:pt idx="12839">
                  <c:v>3.3399999141693102</c:v>
                </c:pt>
                <c:pt idx="12840">
                  <c:v>3.3399999141693102</c:v>
                </c:pt>
                <c:pt idx="12841">
                  <c:v>3.3399999141693102</c:v>
                </c:pt>
                <c:pt idx="12842">
                  <c:v>3.3399999141693102</c:v>
                </c:pt>
                <c:pt idx="12843">
                  <c:v>3.3399999141693102</c:v>
                </c:pt>
                <c:pt idx="12844">
                  <c:v>3.3399999141693102</c:v>
                </c:pt>
                <c:pt idx="12845">
                  <c:v>3.3399999141693102</c:v>
                </c:pt>
                <c:pt idx="12846">
                  <c:v>3.3399999141693102</c:v>
                </c:pt>
                <c:pt idx="12847">
                  <c:v>3.3399999141693102</c:v>
                </c:pt>
                <c:pt idx="12848">
                  <c:v>3.3399999141693102</c:v>
                </c:pt>
                <c:pt idx="12849">
                  <c:v>3.3399999141693102</c:v>
                </c:pt>
                <c:pt idx="12850">
                  <c:v>3.3399999141693102</c:v>
                </c:pt>
                <c:pt idx="12851">
                  <c:v>3.3399999141693102</c:v>
                </c:pt>
                <c:pt idx="12852">
                  <c:v>3.3399999141693102</c:v>
                </c:pt>
                <c:pt idx="12853">
                  <c:v>3.3399999141693102</c:v>
                </c:pt>
                <c:pt idx="12854">
                  <c:v>3.3399999141693102</c:v>
                </c:pt>
                <c:pt idx="12855">
                  <c:v>3.3399999141693102</c:v>
                </c:pt>
                <c:pt idx="12856">
                  <c:v>3.3399999141693102</c:v>
                </c:pt>
                <c:pt idx="12857">
                  <c:v>3.3399999141693102</c:v>
                </c:pt>
                <c:pt idx="12858">
                  <c:v>3.3399999141693102</c:v>
                </c:pt>
                <c:pt idx="12859">
                  <c:v>3.3399999141693102</c:v>
                </c:pt>
                <c:pt idx="12860">
                  <c:v>3.3399999141693102</c:v>
                </c:pt>
                <c:pt idx="12861">
                  <c:v>3.3199999332427899</c:v>
                </c:pt>
                <c:pt idx="12862">
                  <c:v>3.3199999332427899</c:v>
                </c:pt>
                <c:pt idx="12863">
                  <c:v>3.3199999332427899</c:v>
                </c:pt>
                <c:pt idx="12864">
                  <c:v>3.3399999141693102</c:v>
                </c:pt>
                <c:pt idx="12865">
                  <c:v>3.3399999141693102</c:v>
                </c:pt>
                <c:pt idx="12866">
                  <c:v>3.3399999141693102</c:v>
                </c:pt>
                <c:pt idx="12867">
                  <c:v>3.3399999141693102</c:v>
                </c:pt>
                <c:pt idx="12868">
                  <c:v>3.3399999141693102</c:v>
                </c:pt>
                <c:pt idx="12869">
                  <c:v>3.3399999141693102</c:v>
                </c:pt>
                <c:pt idx="12870">
                  <c:v>3.3399999141693102</c:v>
                </c:pt>
                <c:pt idx="12871">
                  <c:v>3.3399999141693102</c:v>
                </c:pt>
                <c:pt idx="12872">
                  <c:v>3.3399999141693102</c:v>
                </c:pt>
                <c:pt idx="12873">
                  <c:v>3.3399999141693102</c:v>
                </c:pt>
                <c:pt idx="12874">
                  <c:v>3.3399999141693102</c:v>
                </c:pt>
                <c:pt idx="12875">
                  <c:v>3.3399999141693102</c:v>
                </c:pt>
                <c:pt idx="12876">
                  <c:v>3.3399999141693102</c:v>
                </c:pt>
                <c:pt idx="12877">
                  <c:v>3.3399999141693102</c:v>
                </c:pt>
                <c:pt idx="12878">
                  <c:v>3.3399999141693102</c:v>
                </c:pt>
                <c:pt idx="12879">
                  <c:v>3.3399999141693102</c:v>
                </c:pt>
                <c:pt idx="12880">
                  <c:v>3.3399999141693102</c:v>
                </c:pt>
                <c:pt idx="12881">
                  <c:v>3.3399999141693102</c:v>
                </c:pt>
                <c:pt idx="12882">
                  <c:v>3.3399999141693102</c:v>
                </c:pt>
                <c:pt idx="12883">
                  <c:v>3.3399999141693102</c:v>
                </c:pt>
                <c:pt idx="12884">
                  <c:v>3.3399999141693102</c:v>
                </c:pt>
                <c:pt idx="12885">
                  <c:v>3.3399999141693102</c:v>
                </c:pt>
                <c:pt idx="12886">
                  <c:v>3.3399999141693102</c:v>
                </c:pt>
                <c:pt idx="12887">
                  <c:v>3.3399999141693102</c:v>
                </c:pt>
                <c:pt idx="12888">
                  <c:v>3.3399999141693102</c:v>
                </c:pt>
                <c:pt idx="12889">
                  <c:v>3.3399999141693102</c:v>
                </c:pt>
                <c:pt idx="12890">
                  <c:v>3.3399999141693102</c:v>
                </c:pt>
                <c:pt idx="12891">
                  <c:v>3.3399999141693102</c:v>
                </c:pt>
                <c:pt idx="12892">
                  <c:v>3.3399999141693102</c:v>
                </c:pt>
                <c:pt idx="12893">
                  <c:v>3.3399999141693102</c:v>
                </c:pt>
                <c:pt idx="12894">
                  <c:v>3.3399999141693102</c:v>
                </c:pt>
                <c:pt idx="12895">
                  <c:v>3.3399999141693102</c:v>
                </c:pt>
                <c:pt idx="12896">
                  <c:v>3.3399999141693102</c:v>
                </c:pt>
                <c:pt idx="12897">
                  <c:v>3.3399999141693102</c:v>
                </c:pt>
                <c:pt idx="12898">
                  <c:v>3.3399999141693102</c:v>
                </c:pt>
                <c:pt idx="12899">
                  <c:v>3.3399999141693102</c:v>
                </c:pt>
                <c:pt idx="12900">
                  <c:v>3.3399999141693102</c:v>
                </c:pt>
                <c:pt idx="12901">
                  <c:v>3.3399999141693102</c:v>
                </c:pt>
                <c:pt idx="12902">
                  <c:v>3.3399999141693102</c:v>
                </c:pt>
                <c:pt idx="12903">
                  <c:v>3.3399999141693102</c:v>
                </c:pt>
                <c:pt idx="12904">
                  <c:v>3.3399999141693102</c:v>
                </c:pt>
                <c:pt idx="12905">
                  <c:v>3.3199999332427899</c:v>
                </c:pt>
                <c:pt idx="12906">
                  <c:v>3.3199999332427899</c:v>
                </c:pt>
                <c:pt idx="12907">
                  <c:v>3.3199999332427899</c:v>
                </c:pt>
                <c:pt idx="12908">
                  <c:v>3.3199999332427899</c:v>
                </c:pt>
                <c:pt idx="12909">
                  <c:v>3.3199999332427899</c:v>
                </c:pt>
                <c:pt idx="12910">
                  <c:v>3.3199999332427899</c:v>
                </c:pt>
                <c:pt idx="12911">
                  <c:v>3.3199999332427899</c:v>
                </c:pt>
                <c:pt idx="12912">
                  <c:v>3.3399999141693102</c:v>
                </c:pt>
                <c:pt idx="12913">
                  <c:v>3.3399999141693102</c:v>
                </c:pt>
                <c:pt idx="12914">
                  <c:v>3.3399999141693102</c:v>
                </c:pt>
                <c:pt idx="12915">
                  <c:v>3.3399999141693102</c:v>
                </c:pt>
                <c:pt idx="12916">
                  <c:v>3.3399999141693102</c:v>
                </c:pt>
                <c:pt idx="12917">
                  <c:v>3.3399999141693102</c:v>
                </c:pt>
                <c:pt idx="12918">
                  <c:v>3.3399999141693102</c:v>
                </c:pt>
                <c:pt idx="12919">
                  <c:v>3.3399999141693102</c:v>
                </c:pt>
                <c:pt idx="12920">
                  <c:v>3.3399999141693102</c:v>
                </c:pt>
                <c:pt idx="12921">
                  <c:v>3.3399999141693102</c:v>
                </c:pt>
                <c:pt idx="12922">
                  <c:v>3.3399999141693102</c:v>
                </c:pt>
                <c:pt idx="12923">
                  <c:v>3.3399999141693102</c:v>
                </c:pt>
                <c:pt idx="12924">
                  <c:v>3.3399999141693102</c:v>
                </c:pt>
                <c:pt idx="12925">
                  <c:v>3.3399999141693102</c:v>
                </c:pt>
                <c:pt idx="12926">
                  <c:v>3.3399999141693102</c:v>
                </c:pt>
                <c:pt idx="12927">
                  <c:v>3.3399999141693102</c:v>
                </c:pt>
                <c:pt idx="12928">
                  <c:v>3.3399999141693102</c:v>
                </c:pt>
                <c:pt idx="12929">
                  <c:v>3.3399999141693102</c:v>
                </c:pt>
                <c:pt idx="12930">
                  <c:v>3.3399999141693102</c:v>
                </c:pt>
                <c:pt idx="12931">
                  <c:v>3.3399999141693102</c:v>
                </c:pt>
                <c:pt idx="12932">
                  <c:v>3.3399999141693102</c:v>
                </c:pt>
                <c:pt idx="12933">
                  <c:v>3.3399999141693102</c:v>
                </c:pt>
                <c:pt idx="12934">
                  <c:v>3.3399999141693102</c:v>
                </c:pt>
                <c:pt idx="12935">
                  <c:v>3.3399999141693102</c:v>
                </c:pt>
                <c:pt idx="12936">
                  <c:v>3.3399999141693102</c:v>
                </c:pt>
                <c:pt idx="12937">
                  <c:v>3.3399999141693102</c:v>
                </c:pt>
                <c:pt idx="12938">
                  <c:v>3.3399999141693102</c:v>
                </c:pt>
                <c:pt idx="12939">
                  <c:v>3.3399999141693102</c:v>
                </c:pt>
                <c:pt idx="12940">
                  <c:v>3.3399999141693102</c:v>
                </c:pt>
                <c:pt idx="12941">
                  <c:v>3.3299999237060498</c:v>
                </c:pt>
                <c:pt idx="12942">
                  <c:v>3.3299999237060498</c:v>
                </c:pt>
                <c:pt idx="12943">
                  <c:v>3.3299999237060498</c:v>
                </c:pt>
                <c:pt idx="12944">
                  <c:v>3.3199999332427899</c:v>
                </c:pt>
                <c:pt idx="12945">
                  <c:v>3.3199999332427899</c:v>
                </c:pt>
                <c:pt idx="12946">
                  <c:v>3.3199999332427899</c:v>
                </c:pt>
                <c:pt idx="12947">
                  <c:v>3.3399999141693102</c:v>
                </c:pt>
                <c:pt idx="12948">
                  <c:v>3.3399999141693102</c:v>
                </c:pt>
                <c:pt idx="12949">
                  <c:v>3.3399999141693102</c:v>
                </c:pt>
                <c:pt idx="12950">
                  <c:v>3.3199999332427899</c:v>
                </c:pt>
                <c:pt idx="12951">
                  <c:v>3.3199999332427899</c:v>
                </c:pt>
                <c:pt idx="12952">
                  <c:v>3.3199999332427899</c:v>
                </c:pt>
                <c:pt idx="12953">
                  <c:v>3.3399999141693102</c:v>
                </c:pt>
                <c:pt idx="12954">
                  <c:v>3.3399999141693102</c:v>
                </c:pt>
                <c:pt idx="12955">
                  <c:v>3.3399999141693102</c:v>
                </c:pt>
                <c:pt idx="12956">
                  <c:v>3.3399999141693102</c:v>
                </c:pt>
                <c:pt idx="12957">
                  <c:v>3.3399999141693102</c:v>
                </c:pt>
                <c:pt idx="12958">
                  <c:v>3.3399999141693102</c:v>
                </c:pt>
                <c:pt idx="12959">
                  <c:v>3.3399999141693102</c:v>
                </c:pt>
                <c:pt idx="12960">
                  <c:v>3.3399999141693102</c:v>
                </c:pt>
                <c:pt idx="12961">
                  <c:v>3.3399999141693102</c:v>
                </c:pt>
                <c:pt idx="12962">
                  <c:v>3.3399999141693102</c:v>
                </c:pt>
                <c:pt idx="12963">
                  <c:v>3.3399999141693102</c:v>
                </c:pt>
                <c:pt idx="12964">
                  <c:v>3.3399999141693102</c:v>
                </c:pt>
                <c:pt idx="12965">
                  <c:v>3.3399999141693102</c:v>
                </c:pt>
                <c:pt idx="12966">
                  <c:v>3.3399999141693102</c:v>
                </c:pt>
                <c:pt idx="12967">
                  <c:v>3.3199999332427899</c:v>
                </c:pt>
                <c:pt idx="12968">
                  <c:v>3.3199999332427899</c:v>
                </c:pt>
                <c:pt idx="12969">
                  <c:v>3.3199999332427899</c:v>
                </c:pt>
                <c:pt idx="12970">
                  <c:v>3.3399999141693102</c:v>
                </c:pt>
                <c:pt idx="12971">
                  <c:v>3.3399999141693102</c:v>
                </c:pt>
                <c:pt idx="12972">
                  <c:v>3.3399999141693102</c:v>
                </c:pt>
                <c:pt idx="12973">
                  <c:v>3.3199999332427899</c:v>
                </c:pt>
                <c:pt idx="12974">
                  <c:v>3.3199999332427899</c:v>
                </c:pt>
                <c:pt idx="12975">
                  <c:v>3.3199999332427899</c:v>
                </c:pt>
                <c:pt idx="12976">
                  <c:v>3.3399999141693102</c:v>
                </c:pt>
                <c:pt idx="12977">
                  <c:v>3.3399999141693102</c:v>
                </c:pt>
                <c:pt idx="12978">
                  <c:v>3.3399999141693102</c:v>
                </c:pt>
                <c:pt idx="12979">
                  <c:v>3.3399999141693102</c:v>
                </c:pt>
                <c:pt idx="12980">
                  <c:v>3.3399999141693102</c:v>
                </c:pt>
                <c:pt idx="12981">
                  <c:v>3.3399999141693102</c:v>
                </c:pt>
                <c:pt idx="12982">
                  <c:v>3.3399999141693102</c:v>
                </c:pt>
                <c:pt idx="12983">
                  <c:v>3.3399999141693102</c:v>
                </c:pt>
                <c:pt idx="12984">
                  <c:v>3.3399999141693102</c:v>
                </c:pt>
                <c:pt idx="12985">
                  <c:v>3.3399999141693102</c:v>
                </c:pt>
                <c:pt idx="12986">
                  <c:v>3.3399999141693102</c:v>
                </c:pt>
                <c:pt idx="12987">
                  <c:v>3.3399999141693102</c:v>
                </c:pt>
                <c:pt idx="12988">
                  <c:v>3.3399999141693102</c:v>
                </c:pt>
                <c:pt idx="12989">
                  <c:v>3.3399999141693102</c:v>
                </c:pt>
                <c:pt idx="12990">
                  <c:v>3.3399999141693102</c:v>
                </c:pt>
                <c:pt idx="12991">
                  <c:v>3.3399999141693102</c:v>
                </c:pt>
                <c:pt idx="12992">
                  <c:v>3.3399999141693102</c:v>
                </c:pt>
                <c:pt idx="12993">
                  <c:v>3.3399999141693102</c:v>
                </c:pt>
                <c:pt idx="12994">
                  <c:v>3.3399999141693102</c:v>
                </c:pt>
                <c:pt idx="12995">
                  <c:v>3.3399999141693102</c:v>
                </c:pt>
                <c:pt idx="12996">
                  <c:v>3.3399999141693102</c:v>
                </c:pt>
                <c:pt idx="12997">
                  <c:v>3.3399999141693102</c:v>
                </c:pt>
                <c:pt idx="12998">
                  <c:v>3.3399999141693102</c:v>
                </c:pt>
                <c:pt idx="12999">
                  <c:v>3.3199999332427899</c:v>
                </c:pt>
                <c:pt idx="13000">
                  <c:v>3.3199999332427899</c:v>
                </c:pt>
                <c:pt idx="13001">
                  <c:v>3.3199999332427899</c:v>
                </c:pt>
                <c:pt idx="13002">
                  <c:v>3.3399999141693102</c:v>
                </c:pt>
                <c:pt idx="13003">
                  <c:v>3.3399999141693102</c:v>
                </c:pt>
                <c:pt idx="13004">
                  <c:v>3.3399999141693102</c:v>
                </c:pt>
                <c:pt idx="13005">
                  <c:v>3.3399999141693102</c:v>
                </c:pt>
                <c:pt idx="13006">
                  <c:v>3.3399999141693102</c:v>
                </c:pt>
                <c:pt idx="13007">
                  <c:v>3.3399999141693102</c:v>
                </c:pt>
                <c:pt idx="13008">
                  <c:v>3.3399999141693102</c:v>
                </c:pt>
                <c:pt idx="13009">
                  <c:v>3.3399999141693102</c:v>
                </c:pt>
                <c:pt idx="13010">
                  <c:v>3.3399999141693102</c:v>
                </c:pt>
                <c:pt idx="13011">
                  <c:v>3.3399999141693102</c:v>
                </c:pt>
                <c:pt idx="13012">
                  <c:v>3.3399999141693102</c:v>
                </c:pt>
                <c:pt idx="13013">
                  <c:v>3.3399999141693102</c:v>
                </c:pt>
                <c:pt idx="13014">
                  <c:v>3.3399999141693102</c:v>
                </c:pt>
                <c:pt idx="13015">
                  <c:v>3.3399999141693102</c:v>
                </c:pt>
                <c:pt idx="13016">
                  <c:v>3.3399999141693102</c:v>
                </c:pt>
                <c:pt idx="13017">
                  <c:v>3.3399999141693102</c:v>
                </c:pt>
                <c:pt idx="13018">
                  <c:v>3.3199999332427899</c:v>
                </c:pt>
                <c:pt idx="13019">
                  <c:v>3.3199999332427899</c:v>
                </c:pt>
                <c:pt idx="13020">
                  <c:v>3.3199999332427899</c:v>
                </c:pt>
                <c:pt idx="13021">
                  <c:v>3.3199999332427899</c:v>
                </c:pt>
                <c:pt idx="13022">
                  <c:v>3.3199999332427899</c:v>
                </c:pt>
                <c:pt idx="13023">
                  <c:v>3.3399999141693102</c:v>
                </c:pt>
                <c:pt idx="13024">
                  <c:v>3.3399999141693102</c:v>
                </c:pt>
                <c:pt idx="13025">
                  <c:v>3.3399999141693102</c:v>
                </c:pt>
                <c:pt idx="13026">
                  <c:v>3.3399999141693102</c:v>
                </c:pt>
                <c:pt idx="13027">
                  <c:v>3.3399999141693102</c:v>
                </c:pt>
                <c:pt idx="13028">
                  <c:v>3.3399999141693102</c:v>
                </c:pt>
                <c:pt idx="13029">
                  <c:v>3.3399999141693102</c:v>
                </c:pt>
                <c:pt idx="13030">
                  <c:v>3.3199999332427899</c:v>
                </c:pt>
                <c:pt idx="13031">
                  <c:v>3.3199999332427899</c:v>
                </c:pt>
                <c:pt idx="13032">
                  <c:v>3.3199999332427899</c:v>
                </c:pt>
                <c:pt idx="13033">
                  <c:v>3.3199999332427899</c:v>
                </c:pt>
                <c:pt idx="13034">
                  <c:v>3.3199999332427899</c:v>
                </c:pt>
                <c:pt idx="13035">
                  <c:v>3.3199999332427899</c:v>
                </c:pt>
                <c:pt idx="13036">
                  <c:v>3.3199999332427899</c:v>
                </c:pt>
                <c:pt idx="13037">
                  <c:v>3.3199999332427899</c:v>
                </c:pt>
                <c:pt idx="13038">
                  <c:v>3.3199999332427899</c:v>
                </c:pt>
                <c:pt idx="13039">
                  <c:v>3.3199999332427899</c:v>
                </c:pt>
                <c:pt idx="13040">
                  <c:v>3.3199999332427899</c:v>
                </c:pt>
                <c:pt idx="13041">
                  <c:v>3.3199999332427899</c:v>
                </c:pt>
                <c:pt idx="13042">
                  <c:v>3.3199999332427899</c:v>
                </c:pt>
                <c:pt idx="13043">
                  <c:v>3.3199999332427899</c:v>
                </c:pt>
                <c:pt idx="13044">
                  <c:v>3.3199999332427899</c:v>
                </c:pt>
                <c:pt idx="13045">
                  <c:v>3.3199999332427899</c:v>
                </c:pt>
                <c:pt idx="13046">
                  <c:v>3.3199999332427899</c:v>
                </c:pt>
                <c:pt idx="13047">
                  <c:v>3.3199999332427899</c:v>
                </c:pt>
                <c:pt idx="13048">
                  <c:v>3.3199999332427899</c:v>
                </c:pt>
                <c:pt idx="13049">
                  <c:v>3.3199999332427899</c:v>
                </c:pt>
                <c:pt idx="13050">
                  <c:v>3.3199999332427899</c:v>
                </c:pt>
                <c:pt idx="13051">
                  <c:v>3.3199999332427899</c:v>
                </c:pt>
                <c:pt idx="13052">
                  <c:v>3.3199999332427899</c:v>
                </c:pt>
                <c:pt idx="13053">
                  <c:v>3.3199999332427899</c:v>
                </c:pt>
                <c:pt idx="13054">
                  <c:v>3.3199999332427899</c:v>
                </c:pt>
                <c:pt idx="13055">
                  <c:v>3.3199999332427899</c:v>
                </c:pt>
                <c:pt idx="13056">
                  <c:v>3.3199999332427899</c:v>
                </c:pt>
                <c:pt idx="13057">
                  <c:v>3.3199999332427899</c:v>
                </c:pt>
                <c:pt idx="13058">
                  <c:v>3.3199999332427899</c:v>
                </c:pt>
                <c:pt idx="13059">
                  <c:v>3.3199999332427899</c:v>
                </c:pt>
                <c:pt idx="13060">
                  <c:v>3.3199999332427899</c:v>
                </c:pt>
                <c:pt idx="13061">
                  <c:v>3.3199999332427899</c:v>
                </c:pt>
                <c:pt idx="13062">
                  <c:v>3.3199999332427899</c:v>
                </c:pt>
                <c:pt idx="13063">
                  <c:v>3.3199999332427899</c:v>
                </c:pt>
                <c:pt idx="13064">
                  <c:v>3.3199999332427899</c:v>
                </c:pt>
                <c:pt idx="13065">
                  <c:v>3.3399999141693102</c:v>
                </c:pt>
                <c:pt idx="13066">
                  <c:v>3.3399999141693102</c:v>
                </c:pt>
                <c:pt idx="13067">
                  <c:v>3.3399999141693102</c:v>
                </c:pt>
                <c:pt idx="13068">
                  <c:v>3.3199999332427899</c:v>
                </c:pt>
                <c:pt idx="13069">
                  <c:v>3.3199999332427899</c:v>
                </c:pt>
                <c:pt idx="13070">
                  <c:v>3.3199999332427899</c:v>
                </c:pt>
                <c:pt idx="13071">
                  <c:v>3.3199999332427899</c:v>
                </c:pt>
                <c:pt idx="13072">
                  <c:v>3.3199999332427899</c:v>
                </c:pt>
                <c:pt idx="13073">
                  <c:v>3.3199999332427899</c:v>
                </c:pt>
                <c:pt idx="13074">
                  <c:v>3.3199999332427899</c:v>
                </c:pt>
                <c:pt idx="13075">
                  <c:v>3.3199999332427899</c:v>
                </c:pt>
                <c:pt idx="13076">
                  <c:v>3.3199999332427899</c:v>
                </c:pt>
                <c:pt idx="13077">
                  <c:v>3.3399999141693102</c:v>
                </c:pt>
                <c:pt idx="13078">
                  <c:v>3.3399999141693102</c:v>
                </c:pt>
                <c:pt idx="13079">
                  <c:v>3.3399999141693102</c:v>
                </c:pt>
                <c:pt idx="13080">
                  <c:v>3.3199999332427899</c:v>
                </c:pt>
                <c:pt idx="13081">
                  <c:v>3.3199999332427899</c:v>
                </c:pt>
                <c:pt idx="13082">
                  <c:v>3.3199999332427899</c:v>
                </c:pt>
                <c:pt idx="13083">
                  <c:v>3.3199999332427899</c:v>
                </c:pt>
                <c:pt idx="13084">
                  <c:v>3.3199999332427899</c:v>
                </c:pt>
                <c:pt idx="13085">
                  <c:v>3.3199999332427899</c:v>
                </c:pt>
                <c:pt idx="13086">
                  <c:v>3.3199999332427899</c:v>
                </c:pt>
                <c:pt idx="13087">
                  <c:v>3.3199999332427899</c:v>
                </c:pt>
                <c:pt idx="13088">
                  <c:v>3.3199999332427899</c:v>
                </c:pt>
                <c:pt idx="13089">
                  <c:v>3.3199999332427899</c:v>
                </c:pt>
                <c:pt idx="13090">
                  <c:v>3.3199999332427899</c:v>
                </c:pt>
                <c:pt idx="13091">
                  <c:v>3.3199999332427899</c:v>
                </c:pt>
                <c:pt idx="13092">
                  <c:v>3.3199999332427899</c:v>
                </c:pt>
                <c:pt idx="13093">
                  <c:v>3.3199999332427899</c:v>
                </c:pt>
                <c:pt idx="13094">
                  <c:v>3.3199999332427899</c:v>
                </c:pt>
                <c:pt idx="13095">
                  <c:v>3.3199999332427899</c:v>
                </c:pt>
                <c:pt idx="13096">
                  <c:v>3.3199999332427899</c:v>
                </c:pt>
                <c:pt idx="13097">
                  <c:v>3.3199999332427899</c:v>
                </c:pt>
                <c:pt idx="13098">
                  <c:v>3.3199999332427899</c:v>
                </c:pt>
                <c:pt idx="13099">
                  <c:v>3.3199999332427899</c:v>
                </c:pt>
                <c:pt idx="13100">
                  <c:v>3.3199999332427899</c:v>
                </c:pt>
                <c:pt idx="13101">
                  <c:v>3.3399999141693102</c:v>
                </c:pt>
                <c:pt idx="13102">
                  <c:v>3.3399999141693102</c:v>
                </c:pt>
                <c:pt idx="13103">
                  <c:v>3.3399999141693102</c:v>
                </c:pt>
                <c:pt idx="13104">
                  <c:v>3.3199999332427899</c:v>
                </c:pt>
                <c:pt idx="13105">
                  <c:v>3.3199999332427899</c:v>
                </c:pt>
                <c:pt idx="13106">
                  <c:v>3.3199999332427899</c:v>
                </c:pt>
                <c:pt idx="13107">
                  <c:v>3.3199999332427899</c:v>
                </c:pt>
                <c:pt idx="13108">
                  <c:v>3.3199999332427899</c:v>
                </c:pt>
                <c:pt idx="13109">
                  <c:v>3.3199999332427899</c:v>
                </c:pt>
                <c:pt idx="13110">
                  <c:v>3.3399999141693102</c:v>
                </c:pt>
                <c:pt idx="13111">
                  <c:v>3.3399999141693102</c:v>
                </c:pt>
                <c:pt idx="13112">
                  <c:v>3.3399999141693102</c:v>
                </c:pt>
                <c:pt idx="13113">
                  <c:v>3.3199999332427899</c:v>
                </c:pt>
                <c:pt idx="13114">
                  <c:v>3.3199999332427899</c:v>
                </c:pt>
                <c:pt idx="13115">
                  <c:v>3.3199999332427899</c:v>
                </c:pt>
                <c:pt idx="13116">
                  <c:v>3.3199999332427899</c:v>
                </c:pt>
                <c:pt idx="13117">
                  <c:v>3.3199999332427899</c:v>
                </c:pt>
                <c:pt idx="13118">
                  <c:v>3.3199999332427899</c:v>
                </c:pt>
                <c:pt idx="13119">
                  <c:v>3.3199999332427899</c:v>
                </c:pt>
                <c:pt idx="13120">
                  <c:v>3.3199999332427899</c:v>
                </c:pt>
                <c:pt idx="13121">
                  <c:v>3.3199999332427899</c:v>
                </c:pt>
                <c:pt idx="13122">
                  <c:v>3.3199999332427899</c:v>
                </c:pt>
                <c:pt idx="13123">
                  <c:v>3.3199999332427899</c:v>
                </c:pt>
                <c:pt idx="13124">
                  <c:v>3.3199999332427899</c:v>
                </c:pt>
                <c:pt idx="13125">
                  <c:v>3.3199999332427899</c:v>
                </c:pt>
                <c:pt idx="13126">
                  <c:v>3.3199999332427899</c:v>
                </c:pt>
                <c:pt idx="13127">
                  <c:v>3.3199999332427899</c:v>
                </c:pt>
                <c:pt idx="13128">
                  <c:v>3.3199999332427899</c:v>
                </c:pt>
                <c:pt idx="13129">
                  <c:v>3.3199999332427899</c:v>
                </c:pt>
                <c:pt idx="13130">
                  <c:v>3.3199999332427899</c:v>
                </c:pt>
                <c:pt idx="13131">
                  <c:v>3.3199999332427899</c:v>
                </c:pt>
                <c:pt idx="13132">
                  <c:v>3.3399999141693102</c:v>
                </c:pt>
                <c:pt idx="13133">
                  <c:v>3.3399999141693102</c:v>
                </c:pt>
                <c:pt idx="13134">
                  <c:v>3.3399999141693102</c:v>
                </c:pt>
                <c:pt idx="13135">
                  <c:v>3.3199999332427899</c:v>
                </c:pt>
                <c:pt idx="13136">
                  <c:v>3.3199999332427899</c:v>
                </c:pt>
                <c:pt idx="13137">
                  <c:v>3.3199999332427899</c:v>
                </c:pt>
                <c:pt idx="13138">
                  <c:v>3.3199999332427899</c:v>
                </c:pt>
                <c:pt idx="13139">
                  <c:v>3.3199999332427899</c:v>
                </c:pt>
                <c:pt idx="13140">
                  <c:v>3.3199999332427899</c:v>
                </c:pt>
                <c:pt idx="13141">
                  <c:v>3.3199999332427899</c:v>
                </c:pt>
                <c:pt idx="13142">
                  <c:v>3.3199999332427899</c:v>
                </c:pt>
                <c:pt idx="13143">
                  <c:v>3.3199999332427899</c:v>
                </c:pt>
                <c:pt idx="13144">
                  <c:v>3.3199999332427899</c:v>
                </c:pt>
                <c:pt idx="13145">
                  <c:v>3.3199999332427899</c:v>
                </c:pt>
                <c:pt idx="13146">
                  <c:v>3.3199999332427899</c:v>
                </c:pt>
                <c:pt idx="13147">
                  <c:v>3.3199999332427899</c:v>
                </c:pt>
                <c:pt idx="13148">
                  <c:v>3.3199999332427899</c:v>
                </c:pt>
                <c:pt idx="13149">
                  <c:v>3.3199999332427899</c:v>
                </c:pt>
                <c:pt idx="13150">
                  <c:v>3.3199999332427899</c:v>
                </c:pt>
                <c:pt idx="13151">
                  <c:v>3.3199999332427899</c:v>
                </c:pt>
                <c:pt idx="13152">
                  <c:v>3.3199999332427899</c:v>
                </c:pt>
                <c:pt idx="13153">
                  <c:v>3.3199999332427899</c:v>
                </c:pt>
                <c:pt idx="13154">
                  <c:v>3.3199999332427899</c:v>
                </c:pt>
                <c:pt idx="13155">
                  <c:v>3.3199999332427899</c:v>
                </c:pt>
                <c:pt idx="13156">
                  <c:v>3.3199999332427899</c:v>
                </c:pt>
                <c:pt idx="13157">
                  <c:v>3.3199999332427899</c:v>
                </c:pt>
                <c:pt idx="13158">
                  <c:v>3.3199999332427899</c:v>
                </c:pt>
                <c:pt idx="13159">
                  <c:v>3.3199999332427899</c:v>
                </c:pt>
                <c:pt idx="13160">
                  <c:v>3.3199999332427899</c:v>
                </c:pt>
                <c:pt idx="13161">
                  <c:v>3.3199999332427899</c:v>
                </c:pt>
                <c:pt idx="13162">
                  <c:v>3.3199999332427899</c:v>
                </c:pt>
                <c:pt idx="13163">
                  <c:v>3.3199999332427899</c:v>
                </c:pt>
                <c:pt idx="13164">
                  <c:v>3.3199999332427899</c:v>
                </c:pt>
                <c:pt idx="13165">
                  <c:v>3.3199999332427899</c:v>
                </c:pt>
                <c:pt idx="13166">
                  <c:v>3.3199999332427899</c:v>
                </c:pt>
                <c:pt idx="13167">
                  <c:v>3.3199999332427899</c:v>
                </c:pt>
                <c:pt idx="13168">
                  <c:v>3.3199999332427899</c:v>
                </c:pt>
                <c:pt idx="13169">
                  <c:v>3.3199999332427899</c:v>
                </c:pt>
                <c:pt idx="13170">
                  <c:v>3.3199999332427899</c:v>
                </c:pt>
                <c:pt idx="13171">
                  <c:v>3.3199999332427899</c:v>
                </c:pt>
                <c:pt idx="13172">
                  <c:v>3.3399999141693102</c:v>
                </c:pt>
                <c:pt idx="13173">
                  <c:v>3.3399999141693102</c:v>
                </c:pt>
                <c:pt idx="13174">
                  <c:v>3.3399999141693102</c:v>
                </c:pt>
                <c:pt idx="13175">
                  <c:v>3.3199999332427899</c:v>
                </c:pt>
                <c:pt idx="13176">
                  <c:v>3.3199999332427899</c:v>
                </c:pt>
                <c:pt idx="13177">
                  <c:v>3.3199999332427899</c:v>
                </c:pt>
                <c:pt idx="13178">
                  <c:v>3.3199999332427899</c:v>
                </c:pt>
                <c:pt idx="13179">
                  <c:v>3.3199999332427899</c:v>
                </c:pt>
                <c:pt idx="13180">
                  <c:v>3.3199999332427899</c:v>
                </c:pt>
                <c:pt idx="13181">
                  <c:v>3.3199999332427899</c:v>
                </c:pt>
                <c:pt idx="13182">
                  <c:v>3.3199999332427899</c:v>
                </c:pt>
                <c:pt idx="13183">
                  <c:v>3.3199999332427899</c:v>
                </c:pt>
                <c:pt idx="13184">
                  <c:v>3.3199999332427899</c:v>
                </c:pt>
                <c:pt idx="13185">
                  <c:v>3.3199999332427899</c:v>
                </c:pt>
                <c:pt idx="13186">
                  <c:v>3.3199999332427899</c:v>
                </c:pt>
                <c:pt idx="13187">
                  <c:v>3.3199999332427899</c:v>
                </c:pt>
                <c:pt idx="13188">
                  <c:v>3.3199999332427899</c:v>
                </c:pt>
                <c:pt idx="13189">
                  <c:v>3.3199999332427899</c:v>
                </c:pt>
                <c:pt idx="13190">
                  <c:v>3.3199999332427899</c:v>
                </c:pt>
                <c:pt idx="13191">
                  <c:v>3.3199999332427899</c:v>
                </c:pt>
                <c:pt idx="13192">
                  <c:v>3.3199999332427899</c:v>
                </c:pt>
                <c:pt idx="13193">
                  <c:v>3.3199999332427899</c:v>
                </c:pt>
                <c:pt idx="13194">
                  <c:v>3.3199999332427899</c:v>
                </c:pt>
                <c:pt idx="13195">
                  <c:v>3.3199999332427899</c:v>
                </c:pt>
                <c:pt idx="13196">
                  <c:v>3.3199999332427899</c:v>
                </c:pt>
                <c:pt idx="13197">
                  <c:v>3.3199999332427899</c:v>
                </c:pt>
                <c:pt idx="13198">
                  <c:v>3.3399999141693102</c:v>
                </c:pt>
                <c:pt idx="13199">
                  <c:v>3.3399999141693102</c:v>
                </c:pt>
                <c:pt idx="13200">
                  <c:v>3.3399999141693102</c:v>
                </c:pt>
                <c:pt idx="13201">
                  <c:v>3.3199999332427899</c:v>
                </c:pt>
                <c:pt idx="13202">
                  <c:v>3.3199999332427899</c:v>
                </c:pt>
                <c:pt idx="13203">
                  <c:v>3.3199999332427899</c:v>
                </c:pt>
                <c:pt idx="13204">
                  <c:v>3.3199999332427899</c:v>
                </c:pt>
                <c:pt idx="13205">
                  <c:v>3.3199999332427899</c:v>
                </c:pt>
                <c:pt idx="13206">
                  <c:v>3.3199999332427899</c:v>
                </c:pt>
                <c:pt idx="13207">
                  <c:v>3.3399999141693102</c:v>
                </c:pt>
                <c:pt idx="13208">
                  <c:v>3.3399999141693102</c:v>
                </c:pt>
                <c:pt idx="13209">
                  <c:v>3.3399999141693102</c:v>
                </c:pt>
                <c:pt idx="13210">
                  <c:v>3.3199999332427899</c:v>
                </c:pt>
                <c:pt idx="13211">
                  <c:v>3.3199999332427899</c:v>
                </c:pt>
                <c:pt idx="13212">
                  <c:v>3.3199999332427899</c:v>
                </c:pt>
                <c:pt idx="13213">
                  <c:v>3.3199999332427899</c:v>
                </c:pt>
                <c:pt idx="13214">
                  <c:v>3.3199999332427899</c:v>
                </c:pt>
                <c:pt idx="13215">
                  <c:v>3.3199999332427899</c:v>
                </c:pt>
                <c:pt idx="13216">
                  <c:v>3.3199999332427899</c:v>
                </c:pt>
                <c:pt idx="13217">
                  <c:v>3.3199999332427899</c:v>
                </c:pt>
                <c:pt idx="13218">
                  <c:v>3.3199999332427899</c:v>
                </c:pt>
                <c:pt idx="13219">
                  <c:v>3.3399999141693102</c:v>
                </c:pt>
                <c:pt idx="13220">
                  <c:v>3.3399999141693102</c:v>
                </c:pt>
                <c:pt idx="13221">
                  <c:v>3.3399999141693102</c:v>
                </c:pt>
                <c:pt idx="13222">
                  <c:v>3.3199999332427899</c:v>
                </c:pt>
                <c:pt idx="13223">
                  <c:v>3.3199999332427899</c:v>
                </c:pt>
                <c:pt idx="13224">
                  <c:v>3.3199999332427899</c:v>
                </c:pt>
                <c:pt idx="13225">
                  <c:v>3.3399999141693102</c:v>
                </c:pt>
                <c:pt idx="13226">
                  <c:v>3.3399999141693102</c:v>
                </c:pt>
                <c:pt idx="13227">
                  <c:v>3.3399999141693102</c:v>
                </c:pt>
                <c:pt idx="13228">
                  <c:v>3.3199999332427899</c:v>
                </c:pt>
                <c:pt idx="13229">
                  <c:v>3.3199999332427899</c:v>
                </c:pt>
                <c:pt idx="13230">
                  <c:v>3.3199999332427899</c:v>
                </c:pt>
                <c:pt idx="13231">
                  <c:v>3.3199999332427899</c:v>
                </c:pt>
                <c:pt idx="13232">
                  <c:v>3.3199999332427899</c:v>
                </c:pt>
                <c:pt idx="13233">
                  <c:v>3.3199999332427899</c:v>
                </c:pt>
                <c:pt idx="13234">
                  <c:v>3.3199999332427899</c:v>
                </c:pt>
                <c:pt idx="13235">
                  <c:v>3.3199999332427899</c:v>
                </c:pt>
                <c:pt idx="13236">
                  <c:v>3.3399999141693102</c:v>
                </c:pt>
                <c:pt idx="13237">
                  <c:v>3.3399999141693102</c:v>
                </c:pt>
                <c:pt idx="13238">
                  <c:v>3.3399999141693102</c:v>
                </c:pt>
                <c:pt idx="13239">
                  <c:v>3.3199999332427899</c:v>
                </c:pt>
                <c:pt idx="13240">
                  <c:v>3.3199999332427899</c:v>
                </c:pt>
                <c:pt idx="13241">
                  <c:v>3.3199999332427899</c:v>
                </c:pt>
                <c:pt idx="13242">
                  <c:v>3.3199999332427899</c:v>
                </c:pt>
                <c:pt idx="13243">
                  <c:v>3.3399999141693102</c:v>
                </c:pt>
                <c:pt idx="13244">
                  <c:v>3.3399999141693102</c:v>
                </c:pt>
                <c:pt idx="13245">
                  <c:v>3.3399999141693102</c:v>
                </c:pt>
                <c:pt idx="13246">
                  <c:v>3.3199999332427899</c:v>
                </c:pt>
                <c:pt idx="13247">
                  <c:v>3.3199999332427899</c:v>
                </c:pt>
                <c:pt idx="13248">
                  <c:v>3.3199999332427899</c:v>
                </c:pt>
                <c:pt idx="13249">
                  <c:v>3.3199999332427899</c:v>
                </c:pt>
                <c:pt idx="13250">
                  <c:v>3.3199999332427899</c:v>
                </c:pt>
                <c:pt idx="13251">
                  <c:v>3.3199999332427899</c:v>
                </c:pt>
                <c:pt idx="13252">
                  <c:v>3.3199999332427899</c:v>
                </c:pt>
                <c:pt idx="13253">
                  <c:v>3.3199999332427899</c:v>
                </c:pt>
                <c:pt idx="13254">
                  <c:v>3.3399999141693102</c:v>
                </c:pt>
                <c:pt idx="13255">
                  <c:v>3.3399999141693102</c:v>
                </c:pt>
                <c:pt idx="13256">
                  <c:v>3.3399999141693102</c:v>
                </c:pt>
                <c:pt idx="13257">
                  <c:v>3.3399999141693102</c:v>
                </c:pt>
                <c:pt idx="13258">
                  <c:v>3.3199999332427899</c:v>
                </c:pt>
                <c:pt idx="13259">
                  <c:v>3.3199999332427899</c:v>
                </c:pt>
                <c:pt idx="13260">
                  <c:v>3.3199999332427899</c:v>
                </c:pt>
                <c:pt idx="13261">
                  <c:v>3.3199999332427899</c:v>
                </c:pt>
                <c:pt idx="13262">
                  <c:v>3.3199999332427899</c:v>
                </c:pt>
                <c:pt idx="13263">
                  <c:v>3.3199999332427899</c:v>
                </c:pt>
                <c:pt idx="13264">
                  <c:v>3.3199999332427899</c:v>
                </c:pt>
                <c:pt idx="13265">
                  <c:v>3.3199999332427899</c:v>
                </c:pt>
                <c:pt idx="13266">
                  <c:v>3.3399999141693102</c:v>
                </c:pt>
                <c:pt idx="13267">
                  <c:v>3.3399999141693102</c:v>
                </c:pt>
                <c:pt idx="13268">
                  <c:v>3.3399999141693102</c:v>
                </c:pt>
                <c:pt idx="13269">
                  <c:v>3.3199999332427899</c:v>
                </c:pt>
                <c:pt idx="13270">
                  <c:v>3.3199999332427899</c:v>
                </c:pt>
                <c:pt idx="13271">
                  <c:v>3.3199999332427899</c:v>
                </c:pt>
                <c:pt idx="13272">
                  <c:v>3.3399999141693102</c:v>
                </c:pt>
                <c:pt idx="13273">
                  <c:v>3.3399999141693102</c:v>
                </c:pt>
                <c:pt idx="13274">
                  <c:v>3.3399999141693102</c:v>
                </c:pt>
                <c:pt idx="13275">
                  <c:v>3.3199999332427899</c:v>
                </c:pt>
                <c:pt idx="13276">
                  <c:v>3.3199999332427899</c:v>
                </c:pt>
                <c:pt idx="13277">
                  <c:v>3.3199999332427899</c:v>
                </c:pt>
                <c:pt idx="13278">
                  <c:v>3.3199999332427899</c:v>
                </c:pt>
                <c:pt idx="13279">
                  <c:v>3.3199999332427899</c:v>
                </c:pt>
                <c:pt idx="13280">
                  <c:v>3.3199999332427899</c:v>
                </c:pt>
                <c:pt idx="13281">
                  <c:v>3.3199999332427899</c:v>
                </c:pt>
                <c:pt idx="13282">
                  <c:v>3.3199999332427899</c:v>
                </c:pt>
                <c:pt idx="13283">
                  <c:v>3.3199999332427899</c:v>
                </c:pt>
                <c:pt idx="13284">
                  <c:v>3.3199999332427899</c:v>
                </c:pt>
                <c:pt idx="13285">
                  <c:v>3.3199999332427899</c:v>
                </c:pt>
                <c:pt idx="13286">
                  <c:v>3.3199999332427899</c:v>
                </c:pt>
                <c:pt idx="13287">
                  <c:v>3.3199999332427899</c:v>
                </c:pt>
                <c:pt idx="13288">
                  <c:v>3.3199999332427899</c:v>
                </c:pt>
                <c:pt idx="13289">
                  <c:v>3.3199999332427899</c:v>
                </c:pt>
                <c:pt idx="13290">
                  <c:v>3.3199999332427899</c:v>
                </c:pt>
                <c:pt idx="13291">
                  <c:v>3.3199999332427899</c:v>
                </c:pt>
                <c:pt idx="13292">
                  <c:v>3.3199999332427899</c:v>
                </c:pt>
                <c:pt idx="13293">
                  <c:v>3.3199999332427899</c:v>
                </c:pt>
                <c:pt idx="13294">
                  <c:v>3.3199999332427899</c:v>
                </c:pt>
                <c:pt idx="13295">
                  <c:v>3.3199999332427899</c:v>
                </c:pt>
                <c:pt idx="13296">
                  <c:v>3.3199999332427899</c:v>
                </c:pt>
                <c:pt idx="13297">
                  <c:v>3.3199999332427899</c:v>
                </c:pt>
                <c:pt idx="13298">
                  <c:v>3.3199999332427899</c:v>
                </c:pt>
                <c:pt idx="13299">
                  <c:v>3.3199999332427899</c:v>
                </c:pt>
                <c:pt idx="13300">
                  <c:v>3.3199999332427899</c:v>
                </c:pt>
                <c:pt idx="13301">
                  <c:v>3.3199999332427899</c:v>
                </c:pt>
                <c:pt idx="13302">
                  <c:v>3.3199999332427899</c:v>
                </c:pt>
                <c:pt idx="13303">
                  <c:v>3.3199999332427899</c:v>
                </c:pt>
                <c:pt idx="13304">
                  <c:v>3.3199999332427899</c:v>
                </c:pt>
                <c:pt idx="13305">
                  <c:v>3.3199999332427899</c:v>
                </c:pt>
                <c:pt idx="13306">
                  <c:v>3.3199999332427899</c:v>
                </c:pt>
                <c:pt idx="13307">
                  <c:v>3.3199999332427899</c:v>
                </c:pt>
                <c:pt idx="13308">
                  <c:v>3.3199999332427899</c:v>
                </c:pt>
                <c:pt idx="13309">
                  <c:v>3.3199999332427899</c:v>
                </c:pt>
                <c:pt idx="13310">
                  <c:v>3.3199999332427899</c:v>
                </c:pt>
                <c:pt idx="13311">
                  <c:v>3.3399999141693102</c:v>
                </c:pt>
                <c:pt idx="13312">
                  <c:v>3.3399999141693102</c:v>
                </c:pt>
                <c:pt idx="13313">
                  <c:v>3.3199999332427899</c:v>
                </c:pt>
                <c:pt idx="13314">
                  <c:v>3.3199999332427899</c:v>
                </c:pt>
                <c:pt idx="13315">
                  <c:v>3.3199999332427899</c:v>
                </c:pt>
                <c:pt idx="13316">
                  <c:v>3.3399999141693102</c:v>
                </c:pt>
                <c:pt idx="13317">
                  <c:v>3.3399999141693102</c:v>
                </c:pt>
                <c:pt idx="13318">
                  <c:v>3.3399999141693102</c:v>
                </c:pt>
                <c:pt idx="13319">
                  <c:v>3.3199999332427899</c:v>
                </c:pt>
                <c:pt idx="13320">
                  <c:v>3.3199999332427899</c:v>
                </c:pt>
                <c:pt idx="13321">
                  <c:v>3.3199999332427899</c:v>
                </c:pt>
                <c:pt idx="13322">
                  <c:v>3.3199999332427899</c:v>
                </c:pt>
                <c:pt idx="13323">
                  <c:v>3.3199999332427899</c:v>
                </c:pt>
                <c:pt idx="13324">
                  <c:v>3.3199999332427899</c:v>
                </c:pt>
                <c:pt idx="13325">
                  <c:v>3.3199999332427899</c:v>
                </c:pt>
                <c:pt idx="13326">
                  <c:v>3.3199999332427899</c:v>
                </c:pt>
                <c:pt idx="13327">
                  <c:v>3.3199999332427899</c:v>
                </c:pt>
                <c:pt idx="13328">
                  <c:v>3.3199999332427899</c:v>
                </c:pt>
                <c:pt idx="13329">
                  <c:v>3.3199999332427899</c:v>
                </c:pt>
                <c:pt idx="13330">
                  <c:v>3.3199999332427899</c:v>
                </c:pt>
                <c:pt idx="13331">
                  <c:v>3.3399999141693102</c:v>
                </c:pt>
                <c:pt idx="13332">
                  <c:v>3.3399999141693102</c:v>
                </c:pt>
                <c:pt idx="13333">
                  <c:v>3.3399999141693102</c:v>
                </c:pt>
                <c:pt idx="13334">
                  <c:v>3.3199999332427899</c:v>
                </c:pt>
                <c:pt idx="13335">
                  <c:v>3.3199999332427899</c:v>
                </c:pt>
                <c:pt idx="13336">
                  <c:v>3.3199999332427899</c:v>
                </c:pt>
                <c:pt idx="13337">
                  <c:v>3.3199999332427899</c:v>
                </c:pt>
                <c:pt idx="13338">
                  <c:v>3.3199999332427899</c:v>
                </c:pt>
                <c:pt idx="13339">
                  <c:v>3.3199999332427899</c:v>
                </c:pt>
                <c:pt idx="13340">
                  <c:v>3.3199999332427899</c:v>
                </c:pt>
                <c:pt idx="13341">
                  <c:v>3.3199999332427899</c:v>
                </c:pt>
                <c:pt idx="13342">
                  <c:v>3.3199999332427899</c:v>
                </c:pt>
                <c:pt idx="13343">
                  <c:v>3.3199999332427899</c:v>
                </c:pt>
                <c:pt idx="13344">
                  <c:v>3.3199999332427899</c:v>
                </c:pt>
                <c:pt idx="13345">
                  <c:v>3.3199999332427899</c:v>
                </c:pt>
                <c:pt idx="13346">
                  <c:v>3.3199999332427899</c:v>
                </c:pt>
                <c:pt idx="13347">
                  <c:v>3.3199999332427899</c:v>
                </c:pt>
                <c:pt idx="13348">
                  <c:v>3.3199999332427899</c:v>
                </c:pt>
                <c:pt idx="13349">
                  <c:v>3.3199999332427899</c:v>
                </c:pt>
                <c:pt idx="13350">
                  <c:v>3.3199999332427899</c:v>
                </c:pt>
                <c:pt idx="13351">
                  <c:v>3.3199999332427899</c:v>
                </c:pt>
                <c:pt idx="13352">
                  <c:v>3.3399999141693102</c:v>
                </c:pt>
                <c:pt idx="13353">
                  <c:v>3.3399999141693102</c:v>
                </c:pt>
                <c:pt idx="13354">
                  <c:v>3.3399999141693102</c:v>
                </c:pt>
                <c:pt idx="13355">
                  <c:v>3.3399999141693102</c:v>
                </c:pt>
                <c:pt idx="13356">
                  <c:v>3.3199999332427899</c:v>
                </c:pt>
                <c:pt idx="13357">
                  <c:v>3.3199999332427899</c:v>
                </c:pt>
                <c:pt idx="13358">
                  <c:v>3.3199999332427899</c:v>
                </c:pt>
                <c:pt idx="13359">
                  <c:v>3.3199999332427899</c:v>
                </c:pt>
                <c:pt idx="13360">
                  <c:v>3.3199999332427899</c:v>
                </c:pt>
                <c:pt idx="13361">
                  <c:v>3.3199999332427899</c:v>
                </c:pt>
                <c:pt idx="13362">
                  <c:v>3.3199999332427899</c:v>
                </c:pt>
                <c:pt idx="13363">
                  <c:v>3.3199999332427899</c:v>
                </c:pt>
                <c:pt idx="13364">
                  <c:v>3.3199999332427899</c:v>
                </c:pt>
                <c:pt idx="13365">
                  <c:v>3.3199999332427899</c:v>
                </c:pt>
                <c:pt idx="13366">
                  <c:v>3.3199999332427899</c:v>
                </c:pt>
                <c:pt idx="13367">
                  <c:v>3.3199999332427899</c:v>
                </c:pt>
                <c:pt idx="13368">
                  <c:v>3.3199999332427899</c:v>
                </c:pt>
                <c:pt idx="13369">
                  <c:v>3.3199999332427899</c:v>
                </c:pt>
                <c:pt idx="13370">
                  <c:v>3.3199999332427899</c:v>
                </c:pt>
                <c:pt idx="13371">
                  <c:v>3.3199999332427899</c:v>
                </c:pt>
                <c:pt idx="13372">
                  <c:v>3.3199999332427899</c:v>
                </c:pt>
                <c:pt idx="13373">
                  <c:v>3.3199999332427899</c:v>
                </c:pt>
                <c:pt idx="13374">
                  <c:v>3.3199999332427899</c:v>
                </c:pt>
                <c:pt idx="13375">
                  <c:v>3.3199999332427899</c:v>
                </c:pt>
                <c:pt idx="13376">
                  <c:v>3.3199999332427899</c:v>
                </c:pt>
                <c:pt idx="13377">
                  <c:v>3.3199999332427899</c:v>
                </c:pt>
                <c:pt idx="13378">
                  <c:v>3.3199999332427899</c:v>
                </c:pt>
                <c:pt idx="13379">
                  <c:v>3.3199999332427899</c:v>
                </c:pt>
                <c:pt idx="13380">
                  <c:v>3.3199999332427899</c:v>
                </c:pt>
                <c:pt idx="13381">
                  <c:v>3.3199999332427899</c:v>
                </c:pt>
                <c:pt idx="13382">
                  <c:v>3.3199999332427899</c:v>
                </c:pt>
                <c:pt idx="13383">
                  <c:v>3.3199999332427899</c:v>
                </c:pt>
                <c:pt idx="13384">
                  <c:v>3.3199999332427899</c:v>
                </c:pt>
                <c:pt idx="13385">
                  <c:v>3.3199999332427899</c:v>
                </c:pt>
                <c:pt idx="13386">
                  <c:v>3.3199999332427899</c:v>
                </c:pt>
                <c:pt idx="13387">
                  <c:v>3.3199999332427899</c:v>
                </c:pt>
                <c:pt idx="13388">
                  <c:v>3.3199999332427899</c:v>
                </c:pt>
                <c:pt idx="13389">
                  <c:v>3.3199999332427899</c:v>
                </c:pt>
                <c:pt idx="13390">
                  <c:v>3.3199999332427899</c:v>
                </c:pt>
                <c:pt idx="13391">
                  <c:v>3.3199999332427899</c:v>
                </c:pt>
                <c:pt idx="13392">
                  <c:v>3.3199999332427899</c:v>
                </c:pt>
                <c:pt idx="13393">
                  <c:v>3.3199999332427899</c:v>
                </c:pt>
                <c:pt idx="13394">
                  <c:v>3.3199999332427899</c:v>
                </c:pt>
                <c:pt idx="13395">
                  <c:v>3.3199999332427899</c:v>
                </c:pt>
                <c:pt idx="13396">
                  <c:v>3.3199999332427899</c:v>
                </c:pt>
                <c:pt idx="13397">
                  <c:v>3.3199999332427899</c:v>
                </c:pt>
                <c:pt idx="13398">
                  <c:v>3.3199999332427899</c:v>
                </c:pt>
                <c:pt idx="13399">
                  <c:v>3.3199999332427899</c:v>
                </c:pt>
                <c:pt idx="13400">
                  <c:v>3.3199999332427899</c:v>
                </c:pt>
                <c:pt idx="13401">
                  <c:v>3.3199999332427899</c:v>
                </c:pt>
                <c:pt idx="13402">
                  <c:v>3.3199999332427899</c:v>
                </c:pt>
                <c:pt idx="13403">
                  <c:v>3.3199999332427899</c:v>
                </c:pt>
                <c:pt idx="13404">
                  <c:v>3.3199999332427899</c:v>
                </c:pt>
                <c:pt idx="13405">
                  <c:v>3.3199999332427899</c:v>
                </c:pt>
                <c:pt idx="13406">
                  <c:v>3.3399999141693102</c:v>
                </c:pt>
                <c:pt idx="13407">
                  <c:v>3.3399999141693102</c:v>
                </c:pt>
                <c:pt idx="13408">
                  <c:v>3.3399999141693102</c:v>
                </c:pt>
                <c:pt idx="13409">
                  <c:v>3.3199999332427899</c:v>
                </c:pt>
                <c:pt idx="13410">
                  <c:v>3.3199999332427899</c:v>
                </c:pt>
                <c:pt idx="13411">
                  <c:v>3.3199999332427899</c:v>
                </c:pt>
                <c:pt idx="13412">
                  <c:v>3.3199999332427899</c:v>
                </c:pt>
                <c:pt idx="13413">
                  <c:v>3.3199999332427899</c:v>
                </c:pt>
                <c:pt idx="13414">
                  <c:v>3.3199999332427899</c:v>
                </c:pt>
                <c:pt idx="13415">
                  <c:v>3.3199999332427899</c:v>
                </c:pt>
                <c:pt idx="13416">
                  <c:v>3.3199999332427899</c:v>
                </c:pt>
                <c:pt idx="13417">
                  <c:v>3.3199999332427899</c:v>
                </c:pt>
                <c:pt idx="13418">
                  <c:v>3.3199999332427899</c:v>
                </c:pt>
                <c:pt idx="13419">
                  <c:v>3.3199999332427899</c:v>
                </c:pt>
                <c:pt idx="13420">
                  <c:v>3.3199999332427899</c:v>
                </c:pt>
                <c:pt idx="13421">
                  <c:v>3.3199999332427899</c:v>
                </c:pt>
                <c:pt idx="13422">
                  <c:v>3.3199999332427899</c:v>
                </c:pt>
                <c:pt idx="13423">
                  <c:v>3.3199999332427899</c:v>
                </c:pt>
                <c:pt idx="13424">
                  <c:v>3.3199999332427899</c:v>
                </c:pt>
                <c:pt idx="13425">
                  <c:v>3.3199999332427899</c:v>
                </c:pt>
                <c:pt idx="13426">
                  <c:v>3.3199999332427899</c:v>
                </c:pt>
                <c:pt idx="13427">
                  <c:v>3.3199999332427899</c:v>
                </c:pt>
                <c:pt idx="13428">
                  <c:v>3.3199999332427899</c:v>
                </c:pt>
                <c:pt idx="13429">
                  <c:v>3.3199999332427899</c:v>
                </c:pt>
                <c:pt idx="13430">
                  <c:v>3.3199999332427899</c:v>
                </c:pt>
                <c:pt idx="13431">
                  <c:v>3.3199999332427899</c:v>
                </c:pt>
                <c:pt idx="13432">
                  <c:v>3.3199999332427899</c:v>
                </c:pt>
                <c:pt idx="13433">
                  <c:v>3.3199999332427899</c:v>
                </c:pt>
                <c:pt idx="13434">
                  <c:v>3.3199999332427899</c:v>
                </c:pt>
                <c:pt idx="13435">
                  <c:v>3.3199999332427899</c:v>
                </c:pt>
                <c:pt idx="13436">
                  <c:v>3.3199999332427899</c:v>
                </c:pt>
                <c:pt idx="13437">
                  <c:v>3.3199999332427899</c:v>
                </c:pt>
                <c:pt idx="13438">
                  <c:v>3.3199999332427899</c:v>
                </c:pt>
                <c:pt idx="13439">
                  <c:v>3.3199999332427899</c:v>
                </c:pt>
                <c:pt idx="13440">
                  <c:v>3.3199999332427899</c:v>
                </c:pt>
                <c:pt idx="13441">
                  <c:v>3.3199999332427899</c:v>
                </c:pt>
                <c:pt idx="13442">
                  <c:v>3.3199999332427899</c:v>
                </c:pt>
                <c:pt idx="13443">
                  <c:v>3.3199999332427899</c:v>
                </c:pt>
                <c:pt idx="13444">
                  <c:v>3.3199999332427899</c:v>
                </c:pt>
                <c:pt idx="13445">
                  <c:v>3.3199999332427899</c:v>
                </c:pt>
                <c:pt idx="13446">
                  <c:v>3.3199999332427899</c:v>
                </c:pt>
                <c:pt idx="13447">
                  <c:v>3.3199999332427899</c:v>
                </c:pt>
                <c:pt idx="13448">
                  <c:v>3.3199999332427899</c:v>
                </c:pt>
                <c:pt idx="13449">
                  <c:v>3.3199999332427899</c:v>
                </c:pt>
                <c:pt idx="13450">
                  <c:v>3.3199999332427899</c:v>
                </c:pt>
                <c:pt idx="13451">
                  <c:v>3.3199999332427899</c:v>
                </c:pt>
                <c:pt idx="13452">
                  <c:v>3.3199999332427899</c:v>
                </c:pt>
                <c:pt idx="13453">
                  <c:v>3.3199999332427899</c:v>
                </c:pt>
                <c:pt idx="13454">
                  <c:v>3.3199999332427899</c:v>
                </c:pt>
                <c:pt idx="13455">
                  <c:v>3.3199999332427899</c:v>
                </c:pt>
                <c:pt idx="13456">
                  <c:v>3.3199999332427899</c:v>
                </c:pt>
                <c:pt idx="13457">
                  <c:v>3.3199999332427899</c:v>
                </c:pt>
                <c:pt idx="13458">
                  <c:v>3.3199999332427899</c:v>
                </c:pt>
                <c:pt idx="13459">
                  <c:v>3.3199999332427899</c:v>
                </c:pt>
                <c:pt idx="13460">
                  <c:v>3.3199999332427899</c:v>
                </c:pt>
                <c:pt idx="13461">
                  <c:v>3.3199999332427899</c:v>
                </c:pt>
                <c:pt idx="13462">
                  <c:v>3.3199999332427899</c:v>
                </c:pt>
                <c:pt idx="13463">
                  <c:v>3.3199999332427899</c:v>
                </c:pt>
                <c:pt idx="13464">
                  <c:v>3.3199999332427899</c:v>
                </c:pt>
                <c:pt idx="13465">
                  <c:v>3.3199999332427899</c:v>
                </c:pt>
                <c:pt idx="13466">
                  <c:v>3.3199999332427899</c:v>
                </c:pt>
                <c:pt idx="13467">
                  <c:v>3.3199999332427899</c:v>
                </c:pt>
                <c:pt idx="13468">
                  <c:v>3.3199999332427899</c:v>
                </c:pt>
                <c:pt idx="13469">
                  <c:v>3.3199999332427899</c:v>
                </c:pt>
                <c:pt idx="13470">
                  <c:v>3.3199999332427899</c:v>
                </c:pt>
                <c:pt idx="13471">
                  <c:v>3.3199999332427899</c:v>
                </c:pt>
                <c:pt idx="13472">
                  <c:v>3.3199999332427899</c:v>
                </c:pt>
                <c:pt idx="13473">
                  <c:v>3.3199999332427899</c:v>
                </c:pt>
                <c:pt idx="13474">
                  <c:v>3.3199999332427899</c:v>
                </c:pt>
                <c:pt idx="13475">
                  <c:v>3.3199999332427899</c:v>
                </c:pt>
                <c:pt idx="13476">
                  <c:v>3.3199999332427899</c:v>
                </c:pt>
                <c:pt idx="13477">
                  <c:v>3.3199999332427899</c:v>
                </c:pt>
                <c:pt idx="13478">
                  <c:v>3.3199999332427899</c:v>
                </c:pt>
                <c:pt idx="13479">
                  <c:v>3.3199999332427899</c:v>
                </c:pt>
                <c:pt idx="13480">
                  <c:v>3.3199999332427899</c:v>
                </c:pt>
                <c:pt idx="13481">
                  <c:v>3.3199999332427899</c:v>
                </c:pt>
                <c:pt idx="13482">
                  <c:v>3.3199999332427899</c:v>
                </c:pt>
                <c:pt idx="13483">
                  <c:v>3.3199999332427899</c:v>
                </c:pt>
                <c:pt idx="13484">
                  <c:v>3.3199999332427899</c:v>
                </c:pt>
                <c:pt idx="13485">
                  <c:v>3.3199999332427899</c:v>
                </c:pt>
                <c:pt idx="13486">
                  <c:v>3.3199999332427899</c:v>
                </c:pt>
                <c:pt idx="13487">
                  <c:v>3.3199999332427899</c:v>
                </c:pt>
                <c:pt idx="13488">
                  <c:v>3.3199999332427899</c:v>
                </c:pt>
                <c:pt idx="13489">
                  <c:v>3.3199999332427899</c:v>
                </c:pt>
                <c:pt idx="13490">
                  <c:v>3.3199999332427899</c:v>
                </c:pt>
                <c:pt idx="13491">
                  <c:v>3.3199999332427899</c:v>
                </c:pt>
                <c:pt idx="13492">
                  <c:v>3.3199999332427899</c:v>
                </c:pt>
                <c:pt idx="13493">
                  <c:v>3.3199999332427899</c:v>
                </c:pt>
                <c:pt idx="13494">
                  <c:v>3.3199999332427899</c:v>
                </c:pt>
                <c:pt idx="13495">
                  <c:v>3.3199999332427899</c:v>
                </c:pt>
                <c:pt idx="13496">
                  <c:v>3.3199999332427899</c:v>
                </c:pt>
                <c:pt idx="13497">
                  <c:v>3.3199999332427899</c:v>
                </c:pt>
                <c:pt idx="13498">
                  <c:v>3.3199999332427899</c:v>
                </c:pt>
                <c:pt idx="13499">
                  <c:v>3.3399999141693102</c:v>
                </c:pt>
                <c:pt idx="13500">
                  <c:v>3.3399999141693102</c:v>
                </c:pt>
                <c:pt idx="13501">
                  <c:v>3.3399999141693102</c:v>
                </c:pt>
                <c:pt idx="13502">
                  <c:v>3.3199999332427899</c:v>
                </c:pt>
                <c:pt idx="13503">
                  <c:v>3.3199999332427899</c:v>
                </c:pt>
                <c:pt idx="13504">
                  <c:v>3.3199999332427899</c:v>
                </c:pt>
                <c:pt idx="13505">
                  <c:v>3.3199999332427899</c:v>
                </c:pt>
                <c:pt idx="13506">
                  <c:v>3.3199999332427899</c:v>
                </c:pt>
                <c:pt idx="13507">
                  <c:v>3.3199999332427899</c:v>
                </c:pt>
                <c:pt idx="13508">
                  <c:v>3.3199999332427899</c:v>
                </c:pt>
                <c:pt idx="13509">
                  <c:v>3.3199999332427899</c:v>
                </c:pt>
                <c:pt idx="13510">
                  <c:v>3.3199999332427899</c:v>
                </c:pt>
                <c:pt idx="13511">
                  <c:v>3.3199999332427899</c:v>
                </c:pt>
                <c:pt idx="13512">
                  <c:v>3.3199999332427899</c:v>
                </c:pt>
                <c:pt idx="13513">
                  <c:v>3.3199999332427899</c:v>
                </c:pt>
                <c:pt idx="13514">
                  <c:v>3.3199999332427899</c:v>
                </c:pt>
                <c:pt idx="13515">
                  <c:v>3.3199999332427899</c:v>
                </c:pt>
                <c:pt idx="13516">
                  <c:v>3.3199999332427899</c:v>
                </c:pt>
                <c:pt idx="13517">
                  <c:v>3.3399999141693102</c:v>
                </c:pt>
                <c:pt idx="13518">
                  <c:v>3.3399999141693102</c:v>
                </c:pt>
                <c:pt idx="13519">
                  <c:v>3.3199999332427899</c:v>
                </c:pt>
                <c:pt idx="13520">
                  <c:v>3.3199999332427899</c:v>
                </c:pt>
                <c:pt idx="13521">
                  <c:v>3.3199999332427899</c:v>
                </c:pt>
                <c:pt idx="13522">
                  <c:v>3.3199999332427899</c:v>
                </c:pt>
                <c:pt idx="13523">
                  <c:v>3.3199999332427899</c:v>
                </c:pt>
                <c:pt idx="13524">
                  <c:v>3.3199999332427899</c:v>
                </c:pt>
                <c:pt idx="13525">
                  <c:v>3.3399999141693102</c:v>
                </c:pt>
                <c:pt idx="13526">
                  <c:v>3.3399999141693102</c:v>
                </c:pt>
                <c:pt idx="13527">
                  <c:v>3.3399999141693102</c:v>
                </c:pt>
                <c:pt idx="13528">
                  <c:v>3.3199999332427899</c:v>
                </c:pt>
                <c:pt idx="13529">
                  <c:v>3.3199999332427899</c:v>
                </c:pt>
                <c:pt idx="13530">
                  <c:v>3.3199999332427899</c:v>
                </c:pt>
                <c:pt idx="13531">
                  <c:v>3.3199999332427899</c:v>
                </c:pt>
                <c:pt idx="13532">
                  <c:v>3.3199999332427899</c:v>
                </c:pt>
                <c:pt idx="13533">
                  <c:v>3.3199999332427899</c:v>
                </c:pt>
                <c:pt idx="13534">
                  <c:v>3.3199999332427899</c:v>
                </c:pt>
                <c:pt idx="13535">
                  <c:v>3.3199999332427899</c:v>
                </c:pt>
                <c:pt idx="13536">
                  <c:v>3.3199999332427899</c:v>
                </c:pt>
                <c:pt idx="13537">
                  <c:v>3.3199999332427899</c:v>
                </c:pt>
                <c:pt idx="13538">
                  <c:v>3.3199999332427899</c:v>
                </c:pt>
                <c:pt idx="13539">
                  <c:v>3.3199999332427899</c:v>
                </c:pt>
                <c:pt idx="13540">
                  <c:v>3.3199999332427899</c:v>
                </c:pt>
                <c:pt idx="13541">
                  <c:v>3.3199999332427899</c:v>
                </c:pt>
                <c:pt idx="13542">
                  <c:v>3.3199999332427899</c:v>
                </c:pt>
                <c:pt idx="13543">
                  <c:v>3.3199999332427899</c:v>
                </c:pt>
                <c:pt idx="13544">
                  <c:v>3.3199999332427899</c:v>
                </c:pt>
                <c:pt idx="13545">
                  <c:v>3.3199999332427899</c:v>
                </c:pt>
                <c:pt idx="13546">
                  <c:v>3.3199999332427899</c:v>
                </c:pt>
                <c:pt idx="13547">
                  <c:v>3.3199999332427899</c:v>
                </c:pt>
                <c:pt idx="13548">
                  <c:v>3.3199999332427899</c:v>
                </c:pt>
                <c:pt idx="13549">
                  <c:v>3.3199999332427899</c:v>
                </c:pt>
                <c:pt idx="13550">
                  <c:v>3.3199999332427899</c:v>
                </c:pt>
                <c:pt idx="13551">
                  <c:v>3.3199999332427899</c:v>
                </c:pt>
                <c:pt idx="13552">
                  <c:v>3.3199999332427899</c:v>
                </c:pt>
                <c:pt idx="13553">
                  <c:v>3.3199999332427899</c:v>
                </c:pt>
                <c:pt idx="13554">
                  <c:v>3.3199999332427899</c:v>
                </c:pt>
                <c:pt idx="13555">
                  <c:v>3.3199999332427899</c:v>
                </c:pt>
                <c:pt idx="13556">
                  <c:v>3.3199999332427899</c:v>
                </c:pt>
                <c:pt idx="13557">
                  <c:v>3.3199999332427899</c:v>
                </c:pt>
                <c:pt idx="13558">
                  <c:v>3.3199999332427899</c:v>
                </c:pt>
                <c:pt idx="13559">
                  <c:v>3.3199999332427899</c:v>
                </c:pt>
                <c:pt idx="13560">
                  <c:v>3.3199999332427899</c:v>
                </c:pt>
                <c:pt idx="13561">
                  <c:v>3.3199999332427899</c:v>
                </c:pt>
                <c:pt idx="13562">
                  <c:v>3.3199999332427899</c:v>
                </c:pt>
                <c:pt idx="13563">
                  <c:v>3.3199999332427899</c:v>
                </c:pt>
                <c:pt idx="13564">
                  <c:v>3.3199999332427899</c:v>
                </c:pt>
                <c:pt idx="13565">
                  <c:v>3.3199999332427899</c:v>
                </c:pt>
                <c:pt idx="13566">
                  <c:v>3.3199999332427899</c:v>
                </c:pt>
                <c:pt idx="13567">
                  <c:v>3.3199999332427899</c:v>
                </c:pt>
                <c:pt idx="13568">
                  <c:v>3.3199999332427899</c:v>
                </c:pt>
                <c:pt idx="13569">
                  <c:v>3.3199999332427899</c:v>
                </c:pt>
                <c:pt idx="13570">
                  <c:v>3.3199999332427899</c:v>
                </c:pt>
                <c:pt idx="13571">
                  <c:v>3.3199999332427899</c:v>
                </c:pt>
                <c:pt idx="13572">
                  <c:v>3.3199999332427899</c:v>
                </c:pt>
                <c:pt idx="13573">
                  <c:v>3.3199999332427899</c:v>
                </c:pt>
                <c:pt idx="13574">
                  <c:v>3.3199999332427899</c:v>
                </c:pt>
                <c:pt idx="13575">
                  <c:v>3.3199999332427899</c:v>
                </c:pt>
                <c:pt idx="13576">
                  <c:v>3.3199999332427899</c:v>
                </c:pt>
                <c:pt idx="13577">
                  <c:v>3.3199999332427899</c:v>
                </c:pt>
                <c:pt idx="13578">
                  <c:v>3.3199999332427899</c:v>
                </c:pt>
                <c:pt idx="13579">
                  <c:v>3.3199999332427899</c:v>
                </c:pt>
                <c:pt idx="13580">
                  <c:v>3.3199999332427899</c:v>
                </c:pt>
                <c:pt idx="13581">
                  <c:v>3.3199999332427899</c:v>
                </c:pt>
                <c:pt idx="13582">
                  <c:v>3.3199999332427899</c:v>
                </c:pt>
                <c:pt idx="13583">
                  <c:v>3.3199999332427899</c:v>
                </c:pt>
                <c:pt idx="13584">
                  <c:v>3.3199999332427899</c:v>
                </c:pt>
                <c:pt idx="13585">
                  <c:v>3.3199999332427899</c:v>
                </c:pt>
                <c:pt idx="13586">
                  <c:v>3.3199999332427899</c:v>
                </c:pt>
                <c:pt idx="13587">
                  <c:v>3.3199999332427899</c:v>
                </c:pt>
                <c:pt idx="13588">
                  <c:v>3.3199999332427899</c:v>
                </c:pt>
                <c:pt idx="13589">
                  <c:v>3.3399999141693102</c:v>
                </c:pt>
                <c:pt idx="13590">
                  <c:v>3.3399999141693102</c:v>
                </c:pt>
                <c:pt idx="13591">
                  <c:v>3.3399999141693102</c:v>
                </c:pt>
                <c:pt idx="13592">
                  <c:v>3.3199999332427899</c:v>
                </c:pt>
                <c:pt idx="13593">
                  <c:v>3.3199999332427899</c:v>
                </c:pt>
                <c:pt idx="13594">
                  <c:v>3.3199999332427899</c:v>
                </c:pt>
                <c:pt idx="13595">
                  <c:v>3.3199999332427899</c:v>
                </c:pt>
                <c:pt idx="13596">
                  <c:v>3.3199999332427899</c:v>
                </c:pt>
                <c:pt idx="13597">
                  <c:v>3.3199999332427899</c:v>
                </c:pt>
                <c:pt idx="13598">
                  <c:v>3.3199999332427899</c:v>
                </c:pt>
                <c:pt idx="13599">
                  <c:v>3.3199999332427899</c:v>
                </c:pt>
                <c:pt idx="13600">
                  <c:v>3.3199999332427899</c:v>
                </c:pt>
                <c:pt idx="13601">
                  <c:v>3.3199999332427899</c:v>
                </c:pt>
                <c:pt idx="13602">
                  <c:v>3.3199999332427899</c:v>
                </c:pt>
                <c:pt idx="13603">
                  <c:v>3.3399999141693102</c:v>
                </c:pt>
                <c:pt idx="13604">
                  <c:v>3.3399999141693102</c:v>
                </c:pt>
                <c:pt idx="13605">
                  <c:v>3.3399999141693102</c:v>
                </c:pt>
                <c:pt idx="13606">
                  <c:v>3.3399999141693102</c:v>
                </c:pt>
                <c:pt idx="13607">
                  <c:v>3.3399999141693102</c:v>
                </c:pt>
                <c:pt idx="13608">
                  <c:v>3.3399999141693102</c:v>
                </c:pt>
                <c:pt idx="13609">
                  <c:v>3.3199999332427899</c:v>
                </c:pt>
                <c:pt idx="13610">
                  <c:v>3.3199999332427899</c:v>
                </c:pt>
                <c:pt idx="13611">
                  <c:v>3.3199999332427899</c:v>
                </c:pt>
                <c:pt idx="13612">
                  <c:v>3.3199999332427899</c:v>
                </c:pt>
                <c:pt idx="13613">
                  <c:v>3.3199999332427899</c:v>
                </c:pt>
                <c:pt idx="13614">
                  <c:v>3.3199999332427899</c:v>
                </c:pt>
                <c:pt idx="13615">
                  <c:v>3.3199999332427899</c:v>
                </c:pt>
                <c:pt idx="13616">
                  <c:v>3.3199999332427899</c:v>
                </c:pt>
                <c:pt idx="13617">
                  <c:v>3.3199999332427899</c:v>
                </c:pt>
                <c:pt idx="13618">
                  <c:v>3.3199999332427899</c:v>
                </c:pt>
                <c:pt idx="13619">
                  <c:v>3.3199999332427899</c:v>
                </c:pt>
                <c:pt idx="13620">
                  <c:v>3.3199999332427899</c:v>
                </c:pt>
                <c:pt idx="13621">
                  <c:v>3.3199999332427899</c:v>
                </c:pt>
                <c:pt idx="13622">
                  <c:v>3.3199999332427899</c:v>
                </c:pt>
                <c:pt idx="13623">
                  <c:v>3.3199999332427899</c:v>
                </c:pt>
                <c:pt idx="13624">
                  <c:v>3.3199999332427899</c:v>
                </c:pt>
                <c:pt idx="13625">
                  <c:v>3.3199999332427899</c:v>
                </c:pt>
                <c:pt idx="13626">
                  <c:v>3.3199999332427899</c:v>
                </c:pt>
                <c:pt idx="13627">
                  <c:v>3.3199999332427899</c:v>
                </c:pt>
                <c:pt idx="13628">
                  <c:v>3.3199999332427899</c:v>
                </c:pt>
                <c:pt idx="13629">
                  <c:v>3.3199999332427899</c:v>
                </c:pt>
                <c:pt idx="13630">
                  <c:v>3.3199999332427899</c:v>
                </c:pt>
                <c:pt idx="13631">
                  <c:v>3.3199999332427899</c:v>
                </c:pt>
                <c:pt idx="13632">
                  <c:v>3.3199999332427899</c:v>
                </c:pt>
                <c:pt idx="13633">
                  <c:v>3.3199999332427899</c:v>
                </c:pt>
                <c:pt idx="13634">
                  <c:v>3.3199999332427899</c:v>
                </c:pt>
                <c:pt idx="13635">
                  <c:v>3.3199999332427899</c:v>
                </c:pt>
                <c:pt idx="13636">
                  <c:v>3.3199999332427899</c:v>
                </c:pt>
                <c:pt idx="13637">
                  <c:v>3.3199999332427899</c:v>
                </c:pt>
                <c:pt idx="13638">
                  <c:v>3.3199999332427899</c:v>
                </c:pt>
                <c:pt idx="13639">
                  <c:v>3.3199999332427899</c:v>
                </c:pt>
                <c:pt idx="13640">
                  <c:v>3.3199999332427899</c:v>
                </c:pt>
                <c:pt idx="13641">
                  <c:v>3.3199999332427899</c:v>
                </c:pt>
                <c:pt idx="13642">
                  <c:v>3.3199999332427899</c:v>
                </c:pt>
                <c:pt idx="13643">
                  <c:v>3.3199999332427899</c:v>
                </c:pt>
                <c:pt idx="13644">
                  <c:v>3.3199999332427899</c:v>
                </c:pt>
                <c:pt idx="13645">
                  <c:v>3.3199999332427899</c:v>
                </c:pt>
                <c:pt idx="13646">
                  <c:v>3.3199999332427899</c:v>
                </c:pt>
                <c:pt idx="13647">
                  <c:v>3.3199999332427899</c:v>
                </c:pt>
                <c:pt idx="13648">
                  <c:v>3.3199999332427899</c:v>
                </c:pt>
                <c:pt idx="13649">
                  <c:v>3.3199999332427899</c:v>
                </c:pt>
                <c:pt idx="13650">
                  <c:v>3.3199999332427899</c:v>
                </c:pt>
                <c:pt idx="13651">
                  <c:v>3.3199999332427899</c:v>
                </c:pt>
                <c:pt idx="13652">
                  <c:v>3.3199999332427899</c:v>
                </c:pt>
                <c:pt idx="13653">
                  <c:v>3.3199999332427899</c:v>
                </c:pt>
                <c:pt idx="13654">
                  <c:v>3.3399999141693102</c:v>
                </c:pt>
                <c:pt idx="13655">
                  <c:v>3.3399999141693102</c:v>
                </c:pt>
                <c:pt idx="13656">
                  <c:v>3.3399999141693102</c:v>
                </c:pt>
                <c:pt idx="13657">
                  <c:v>3.3399999141693102</c:v>
                </c:pt>
                <c:pt idx="13658">
                  <c:v>3.3399999141693102</c:v>
                </c:pt>
                <c:pt idx="13659">
                  <c:v>3.3399999141693102</c:v>
                </c:pt>
                <c:pt idx="13660">
                  <c:v>3.3199999332427899</c:v>
                </c:pt>
                <c:pt idx="13661">
                  <c:v>3.3199999332427899</c:v>
                </c:pt>
                <c:pt idx="13662">
                  <c:v>3.3199999332427899</c:v>
                </c:pt>
                <c:pt idx="13663">
                  <c:v>3.3399999141693102</c:v>
                </c:pt>
                <c:pt idx="13664">
                  <c:v>3.3399999141693102</c:v>
                </c:pt>
                <c:pt idx="13665">
                  <c:v>3.3399999141693102</c:v>
                </c:pt>
                <c:pt idx="13666">
                  <c:v>3.3399999141693102</c:v>
                </c:pt>
                <c:pt idx="13667">
                  <c:v>3.3399999141693102</c:v>
                </c:pt>
                <c:pt idx="13668">
                  <c:v>3.3399999141693102</c:v>
                </c:pt>
                <c:pt idx="13669">
                  <c:v>3.3399999141693102</c:v>
                </c:pt>
                <c:pt idx="13670">
                  <c:v>3.3399999141693102</c:v>
                </c:pt>
                <c:pt idx="13671">
                  <c:v>3.3199999332427899</c:v>
                </c:pt>
                <c:pt idx="13672">
                  <c:v>3.3199999332427899</c:v>
                </c:pt>
                <c:pt idx="13673">
                  <c:v>3.3199999332427899</c:v>
                </c:pt>
                <c:pt idx="13674">
                  <c:v>3.3399999141693102</c:v>
                </c:pt>
                <c:pt idx="13675">
                  <c:v>3.3399999141693102</c:v>
                </c:pt>
                <c:pt idx="13676">
                  <c:v>3.3399999141693102</c:v>
                </c:pt>
                <c:pt idx="13677">
                  <c:v>3.3399999141693102</c:v>
                </c:pt>
                <c:pt idx="13678">
                  <c:v>3.3399999141693102</c:v>
                </c:pt>
                <c:pt idx="13679">
                  <c:v>3.3399999141693102</c:v>
                </c:pt>
                <c:pt idx="13680">
                  <c:v>3.3199999332427899</c:v>
                </c:pt>
                <c:pt idx="13681">
                  <c:v>3.3199999332427899</c:v>
                </c:pt>
                <c:pt idx="13682">
                  <c:v>3.3199999332427899</c:v>
                </c:pt>
                <c:pt idx="13683">
                  <c:v>3.3199999332427899</c:v>
                </c:pt>
                <c:pt idx="13684">
                  <c:v>3.3199999332427899</c:v>
                </c:pt>
                <c:pt idx="13685">
                  <c:v>3.3199999332427899</c:v>
                </c:pt>
                <c:pt idx="13686">
                  <c:v>3.3199999332427899</c:v>
                </c:pt>
                <c:pt idx="13687">
                  <c:v>3.3199999332427899</c:v>
                </c:pt>
                <c:pt idx="13688">
                  <c:v>3.3199999332427899</c:v>
                </c:pt>
                <c:pt idx="13689">
                  <c:v>3.3199999332427899</c:v>
                </c:pt>
                <c:pt idx="13690">
                  <c:v>3.3199999332427899</c:v>
                </c:pt>
                <c:pt idx="13691">
                  <c:v>3.3399999141693102</c:v>
                </c:pt>
                <c:pt idx="13692">
                  <c:v>3.3399999141693102</c:v>
                </c:pt>
                <c:pt idx="13693">
                  <c:v>3.3399999141693102</c:v>
                </c:pt>
                <c:pt idx="13694">
                  <c:v>3.3399999141693102</c:v>
                </c:pt>
                <c:pt idx="13695">
                  <c:v>3.3399999141693102</c:v>
                </c:pt>
                <c:pt idx="13696">
                  <c:v>3.3399999141693102</c:v>
                </c:pt>
                <c:pt idx="13697">
                  <c:v>3.3199999332427899</c:v>
                </c:pt>
                <c:pt idx="13698">
                  <c:v>3.3199999332427899</c:v>
                </c:pt>
                <c:pt idx="13699">
                  <c:v>3.3199999332427899</c:v>
                </c:pt>
                <c:pt idx="13700">
                  <c:v>3.3199999332427899</c:v>
                </c:pt>
                <c:pt idx="13701">
                  <c:v>3.3199999332427899</c:v>
                </c:pt>
                <c:pt idx="13702">
                  <c:v>3.3199999332427899</c:v>
                </c:pt>
                <c:pt idx="13703">
                  <c:v>3.3199999332427899</c:v>
                </c:pt>
                <c:pt idx="13704">
                  <c:v>3.3199999332427899</c:v>
                </c:pt>
                <c:pt idx="13705">
                  <c:v>3.3199999332427899</c:v>
                </c:pt>
                <c:pt idx="13706">
                  <c:v>3.3199999332427899</c:v>
                </c:pt>
                <c:pt idx="13707">
                  <c:v>3.3199999332427899</c:v>
                </c:pt>
                <c:pt idx="13708">
                  <c:v>3.3199999332427899</c:v>
                </c:pt>
                <c:pt idx="13709">
                  <c:v>3.3199999332427899</c:v>
                </c:pt>
                <c:pt idx="13710">
                  <c:v>3.3199999332427899</c:v>
                </c:pt>
                <c:pt idx="13711">
                  <c:v>3.3199999332427899</c:v>
                </c:pt>
                <c:pt idx="13712">
                  <c:v>3.3199999332427899</c:v>
                </c:pt>
                <c:pt idx="13713">
                  <c:v>3.3199999332427899</c:v>
                </c:pt>
                <c:pt idx="13714">
                  <c:v>3.3199999332427899</c:v>
                </c:pt>
                <c:pt idx="13715">
                  <c:v>3.3199999332427899</c:v>
                </c:pt>
                <c:pt idx="13716">
                  <c:v>3.3199999332427899</c:v>
                </c:pt>
                <c:pt idx="13717">
                  <c:v>3.3199999332427899</c:v>
                </c:pt>
                <c:pt idx="13718">
                  <c:v>3.3199999332427899</c:v>
                </c:pt>
                <c:pt idx="13719">
                  <c:v>3.3199999332427899</c:v>
                </c:pt>
                <c:pt idx="13720">
                  <c:v>3.3199999332427899</c:v>
                </c:pt>
                <c:pt idx="13721">
                  <c:v>3.3199999332427899</c:v>
                </c:pt>
                <c:pt idx="13722">
                  <c:v>3.3199999332427899</c:v>
                </c:pt>
                <c:pt idx="13723">
                  <c:v>3.3199999332427899</c:v>
                </c:pt>
                <c:pt idx="13724">
                  <c:v>3.3199999332427899</c:v>
                </c:pt>
                <c:pt idx="13725">
                  <c:v>3.3199999332427899</c:v>
                </c:pt>
                <c:pt idx="13726">
                  <c:v>3.3199999332427899</c:v>
                </c:pt>
                <c:pt idx="13727">
                  <c:v>3.3199999332427899</c:v>
                </c:pt>
                <c:pt idx="13728">
                  <c:v>3.3199999332427899</c:v>
                </c:pt>
                <c:pt idx="13729">
                  <c:v>3.3199999332427899</c:v>
                </c:pt>
                <c:pt idx="13730">
                  <c:v>3.3199999332427899</c:v>
                </c:pt>
                <c:pt idx="13731">
                  <c:v>3.3199999332427899</c:v>
                </c:pt>
                <c:pt idx="13732">
                  <c:v>3.3199999332427899</c:v>
                </c:pt>
                <c:pt idx="13733">
                  <c:v>3.3199999332427899</c:v>
                </c:pt>
                <c:pt idx="13734">
                  <c:v>3.3199999332427899</c:v>
                </c:pt>
                <c:pt idx="13735">
                  <c:v>3.3199999332427899</c:v>
                </c:pt>
                <c:pt idx="13736">
                  <c:v>3.3199999332427899</c:v>
                </c:pt>
                <c:pt idx="13737">
                  <c:v>3.3199999332427899</c:v>
                </c:pt>
                <c:pt idx="13738">
                  <c:v>3.3199999332427899</c:v>
                </c:pt>
                <c:pt idx="13739">
                  <c:v>3.3199999332427899</c:v>
                </c:pt>
                <c:pt idx="13740">
                  <c:v>3.3199999332427899</c:v>
                </c:pt>
                <c:pt idx="13741">
                  <c:v>3.3199999332427899</c:v>
                </c:pt>
                <c:pt idx="13742">
                  <c:v>3.3199999332427899</c:v>
                </c:pt>
                <c:pt idx="13743">
                  <c:v>3.3199999332427899</c:v>
                </c:pt>
                <c:pt idx="13744">
                  <c:v>3.3199999332427899</c:v>
                </c:pt>
                <c:pt idx="13745">
                  <c:v>3.3199999332427899</c:v>
                </c:pt>
                <c:pt idx="13746">
                  <c:v>3.3199999332427899</c:v>
                </c:pt>
                <c:pt idx="13747">
                  <c:v>3.3199999332427899</c:v>
                </c:pt>
                <c:pt idx="13748">
                  <c:v>3.3399999141693102</c:v>
                </c:pt>
                <c:pt idx="13749">
                  <c:v>3.3399999141693102</c:v>
                </c:pt>
                <c:pt idx="13750">
                  <c:v>3.3399999141693102</c:v>
                </c:pt>
                <c:pt idx="13751">
                  <c:v>3.3399999141693102</c:v>
                </c:pt>
                <c:pt idx="13752">
                  <c:v>3.3399999141693102</c:v>
                </c:pt>
                <c:pt idx="13753">
                  <c:v>3.3399999141693102</c:v>
                </c:pt>
                <c:pt idx="13754">
                  <c:v>3.3199999332427899</c:v>
                </c:pt>
                <c:pt idx="13755">
                  <c:v>3.3199999332427899</c:v>
                </c:pt>
                <c:pt idx="13756">
                  <c:v>3.3199999332427899</c:v>
                </c:pt>
                <c:pt idx="13757">
                  <c:v>3.3199999332427899</c:v>
                </c:pt>
                <c:pt idx="13758">
                  <c:v>3.3199999332427899</c:v>
                </c:pt>
                <c:pt idx="13759">
                  <c:v>3.3199999332427899</c:v>
                </c:pt>
                <c:pt idx="13760">
                  <c:v>3.3399999141693102</c:v>
                </c:pt>
                <c:pt idx="13761">
                  <c:v>3.3399999141693102</c:v>
                </c:pt>
                <c:pt idx="13762">
                  <c:v>3.3399999141693102</c:v>
                </c:pt>
                <c:pt idx="13763">
                  <c:v>3.3199999332427899</c:v>
                </c:pt>
                <c:pt idx="13764">
                  <c:v>3.3199999332427899</c:v>
                </c:pt>
                <c:pt idx="13765">
                  <c:v>3.3199999332427899</c:v>
                </c:pt>
                <c:pt idx="13766">
                  <c:v>3.3199999332427899</c:v>
                </c:pt>
                <c:pt idx="13767">
                  <c:v>3.3199999332427899</c:v>
                </c:pt>
                <c:pt idx="13768">
                  <c:v>3.3199999332427899</c:v>
                </c:pt>
                <c:pt idx="13769">
                  <c:v>3.3199999332427899</c:v>
                </c:pt>
                <c:pt idx="13770">
                  <c:v>3.3199999332427899</c:v>
                </c:pt>
                <c:pt idx="13771">
                  <c:v>3.3199999332427899</c:v>
                </c:pt>
                <c:pt idx="13772">
                  <c:v>3.3199999332427899</c:v>
                </c:pt>
                <c:pt idx="13773">
                  <c:v>3.3199999332427899</c:v>
                </c:pt>
                <c:pt idx="13774">
                  <c:v>3.3199999332427899</c:v>
                </c:pt>
                <c:pt idx="13775">
                  <c:v>3.3199999332427899</c:v>
                </c:pt>
                <c:pt idx="13776">
                  <c:v>3.3199999332427899</c:v>
                </c:pt>
                <c:pt idx="13777">
                  <c:v>3.3199999332427899</c:v>
                </c:pt>
                <c:pt idx="13778">
                  <c:v>3.3199999332427899</c:v>
                </c:pt>
                <c:pt idx="13779">
                  <c:v>3.3199999332427899</c:v>
                </c:pt>
                <c:pt idx="13780">
                  <c:v>3.3399999141693102</c:v>
                </c:pt>
                <c:pt idx="13781">
                  <c:v>3.3399999141693102</c:v>
                </c:pt>
                <c:pt idx="13782">
                  <c:v>3.3399999141693102</c:v>
                </c:pt>
                <c:pt idx="13783">
                  <c:v>3.3199999332427899</c:v>
                </c:pt>
                <c:pt idx="13784">
                  <c:v>3.3199999332427899</c:v>
                </c:pt>
                <c:pt idx="13785">
                  <c:v>3.3199999332427899</c:v>
                </c:pt>
                <c:pt idx="13786">
                  <c:v>3.3399999141693102</c:v>
                </c:pt>
                <c:pt idx="13787">
                  <c:v>3.3399999141693102</c:v>
                </c:pt>
                <c:pt idx="13788">
                  <c:v>3.3399999141693102</c:v>
                </c:pt>
                <c:pt idx="13789">
                  <c:v>3.3199999332427899</c:v>
                </c:pt>
                <c:pt idx="13790">
                  <c:v>3.3199999332427899</c:v>
                </c:pt>
                <c:pt idx="13791">
                  <c:v>3.3199999332427899</c:v>
                </c:pt>
                <c:pt idx="13792">
                  <c:v>3.3199999332427899</c:v>
                </c:pt>
                <c:pt idx="13793">
                  <c:v>3.3199999332427899</c:v>
                </c:pt>
                <c:pt idx="13794">
                  <c:v>3.3199999332427899</c:v>
                </c:pt>
                <c:pt idx="13795">
                  <c:v>3.3399999141693102</c:v>
                </c:pt>
                <c:pt idx="13796">
                  <c:v>3.3399999141693102</c:v>
                </c:pt>
                <c:pt idx="13797">
                  <c:v>3.3399999141693102</c:v>
                </c:pt>
                <c:pt idx="13798">
                  <c:v>3.3399999141693102</c:v>
                </c:pt>
                <c:pt idx="13799">
                  <c:v>3.3399999141693102</c:v>
                </c:pt>
                <c:pt idx="13800">
                  <c:v>3.3199999332427899</c:v>
                </c:pt>
                <c:pt idx="13801">
                  <c:v>3.3199999332427899</c:v>
                </c:pt>
                <c:pt idx="13802">
                  <c:v>3.3199999332427899</c:v>
                </c:pt>
                <c:pt idx="13803">
                  <c:v>3.3399999141693102</c:v>
                </c:pt>
                <c:pt idx="13804">
                  <c:v>3.3399999141693102</c:v>
                </c:pt>
                <c:pt idx="13805">
                  <c:v>3.3399999141693102</c:v>
                </c:pt>
                <c:pt idx="13806">
                  <c:v>3.3399999141693102</c:v>
                </c:pt>
                <c:pt idx="13807">
                  <c:v>3.3399999141693102</c:v>
                </c:pt>
                <c:pt idx="13808">
                  <c:v>3.3399999141693102</c:v>
                </c:pt>
                <c:pt idx="13809">
                  <c:v>3.3199999332427899</c:v>
                </c:pt>
                <c:pt idx="13810">
                  <c:v>3.3199999332427899</c:v>
                </c:pt>
                <c:pt idx="13811">
                  <c:v>3.3199999332427899</c:v>
                </c:pt>
                <c:pt idx="13812">
                  <c:v>3.3199999332427899</c:v>
                </c:pt>
                <c:pt idx="13813">
                  <c:v>3.3199999332427899</c:v>
                </c:pt>
                <c:pt idx="13814">
                  <c:v>3.3199999332427899</c:v>
                </c:pt>
                <c:pt idx="13815">
                  <c:v>3.3399999141693102</c:v>
                </c:pt>
                <c:pt idx="13816">
                  <c:v>3.3399999141693102</c:v>
                </c:pt>
                <c:pt idx="13817">
                  <c:v>3.3399999141693102</c:v>
                </c:pt>
                <c:pt idx="13818">
                  <c:v>3.3199999332427899</c:v>
                </c:pt>
                <c:pt idx="13819">
                  <c:v>3.3199999332427899</c:v>
                </c:pt>
                <c:pt idx="13820">
                  <c:v>3.3199999332427899</c:v>
                </c:pt>
                <c:pt idx="13821">
                  <c:v>3.3399999141693102</c:v>
                </c:pt>
                <c:pt idx="13822">
                  <c:v>3.3399999141693102</c:v>
                </c:pt>
                <c:pt idx="13823">
                  <c:v>3.3399999141693102</c:v>
                </c:pt>
                <c:pt idx="13824">
                  <c:v>3.3399999141693102</c:v>
                </c:pt>
                <c:pt idx="13825">
                  <c:v>3.3399999141693102</c:v>
                </c:pt>
                <c:pt idx="13826">
                  <c:v>3.3199999332427899</c:v>
                </c:pt>
                <c:pt idx="13827">
                  <c:v>3.3199999332427899</c:v>
                </c:pt>
                <c:pt idx="13828">
                  <c:v>3.3199999332427899</c:v>
                </c:pt>
                <c:pt idx="13829">
                  <c:v>3.3199999332427899</c:v>
                </c:pt>
                <c:pt idx="13830">
                  <c:v>3.3399999141693102</c:v>
                </c:pt>
                <c:pt idx="13831">
                  <c:v>3.3399999141693102</c:v>
                </c:pt>
                <c:pt idx="13832">
                  <c:v>3.3399999141693102</c:v>
                </c:pt>
                <c:pt idx="13833">
                  <c:v>3.3399999141693102</c:v>
                </c:pt>
                <c:pt idx="13834">
                  <c:v>3.3399999141693102</c:v>
                </c:pt>
                <c:pt idx="13835">
                  <c:v>3.3399999141693102</c:v>
                </c:pt>
                <c:pt idx="13836">
                  <c:v>3.3399999141693102</c:v>
                </c:pt>
                <c:pt idx="13837">
                  <c:v>3.3399999141693102</c:v>
                </c:pt>
                <c:pt idx="13838">
                  <c:v>3.3399999141693102</c:v>
                </c:pt>
                <c:pt idx="13839">
                  <c:v>3.3199999332427899</c:v>
                </c:pt>
                <c:pt idx="13840">
                  <c:v>3.3199999332427899</c:v>
                </c:pt>
                <c:pt idx="13841">
                  <c:v>3.3199999332427899</c:v>
                </c:pt>
                <c:pt idx="13842">
                  <c:v>3.3399999141693102</c:v>
                </c:pt>
                <c:pt idx="13843">
                  <c:v>3.3399999141693102</c:v>
                </c:pt>
                <c:pt idx="13844">
                  <c:v>3.3399999141693102</c:v>
                </c:pt>
                <c:pt idx="13845">
                  <c:v>3.3199999332427899</c:v>
                </c:pt>
                <c:pt idx="13846">
                  <c:v>3.3199999332427899</c:v>
                </c:pt>
                <c:pt idx="13847">
                  <c:v>3.3199999332427899</c:v>
                </c:pt>
                <c:pt idx="13848">
                  <c:v>3.3399999141693102</c:v>
                </c:pt>
                <c:pt idx="13849">
                  <c:v>3.3399999141693102</c:v>
                </c:pt>
                <c:pt idx="13850">
                  <c:v>3.3399999141693102</c:v>
                </c:pt>
                <c:pt idx="13851">
                  <c:v>3.3399999141693102</c:v>
                </c:pt>
                <c:pt idx="13852">
                  <c:v>3.3399999141693102</c:v>
                </c:pt>
                <c:pt idx="13853">
                  <c:v>3.3399999141693102</c:v>
                </c:pt>
                <c:pt idx="13854">
                  <c:v>3.3399999141693102</c:v>
                </c:pt>
                <c:pt idx="13855">
                  <c:v>3.3399999141693102</c:v>
                </c:pt>
                <c:pt idx="13856">
                  <c:v>3.3199999332427899</c:v>
                </c:pt>
                <c:pt idx="13857">
                  <c:v>3.3199999332427899</c:v>
                </c:pt>
                <c:pt idx="13858">
                  <c:v>3.3199999332427899</c:v>
                </c:pt>
                <c:pt idx="13859">
                  <c:v>3.3199999332427899</c:v>
                </c:pt>
                <c:pt idx="13860">
                  <c:v>3.3199999332427899</c:v>
                </c:pt>
                <c:pt idx="13861">
                  <c:v>3.3199999332427899</c:v>
                </c:pt>
                <c:pt idx="13862">
                  <c:v>3.3199999332427899</c:v>
                </c:pt>
                <c:pt idx="13863">
                  <c:v>3.3199999332427899</c:v>
                </c:pt>
                <c:pt idx="13864">
                  <c:v>3.3199999332427899</c:v>
                </c:pt>
                <c:pt idx="13865">
                  <c:v>3.3399999141693102</c:v>
                </c:pt>
                <c:pt idx="13866">
                  <c:v>3.3399999141693102</c:v>
                </c:pt>
                <c:pt idx="13867">
                  <c:v>3.3399999141693102</c:v>
                </c:pt>
                <c:pt idx="13868">
                  <c:v>3.3399999141693102</c:v>
                </c:pt>
                <c:pt idx="13869">
                  <c:v>3.3399999141693102</c:v>
                </c:pt>
                <c:pt idx="13870">
                  <c:v>3.3399999141693102</c:v>
                </c:pt>
                <c:pt idx="13871">
                  <c:v>3.3199999332427899</c:v>
                </c:pt>
                <c:pt idx="13872">
                  <c:v>3.3199999332427899</c:v>
                </c:pt>
                <c:pt idx="13873">
                  <c:v>3.3199999332427899</c:v>
                </c:pt>
                <c:pt idx="13874">
                  <c:v>3.3399999141693102</c:v>
                </c:pt>
                <c:pt idx="13875">
                  <c:v>3.3399999141693102</c:v>
                </c:pt>
                <c:pt idx="13876">
                  <c:v>3.3399999141693102</c:v>
                </c:pt>
                <c:pt idx="13877">
                  <c:v>3.3399999141693102</c:v>
                </c:pt>
                <c:pt idx="13878">
                  <c:v>3.3399999141693102</c:v>
                </c:pt>
                <c:pt idx="13879">
                  <c:v>3.3399999141693102</c:v>
                </c:pt>
                <c:pt idx="13880">
                  <c:v>3.3399999141693102</c:v>
                </c:pt>
                <c:pt idx="13881">
                  <c:v>3.3399999141693102</c:v>
                </c:pt>
                <c:pt idx="13882">
                  <c:v>3.3399999141693102</c:v>
                </c:pt>
                <c:pt idx="13883">
                  <c:v>3.3399999141693102</c:v>
                </c:pt>
                <c:pt idx="13884">
                  <c:v>3.3399999141693102</c:v>
                </c:pt>
                <c:pt idx="13885">
                  <c:v>3.3399999141693102</c:v>
                </c:pt>
                <c:pt idx="13886">
                  <c:v>3.3399999141693102</c:v>
                </c:pt>
                <c:pt idx="13887">
                  <c:v>3.3399999141693102</c:v>
                </c:pt>
                <c:pt idx="13888">
                  <c:v>3.3399999141693102</c:v>
                </c:pt>
                <c:pt idx="13889">
                  <c:v>3.3399999141693102</c:v>
                </c:pt>
                <c:pt idx="13890">
                  <c:v>3.3399999141693102</c:v>
                </c:pt>
                <c:pt idx="13891">
                  <c:v>3.3399999141693102</c:v>
                </c:pt>
                <c:pt idx="13892">
                  <c:v>3.3199999332427899</c:v>
                </c:pt>
                <c:pt idx="13893">
                  <c:v>3.3199999332427899</c:v>
                </c:pt>
                <c:pt idx="13894">
                  <c:v>3.3399999141693102</c:v>
                </c:pt>
                <c:pt idx="13895">
                  <c:v>3.3399999141693102</c:v>
                </c:pt>
                <c:pt idx="13896">
                  <c:v>3.3399999141693102</c:v>
                </c:pt>
                <c:pt idx="13897">
                  <c:v>3.3399999141693102</c:v>
                </c:pt>
                <c:pt idx="13898">
                  <c:v>3.3399999141693102</c:v>
                </c:pt>
                <c:pt idx="13899">
                  <c:v>3.3399999141693102</c:v>
                </c:pt>
                <c:pt idx="13900">
                  <c:v>3.3399999141693102</c:v>
                </c:pt>
                <c:pt idx="13901">
                  <c:v>3.3399999141693102</c:v>
                </c:pt>
                <c:pt idx="13902">
                  <c:v>3.3399999141693102</c:v>
                </c:pt>
                <c:pt idx="13903">
                  <c:v>3.3399999141693102</c:v>
                </c:pt>
                <c:pt idx="13904">
                  <c:v>3.3399999141693102</c:v>
                </c:pt>
                <c:pt idx="13905">
                  <c:v>3.3399999141693102</c:v>
                </c:pt>
                <c:pt idx="13906">
                  <c:v>3.3399999141693102</c:v>
                </c:pt>
                <c:pt idx="13907">
                  <c:v>3.3399999141693102</c:v>
                </c:pt>
                <c:pt idx="13908">
                  <c:v>3.3399999141693102</c:v>
                </c:pt>
                <c:pt idx="13909">
                  <c:v>3.3399999141693102</c:v>
                </c:pt>
                <c:pt idx="13910">
                  <c:v>3.3399999141693102</c:v>
                </c:pt>
                <c:pt idx="13911">
                  <c:v>3.3399999141693102</c:v>
                </c:pt>
                <c:pt idx="13912">
                  <c:v>3.3399999141693102</c:v>
                </c:pt>
                <c:pt idx="13913">
                  <c:v>3.3399999141693102</c:v>
                </c:pt>
                <c:pt idx="13914">
                  <c:v>3.3399999141693102</c:v>
                </c:pt>
                <c:pt idx="13915">
                  <c:v>3.3399999141693102</c:v>
                </c:pt>
                <c:pt idx="13916">
                  <c:v>3.3399999141693102</c:v>
                </c:pt>
                <c:pt idx="13917">
                  <c:v>3.3399999141693102</c:v>
                </c:pt>
                <c:pt idx="13918">
                  <c:v>3.3399999141693102</c:v>
                </c:pt>
                <c:pt idx="13919">
                  <c:v>3.3399999141693102</c:v>
                </c:pt>
                <c:pt idx="13920">
                  <c:v>3.3299999237060498</c:v>
                </c:pt>
                <c:pt idx="13921">
                  <c:v>3.3299999237060498</c:v>
                </c:pt>
                <c:pt idx="13922">
                  <c:v>3.3299999237060498</c:v>
                </c:pt>
                <c:pt idx="13923">
                  <c:v>3.3199999332427899</c:v>
                </c:pt>
                <c:pt idx="13924">
                  <c:v>3.3199999332427899</c:v>
                </c:pt>
                <c:pt idx="13925">
                  <c:v>3.3199999332427899</c:v>
                </c:pt>
                <c:pt idx="13926">
                  <c:v>3.3399999141693102</c:v>
                </c:pt>
                <c:pt idx="13927">
                  <c:v>3.3399999141693102</c:v>
                </c:pt>
                <c:pt idx="13928">
                  <c:v>3.3399999141693102</c:v>
                </c:pt>
                <c:pt idx="13929">
                  <c:v>3.3399999141693102</c:v>
                </c:pt>
                <c:pt idx="13930">
                  <c:v>3.3399999141693102</c:v>
                </c:pt>
                <c:pt idx="13931">
                  <c:v>3.3399999141693102</c:v>
                </c:pt>
                <c:pt idx="13932">
                  <c:v>3.3399999141693102</c:v>
                </c:pt>
                <c:pt idx="13933">
                  <c:v>3.3399999141693102</c:v>
                </c:pt>
                <c:pt idx="13934">
                  <c:v>3.3399999141693102</c:v>
                </c:pt>
                <c:pt idx="13935">
                  <c:v>3.3399999141693102</c:v>
                </c:pt>
                <c:pt idx="13936">
                  <c:v>3.3199999332427899</c:v>
                </c:pt>
                <c:pt idx="13937">
                  <c:v>3.3199999332427899</c:v>
                </c:pt>
                <c:pt idx="13938">
                  <c:v>3.3199999332427899</c:v>
                </c:pt>
                <c:pt idx="13939">
                  <c:v>3.3199999332427899</c:v>
                </c:pt>
                <c:pt idx="13940">
                  <c:v>3.3199999332427899</c:v>
                </c:pt>
                <c:pt idx="13941">
                  <c:v>3.3199999332427899</c:v>
                </c:pt>
                <c:pt idx="13942">
                  <c:v>3.3199999332427899</c:v>
                </c:pt>
                <c:pt idx="13943">
                  <c:v>3.3199999332427899</c:v>
                </c:pt>
                <c:pt idx="13944">
                  <c:v>3.3199999332427899</c:v>
                </c:pt>
                <c:pt idx="13945">
                  <c:v>3.3199999332427899</c:v>
                </c:pt>
                <c:pt idx="13946">
                  <c:v>3.3199999332427899</c:v>
                </c:pt>
                <c:pt idx="13947">
                  <c:v>3.3199999332427899</c:v>
                </c:pt>
                <c:pt idx="13948">
                  <c:v>3.3199999332427899</c:v>
                </c:pt>
                <c:pt idx="13949">
                  <c:v>3.3199999332427899</c:v>
                </c:pt>
                <c:pt idx="13950">
                  <c:v>3.3199999332427899</c:v>
                </c:pt>
                <c:pt idx="13951">
                  <c:v>3.3199999332427899</c:v>
                </c:pt>
                <c:pt idx="13952">
                  <c:v>3.3199999332427899</c:v>
                </c:pt>
                <c:pt idx="13953">
                  <c:v>3.3199999332427899</c:v>
                </c:pt>
                <c:pt idx="13954">
                  <c:v>3.3199999332427899</c:v>
                </c:pt>
                <c:pt idx="13955">
                  <c:v>3.3199999332427899</c:v>
                </c:pt>
                <c:pt idx="13956">
                  <c:v>3.3199999332427899</c:v>
                </c:pt>
                <c:pt idx="13957">
                  <c:v>3.3199999332427899</c:v>
                </c:pt>
                <c:pt idx="13958">
                  <c:v>3.3199999332427899</c:v>
                </c:pt>
                <c:pt idx="13959">
                  <c:v>3.3199999332427899</c:v>
                </c:pt>
                <c:pt idx="13960">
                  <c:v>3.3199999332427899</c:v>
                </c:pt>
                <c:pt idx="13961">
                  <c:v>3.3199999332427899</c:v>
                </c:pt>
                <c:pt idx="13962">
                  <c:v>3.3199999332427899</c:v>
                </c:pt>
                <c:pt idx="13963">
                  <c:v>3.3199999332427899</c:v>
                </c:pt>
                <c:pt idx="13964">
                  <c:v>3.3199999332427899</c:v>
                </c:pt>
                <c:pt idx="13965">
                  <c:v>3.3199999332427899</c:v>
                </c:pt>
                <c:pt idx="13966">
                  <c:v>3.3199999332427899</c:v>
                </c:pt>
                <c:pt idx="13967">
                  <c:v>3.3199999332427899</c:v>
                </c:pt>
                <c:pt idx="13968">
                  <c:v>3.3199999332427899</c:v>
                </c:pt>
                <c:pt idx="13969">
                  <c:v>3.3199999332427899</c:v>
                </c:pt>
                <c:pt idx="13970">
                  <c:v>3.3199999332427899</c:v>
                </c:pt>
                <c:pt idx="13971">
                  <c:v>3.3199999332427899</c:v>
                </c:pt>
                <c:pt idx="13972">
                  <c:v>3.3199999332427899</c:v>
                </c:pt>
                <c:pt idx="13973">
                  <c:v>3.3199999332427899</c:v>
                </c:pt>
                <c:pt idx="13974">
                  <c:v>3.3199999332427899</c:v>
                </c:pt>
                <c:pt idx="13975">
                  <c:v>3.3199999332427899</c:v>
                </c:pt>
                <c:pt idx="13976">
                  <c:v>3.3199999332427899</c:v>
                </c:pt>
                <c:pt idx="13977">
                  <c:v>3.3199999332427899</c:v>
                </c:pt>
                <c:pt idx="13978">
                  <c:v>3.3199999332427899</c:v>
                </c:pt>
                <c:pt idx="13979">
                  <c:v>3.3199999332427899</c:v>
                </c:pt>
                <c:pt idx="13980">
                  <c:v>3.3199999332427899</c:v>
                </c:pt>
                <c:pt idx="13981">
                  <c:v>3.3199999332427899</c:v>
                </c:pt>
                <c:pt idx="13982">
                  <c:v>3.3199999332427899</c:v>
                </c:pt>
                <c:pt idx="13983">
                  <c:v>3.3199999332427899</c:v>
                </c:pt>
                <c:pt idx="13984">
                  <c:v>3.3199999332427899</c:v>
                </c:pt>
                <c:pt idx="13985">
                  <c:v>3.3199999332427899</c:v>
                </c:pt>
                <c:pt idx="13986">
                  <c:v>3.3399999141693102</c:v>
                </c:pt>
                <c:pt idx="13987">
                  <c:v>3.3399999141693102</c:v>
                </c:pt>
                <c:pt idx="13988">
                  <c:v>3.3399999141693102</c:v>
                </c:pt>
                <c:pt idx="13989">
                  <c:v>3.3199999332427899</c:v>
                </c:pt>
                <c:pt idx="13990">
                  <c:v>3.3199999332427899</c:v>
                </c:pt>
                <c:pt idx="13991">
                  <c:v>3.3199999332427899</c:v>
                </c:pt>
                <c:pt idx="13992">
                  <c:v>3.3199999332427899</c:v>
                </c:pt>
                <c:pt idx="13993">
                  <c:v>3.3199999332427899</c:v>
                </c:pt>
                <c:pt idx="13994">
                  <c:v>3.3199999332427899</c:v>
                </c:pt>
                <c:pt idx="13995">
                  <c:v>3.3199999332427899</c:v>
                </c:pt>
                <c:pt idx="13996">
                  <c:v>3.3199999332427899</c:v>
                </c:pt>
                <c:pt idx="13997">
                  <c:v>3.3199999332427899</c:v>
                </c:pt>
                <c:pt idx="13998">
                  <c:v>3.3199999332427899</c:v>
                </c:pt>
                <c:pt idx="13999">
                  <c:v>3.3199999332427899</c:v>
                </c:pt>
                <c:pt idx="14000">
                  <c:v>3.3199999332427899</c:v>
                </c:pt>
                <c:pt idx="14001">
                  <c:v>3.3199999332427899</c:v>
                </c:pt>
                <c:pt idx="14002">
                  <c:v>3.3199999332427899</c:v>
                </c:pt>
                <c:pt idx="14003">
                  <c:v>3.3199999332427899</c:v>
                </c:pt>
                <c:pt idx="14004">
                  <c:v>3.3199999332427899</c:v>
                </c:pt>
                <c:pt idx="14005">
                  <c:v>3.3199999332427899</c:v>
                </c:pt>
                <c:pt idx="14006">
                  <c:v>3.3199999332427899</c:v>
                </c:pt>
                <c:pt idx="14007">
                  <c:v>3.3199999332427899</c:v>
                </c:pt>
                <c:pt idx="14008">
                  <c:v>3.3199999332427899</c:v>
                </c:pt>
                <c:pt idx="14009">
                  <c:v>3.3199999332427899</c:v>
                </c:pt>
                <c:pt idx="14010">
                  <c:v>3.3199999332427899</c:v>
                </c:pt>
                <c:pt idx="14011">
                  <c:v>3.3199999332427899</c:v>
                </c:pt>
                <c:pt idx="14012">
                  <c:v>3.3199999332427899</c:v>
                </c:pt>
                <c:pt idx="14013">
                  <c:v>3.3199999332427899</c:v>
                </c:pt>
                <c:pt idx="14014">
                  <c:v>3.3199999332427899</c:v>
                </c:pt>
                <c:pt idx="14015">
                  <c:v>3.3199999332427899</c:v>
                </c:pt>
                <c:pt idx="14016">
                  <c:v>3.3399999141693102</c:v>
                </c:pt>
                <c:pt idx="14017">
                  <c:v>3.3399999141693102</c:v>
                </c:pt>
                <c:pt idx="14018">
                  <c:v>3.3199999332427899</c:v>
                </c:pt>
                <c:pt idx="14019">
                  <c:v>3.3199999332427899</c:v>
                </c:pt>
                <c:pt idx="14020">
                  <c:v>3.3199999332427899</c:v>
                </c:pt>
                <c:pt idx="14021">
                  <c:v>3.3199999332427899</c:v>
                </c:pt>
                <c:pt idx="14022">
                  <c:v>3.3199999332427899</c:v>
                </c:pt>
                <c:pt idx="14023">
                  <c:v>3.3199999332427899</c:v>
                </c:pt>
                <c:pt idx="14024">
                  <c:v>3.3199999332427899</c:v>
                </c:pt>
                <c:pt idx="14025">
                  <c:v>3.3199999332427899</c:v>
                </c:pt>
                <c:pt idx="14026">
                  <c:v>3.3199999332427899</c:v>
                </c:pt>
                <c:pt idx="14027">
                  <c:v>3.3199999332427899</c:v>
                </c:pt>
                <c:pt idx="14028">
                  <c:v>3.3199999332427899</c:v>
                </c:pt>
                <c:pt idx="14029">
                  <c:v>3.3199999332427899</c:v>
                </c:pt>
                <c:pt idx="14030">
                  <c:v>3.3199999332427899</c:v>
                </c:pt>
                <c:pt idx="14031">
                  <c:v>3.3199999332427899</c:v>
                </c:pt>
                <c:pt idx="14032">
                  <c:v>3.3199999332427899</c:v>
                </c:pt>
                <c:pt idx="14033">
                  <c:v>3.3199999332427899</c:v>
                </c:pt>
                <c:pt idx="14034">
                  <c:v>3.3199999332427899</c:v>
                </c:pt>
                <c:pt idx="14035">
                  <c:v>3.3199999332427899</c:v>
                </c:pt>
                <c:pt idx="14036">
                  <c:v>3.3199999332427899</c:v>
                </c:pt>
                <c:pt idx="14037">
                  <c:v>3.3199999332427899</c:v>
                </c:pt>
                <c:pt idx="14038">
                  <c:v>3.3199999332427899</c:v>
                </c:pt>
                <c:pt idx="14039">
                  <c:v>3.3199999332427899</c:v>
                </c:pt>
                <c:pt idx="14040">
                  <c:v>3.3199999332427899</c:v>
                </c:pt>
                <c:pt idx="14041">
                  <c:v>3.3199999332427899</c:v>
                </c:pt>
                <c:pt idx="14042">
                  <c:v>3.3199999332427899</c:v>
                </c:pt>
                <c:pt idx="14043">
                  <c:v>3.3199999332427899</c:v>
                </c:pt>
                <c:pt idx="14044">
                  <c:v>3.3199999332427899</c:v>
                </c:pt>
                <c:pt idx="14045">
                  <c:v>3.3399999141693102</c:v>
                </c:pt>
                <c:pt idx="14046">
                  <c:v>3.3399999141693102</c:v>
                </c:pt>
                <c:pt idx="14047">
                  <c:v>3.3199999332427899</c:v>
                </c:pt>
                <c:pt idx="14048">
                  <c:v>3.3199999332427899</c:v>
                </c:pt>
                <c:pt idx="14049">
                  <c:v>3.3199999332427899</c:v>
                </c:pt>
                <c:pt idx="14050">
                  <c:v>3.3199999332427899</c:v>
                </c:pt>
                <c:pt idx="14051">
                  <c:v>3.3399999141693102</c:v>
                </c:pt>
                <c:pt idx="14052">
                  <c:v>3.3399999141693102</c:v>
                </c:pt>
                <c:pt idx="14053">
                  <c:v>3.3399999141693102</c:v>
                </c:pt>
                <c:pt idx="14054">
                  <c:v>3.3199999332427899</c:v>
                </c:pt>
                <c:pt idx="14055">
                  <c:v>3.3199999332427899</c:v>
                </c:pt>
                <c:pt idx="14056">
                  <c:v>3.3399999141693102</c:v>
                </c:pt>
                <c:pt idx="14057">
                  <c:v>3.3399999141693102</c:v>
                </c:pt>
                <c:pt idx="14058">
                  <c:v>3.3399999141693102</c:v>
                </c:pt>
                <c:pt idx="14059">
                  <c:v>3.3399999141693102</c:v>
                </c:pt>
                <c:pt idx="14060">
                  <c:v>3.3399999141693102</c:v>
                </c:pt>
                <c:pt idx="14061">
                  <c:v>3.3399999141693102</c:v>
                </c:pt>
                <c:pt idx="14062">
                  <c:v>3.3199999332427899</c:v>
                </c:pt>
                <c:pt idx="14063">
                  <c:v>3.3199999332427899</c:v>
                </c:pt>
                <c:pt idx="14064">
                  <c:v>3.3199999332427899</c:v>
                </c:pt>
                <c:pt idx="14065">
                  <c:v>3.3199999332427899</c:v>
                </c:pt>
                <c:pt idx="14066">
                  <c:v>3.3399999141693102</c:v>
                </c:pt>
                <c:pt idx="14067">
                  <c:v>3.3399999141693102</c:v>
                </c:pt>
                <c:pt idx="14068">
                  <c:v>3.3399999141693102</c:v>
                </c:pt>
                <c:pt idx="14069">
                  <c:v>3.3199999332427899</c:v>
                </c:pt>
                <c:pt idx="14070">
                  <c:v>3.3199999332427899</c:v>
                </c:pt>
                <c:pt idx="14071">
                  <c:v>3.3199999332427899</c:v>
                </c:pt>
                <c:pt idx="14072">
                  <c:v>3.3199999332427899</c:v>
                </c:pt>
                <c:pt idx="14073">
                  <c:v>3.3199999332427899</c:v>
                </c:pt>
                <c:pt idx="14074">
                  <c:v>3.3199999332427899</c:v>
                </c:pt>
                <c:pt idx="14075">
                  <c:v>3.3199999332427899</c:v>
                </c:pt>
                <c:pt idx="14076">
                  <c:v>3.3199999332427899</c:v>
                </c:pt>
                <c:pt idx="14077">
                  <c:v>3.3199999332427899</c:v>
                </c:pt>
                <c:pt idx="14078">
                  <c:v>3.3199999332427899</c:v>
                </c:pt>
                <c:pt idx="14079">
                  <c:v>3.3199999332427899</c:v>
                </c:pt>
                <c:pt idx="14080">
                  <c:v>3.3199999332427899</c:v>
                </c:pt>
                <c:pt idx="14081">
                  <c:v>3.3199999332427899</c:v>
                </c:pt>
                <c:pt idx="14082">
                  <c:v>3.3199999332427899</c:v>
                </c:pt>
                <c:pt idx="14083">
                  <c:v>3.3199999332427899</c:v>
                </c:pt>
                <c:pt idx="14084">
                  <c:v>3.3199999332427899</c:v>
                </c:pt>
                <c:pt idx="14085">
                  <c:v>3.3199999332427899</c:v>
                </c:pt>
                <c:pt idx="14086">
                  <c:v>3.3199999332427899</c:v>
                </c:pt>
                <c:pt idx="14087">
                  <c:v>3.3199999332427899</c:v>
                </c:pt>
                <c:pt idx="14088">
                  <c:v>3.3199999332427899</c:v>
                </c:pt>
                <c:pt idx="14089">
                  <c:v>3.3199999332427899</c:v>
                </c:pt>
                <c:pt idx="14090">
                  <c:v>3.3199999332427899</c:v>
                </c:pt>
                <c:pt idx="14091">
                  <c:v>3.3199999332427899</c:v>
                </c:pt>
                <c:pt idx="14092">
                  <c:v>3.3199999332427899</c:v>
                </c:pt>
                <c:pt idx="14093">
                  <c:v>3.3199999332427899</c:v>
                </c:pt>
                <c:pt idx="14094">
                  <c:v>3.3199999332427899</c:v>
                </c:pt>
                <c:pt idx="14095">
                  <c:v>3.3199999332427899</c:v>
                </c:pt>
                <c:pt idx="14096">
                  <c:v>3.3199999332427899</c:v>
                </c:pt>
                <c:pt idx="14097">
                  <c:v>3.3199999332427899</c:v>
                </c:pt>
                <c:pt idx="14098">
                  <c:v>3.3199999332427899</c:v>
                </c:pt>
                <c:pt idx="14099">
                  <c:v>3.3199999332427899</c:v>
                </c:pt>
                <c:pt idx="14100">
                  <c:v>3.3199999332427899</c:v>
                </c:pt>
                <c:pt idx="14101">
                  <c:v>3.3199999332427899</c:v>
                </c:pt>
                <c:pt idx="14102">
                  <c:v>3.3199999332427899</c:v>
                </c:pt>
                <c:pt idx="14103">
                  <c:v>3.3199999332427899</c:v>
                </c:pt>
                <c:pt idx="14104">
                  <c:v>3.3199999332427899</c:v>
                </c:pt>
                <c:pt idx="14105">
                  <c:v>3.3199999332427899</c:v>
                </c:pt>
                <c:pt idx="14106">
                  <c:v>3.3199999332427899</c:v>
                </c:pt>
                <c:pt idx="14107">
                  <c:v>3.3199999332427899</c:v>
                </c:pt>
                <c:pt idx="14108">
                  <c:v>3.3199999332427899</c:v>
                </c:pt>
                <c:pt idx="14109">
                  <c:v>3.3199999332427899</c:v>
                </c:pt>
                <c:pt idx="14110">
                  <c:v>3.3199999332427899</c:v>
                </c:pt>
                <c:pt idx="14111">
                  <c:v>3.3199999332427899</c:v>
                </c:pt>
                <c:pt idx="14112">
                  <c:v>3.3199999332427899</c:v>
                </c:pt>
                <c:pt idx="14113">
                  <c:v>3.3199999332427899</c:v>
                </c:pt>
                <c:pt idx="14114">
                  <c:v>3.3199999332427899</c:v>
                </c:pt>
                <c:pt idx="14115">
                  <c:v>3.3199999332427899</c:v>
                </c:pt>
                <c:pt idx="14116">
                  <c:v>3.3199999332427899</c:v>
                </c:pt>
                <c:pt idx="14117">
                  <c:v>3.3199999332427899</c:v>
                </c:pt>
                <c:pt idx="14118">
                  <c:v>3.3199999332427899</c:v>
                </c:pt>
                <c:pt idx="14119">
                  <c:v>3.3199999332427899</c:v>
                </c:pt>
                <c:pt idx="14120">
                  <c:v>3.3199999332427899</c:v>
                </c:pt>
                <c:pt idx="14121">
                  <c:v>3.3199999332427899</c:v>
                </c:pt>
                <c:pt idx="14122">
                  <c:v>3.3199999332427899</c:v>
                </c:pt>
                <c:pt idx="14123">
                  <c:v>3.3199999332427899</c:v>
                </c:pt>
                <c:pt idx="14124">
                  <c:v>3.3199999332427899</c:v>
                </c:pt>
                <c:pt idx="14125">
                  <c:v>3.3199999332427899</c:v>
                </c:pt>
                <c:pt idx="14126">
                  <c:v>3.3199999332427899</c:v>
                </c:pt>
                <c:pt idx="14127">
                  <c:v>3.3199999332427899</c:v>
                </c:pt>
                <c:pt idx="14128">
                  <c:v>3.3199999332427899</c:v>
                </c:pt>
                <c:pt idx="14129">
                  <c:v>3.3199999332427899</c:v>
                </c:pt>
                <c:pt idx="14130">
                  <c:v>3.3199999332427899</c:v>
                </c:pt>
                <c:pt idx="14131">
                  <c:v>3.3199999332427899</c:v>
                </c:pt>
                <c:pt idx="14132">
                  <c:v>3.3199999332427899</c:v>
                </c:pt>
                <c:pt idx="14133">
                  <c:v>3.3199999332427899</c:v>
                </c:pt>
                <c:pt idx="14134">
                  <c:v>3.3199999332427899</c:v>
                </c:pt>
                <c:pt idx="14135">
                  <c:v>3.3199999332427899</c:v>
                </c:pt>
                <c:pt idx="14136">
                  <c:v>3.3199999332427899</c:v>
                </c:pt>
                <c:pt idx="14137">
                  <c:v>3.3199999332427899</c:v>
                </c:pt>
                <c:pt idx="14138">
                  <c:v>3.3199999332427899</c:v>
                </c:pt>
                <c:pt idx="14139">
                  <c:v>3.3199999332427899</c:v>
                </c:pt>
                <c:pt idx="14140">
                  <c:v>3.3199999332427899</c:v>
                </c:pt>
                <c:pt idx="14141">
                  <c:v>3.3199999332427899</c:v>
                </c:pt>
                <c:pt idx="14142">
                  <c:v>3.3199999332427899</c:v>
                </c:pt>
                <c:pt idx="14143">
                  <c:v>3.3199999332427899</c:v>
                </c:pt>
                <c:pt idx="14144">
                  <c:v>3.3199999332427899</c:v>
                </c:pt>
                <c:pt idx="14145">
                  <c:v>3.3199999332427899</c:v>
                </c:pt>
                <c:pt idx="14146">
                  <c:v>3.3199999332427899</c:v>
                </c:pt>
                <c:pt idx="14147">
                  <c:v>3.3199999332427899</c:v>
                </c:pt>
                <c:pt idx="14148">
                  <c:v>3.3199999332427899</c:v>
                </c:pt>
                <c:pt idx="14149">
                  <c:v>3.3199999332427899</c:v>
                </c:pt>
                <c:pt idx="14150">
                  <c:v>3.3199999332427899</c:v>
                </c:pt>
                <c:pt idx="14151">
                  <c:v>3.3199999332427899</c:v>
                </c:pt>
                <c:pt idx="14152">
                  <c:v>3.3199999332427899</c:v>
                </c:pt>
                <c:pt idx="14153">
                  <c:v>3.2899999618530198</c:v>
                </c:pt>
                <c:pt idx="14154">
                  <c:v>3.2899999618530198</c:v>
                </c:pt>
                <c:pt idx="14155">
                  <c:v>3.3199999332427899</c:v>
                </c:pt>
                <c:pt idx="14156">
                  <c:v>3.3199999332427899</c:v>
                </c:pt>
                <c:pt idx="14157">
                  <c:v>3.3199999332427899</c:v>
                </c:pt>
                <c:pt idx="14158">
                  <c:v>3.3199999332427899</c:v>
                </c:pt>
                <c:pt idx="14159">
                  <c:v>3.3199999332427899</c:v>
                </c:pt>
                <c:pt idx="14160">
                  <c:v>3.3199999332427899</c:v>
                </c:pt>
                <c:pt idx="14161">
                  <c:v>3.3199999332427899</c:v>
                </c:pt>
                <c:pt idx="14162">
                  <c:v>3.3199999332427899</c:v>
                </c:pt>
                <c:pt idx="14163">
                  <c:v>3.3199999332427899</c:v>
                </c:pt>
                <c:pt idx="14164">
                  <c:v>3.3199999332427899</c:v>
                </c:pt>
                <c:pt idx="14165">
                  <c:v>3.3199999332427899</c:v>
                </c:pt>
                <c:pt idx="14166">
                  <c:v>3.3199999332427899</c:v>
                </c:pt>
                <c:pt idx="14167">
                  <c:v>3.3199999332427899</c:v>
                </c:pt>
                <c:pt idx="14168">
                  <c:v>3.3199999332427899</c:v>
                </c:pt>
                <c:pt idx="14169">
                  <c:v>3.3199999332427899</c:v>
                </c:pt>
                <c:pt idx="14170">
                  <c:v>3.3199999332427899</c:v>
                </c:pt>
                <c:pt idx="14171">
                  <c:v>3.3199999332427899</c:v>
                </c:pt>
                <c:pt idx="14172">
                  <c:v>3.3199999332427899</c:v>
                </c:pt>
                <c:pt idx="14173">
                  <c:v>3.3199999332427899</c:v>
                </c:pt>
                <c:pt idx="14174">
                  <c:v>3.3199999332427899</c:v>
                </c:pt>
                <c:pt idx="14175">
                  <c:v>3.3199999332427899</c:v>
                </c:pt>
                <c:pt idx="14176">
                  <c:v>3.3199999332427899</c:v>
                </c:pt>
                <c:pt idx="14177">
                  <c:v>3.3199999332427899</c:v>
                </c:pt>
                <c:pt idx="14178">
                  <c:v>3.3199999332427899</c:v>
                </c:pt>
                <c:pt idx="14179">
                  <c:v>3.3199999332427899</c:v>
                </c:pt>
                <c:pt idx="14180">
                  <c:v>3.3199999332427899</c:v>
                </c:pt>
                <c:pt idx="14181">
                  <c:v>3.3199999332427899</c:v>
                </c:pt>
                <c:pt idx="14182">
                  <c:v>3.3199999332427899</c:v>
                </c:pt>
                <c:pt idx="14183">
                  <c:v>3.3199999332427899</c:v>
                </c:pt>
                <c:pt idx="14184">
                  <c:v>3.3199999332427899</c:v>
                </c:pt>
                <c:pt idx="14185">
                  <c:v>3.3199999332427899</c:v>
                </c:pt>
                <c:pt idx="14186">
                  <c:v>3.3199999332427899</c:v>
                </c:pt>
                <c:pt idx="14187">
                  <c:v>3.3199999332427899</c:v>
                </c:pt>
                <c:pt idx="14188">
                  <c:v>3.2899999618530198</c:v>
                </c:pt>
                <c:pt idx="14189">
                  <c:v>3.2899999618530198</c:v>
                </c:pt>
                <c:pt idx="14190">
                  <c:v>3.2899999618530198</c:v>
                </c:pt>
                <c:pt idx="14191">
                  <c:v>3.3199999332427899</c:v>
                </c:pt>
                <c:pt idx="14192">
                  <c:v>3.3199999332427899</c:v>
                </c:pt>
                <c:pt idx="14193">
                  <c:v>3.3199999332427899</c:v>
                </c:pt>
                <c:pt idx="14194">
                  <c:v>3.3199999332427899</c:v>
                </c:pt>
                <c:pt idx="14195">
                  <c:v>3.3199999332427899</c:v>
                </c:pt>
                <c:pt idx="14196">
                  <c:v>3.3199999332427899</c:v>
                </c:pt>
                <c:pt idx="14197">
                  <c:v>3.2899999618530198</c:v>
                </c:pt>
                <c:pt idx="14198">
                  <c:v>3.2899999618530198</c:v>
                </c:pt>
                <c:pt idx="14199">
                  <c:v>3.2899999618530198</c:v>
                </c:pt>
                <c:pt idx="14200">
                  <c:v>3.2899999618530198</c:v>
                </c:pt>
                <c:pt idx="14201">
                  <c:v>3.2899999618530198</c:v>
                </c:pt>
                <c:pt idx="14202">
                  <c:v>3.2899999618530198</c:v>
                </c:pt>
                <c:pt idx="14203">
                  <c:v>3.2899999618530198</c:v>
                </c:pt>
                <c:pt idx="14204">
                  <c:v>3.2899999618530198</c:v>
                </c:pt>
                <c:pt idx="14205">
                  <c:v>3.3199999332427899</c:v>
                </c:pt>
                <c:pt idx="14206">
                  <c:v>3.3199999332427899</c:v>
                </c:pt>
                <c:pt idx="14207">
                  <c:v>3.3199999332427899</c:v>
                </c:pt>
                <c:pt idx="14208">
                  <c:v>3.3199999332427899</c:v>
                </c:pt>
                <c:pt idx="14209">
                  <c:v>3.3199999332427899</c:v>
                </c:pt>
                <c:pt idx="14210">
                  <c:v>3.3199999332427899</c:v>
                </c:pt>
                <c:pt idx="14211">
                  <c:v>3.3199999332427899</c:v>
                </c:pt>
                <c:pt idx="14212">
                  <c:v>3.3199999332427899</c:v>
                </c:pt>
                <c:pt idx="14213">
                  <c:v>3.3199999332427899</c:v>
                </c:pt>
                <c:pt idx="14214">
                  <c:v>3.3199999332427899</c:v>
                </c:pt>
                <c:pt idx="14215">
                  <c:v>3.3199999332427899</c:v>
                </c:pt>
                <c:pt idx="14216">
                  <c:v>3.3199999332427899</c:v>
                </c:pt>
                <c:pt idx="14217">
                  <c:v>3.2899999618530198</c:v>
                </c:pt>
                <c:pt idx="14218">
                  <c:v>3.2899999618530198</c:v>
                </c:pt>
                <c:pt idx="14219">
                  <c:v>3.3199999332427899</c:v>
                </c:pt>
                <c:pt idx="14220">
                  <c:v>3.3199999332427899</c:v>
                </c:pt>
                <c:pt idx="14221">
                  <c:v>3.3199999332427899</c:v>
                </c:pt>
                <c:pt idx="14222">
                  <c:v>3.3199999332427899</c:v>
                </c:pt>
                <c:pt idx="14223">
                  <c:v>3.3199999332427899</c:v>
                </c:pt>
                <c:pt idx="14224">
                  <c:v>3.3199999332427899</c:v>
                </c:pt>
                <c:pt idx="14225">
                  <c:v>3.3199999332427899</c:v>
                </c:pt>
                <c:pt idx="14226">
                  <c:v>3.3199999332427899</c:v>
                </c:pt>
                <c:pt idx="14227">
                  <c:v>3.3199999332427899</c:v>
                </c:pt>
                <c:pt idx="14228">
                  <c:v>3.3199999332427899</c:v>
                </c:pt>
                <c:pt idx="14229">
                  <c:v>3.3199999332427899</c:v>
                </c:pt>
                <c:pt idx="14230">
                  <c:v>3.3199999332427899</c:v>
                </c:pt>
                <c:pt idx="14231">
                  <c:v>3.3199999332427899</c:v>
                </c:pt>
                <c:pt idx="14232">
                  <c:v>3.3199999332427899</c:v>
                </c:pt>
                <c:pt idx="14233">
                  <c:v>3.3199999332427899</c:v>
                </c:pt>
                <c:pt idx="14234">
                  <c:v>3.3199999332427899</c:v>
                </c:pt>
                <c:pt idx="14235">
                  <c:v>3.3199999332427899</c:v>
                </c:pt>
                <c:pt idx="14236">
                  <c:v>3.3199999332427899</c:v>
                </c:pt>
                <c:pt idx="14237">
                  <c:v>3.3199999332427899</c:v>
                </c:pt>
                <c:pt idx="14238">
                  <c:v>3.3199999332427899</c:v>
                </c:pt>
                <c:pt idx="14239">
                  <c:v>3.3199999332427899</c:v>
                </c:pt>
                <c:pt idx="14240">
                  <c:v>3.3199999332427899</c:v>
                </c:pt>
                <c:pt idx="14241">
                  <c:v>3.3199999332427899</c:v>
                </c:pt>
                <c:pt idx="14242">
                  <c:v>3.3199999332427899</c:v>
                </c:pt>
                <c:pt idx="14243">
                  <c:v>3.3199999332427899</c:v>
                </c:pt>
                <c:pt idx="14244">
                  <c:v>3.3199999332427899</c:v>
                </c:pt>
                <c:pt idx="14245">
                  <c:v>3.3199999332427899</c:v>
                </c:pt>
                <c:pt idx="14246">
                  <c:v>3.3199999332427899</c:v>
                </c:pt>
                <c:pt idx="14247">
                  <c:v>3.3199999332427899</c:v>
                </c:pt>
                <c:pt idx="14248">
                  <c:v>3.3199999332427899</c:v>
                </c:pt>
                <c:pt idx="14249">
                  <c:v>3.3199999332427899</c:v>
                </c:pt>
                <c:pt idx="14250">
                  <c:v>3.3199999332427899</c:v>
                </c:pt>
                <c:pt idx="14251">
                  <c:v>3.3199999332427899</c:v>
                </c:pt>
                <c:pt idx="14252">
                  <c:v>3.3199999332427899</c:v>
                </c:pt>
                <c:pt idx="14253">
                  <c:v>3.3199999332427899</c:v>
                </c:pt>
                <c:pt idx="14254">
                  <c:v>3.3199999332427899</c:v>
                </c:pt>
                <c:pt idx="14255">
                  <c:v>3.3199999332427899</c:v>
                </c:pt>
                <c:pt idx="14256">
                  <c:v>3.3199999332427899</c:v>
                </c:pt>
                <c:pt idx="14257">
                  <c:v>3.3199999332427899</c:v>
                </c:pt>
                <c:pt idx="14258">
                  <c:v>3.3199999332427899</c:v>
                </c:pt>
                <c:pt idx="14259">
                  <c:v>3.3199999332427899</c:v>
                </c:pt>
                <c:pt idx="14260">
                  <c:v>3.3199999332427899</c:v>
                </c:pt>
                <c:pt idx="14261">
                  <c:v>3.3199999332427899</c:v>
                </c:pt>
                <c:pt idx="14262">
                  <c:v>3.3199999332427899</c:v>
                </c:pt>
                <c:pt idx="14263">
                  <c:v>3.3199999332427899</c:v>
                </c:pt>
                <c:pt idx="14264">
                  <c:v>3.3199999332427899</c:v>
                </c:pt>
                <c:pt idx="14265">
                  <c:v>3.3199999332427899</c:v>
                </c:pt>
                <c:pt idx="14266">
                  <c:v>3.2899999618530198</c:v>
                </c:pt>
                <c:pt idx="14267">
                  <c:v>3.2899999618530198</c:v>
                </c:pt>
                <c:pt idx="14268">
                  <c:v>3.2899999618530198</c:v>
                </c:pt>
                <c:pt idx="14269">
                  <c:v>3.3199999332427899</c:v>
                </c:pt>
                <c:pt idx="14270">
                  <c:v>3.3199999332427899</c:v>
                </c:pt>
                <c:pt idx="14271">
                  <c:v>3.3199999332427899</c:v>
                </c:pt>
                <c:pt idx="14272">
                  <c:v>3.3199999332427899</c:v>
                </c:pt>
                <c:pt idx="14273">
                  <c:v>3.3199999332427899</c:v>
                </c:pt>
                <c:pt idx="14274">
                  <c:v>3.3199999332427899</c:v>
                </c:pt>
                <c:pt idx="14275">
                  <c:v>3.3199999332427899</c:v>
                </c:pt>
                <c:pt idx="14276">
                  <c:v>3.3199999332427899</c:v>
                </c:pt>
                <c:pt idx="14277">
                  <c:v>3.3199999332427899</c:v>
                </c:pt>
                <c:pt idx="14278">
                  <c:v>3.2899999618530198</c:v>
                </c:pt>
                <c:pt idx="14279">
                  <c:v>3.2899999618530198</c:v>
                </c:pt>
                <c:pt idx="14280">
                  <c:v>3.3199999332427899</c:v>
                </c:pt>
                <c:pt idx="14281">
                  <c:v>3.3199999332427899</c:v>
                </c:pt>
                <c:pt idx="14282">
                  <c:v>3.3199999332427899</c:v>
                </c:pt>
                <c:pt idx="14283">
                  <c:v>3.3199999332427899</c:v>
                </c:pt>
                <c:pt idx="14284">
                  <c:v>3.3399999141693102</c:v>
                </c:pt>
                <c:pt idx="14285">
                  <c:v>3.3399999141693102</c:v>
                </c:pt>
                <c:pt idx="14286">
                  <c:v>3.3399999141693102</c:v>
                </c:pt>
                <c:pt idx="14287">
                  <c:v>3.3199999332427899</c:v>
                </c:pt>
                <c:pt idx="14288">
                  <c:v>3.3199999332427899</c:v>
                </c:pt>
                <c:pt idx="14289">
                  <c:v>3.3199999332427899</c:v>
                </c:pt>
                <c:pt idx="14290">
                  <c:v>3.3199999332427899</c:v>
                </c:pt>
                <c:pt idx="14291">
                  <c:v>3.3199999332427899</c:v>
                </c:pt>
                <c:pt idx="14292">
                  <c:v>3.3199999332427899</c:v>
                </c:pt>
                <c:pt idx="14293">
                  <c:v>3.2899999618530198</c:v>
                </c:pt>
                <c:pt idx="14294">
                  <c:v>3.2899999618530198</c:v>
                </c:pt>
                <c:pt idx="14295">
                  <c:v>3.2899999618530198</c:v>
                </c:pt>
                <c:pt idx="14296">
                  <c:v>3.3199999332427899</c:v>
                </c:pt>
                <c:pt idx="14297">
                  <c:v>3.3199999332427899</c:v>
                </c:pt>
                <c:pt idx="14298">
                  <c:v>3.3199999332427899</c:v>
                </c:pt>
                <c:pt idx="14299">
                  <c:v>3.3199999332427899</c:v>
                </c:pt>
                <c:pt idx="14300">
                  <c:v>3.3199999332427899</c:v>
                </c:pt>
                <c:pt idx="14301">
                  <c:v>3.3199999332427899</c:v>
                </c:pt>
                <c:pt idx="14302">
                  <c:v>3.3199999332427899</c:v>
                </c:pt>
                <c:pt idx="14303">
                  <c:v>3.3199999332427899</c:v>
                </c:pt>
                <c:pt idx="14304">
                  <c:v>3.3199999332427899</c:v>
                </c:pt>
                <c:pt idx="14305">
                  <c:v>3.3199999332427899</c:v>
                </c:pt>
                <c:pt idx="14306">
                  <c:v>3.3199999332427899</c:v>
                </c:pt>
                <c:pt idx="14307">
                  <c:v>3.3199999332427899</c:v>
                </c:pt>
                <c:pt idx="14308">
                  <c:v>3.3199999332427899</c:v>
                </c:pt>
                <c:pt idx="14309">
                  <c:v>3.3199999332427899</c:v>
                </c:pt>
                <c:pt idx="14310">
                  <c:v>3.3199999332427899</c:v>
                </c:pt>
                <c:pt idx="14311">
                  <c:v>3.3199999332427899</c:v>
                </c:pt>
                <c:pt idx="14312">
                  <c:v>3.3199999332427899</c:v>
                </c:pt>
                <c:pt idx="14313">
                  <c:v>3.3199999332427899</c:v>
                </c:pt>
                <c:pt idx="14314">
                  <c:v>3.3199999332427899</c:v>
                </c:pt>
                <c:pt idx="14315">
                  <c:v>3.3199999332427899</c:v>
                </c:pt>
                <c:pt idx="14316">
                  <c:v>3.3199999332427899</c:v>
                </c:pt>
                <c:pt idx="14317">
                  <c:v>3.3199999332427899</c:v>
                </c:pt>
                <c:pt idx="14318">
                  <c:v>3.3199999332427899</c:v>
                </c:pt>
                <c:pt idx="14319">
                  <c:v>3.3199999332427899</c:v>
                </c:pt>
                <c:pt idx="14320">
                  <c:v>3.2899999618530198</c:v>
                </c:pt>
                <c:pt idx="14321">
                  <c:v>3.2899999618530198</c:v>
                </c:pt>
                <c:pt idx="14322">
                  <c:v>3.3199999332427899</c:v>
                </c:pt>
                <c:pt idx="14323">
                  <c:v>3.3199999332427899</c:v>
                </c:pt>
                <c:pt idx="14324">
                  <c:v>3.3199999332427899</c:v>
                </c:pt>
                <c:pt idx="14325">
                  <c:v>3.3199999332427899</c:v>
                </c:pt>
                <c:pt idx="14326">
                  <c:v>3.3199999332427899</c:v>
                </c:pt>
                <c:pt idx="14327">
                  <c:v>3.3199999332427899</c:v>
                </c:pt>
                <c:pt idx="14328">
                  <c:v>3.3199999332427899</c:v>
                </c:pt>
                <c:pt idx="14329">
                  <c:v>3.3199999332427899</c:v>
                </c:pt>
                <c:pt idx="14330">
                  <c:v>3.3199999332427899</c:v>
                </c:pt>
                <c:pt idx="14331">
                  <c:v>3.2899999618530198</c:v>
                </c:pt>
                <c:pt idx="14332">
                  <c:v>3.2899999618530198</c:v>
                </c:pt>
                <c:pt idx="14333">
                  <c:v>3.2899999618530198</c:v>
                </c:pt>
                <c:pt idx="14334">
                  <c:v>3.2899999618530198</c:v>
                </c:pt>
                <c:pt idx="14335">
                  <c:v>3.3199999332427899</c:v>
                </c:pt>
                <c:pt idx="14336">
                  <c:v>3.3199999332427899</c:v>
                </c:pt>
                <c:pt idx="14337">
                  <c:v>3.3199999332427899</c:v>
                </c:pt>
                <c:pt idx="14338">
                  <c:v>3.2899999618530198</c:v>
                </c:pt>
                <c:pt idx="14339">
                  <c:v>3.2899999618530198</c:v>
                </c:pt>
                <c:pt idx="14340">
                  <c:v>3.2899999618530198</c:v>
                </c:pt>
                <c:pt idx="14341">
                  <c:v>3.3199999332427899</c:v>
                </c:pt>
                <c:pt idx="14342">
                  <c:v>3.3199999332427899</c:v>
                </c:pt>
                <c:pt idx="14343">
                  <c:v>3.3199999332427899</c:v>
                </c:pt>
                <c:pt idx="14344">
                  <c:v>3.2899999618530198</c:v>
                </c:pt>
                <c:pt idx="14345">
                  <c:v>3.2899999618530198</c:v>
                </c:pt>
                <c:pt idx="14346">
                  <c:v>3.3199999332427899</c:v>
                </c:pt>
                <c:pt idx="14347">
                  <c:v>3.3199999332427899</c:v>
                </c:pt>
                <c:pt idx="14348">
                  <c:v>3.3199999332427899</c:v>
                </c:pt>
                <c:pt idx="14349">
                  <c:v>3.3199999332427899</c:v>
                </c:pt>
                <c:pt idx="14350">
                  <c:v>3.3199999332427899</c:v>
                </c:pt>
                <c:pt idx="14351">
                  <c:v>3.3199999332427899</c:v>
                </c:pt>
                <c:pt idx="14352">
                  <c:v>3.2899999618530198</c:v>
                </c:pt>
                <c:pt idx="14353">
                  <c:v>3.2899999618530198</c:v>
                </c:pt>
                <c:pt idx="14354">
                  <c:v>3.2899999618530198</c:v>
                </c:pt>
                <c:pt idx="14355">
                  <c:v>3.2899999618530198</c:v>
                </c:pt>
                <c:pt idx="14356">
                  <c:v>3.2899999618530198</c:v>
                </c:pt>
                <c:pt idx="14357">
                  <c:v>3.2899999618530198</c:v>
                </c:pt>
                <c:pt idx="14358">
                  <c:v>3.3199999332427899</c:v>
                </c:pt>
                <c:pt idx="14359">
                  <c:v>3.3199999332427899</c:v>
                </c:pt>
                <c:pt idx="14360">
                  <c:v>3.3199999332427899</c:v>
                </c:pt>
                <c:pt idx="14361">
                  <c:v>3.3199999332427899</c:v>
                </c:pt>
                <c:pt idx="14362">
                  <c:v>3.3199999332427899</c:v>
                </c:pt>
                <c:pt idx="14363">
                  <c:v>3.2899999618530198</c:v>
                </c:pt>
                <c:pt idx="14364">
                  <c:v>3.2899999618530198</c:v>
                </c:pt>
                <c:pt idx="14365">
                  <c:v>3.2899999618530198</c:v>
                </c:pt>
                <c:pt idx="14366">
                  <c:v>3.3199999332427899</c:v>
                </c:pt>
                <c:pt idx="14367">
                  <c:v>3.3199999332427899</c:v>
                </c:pt>
                <c:pt idx="14368">
                  <c:v>3.3199999332427899</c:v>
                </c:pt>
                <c:pt idx="14369">
                  <c:v>3.3199999332427899</c:v>
                </c:pt>
                <c:pt idx="14370">
                  <c:v>3.3199999332427899</c:v>
                </c:pt>
                <c:pt idx="14371">
                  <c:v>3.3199999332427899</c:v>
                </c:pt>
                <c:pt idx="14372">
                  <c:v>3.3199999332427899</c:v>
                </c:pt>
                <c:pt idx="14373">
                  <c:v>3.3199999332427899</c:v>
                </c:pt>
                <c:pt idx="14374">
                  <c:v>3.3199999332427899</c:v>
                </c:pt>
                <c:pt idx="14375">
                  <c:v>3.3199999332427899</c:v>
                </c:pt>
                <c:pt idx="14376">
                  <c:v>3.3199999332427899</c:v>
                </c:pt>
                <c:pt idx="14377">
                  <c:v>3.3199999332427899</c:v>
                </c:pt>
                <c:pt idx="14378">
                  <c:v>3.3199999332427899</c:v>
                </c:pt>
                <c:pt idx="14379">
                  <c:v>3.3199999332427899</c:v>
                </c:pt>
                <c:pt idx="14380">
                  <c:v>3.3199999332427899</c:v>
                </c:pt>
                <c:pt idx="14381">
                  <c:v>3.3199999332427899</c:v>
                </c:pt>
                <c:pt idx="14382">
                  <c:v>3.3199999332427899</c:v>
                </c:pt>
                <c:pt idx="14383">
                  <c:v>3.3199999332427899</c:v>
                </c:pt>
                <c:pt idx="14384">
                  <c:v>3.3199999332427899</c:v>
                </c:pt>
                <c:pt idx="14385">
                  <c:v>3.3199999332427899</c:v>
                </c:pt>
                <c:pt idx="14386">
                  <c:v>3.3199999332427899</c:v>
                </c:pt>
                <c:pt idx="14387">
                  <c:v>3.3199999332427899</c:v>
                </c:pt>
                <c:pt idx="14388">
                  <c:v>3.3199999332427899</c:v>
                </c:pt>
                <c:pt idx="14389">
                  <c:v>3.3199999332427899</c:v>
                </c:pt>
                <c:pt idx="14390">
                  <c:v>3.3199999332427899</c:v>
                </c:pt>
                <c:pt idx="14391">
                  <c:v>3.2899999618530198</c:v>
                </c:pt>
                <c:pt idx="14392">
                  <c:v>3.2899999618530198</c:v>
                </c:pt>
                <c:pt idx="14393">
                  <c:v>3.3199999332427899</c:v>
                </c:pt>
                <c:pt idx="14394">
                  <c:v>3.3199999332427899</c:v>
                </c:pt>
                <c:pt idx="14395">
                  <c:v>3.3199999332427899</c:v>
                </c:pt>
                <c:pt idx="14396">
                  <c:v>3.3199999332427899</c:v>
                </c:pt>
                <c:pt idx="14397">
                  <c:v>3.3199999332427899</c:v>
                </c:pt>
                <c:pt idx="14398">
                  <c:v>3.3199999332427899</c:v>
                </c:pt>
                <c:pt idx="14399">
                  <c:v>3.3199999332427899</c:v>
                </c:pt>
                <c:pt idx="14400">
                  <c:v>3.2899999618530198</c:v>
                </c:pt>
                <c:pt idx="14401">
                  <c:v>3.2899999618530198</c:v>
                </c:pt>
                <c:pt idx="14402">
                  <c:v>3.2899999618530198</c:v>
                </c:pt>
                <c:pt idx="14403">
                  <c:v>3.3199999332427899</c:v>
                </c:pt>
                <c:pt idx="14404">
                  <c:v>3.3199999332427899</c:v>
                </c:pt>
                <c:pt idx="14405">
                  <c:v>3.2899999618530198</c:v>
                </c:pt>
                <c:pt idx="14406">
                  <c:v>3.2899999618530198</c:v>
                </c:pt>
              </c:numCache>
            </c:numRef>
          </c:yVal>
          <c:smooth val="0"/>
        </c:ser>
        <c:ser>
          <c:idx val="1"/>
          <c:order val="1"/>
          <c:tx>
            <c:strRef>
              <c:f>'Al tests'!$C$1</c:f>
              <c:strCache>
                <c:ptCount val="1"/>
                <c:pt idx="0">
                  <c:v>Z:HTTXM4</c:v>
                </c:pt>
              </c:strCache>
            </c:strRef>
          </c:tx>
          <c:spPr>
            <a:ln w="19050" cap="rnd">
              <a:solidFill>
                <a:schemeClr val="accent2"/>
              </a:solidFill>
              <a:round/>
            </a:ln>
            <a:effectLst/>
          </c:spPr>
          <c:marker>
            <c:symbol val="none"/>
          </c:marker>
          <c:xVal>
            <c:numRef>
              <c:f>'Al tests'!$A$2:$A$14408</c:f>
              <c:numCache>
                <c:formatCode>h:mm:ss</c:formatCode>
                <c:ptCount val="14407"/>
                <c:pt idx="0">
                  <c:v>0.33334490740740735</c:v>
                </c:pt>
                <c:pt idx="1">
                  <c:v>0.3333564814814815</c:v>
                </c:pt>
                <c:pt idx="2">
                  <c:v>0.33336805555555554</c:v>
                </c:pt>
                <c:pt idx="3">
                  <c:v>0.33337962962962964</c:v>
                </c:pt>
                <c:pt idx="4">
                  <c:v>0.33339120370370368</c:v>
                </c:pt>
                <c:pt idx="5">
                  <c:v>0.33340277777777777</c:v>
                </c:pt>
                <c:pt idx="6">
                  <c:v>0.33341435185185181</c:v>
                </c:pt>
                <c:pt idx="7">
                  <c:v>0.33342592592592596</c:v>
                </c:pt>
                <c:pt idx="8">
                  <c:v>0.3334375</c:v>
                </c:pt>
                <c:pt idx="9">
                  <c:v>0.33344907407407409</c:v>
                </c:pt>
                <c:pt idx="10">
                  <c:v>0.33346064814814813</c:v>
                </c:pt>
                <c:pt idx="11">
                  <c:v>0.33347222222222223</c:v>
                </c:pt>
                <c:pt idx="12">
                  <c:v>0.33348379629629626</c:v>
                </c:pt>
                <c:pt idx="13">
                  <c:v>0.33349537037037041</c:v>
                </c:pt>
                <c:pt idx="14">
                  <c:v>0.33350694444444445</c:v>
                </c:pt>
                <c:pt idx="15">
                  <c:v>0.33351851851851855</c:v>
                </c:pt>
                <c:pt idx="16">
                  <c:v>0.33353009259259259</c:v>
                </c:pt>
                <c:pt idx="17">
                  <c:v>0.33354166666666668</c:v>
                </c:pt>
                <c:pt idx="18">
                  <c:v>0.33355324074074072</c:v>
                </c:pt>
                <c:pt idx="19">
                  <c:v>0.33356481481481487</c:v>
                </c:pt>
                <c:pt idx="20">
                  <c:v>0.33357638888888891</c:v>
                </c:pt>
                <c:pt idx="21">
                  <c:v>0.33358796296296295</c:v>
                </c:pt>
                <c:pt idx="22">
                  <c:v>0.33359953703703704</c:v>
                </c:pt>
                <c:pt idx="23">
                  <c:v>0.33361111111111108</c:v>
                </c:pt>
                <c:pt idx="24">
                  <c:v>0.33362268518518517</c:v>
                </c:pt>
                <c:pt idx="25">
                  <c:v>0.33363425925925921</c:v>
                </c:pt>
                <c:pt idx="26">
                  <c:v>0.33364583333333336</c:v>
                </c:pt>
                <c:pt idx="27">
                  <c:v>0.3336574074074074</c:v>
                </c:pt>
                <c:pt idx="28">
                  <c:v>0.3336689814814815</c:v>
                </c:pt>
                <c:pt idx="29">
                  <c:v>0.33368055555555554</c:v>
                </c:pt>
                <c:pt idx="30">
                  <c:v>0.33369212962962963</c:v>
                </c:pt>
                <c:pt idx="31">
                  <c:v>0.33370370370370367</c:v>
                </c:pt>
                <c:pt idx="32">
                  <c:v>0.33371527777777782</c:v>
                </c:pt>
                <c:pt idx="33">
                  <c:v>0.33372685185185186</c:v>
                </c:pt>
                <c:pt idx="34">
                  <c:v>0.33373842592592595</c:v>
                </c:pt>
                <c:pt idx="35">
                  <c:v>0.33374999999999999</c:v>
                </c:pt>
                <c:pt idx="36">
                  <c:v>0.33376157407407409</c:v>
                </c:pt>
                <c:pt idx="37">
                  <c:v>0.33377314814814812</c:v>
                </c:pt>
                <c:pt idx="38">
                  <c:v>0.33378472222222227</c:v>
                </c:pt>
                <c:pt idx="39">
                  <c:v>0.33379629629629631</c:v>
                </c:pt>
                <c:pt idx="40">
                  <c:v>0.33380787037037035</c:v>
                </c:pt>
                <c:pt idx="41">
                  <c:v>0.33381944444444445</c:v>
                </c:pt>
                <c:pt idx="42">
                  <c:v>0.33383101851851849</c:v>
                </c:pt>
                <c:pt idx="43">
                  <c:v>0.33384259259259258</c:v>
                </c:pt>
                <c:pt idx="44">
                  <c:v>0.33385416666666662</c:v>
                </c:pt>
                <c:pt idx="45">
                  <c:v>0.33386574074074077</c:v>
                </c:pt>
                <c:pt idx="46">
                  <c:v>0.33387731481481481</c:v>
                </c:pt>
                <c:pt idx="47">
                  <c:v>0.3338888888888889</c:v>
                </c:pt>
                <c:pt idx="48">
                  <c:v>0.33390046296296294</c:v>
                </c:pt>
                <c:pt idx="49">
                  <c:v>0.33391203703703703</c:v>
                </c:pt>
                <c:pt idx="50">
                  <c:v>0.33392361111111107</c:v>
                </c:pt>
                <c:pt idx="51">
                  <c:v>0.33393518518518522</c:v>
                </c:pt>
                <c:pt idx="52">
                  <c:v>0.33394675925925926</c:v>
                </c:pt>
                <c:pt idx="53">
                  <c:v>0.33395833333333336</c:v>
                </c:pt>
                <c:pt idx="54">
                  <c:v>0.3339699074074074</c:v>
                </c:pt>
                <c:pt idx="55">
                  <c:v>0.33398148148148149</c:v>
                </c:pt>
                <c:pt idx="56">
                  <c:v>0.33399305555555553</c:v>
                </c:pt>
                <c:pt idx="57">
                  <c:v>0.33400462962962968</c:v>
                </c:pt>
                <c:pt idx="58">
                  <c:v>0.33401620370370372</c:v>
                </c:pt>
                <c:pt idx="59">
                  <c:v>0.33402777777777781</c:v>
                </c:pt>
                <c:pt idx="60">
                  <c:v>0.33403935185185185</c:v>
                </c:pt>
                <c:pt idx="61">
                  <c:v>0.33405092592592589</c:v>
                </c:pt>
                <c:pt idx="62">
                  <c:v>0.33406249999999998</c:v>
                </c:pt>
                <c:pt idx="63">
                  <c:v>0.33407407407407402</c:v>
                </c:pt>
                <c:pt idx="64">
                  <c:v>0.33408564814814817</c:v>
                </c:pt>
                <c:pt idx="65">
                  <c:v>0.33409722222222221</c:v>
                </c:pt>
                <c:pt idx="66">
                  <c:v>0.33410879629629631</c:v>
                </c:pt>
                <c:pt idx="67">
                  <c:v>0.33412037037037035</c:v>
                </c:pt>
                <c:pt idx="68">
                  <c:v>0.33413194444444444</c:v>
                </c:pt>
                <c:pt idx="69">
                  <c:v>0.33414351851851848</c:v>
                </c:pt>
                <c:pt idx="70">
                  <c:v>0.33415509259259263</c:v>
                </c:pt>
                <c:pt idx="71">
                  <c:v>0.33416666666666667</c:v>
                </c:pt>
                <c:pt idx="72">
                  <c:v>0.33417824074074076</c:v>
                </c:pt>
                <c:pt idx="73">
                  <c:v>0.3341898148148148</c:v>
                </c:pt>
                <c:pt idx="74">
                  <c:v>0.3342013888888889</c:v>
                </c:pt>
                <c:pt idx="75">
                  <c:v>0.33421296296296293</c:v>
                </c:pt>
                <c:pt idx="76">
                  <c:v>0.33422453703703708</c:v>
                </c:pt>
                <c:pt idx="77">
                  <c:v>0.33423611111111112</c:v>
                </c:pt>
                <c:pt idx="78">
                  <c:v>0.33424768518518522</c:v>
                </c:pt>
                <c:pt idx="79">
                  <c:v>0.33425925925925926</c:v>
                </c:pt>
                <c:pt idx="80">
                  <c:v>0.33427083333333335</c:v>
                </c:pt>
                <c:pt idx="81">
                  <c:v>0.33428240740740739</c:v>
                </c:pt>
                <c:pt idx="82">
                  <c:v>0.33429398148148143</c:v>
                </c:pt>
                <c:pt idx="83">
                  <c:v>0.33430555555555558</c:v>
                </c:pt>
                <c:pt idx="84">
                  <c:v>0.33431712962962962</c:v>
                </c:pt>
                <c:pt idx="85">
                  <c:v>0.33432870370370371</c:v>
                </c:pt>
                <c:pt idx="86">
                  <c:v>0.33434027777777775</c:v>
                </c:pt>
                <c:pt idx="87">
                  <c:v>0.33435185185185184</c:v>
                </c:pt>
                <c:pt idx="88">
                  <c:v>0.33436342592592588</c:v>
                </c:pt>
                <c:pt idx="89">
                  <c:v>0.33437500000000003</c:v>
                </c:pt>
                <c:pt idx="90">
                  <c:v>0.33438657407407407</c:v>
                </c:pt>
                <c:pt idx="91">
                  <c:v>0.33439814814814817</c:v>
                </c:pt>
                <c:pt idx="92">
                  <c:v>0.33440972222222221</c:v>
                </c:pt>
                <c:pt idx="93">
                  <c:v>0.3344212962962963</c:v>
                </c:pt>
                <c:pt idx="94">
                  <c:v>0.33443287037037034</c:v>
                </c:pt>
                <c:pt idx="95">
                  <c:v>0.33444444444444449</c:v>
                </c:pt>
                <c:pt idx="96">
                  <c:v>0.33445601851851853</c:v>
                </c:pt>
                <c:pt idx="97">
                  <c:v>0.33446759259259262</c:v>
                </c:pt>
                <c:pt idx="98">
                  <c:v>0.33447916666666666</c:v>
                </c:pt>
                <c:pt idx="99">
                  <c:v>0.33449074074074076</c:v>
                </c:pt>
                <c:pt idx="100">
                  <c:v>0.33450231481481479</c:v>
                </c:pt>
                <c:pt idx="101">
                  <c:v>0.33451388888888894</c:v>
                </c:pt>
                <c:pt idx="102">
                  <c:v>0.33452546296296298</c:v>
                </c:pt>
                <c:pt idx="103">
                  <c:v>0.33453703703703702</c:v>
                </c:pt>
                <c:pt idx="104">
                  <c:v>0.33454861111111112</c:v>
                </c:pt>
                <c:pt idx="105">
                  <c:v>0.33456018518518515</c:v>
                </c:pt>
                <c:pt idx="106">
                  <c:v>0.33457175925925925</c:v>
                </c:pt>
                <c:pt idx="107">
                  <c:v>0.33458333333333329</c:v>
                </c:pt>
                <c:pt idx="108">
                  <c:v>0.33459490740740744</c:v>
                </c:pt>
                <c:pt idx="109">
                  <c:v>0.33460648148148148</c:v>
                </c:pt>
                <c:pt idx="110">
                  <c:v>0.33461805555555557</c:v>
                </c:pt>
                <c:pt idx="111">
                  <c:v>0.33462962962962961</c:v>
                </c:pt>
                <c:pt idx="112">
                  <c:v>0.3346412037037037</c:v>
                </c:pt>
                <c:pt idx="113">
                  <c:v>0.33465277777777774</c:v>
                </c:pt>
                <c:pt idx="114">
                  <c:v>0.33466435185185189</c:v>
                </c:pt>
                <c:pt idx="115">
                  <c:v>0.33467592592592593</c:v>
                </c:pt>
                <c:pt idx="116">
                  <c:v>0.33468750000000003</c:v>
                </c:pt>
                <c:pt idx="117">
                  <c:v>0.33469907407407407</c:v>
                </c:pt>
                <c:pt idx="118">
                  <c:v>0.33471064814814816</c:v>
                </c:pt>
                <c:pt idx="119">
                  <c:v>0.3347222222222222</c:v>
                </c:pt>
                <c:pt idx="120">
                  <c:v>0.33473379629629635</c:v>
                </c:pt>
                <c:pt idx="121">
                  <c:v>0.33474537037037039</c:v>
                </c:pt>
                <c:pt idx="122">
                  <c:v>0.33475694444444443</c:v>
                </c:pt>
                <c:pt idx="123">
                  <c:v>0.33476851851851852</c:v>
                </c:pt>
                <c:pt idx="124">
                  <c:v>0.33478009259259256</c:v>
                </c:pt>
                <c:pt idx="125">
                  <c:v>0.33479166666666665</c:v>
                </c:pt>
                <c:pt idx="126">
                  <c:v>0.33480324074074069</c:v>
                </c:pt>
                <c:pt idx="127">
                  <c:v>0.33481481481481484</c:v>
                </c:pt>
                <c:pt idx="128">
                  <c:v>0.33482638888888888</c:v>
                </c:pt>
                <c:pt idx="129">
                  <c:v>0.33483796296296298</c:v>
                </c:pt>
                <c:pt idx="130">
                  <c:v>0.33484953703703701</c:v>
                </c:pt>
                <c:pt idx="131">
                  <c:v>0.33486111111111111</c:v>
                </c:pt>
                <c:pt idx="132">
                  <c:v>0.33487268518518515</c:v>
                </c:pt>
                <c:pt idx="133">
                  <c:v>0.3348842592592593</c:v>
                </c:pt>
                <c:pt idx="134">
                  <c:v>0.33489583333333334</c:v>
                </c:pt>
                <c:pt idx="135">
                  <c:v>0.33490740740740743</c:v>
                </c:pt>
                <c:pt idx="136">
                  <c:v>0.33491898148148147</c:v>
                </c:pt>
                <c:pt idx="137">
                  <c:v>0.33493055555555556</c:v>
                </c:pt>
                <c:pt idx="138">
                  <c:v>0.3349421296296296</c:v>
                </c:pt>
                <c:pt idx="139">
                  <c:v>0.33495370370370375</c:v>
                </c:pt>
                <c:pt idx="140">
                  <c:v>0.33496527777777779</c:v>
                </c:pt>
                <c:pt idx="141">
                  <c:v>0.33497685185185189</c:v>
                </c:pt>
                <c:pt idx="142">
                  <c:v>0.33498842592592593</c:v>
                </c:pt>
                <c:pt idx="143">
                  <c:v>0.33499999999999996</c:v>
                </c:pt>
                <c:pt idx="144">
                  <c:v>0.33501157407407406</c:v>
                </c:pt>
                <c:pt idx="145">
                  <c:v>0.3350231481481481</c:v>
                </c:pt>
                <c:pt idx="146">
                  <c:v>0.33503472222222225</c:v>
                </c:pt>
                <c:pt idx="147">
                  <c:v>0.33504629629629629</c:v>
                </c:pt>
                <c:pt idx="148">
                  <c:v>0.33505787037037038</c:v>
                </c:pt>
                <c:pt idx="149">
                  <c:v>0.33506944444444442</c:v>
                </c:pt>
                <c:pt idx="150">
                  <c:v>0.33508101851851851</c:v>
                </c:pt>
                <c:pt idx="151">
                  <c:v>0.33509259259259255</c:v>
                </c:pt>
                <c:pt idx="152">
                  <c:v>0.3351041666666667</c:v>
                </c:pt>
                <c:pt idx="153">
                  <c:v>0.33511574074074074</c:v>
                </c:pt>
                <c:pt idx="154">
                  <c:v>0.33512731481481484</c:v>
                </c:pt>
                <c:pt idx="155">
                  <c:v>0.33513888888888888</c:v>
                </c:pt>
                <c:pt idx="156">
                  <c:v>0.33515046296296297</c:v>
                </c:pt>
                <c:pt idx="157">
                  <c:v>0.33516203703703701</c:v>
                </c:pt>
                <c:pt idx="158">
                  <c:v>0.33517361111111116</c:v>
                </c:pt>
                <c:pt idx="159">
                  <c:v>0.3351851851851852</c:v>
                </c:pt>
                <c:pt idx="160">
                  <c:v>0.33519675925925929</c:v>
                </c:pt>
                <c:pt idx="161">
                  <c:v>0.33520833333333333</c:v>
                </c:pt>
                <c:pt idx="162">
                  <c:v>0.33521990740740742</c:v>
                </c:pt>
                <c:pt idx="163">
                  <c:v>0.33523148148148146</c:v>
                </c:pt>
                <c:pt idx="164">
                  <c:v>0.3352430555555555</c:v>
                </c:pt>
                <c:pt idx="165">
                  <c:v>0.33525462962962965</c:v>
                </c:pt>
                <c:pt idx="166">
                  <c:v>0.33526620370370369</c:v>
                </c:pt>
                <c:pt idx="167">
                  <c:v>0.33527777777777779</c:v>
                </c:pt>
                <c:pt idx="168">
                  <c:v>0.33528935185185182</c:v>
                </c:pt>
                <c:pt idx="169">
                  <c:v>0.33530092592592592</c:v>
                </c:pt>
                <c:pt idx="170">
                  <c:v>0.33531249999999996</c:v>
                </c:pt>
                <c:pt idx="171">
                  <c:v>0.33532407407407411</c:v>
                </c:pt>
                <c:pt idx="172">
                  <c:v>0.33533564814814815</c:v>
                </c:pt>
                <c:pt idx="173">
                  <c:v>0.33534722222222224</c:v>
                </c:pt>
                <c:pt idx="174">
                  <c:v>0.33535879629629628</c:v>
                </c:pt>
                <c:pt idx="175">
                  <c:v>0.33537037037037037</c:v>
                </c:pt>
                <c:pt idx="176">
                  <c:v>0.33538194444444441</c:v>
                </c:pt>
                <c:pt idx="177">
                  <c:v>0.33539351851851856</c:v>
                </c:pt>
                <c:pt idx="178">
                  <c:v>0.3354050925925926</c:v>
                </c:pt>
                <c:pt idx="179">
                  <c:v>0.3354166666666667</c:v>
                </c:pt>
                <c:pt idx="180">
                  <c:v>0.33542824074074074</c:v>
                </c:pt>
                <c:pt idx="181">
                  <c:v>0.33543981481481483</c:v>
                </c:pt>
                <c:pt idx="182">
                  <c:v>0.33545138888888887</c:v>
                </c:pt>
                <c:pt idx="183">
                  <c:v>0.33546296296296302</c:v>
                </c:pt>
                <c:pt idx="184">
                  <c:v>0.33547453703703706</c:v>
                </c:pt>
                <c:pt idx="185">
                  <c:v>0.3354861111111111</c:v>
                </c:pt>
                <c:pt idx="186">
                  <c:v>0.33549768518518519</c:v>
                </c:pt>
                <c:pt idx="187">
                  <c:v>0.33550925925925923</c:v>
                </c:pt>
                <c:pt idx="188">
                  <c:v>0.33552083333333332</c:v>
                </c:pt>
                <c:pt idx="189">
                  <c:v>0.33553240740740736</c:v>
                </c:pt>
                <c:pt idx="190">
                  <c:v>0.33554398148148151</c:v>
                </c:pt>
                <c:pt idx="191">
                  <c:v>0.33555555555555555</c:v>
                </c:pt>
                <c:pt idx="192">
                  <c:v>0.33556712962962965</c:v>
                </c:pt>
                <c:pt idx="193">
                  <c:v>0.33557870370370368</c:v>
                </c:pt>
                <c:pt idx="194">
                  <c:v>0.33559027777777778</c:v>
                </c:pt>
                <c:pt idx="195">
                  <c:v>0.33560185185185182</c:v>
                </c:pt>
                <c:pt idx="196">
                  <c:v>0.33561342592592597</c:v>
                </c:pt>
                <c:pt idx="197">
                  <c:v>0.33562500000000001</c:v>
                </c:pt>
                <c:pt idx="198">
                  <c:v>0.3356365740740741</c:v>
                </c:pt>
                <c:pt idx="199">
                  <c:v>0.33564814814814814</c:v>
                </c:pt>
                <c:pt idx="200">
                  <c:v>0.33565972222222223</c:v>
                </c:pt>
                <c:pt idx="201">
                  <c:v>0.33567129629629627</c:v>
                </c:pt>
                <c:pt idx="202">
                  <c:v>0.33568287037037042</c:v>
                </c:pt>
                <c:pt idx="203">
                  <c:v>0.33569444444444446</c:v>
                </c:pt>
                <c:pt idx="204">
                  <c:v>0.3357060185185185</c:v>
                </c:pt>
                <c:pt idx="205">
                  <c:v>0.3357175925925926</c:v>
                </c:pt>
                <c:pt idx="206">
                  <c:v>0.33572916666666663</c:v>
                </c:pt>
                <c:pt idx="207">
                  <c:v>0.33574074074074073</c:v>
                </c:pt>
                <c:pt idx="208">
                  <c:v>0.33575231481481477</c:v>
                </c:pt>
                <c:pt idx="209">
                  <c:v>0.33576388888888892</c:v>
                </c:pt>
                <c:pt idx="210">
                  <c:v>0.33577546296296296</c:v>
                </c:pt>
                <c:pt idx="211">
                  <c:v>0.33578703703703705</c:v>
                </c:pt>
                <c:pt idx="212">
                  <c:v>0.33579861111111109</c:v>
                </c:pt>
                <c:pt idx="213">
                  <c:v>0.33581018518518518</c:v>
                </c:pt>
                <c:pt idx="214">
                  <c:v>0.33582175925925922</c:v>
                </c:pt>
                <c:pt idx="215">
                  <c:v>0.33583333333333337</c:v>
                </c:pt>
                <c:pt idx="216">
                  <c:v>0.33584490740740741</c:v>
                </c:pt>
                <c:pt idx="217">
                  <c:v>0.33585648148148151</c:v>
                </c:pt>
                <c:pt idx="218">
                  <c:v>0.33586805555555554</c:v>
                </c:pt>
                <c:pt idx="219">
                  <c:v>0.33587962962962964</c:v>
                </c:pt>
                <c:pt idx="220">
                  <c:v>0.33589120370370368</c:v>
                </c:pt>
                <c:pt idx="221">
                  <c:v>0.33590277777777783</c:v>
                </c:pt>
                <c:pt idx="222">
                  <c:v>0.33591435185185187</c:v>
                </c:pt>
                <c:pt idx="223">
                  <c:v>0.33592592592592596</c:v>
                </c:pt>
                <c:pt idx="224">
                  <c:v>0.3359375</c:v>
                </c:pt>
                <c:pt idx="225">
                  <c:v>0.33594907407407404</c:v>
                </c:pt>
                <c:pt idx="226">
                  <c:v>0.33596064814814813</c:v>
                </c:pt>
                <c:pt idx="227">
                  <c:v>0.33597222222222217</c:v>
                </c:pt>
                <c:pt idx="228">
                  <c:v>0.33598379629629632</c:v>
                </c:pt>
                <c:pt idx="229">
                  <c:v>0.33599537037037036</c:v>
                </c:pt>
                <c:pt idx="230">
                  <c:v>0.33600694444444446</c:v>
                </c:pt>
                <c:pt idx="231">
                  <c:v>0.33601851851851849</c:v>
                </c:pt>
                <c:pt idx="232">
                  <c:v>0.33603009259259259</c:v>
                </c:pt>
                <c:pt idx="233">
                  <c:v>0.33604166666666663</c:v>
                </c:pt>
                <c:pt idx="234">
                  <c:v>0.33605324074074078</c:v>
                </c:pt>
                <c:pt idx="235">
                  <c:v>0.33606481481481482</c:v>
                </c:pt>
                <c:pt idx="236">
                  <c:v>0.33607638888888891</c:v>
                </c:pt>
                <c:pt idx="237">
                  <c:v>0.33608796296296295</c:v>
                </c:pt>
                <c:pt idx="238">
                  <c:v>0.33609953703703704</c:v>
                </c:pt>
                <c:pt idx="239">
                  <c:v>0.33611111111111108</c:v>
                </c:pt>
                <c:pt idx="240">
                  <c:v>0.33612268518518523</c:v>
                </c:pt>
                <c:pt idx="241">
                  <c:v>0.33613425925925927</c:v>
                </c:pt>
                <c:pt idx="242">
                  <c:v>0.33614583333333337</c:v>
                </c:pt>
                <c:pt idx="243">
                  <c:v>0.3361574074074074</c:v>
                </c:pt>
                <c:pt idx="244">
                  <c:v>0.3361689814814815</c:v>
                </c:pt>
                <c:pt idx="245">
                  <c:v>0.33618055555555554</c:v>
                </c:pt>
                <c:pt idx="246">
                  <c:v>0.33619212962962958</c:v>
                </c:pt>
                <c:pt idx="247">
                  <c:v>0.33620370370370373</c:v>
                </c:pt>
                <c:pt idx="248">
                  <c:v>0.33620370370370373</c:v>
                </c:pt>
                <c:pt idx="249">
                  <c:v>0.33621527777777777</c:v>
                </c:pt>
                <c:pt idx="250">
                  <c:v>0.33622685185185186</c:v>
                </c:pt>
                <c:pt idx="251">
                  <c:v>0.3362384259259259</c:v>
                </c:pt>
                <c:pt idx="252">
                  <c:v>0.33624999999999999</c:v>
                </c:pt>
                <c:pt idx="253">
                  <c:v>0.33626157407407403</c:v>
                </c:pt>
                <c:pt idx="254">
                  <c:v>0.33627314814814818</c:v>
                </c:pt>
                <c:pt idx="255">
                  <c:v>0.33628472222222222</c:v>
                </c:pt>
                <c:pt idx="256">
                  <c:v>0.33629629629629632</c:v>
                </c:pt>
                <c:pt idx="257">
                  <c:v>0.33630787037037035</c:v>
                </c:pt>
                <c:pt idx="258">
                  <c:v>0.33631944444444445</c:v>
                </c:pt>
                <c:pt idx="259">
                  <c:v>0.33633101851851849</c:v>
                </c:pt>
                <c:pt idx="260">
                  <c:v>0.33634259259259264</c:v>
                </c:pt>
                <c:pt idx="261">
                  <c:v>0.33635416666666668</c:v>
                </c:pt>
                <c:pt idx="262">
                  <c:v>0.33636574074074077</c:v>
                </c:pt>
                <c:pt idx="263">
                  <c:v>0.33637731481481481</c:v>
                </c:pt>
                <c:pt idx="264">
                  <c:v>0.3363888888888889</c:v>
                </c:pt>
                <c:pt idx="265">
                  <c:v>0.33640046296296294</c:v>
                </c:pt>
                <c:pt idx="266">
                  <c:v>0.33641203703703698</c:v>
                </c:pt>
                <c:pt idx="267">
                  <c:v>0.33642361111111113</c:v>
                </c:pt>
                <c:pt idx="268">
                  <c:v>0.33643518518518517</c:v>
                </c:pt>
                <c:pt idx="269">
                  <c:v>0.33644675925925926</c:v>
                </c:pt>
                <c:pt idx="270">
                  <c:v>0.3364583333333333</c:v>
                </c:pt>
                <c:pt idx="271">
                  <c:v>0.3364699074074074</c:v>
                </c:pt>
                <c:pt idx="272">
                  <c:v>0.33648148148148144</c:v>
                </c:pt>
                <c:pt idx="273">
                  <c:v>0.33649305555555559</c:v>
                </c:pt>
                <c:pt idx="274">
                  <c:v>0.33650462962962963</c:v>
                </c:pt>
                <c:pt idx="275">
                  <c:v>0.33651620370370372</c:v>
                </c:pt>
                <c:pt idx="276">
                  <c:v>0.33652777777777776</c:v>
                </c:pt>
                <c:pt idx="277">
                  <c:v>0.33653935185185185</c:v>
                </c:pt>
                <c:pt idx="278">
                  <c:v>0.33655092592592589</c:v>
                </c:pt>
                <c:pt idx="279">
                  <c:v>0.33656250000000004</c:v>
                </c:pt>
                <c:pt idx="280">
                  <c:v>0.33657407407407408</c:v>
                </c:pt>
                <c:pt idx="281">
                  <c:v>0.33658564814814818</c:v>
                </c:pt>
                <c:pt idx="282">
                  <c:v>0.33659722222222221</c:v>
                </c:pt>
                <c:pt idx="283">
                  <c:v>0.33660879629629631</c:v>
                </c:pt>
                <c:pt idx="284">
                  <c:v>0.33662037037037035</c:v>
                </c:pt>
                <c:pt idx="285">
                  <c:v>0.3366319444444445</c:v>
                </c:pt>
                <c:pt idx="286">
                  <c:v>0.33664351851851854</c:v>
                </c:pt>
                <c:pt idx="287">
                  <c:v>0.33665509259259258</c:v>
                </c:pt>
                <c:pt idx="288">
                  <c:v>0.33666666666666667</c:v>
                </c:pt>
                <c:pt idx="289">
                  <c:v>0.33667824074074071</c:v>
                </c:pt>
                <c:pt idx="290">
                  <c:v>0.3366898148148148</c:v>
                </c:pt>
                <c:pt idx="291">
                  <c:v>0.33670138888888884</c:v>
                </c:pt>
                <c:pt idx="292">
                  <c:v>0.33671296296296299</c:v>
                </c:pt>
                <c:pt idx="293">
                  <c:v>0.33672453703703703</c:v>
                </c:pt>
                <c:pt idx="294">
                  <c:v>0.33673611111111112</c:v>
                </c:pt>
                <c:pt idx="295">
                  <c:v>0.33674768518518516</c:v>
                </c:pt>
                <c:pt idx="296">
                  <c:v>0.33675925925925926</c:v>
                </c:pt>
                <c:pt idx="297">
                  <c:v>0.3367708333333333</c:v>
                </c:pt>
                <c:pt idx="298">
                  <c:v>0.33678240740740745</c:v>
                </c:pt>
                <c:pt idx="299">
                  <c:v>0.33679398148148149</c:v>
                </c:pt>
                <c:pt idx="300">
                  <c:v>0.33680555555555558</c:v>
                </c:pt>
                <c:pt idx="301">
                  <c:v>0.33681712962962962</c:v>
                </c:pt>
                <c:pt idx="302">
                  <c:v>0.33682870370370371</c:v>
                </c:pt>
                <c:pt idx="303">
                  <c:v>0.33684027777777775</c:v>
                </c:pt>
                <c:pt idx="304">
                  <c:v>0.3368518518518519</c:v>
                </c:pt>
                <c:pt idx="305">
                  <c:v>0.33686342592592594</c:v>
                </c:pt>
                <c:pt idx="306">
                  <c:v>0.33687500000000004</c:v>
                </c:pt>
                <c:pt idx="307">
                  <c:v>0.33688657407407407</c:v>
                </c:pt>
                <c:pt idx="308">
                  <c:v>0.33689814814814811</c:v>
                </c:pt>
                <c:pt idx="309">
                  <c:v>0.33690972222222221</c:v>
                </c:pt>
                <c:pt idx="310">
                  <c:v>0.33692129629629625</c:v>
                </c:pt>
                <c:pt idx="311">
                  <c:v>0.3369328703703704</c:v>
                </c:pt>
                <c:pt idx="312">
                  <c:v>0.33694444444444444</c:v>
                </c:pt>
                <c:pt idx="313">
                  <c:v>0.33695601851851853</c:v>
                </c:pt>
                <c:pt idx="314">
                  <c:v>0.33696759259259257</c:v>
                </c:pt>
                <c:pt idx="315">
                  <c:v>0.33697916666666666</c:v>
                </c:pt>
                <c:pt idx="316">
                  <c:v>0.3369907407407407</c:v>
                </c:pt>
                <c:pt idx="317">
                  <c:v>0.33700231481481485</c:v>
                </c:pt>
                <c:pt idx="318">
                  <c:v>0.33701388888888889</c:v>
                </c:pt>
                <c:pt idx="319">
                  <c:v>0.33702546296296299</c:v>
                </c:pt>
                <c:pt idx="320">
                  <c:v>0.33703703703703702</c:v>
                </c:pt>
                <c:pt idx="321">
                  <c:v>0.33704861111111112</c:v>
                </c:pt>
                <c:pt idx="322">
                  <c:v>0.33706018518518516</c:v>
                </c:pt>
                <c:pt idx="323">
                  <c:v>0.33707175925925931</c:v>
                </c:pt>
                <c:pt idx="324">
                  <c:v>0.33708333333333335</c:v>
                </c:pt>
                <c:pt idx="325">
                  <c:v>0.33709490740740744</c:v>
                </c:pt>
                <c:pt idx="326">
                  <c:v>0.33710648148148148</c:v>
                </c:pt>
                <c:pt idx="327">
                  <c:v>0.33711805555555557</c:v>
                </c:pt>
                <c:pt idx="328">
                  <c:v>0.33712962962962961</c:v>
                </c:pt>
                <c:pt idx="329">
                  <c:v>0.33714120370370365</c:v>
                </c:pt>
                <c:pt idx="330">
                  <c:v>0.3371527777777778</c:v>
                </c:pt>
                <c:pt idx="331">
                  <c:v>0.33716435185185184</c:v>
                </c:pt>
                <c:pt idx="332">
                  <c:v>0.33717592592592593</c:v>
                </c:pt>
                <c:pt idx="333">
                  <c:v>0.33718749999999997</c:v>
                </c:pt>
                <c:pt idx="334">
                  <c:v>0.33719907407407407</c:v>
                </c:pt>
                <c:pt idx="335">
                  <c:v>0.33721064814814811</c:v>
                </c:pt>
                <c:pt idx="336">
                  <c:v>0.33722222222222226</c:v>
                </c:pt>
                <c:pt idx="337">
                  <c:v>0.3372337962962963</c:v>
                </c:pt>
                <c:pt idx="338">
                  <c:v>0.33724537037037039</c:v>
                </c:pt>
                <c:pt idx="339">
                  <c:v>0.33725694444444443</c:v>
                </c:pt>
                <c:pt idx="340">
                  <c:v>0.33726851851851852</c:v>
                </c:pt>
                <c:pt idx="341">
                  <c:v>0.33728009259259256</c:v>
                </c:pt>
                <c:pt idx="342">
                  <c:v>0.33729166666666671</c:v>
                </c:pt>
                <c:pt idx="343">
                  <c:v>0.33730324074074075</c:v>
                </c:pt>
                <c:pt idx="344">
                  <c:v>0.33731481481481485</c:v>
                </c:pt>
                <c:pt idx="345">
                  <c:v>0.33732638888888888</c:v>
                </c:pt>
                <c:pt idx="346">
                  <c:v>0.33733796296296298</c:v>
                </c:pt>
                <c:pt idx="347">
                  <c:v>0.33734953703703702</c:v>
                </c:pt>
                <c:pt idx="348">
                  <c:v>0.33736111111111106</c:v>
                </c:pt>
                <c:pt idx="349">
                  <c:v>0.33737268518518521</c:v>
                </c:pt>
                <c:pt idx="350">
                  <c:v>0.33738425925925924</c:v>
                </c:pt>
                <c:pt idx="351">
                  <c:v>0.33739583333333334</c:v>
                </c:pt>
                <c:pt idx="352">
                  <c:v>0.33740740740740738</c:v>
                </c:pt>
                <c:pt idx="353">
                  <c:v>0.33741898148148147</c:v>
                </c:pt>
                <c:pt idx="354">
                  <c:v>0.33743055555555551</c:v>
                </c:pt>
                <c:pt idx="355">
                  <c:v>0.33744212962962966</c:v>
                </c:pt>
                <c:pt idx="356">
                  <c:v>0.3374537037037037</c:v>
                </c:pt>
                <c:pt idx="357">
                  <c:v>0.33746527777777779</c:v>
                </c:pt>
                <c:pt idx="358">
                  <c:v>0.33747685185185183</c:v>
                </c:pt>
                <c:pt idx="359">
                  <c:v>0.33748842592592593</c:v>
                </c:pt>
                <c:pt idx="360">
                  <c:v>0.33749999999999997</c:v>
                </c:pt>
                <c:pt idx="361">
                  <c:v>0.33751157407407412</c:v>
                </c:pt>
                <c:pt idx="362">
                  <c:v>0.33752314814814816</c:v>
                </c:pt>
                <c:pt idx="363">
                  <c:v>0.33753472222222225</c:v>
                </c:pt>
                <c:pt idx="364">
                  <c:v>0.33754629629629629</c:v>
                </c:pt>
                <c:pt idx="365">
                  <c:v>0.33755787037037038</c:v>
                </c:pt>
                <c:pt idx="366">
                  <c:v>0.33756944444444442</c:v>
                </c:pt>
                <c:pt idx="367">
                  <c:v>0.33758101851851857</c:v>
                </c:pt>
                <c:pt idx="368">
                  <c:v>0.33759259259259261</c:v>
                </c:pt>
                <c:pt idx="369">
                  <c:v>0.33760416666666665</c:v>
                </c:pt>
                <c:pt idx="370">
                  <c:v>0.33761574074074074</c:v>
                </c:pt>
                <c:pt idx="371">
                  <c:v>0.33762731481481478</c:v>
                </c:pt>
                <c:pt idx="372">
                  <c:v>0.33763888888888888</c:v>
                </c:pt>
                <c:pt idx="373">
                  <c:v>0.33765046296296292</c:v>
                </c:pt>
                <c:pt idx="374">
                  <c:v>0.33766203703703707</c:v>
                </c:pt>
                <c:pt idx="375">
                  <c:v>0.3376736111111111</c:v>
                </c:pt>
                <c:pt idx="376">
                  <c:v>0.3376851851851852</c:v>
                </c:pt>
                <c:pt idx="377">
                  <c:v>0.33769675925925924</c:v>
                </c:pt>
                <c:pt idx="378">
                  <c:v>0.33770833333333333</c:v>
                </c:pt>
                <c:pt idx="379">
                  <c:v>0.33771990740740737</c:v>
                </c:pt>
                <c:pt idx="380">
                  <c:v>0.33773148148148152</c:v>
                </c:pt>
                <c:pt idx="381">
                  <c:v>0.33774305555555556</c:v>
                </c:pt>
                <c:pt idx="382">
                  <c:v>0.33775462962962965</c:v>
                </c:pt>
                <c:pt idx="383">
                  <c:v>0.33776620370370369</c:v>
                </c:pt>
                <c:pt idx="384">
                  <c:v>0.33777777777777779</c:v>
                </c:pt>
                <c:pt idx="385">
                  <c:v>0.33778935185185183</c:v>
                </c:pt>
                <c:pt idx="386">
                  <c:v>0.33780092592592598</c:v>
                </c:pt>
                <c:pt idx="387">
                  <c:v>0.33781250000000002</c:v>
                </c:pt>
                <c:pt idx="388">
                  <c:v>0.33782407407407411</c:v>
                </c:pt>
                <c:pt idx="389">
                  <c:v>0.33783564814814815</c:v>
                </c:pt>
                <c:pt idx="390">
                  <c:v>0.33784722222222219</c:v>
                </c:pt>
                <c:pt idx="391">
                  <c:v>0.33785879629629628</c:v>
                </c:pt>
                <c:pt idx="392">
                  <c:v>0.33787037037037032</c:v>
                </c:pt>
                <c:pt idx="393">
                  <c:v>0.33788194444444447</c:v>
                </c:pt>
                <c:pt idx="394">
                  <c:v>0.33789351851851851</c:v>
                </c:pt>
                <c:pt idx="395">
                  <c:v>0.3379050925925926</c:v>
                </c:pt>
                <c:pt idx="396">
                  <c:v>0.33791666666666664</c:v>
                </c:pt>
                <c:pt idx="397">
                  <c:v>0.33792824074074074</c:v>
                </c:pt>
                <c:pt idx="398">
                  <c:v>0.33793981481481478</c:v>
                </c:pt>
                <c:pt idx="399">
                  <c:v>0.33795138888888893</c:v>
                </c:pt>
                <c:pt idx="400">
                  <c:v>0.33796296296296297</c:v>
                </c:pt>
                <c:pt idx="401">
                  <c:v>0.33797453703703706</c:v>
                </c:pt>
                <c:pt idx="402">
                  <c:v>0.3379861111111111</c:v>
                </c:pt>
                <c:pt idx="403">
                  <c:v>0.33799768518518519</c:v>
                </c:pt>
                <c:pt idx="404">
                  <c:v>0.33800925925925923</c:v>
                </c:pt>
                <c:pt idx="405">
                  <c:v>0.33802083333333338</c:v>
                </c:pt>
                <c:pt idx="406">
                  <c:v>0.33803240740740742</c:v>
                </c:pt>
                <c:pt idx="407">
                  <c:v>0.33804398148148151</c:v>
                </c:pt>
                <c:pt idx="408">
                  <c:v>0.33805555555555555</c:v>
                </c:pt>
                <c:pt idx="409">
                  <c:v>0.33806712962962965</c:v>
                </c:pt>
                <c:pt idx="410">
                  <c:v>0.33807870370370369</c:v>
                </c:pt>
                <c:pt idx="411">
                  <c:v>0.33809027777777773</c:v>
                </c:pt>
                <c:pt idx="412">
                  <c:v>0.33810185185185188</c:v>
                </c:pt>
                <c:pt idx="413">
                  <c:v>0.33811342592592591</c:v>
                </c:pt>
                <c:pt idx="414">
                  <c:v>0.33812500000000001</c:v>
                </c:pt>
                <c:pt idx="415">
                  <c:v>0.33813657407407405</c:v>
                </c:pt>
                <c:pt idx="416">
                  <c:v>0.33814814814814814</c:v>
                </c:pt>
                <c:pt idx="417">
                  <c:v>0.33815972222222218</c:v>
                </c:pt>
                <c:pt idx="418">
                  <c:v>0.33817129629629633</c:v>
                </c:pt>
                <c:pt idx="419">
                  <c:v>0.33818287037037037</c:v>
                </c:pt>
                <c:pt idx="420">
                  <c:v>0.33819444444444446</c:v>
                </c:pt>
                <c:pt idx="421">
                  <c:v>0.3382060185185185</c:v>
                </c:pt>
                <c:pt idx="422">
                  <c:v>0.3382175925925926</c:v>
                </c:pt>
                <c:pt idx="423">
                  <c:v>0.33822916666666664</c:v>
                </c:pt>
                <c:pt idx="424">
                  <c:v>0.33824074074074079</c:v>
                </c:pt>
                <c:pt idx="425">
                  <c:v>0.33825231481481483</c:v>
                </c:pt>
                <c:pt idx="426">
                  <c:v>0.33826388888888892</c:v>
                </c:pt>
                <c:pt idx="427">
                  <c:v>0.33827546296296296</c:v>
                </c:pt>
                <c:pt idx="428">
                  <c:v>0.33828703703703705</c:v>
                </c:pt>
                <c:pt idx="429">
                  <c:v>0.33829861111111109</c:v>
                </c:pt>
                <c:pt idx="430">
                  <c:v>0.33831018518518513</c:v>
                </c:pt>
                <c:pt idx="431">
                  <c:v>0.33832175925925928</c:v>
                </c:pt>
                <c:pt idx="432">
                  <c:v>0.33833333333333332</c:v>
                </c:pt>
                <c:pt idx="433">
                  <c:v>0.33834490740740741</c:v>
                </c:pt>
                <c:pt idx="434">
                  <c:v>0.33835648148148145</c:v>
                </c:pt>
                <c:pt idx="435">
                  <c:v>0.33836805555555555</c:v>
                </c:pt>
                <c:pt idx="436">
                  <c:v>0.33837962962962959</c:v>
                </c:pt>
                <c:pt idx="437">
                  <c:v>0.33839120370370374</c:v>
                </c:pt>
                <c:pt idx="438">
                  <c:v>0.33840277777777777</c:v>
                </c:pt>
                <c:pt idx="439">
                  <c:v>0.33841435185185187</c:v>
                </c:pt>
                <c:pt idx="440">
                  <c:v>0.33842592592592591</c:v>
                </c:pt>
                <c:pt idx="441">
                  <c:v>0.3384375</c:v>
                </c:pt>
                <c:pt idx="442">
                  <c:v>0.33844907407407404</c:v>
                </c:pt>
                <c:pt idx="443">
                  <c:v>0.33846064814814819</c:v>
                </c:pt>
                <c:pt idx="444">
                  <c:v>0.33847222222222223</c:v>
                </c:pt>
                <c:pt idx="445">
                  <c:v>0.33848379629629632</c:v>
                </c:pt>
                <c:pt idx="446">
                  <c:v>0.33849537037037036</c:v>
                </c:pt>
                <c:pt idx="447">
                  <c:v>0.33850694444444446</c:v>
                </c:pt>
                <c:pt idx="448">
                  <c:v>0.3385185185185185</c:v>
                </c:pt>
                <c:pt idx="449">
                  <c:v>0.33853009259259265</c:v>
                </c:pt>
                <c:pt idx="450">
                  <c:v>0.33854166666666669</c:v>
                </c:pt>
                <c:pt idx="451">
                  <c:v>0.33855324074074072</c:v>
                </c:pt>
                <c:pt idx="452">
                  <c:v>0.33856481481481482</c:v>
                </c:pt>
                <c:pt idx="453">
                  <c:v>0.33857638888888886</c:v>
                </c:pt>
                <c:pt idx="454">
                  <c:v>0.33858796296296295</c:v>
                </c:pt>
                <c:pt idx="455">
                  <c:v>0.33859953703703699</c:v>
                </c:pt>
                <c:pt idx="456">
                  <c:v>0.33861111111111114</c:v>
                </c:pt>
                <c:pt idx="457">
                  <c:v>0.33862268518518518</c:v>
                </c:pt>
                <c:pt idx="458">
                  <c:v>0.33863425925925927</c:v>
                </c:pt>
                <c:pt idx="459">
                  <c:v>0.33864583333333331</c:v>
                </c:pt>
                <c:pt idx="460">
                  <c:v>0.33865740740740741</c:v>
                </c:pt>
                <c:pt idx="461">
                  <c:v>0.33866898148148145</c:v>
                </c:pt>
                <c:pt idx="462">
                  <c:v>0.3386805555555556</c:v>
                </c:pt>
                <c:pt idx="463">
                  <c:v>0.33869212962962963</c:v>
                </c:pt>
                <c:pt idx="464">
                  <c:v>0.33870370370370373</c:v>
                </c:pt>
                <c:pt idx="465">
                  <c:v>0.33871527777777777</c:v>
                </c:pt>
                <c:pt idx="466">
                  <c:v>0.33872685185185186</c:v>
                </c:pt>
                <c:pt idx="467">
                  <c:v>0.3387384259259259</c:v>
                </c:pt>
                <c:pt idx="468">
                  <c:v>0.33875000000000005</c:v>
                </c:pt>
                <c:pt idx="469">
                  <c:v>0.33876157407407409</c:v>
                </c:pt>
                <c:pt idx="470">
                  <c:v>0.33877314814814818</c:v>
                </c:pt>
                <c:pt idx="471">
                  <c:v>0.33878472222222222</c:v>
                </c:pt>
                <c:pt idx="472">
                  <c:v>0.33879629629629626</c:v>
                </c:pt>
                <c:pt idx="473">
                  <c:v>0.33880787037037036</c:v>
                </c:pt>
                <c:pt idx="474">
                  <c:v>0.3388194444444444</c:v>
                </c:pt>
                <c:pt idx="475">
                  <c:v>0.33883101851851855</c:v>
                </c:pt>
                <c:pt idx="476">
                  <c:v>0.33884259259259258</c:v>
                </c:pt>
                <c:pt idx="477">
                  <c:v>0.33885416666666668</c:v>
                </c:pt>
                <c:pt idx="478">
                  <c:v>0.33886574074074072</c:v>
                </c:pt>
                <c:pt idx="479">
                  <c:v>0.33887731481481481</c:v>
                </c:pt>
                <c:pt idx="480">
                  <c:v>0.33888888888888885</c:v>
                </c:pt>
                <c:pt idx="481">
                  <c:v>0.338900462962963</c:v>
                </c:pt>
                <c:pt idx="482">
                  <c:v>0.33891203703703704</c:v>
                </c:pt>
                <c:pt idx="483">
                  <c:v>0.33892361111111113</c:v>
                </c:pt>
                <c:pt idx="484">
                  <c:v>0.33893518518518517</c:v>
                </c:pt>
                <c:pt idx="485">
                  <c:v>0.33894675925925927</c:v>
                </c:pt>
                <c:pt idx="486">
                  <c:v>0.33895833333333331</c:v>
                </c:pt>
                <c:pt idx="487">
                  <c:v>0.33896990740740746</c:v>
                </c:pt>
                <c:pt idx="488">
                  <c:v>0.33898148148148149</c:v>
                </c:pt>
                <c:pt idx="489">
                  <c:v>0.33899305555555559</c:v>
                </c:pt>
                <c:pt idx="490">
                  <c:v>0.33900462962962963</c:v>
                </c:pt>
                <c:pt idx="491">
                  <c:v>0.33901620370370367</c:v>
                </c:pt>
                <c:pt idx="492">
                  <c:v>0.33902777777777776</c:v>
                </c:pt>
                <c:pt idx="493">
                  <c:v>0.3390393518518518</c:v>
                </c:pt>
                <c:pt idx="494">
                  <c:v>0.33905092592592595</c:v>
                </c:pt>
                <c:pt idx="495">
                  <c:v>0.33906249999999999</c:v>
                </c:pt>
                <c:pt idx="496">
                  <c:v>0.33907407407407408</c:v>
                </c:pt>
                <c:pt idx="497">
                  <c:v>0.33908564814814812</c:v>
                </c:pt>
                <c:pt idx="498">
                  <c:v>0.33909722222222222</c:v>
                </c:pt>
                <c:pt idx="499">
                  <c:v>0.33910879629629626</c:v>
                </c:pt>
                <c:pt idx="500">
                  <c:v>0.33912037037037041</c:v>
                </c:pt>
                <c:pt idx="501">
                  <c:v>0.33913194444444444</c:v>
                </c:pt>
                <c:pt idx="502">
                  <c:v>0.33914351851851854</c:v>
                </c:pt>
                <c:pt idx="503">
                  <c:v>0.33915509259259258</c:v>
                </c:pt>
                <c:pt idx="504">
                  <c:v>0.33916666666666667</c:v>
                </c:pt>
                <c:pt idx="505">
                  <c:v>0.33917824074074071</c:v>
                </c:pt>
                <c:pt idx="506">
                  <c:v>0.33918981481481486</c:v>
                </c:pt>
                <c:pt idx="507">
                  <c:v>0.3392013888888889</c:v>
                </c:pt>
                <c:pt idx="508">
                  <c:v>0.33921296296296299</c:v>
                </c:pt>
                <c:pt idx="509">
                  <c:v>0.33922453703703703</c:v>
                </c:pt>
                <c:pt idx="510">
                  <c:v>0.33923611111111113</c:v>
                </c:pt>
                <c:pt idx="511">
                  <c:v>0.33924768518518517</c:v>
                </c:pt>
                <c:pt idx="512">
                  <c:v>0.3392592592592592</c:v>
                </c:pt>
                <c:pt idx="513">
                  <c:v>0.33927083333333335</c:v>
                </c:pt>
                <c:pt idx="514">
                  <c:v>0.33928240740740739</c:v>
                </c:pt>
                <c:pt idx="515">
                  <c:v>0.33929398148148149</c:v>
                </c:pt>
                <c:pt idx="516">
                  <c:v>0.33930555555555553</c:v>
                </c:pt>
                <c:pt idx="517">
                  <c:v>0.33931712962962962</c:v>
                </c:pt>
                <c:pt idx="518">
                  <c:v>0.33932870370370366</c:v>
                </c:pt>
                <c:pt idx="519">
                  <c:v>0.33934027777777781</c:v>
                </c:pt>
                <c:pt idx="520">
                  <c:v>0.33935185185185185</c:v>
                </c:pt>
                <c:pt idx="521">
                  <c:v>0.33936342592592594</c:v>
                </c:pt>
                <c:pt idx="522">
                  <c:v>0.33937499999999998</c:v>
                </c:pt>
                <c:pt idx="523">
                  <c:v>0.33938657407407408</c:v>
                </c:pt>
                <c:pt idx="524">
                  <c:v>0.33939814814814812</c:v>
                </c:pt>
                <c:pt idx="525">
                  <c:v>0.33940972222222227</c:v>
                </c:pt>
                <c:pt idx="526">
                  <c:v>0.3394212962962963</c:v>
                </c:pt>
                <c:pt idx="527">
                  <c:v>0.3394328703703704</c:v>
                </c:pt>
                <c:pt idx="528">
                  <c:v>0.33944444444444444</c:v>
                </c:pt>
                <c:pt idx="529">
                  <c:v>0.33945601851851853</c:v>
                </c:pt>
                <c:pt idx="530">
                  <c:v>0.33946759259259257</c:v>
                </c:pt>
                <c:pt idx="531">
                  <c:v>0.33947916666666672</c:v>
                </c:pt>
                <c:pt idx="532">
                  <c:v>0.33949074074074076</c:v>
                </c:pt>
                <c:pt idx="533">
                  <c:v>0.3395023148148148</c:v>
                </c:pt>
                <c:pt idx="534">
                  <c:v>0.33951388888888889</c:v>
                </c:pt>
                <c:pt idx="535">
                  <c:v>0.33952546296296293</c:v>
                </c:pt>
                <c:pt idx="536">
                  <c:v>0.33953703703703703</c:v>
                </c:pt>
                <c:pt idx="537">
                  <c:v>0.33954861111111106</c:v>
                </c:pt>
                <c:pt idx="538">
                  <c:v>0.33956018518518521</c:v>
                </c:pt>
                <c:pt idx="539">
                  <c:v>0.33957175925925925</c:v>
                </c:pt>
                <c:pt idx="540">
                  <c:v>0.33958333333333335</c:v>
                </c:pt>
                <c:pt idx="541">
                  <c:v>0.33959490740740739</c:v>
                </c:pt>
                <c:pt idx="542">
                  <c:v>0.33960648148148148</c:v>
                </c:pt>
                <c:pt idx="543">
                  <c:v>0.33961805555555552</c:v>
                </c:pt>
                <c:pt idx="544">
                  <c:v>0.33962962962962967</c:v>
                </c:pt>
                <c:pt idx="545">
                  <c:v>0.33964120370370371</c:v>
                </c:pt>
                <c:pt idx="546">
                  <c:v>0.3396527777777778</c:v>
                </c:pt>
                <c:pt idx="547">
                  <c:v>0.33966435185185184</c:v>
                </c:pt>
                <c:pt idx="548">
                  <c:v>0.33967592592592594</c:v>
                </c:pt>
                <c:pt idx="549">
                  <c:v>0.33968749999999998</c:v>
                </c:pt>
                <c:pt idx="550">
                  <c:v>0.33969907407407413</c:v>
                </c:pt>
                <c:pt idx="551">
                  <c:v>0.33971064814814816</c:v>
                </c:pt>
                <c:pt idx="552">
                  <c:v>0.3397222222222222</c:v>
                </c:pt>
                <c:pt idx="553">
                  <c:v>0.3397337962962963</c:v>
                </c:pt>
                <c:pt idx="554">
                  <c:v>0.33974537037037034</c:v>
                </c:pt>
                <c:pt idx="555">
                  <c:v>0.33975694444444443</c:v>
                </c:pt>
                <c:pt idx="556">
                  <c:v>0.33976851851851847</c:v>
                </c:pt>
                <c:pt idx="557">
                  <c:v>0.33978009259259262</c:v>
                </c:pt>
                <c:pt idx="558">
                  <c:v>0.33979166666666666</c:v>
                </c:pt>
                <c:pt idx="559">
                  <c:v>0.33980324074074075</c:v>
                </c:pt>
                <c:pt idx="560">
                  <c:v>0.33981481481481479</c:v>
                </c:pt>
                <c:pt idx="561">
                  <c:v>0.33982638888888889</c:v>
                </c:pt>
                <c:pt idx="562">
                  <c:v>0.33983796296296293</c:v>
                </c:pt>
                <c:pt idx="563">
                  <c:v>0.33984953703703707</c:v>
                </c:pt>
                <c:pt idx="564">
                  <c:v>0.33986111111111111</c:v>
                </c:pt>
                <c:pt idx="565">
                  <c:v>0.33987268518518521</c:v>
                </c:pt>
                <c:pt idx="566">
                  <c:v>0.33988425925925925</c:v>
                </c:pt>
                <c:pt idx="567">
                  <c:v>0.33989583333333334</c:v>
                </c:pt>
                <c:pt idx="568">
                  <c:v>0.33990740740740738</c:v>
                </c:pt>
                <c:pt idx="569">
                  <c:v>0.33991898148148153</c:v>
                </c:pt>
                <c:pt idx="570">
                  <c:v>0.33993055555555557</c:v>
                </c:pt>
                <c:pt idx="571">
                  <c:v>0.33994212962962966</c:v>
                </c:pt>
                <c:pt idx="572">
                  <c:v>0.3399537037037037</c:v>
                </c:pt>
                <c:pt idx="573">
                  <c:v>0.3399652777777778</c:v>
                </c:pt>
                <c:pt idx="574">
                  <c:v>0.33997685185185184</c:v>
                </c:pt>
                <c:pt idx="575">
                  <c:v>0.33998842592592587</c:v>
                </c:pt>
                <c:pt idx="576">
                  <c:v>0.34</c:v>
                </c:pt>
                <c:pt idx="577">
                  <c:v>0.34001157407407406</c:v>
                </c:pt>
                <c:pt idx="578">
                  <c:v>0.34002314814814816</c:v>
                </c:pt>
                <c:pt idx="579">
                  <c:v>0.3400347222222222</c:v>
                </c:pt>
                <c:pt idx="580">
                  <c:v>0.34004629629629629</c:v>
                </c:pt>
                <c:pt idx="581">
                  <c:v>0.34005787037037033</c:v>
                </c:pt>
                <c:pt idx="582">
                  <c:v>0.34006944444444448</c:v>
                </c:pt>
                <c:pt idx="583">
                  <c:v>0.34008101851851852</c:v>
                </c:pt>
                <c:pt idx="584">
                  <c:v>0.34009259259259261</c:v>
                </c:pt>
                <c:pt idx="585">
                  <c:v>0.34010416666666665</c:v>
                </c:pt>
                <c:pt idx="586">
                  <c:v>0.34011574074074075</c:v>
                </c:pt>
                <c:pt idx="587">
                  <c:v>0.34012731481481479</c:v>
                </c:pt>
                <c:pt idx="588">
                  <c:v>0.34013888888888894</c:v>
                </c:pt>
                <c:pt idx="589">
                  <c:v>0.34015046296296297</c:v>
                </c:pt>
                <c:pt idx="590">
                  <c:v>0.34016203703703707</c:v>
                </c:pt>
                <c:pt idx="591">
                  <c:v>0.34017361111111111</c:v>
                </c:pt>
                <c:pt idx="592">
                  <c:v>0.3401851851851852</c:v>
                </c:pt>
                <c:pt idx="593">
                  <c:v>0.34019675925925924</c:v>
                </c:pt>
                <c:pt idx="594">
                  <c:v>0.34020833333333328</c:v>
                </c:pt>
                <c:pt idx="595">
                  <c:v>0.34021990740740743</c:v>
                </c:pt>
                <c:pt idx="596">
                  <c:v>0.34023148148148147</c:v>
                </c:pt>
                <c:pt idx="597">
                  <c:v>0.34024305555555556</c:v>
                </c:pt>
                <c:pt idx="598">
                  <c:v>0.3402546296296296</c:v>
                </c:pt>
                <c:pt idx="599">
                  <c:v>0.3402662037037037</c:v>
                </c:pt>
                <c:pt idx="600">
                  <c:v>0.34027777777777773</c:v>
                </c:pt>
                <c:pt idx="601">
                  <c:v>0.34028935185185188</c:v>
                </c:pt>
                <c:pt idx="602">
                  <c:v>0.34030092592592592</c:v>
                </c:pt>
                <c:pt idx="603">
                  <c:v>0.34031250000000002</c:v>
                </c:pt>
                <c:pt idx="604">
                  <c:v>0.34032407407407406</c:v>
                </c:pt>
                <c:pt idx="605">
                  <c:v>0.34033564814814815</c:v>
                </c:pt>
                <c:pt idx="606">
                  <c:v>0.34034722222222219</c:v>
                </c:pt>
                <c:pt idx="607">
                  <c:v>0.34035879629629634</c:v>
                </c:pt>
                <c:pt idx="608">
                  <c:v>0.34037037037037038</c:v>
                </c:pt>
                <c:pt idx="609">
                  <c:v>0.34038194444444447</c:v>
                </c:pt>
                <c:pt idx="610">
                  <c:v>0.34039351851851851</c:v>
                </c:pt>
                <c:pt idx="611">
                  <c:v>0.34040509259259261</c:v>
                </c:pt>
                <c:pt idx="612">
                  <c:v>0.34041666666666665</c:v>
                </c:pt>
                <c:pt idx="613">
                  <c:v>0.3404282407407408</c:v>
                </c:pt>
                <c:pt idx="614">
                  <c:v>0.34043981481481483</c:v>
                </c:pt>
                <c:pt idx="615">
                  <c:v>0.34045138888888887</c:v>
                </c:pt>
                <c:pt idx="616">
                  <c:v>0.34046296296296297</c:v>
                </c:pt>
                <c:pt idx="617">
                  <c:v>0.34047453703703701</c:v>
                </c:pt>
                <c:pt idx="618">
                  <c:v>0.3404861111111111</c:v>
                </c:pt>
                <c:pt idx="619">
                  <c:v>0.34049768518518514</c:v>
                </c:pt>
                <c:pt idx="620">
                  <c:v>0.34050925925925929</c:v>
                </c:pt>
                <c:pt idx="621">
                  <c:v>0.34052083333333333</c:v>
                </c:pt>
                <c:pt idx="622">
                  <c:v>0.34053240740740742</c:v>
                </c:pt>
                <c:pt idx="623">
                  <c:v>0.34054398148148146</c:v>
                </c:pt>
                <c:pt idx="624">
                  <c:v>0.34055555555555556</c:v>
                </c:pt>
                <c:pt idx="625">
                  <c:v>0.34056712962962959</c:v>
                </c:pt>
                <c:pt idx="626">
                  <c:v>0.34057870370370374</c:v>
                </c:pt>
                <c:pt idx="627">
                  <c:v>0.34059027777777778</c:v>
                </c:pt>
                <c:pt idx="628">
                  <c:v>0.34060185185185188</c:v>
                </c:pt>
                <c:pt idx="629">
                  <c:v>0.34061342592592592</c:v>
                </c:pt>
                <c:pt idx="630">
                  <c:v>0.34062500000000001</c:v>
                </c:pt>
                <c:pt idx="631">
                  <c:v>0.34063657407407405</c:v>
                </c:pt>
                <c:pt idx="632">
                  <c:v>0.3406481481481482</c:v>
                </c:pt>
                <c:pt idx="633">
                  <c:v>0.34065972222222224</c:v>
                </c:pt>
                <c:pt idx="634">
                  <c:v>0.34067129629629633</c:v>
                </c:pt>
                <c:pt idx="635">
                  <c:v>0.34068287037037037</c:v>
                </c:pt>
                <c:pt idx="636">
                  <c:v>0.34069444444444441</c:v>
                </c:pt>
                <c:pt idx="637">
                  <c:v>0.34070601851851851</c:v>
                </c:pt>
                <c:pt idx="638">
                  <c:v>0.34071759259259254</c:v>
                </c:pt>
                <c:pt idx="639">
                  <c:v>0.34072916666666669</c:v>
                </c:pt>
                <c:pt idx="640">
                  <c:v>0.34074074074074073</c:v>
                </c:pt>
                <c:pt idx="641">
                  <c:v>0.34075231481481483</c:v>
                </c:pt>
                <c:pt idx="642">
                  <c:v>0.34076388888888887</c:v>
                </c:pt>
                <c:pt idx="643">
                  <c:v>0.34077546296296296</c:v>
                </c:pt>
                <c:pt idx="644">
                  <c:v>0.340787037037037</c:v>
                </c:pt>
                <c:pt idx="645">
                  <c:v>0.34079861111111115</c:v>
                </c:pt>
                <c:pt idx="646">
                  <c:v>0.34081018518518519</c:v>
                </c:pt>
                <c:pt idx="647">
                  <c:v>0.34082175925925928</c:v>
                </c:pt>
                <c:pt idx="648">
                  <c:v>0.34083333333333332</c:v>
                </c:pt>
                <c:pt idx="649">
                  <c:v>0.34084490740740742</c:v>
                </c:pt>
                <c:pt idx="650">
                  <c:v>0.34085648148148145</c:v>
                </c:pt>
                <c:pt idx="651">
                  <c:v>0.3408680555555556</c:v>
                </c:pt>
                <c:pt idx="652">
                  <c:v>0.34087962962962964</c:v>
                </c:pt>
                <c:pt idx="653">
                  <c:v>0.34089120370370374</c:v>
                </c:pt>
                <c:pt idx="654">
                  <c:v>0.34090277777777778</c:v>
                </c:pt>
                <c:pt idx="655">
                  <c:v>0.34091435185185182</c:v>
                </c:pt>
                <c:pt idx="656">
                  <c:v>0.34092592592592591</c:v>
                </c:pt>
                <c:pt idx="657">
                  <c:v>0.34093749999999995</c:v>
                </c:pt>
                <c:pt idx="658">
                  <c:v>0.3409490740740741</c:v>
                </c:pt>
                <c:pt idx="659">
                  <c:v>0.34096064814814814</c:v>
                </c:pt>
                <c:pt idx="660">
                  <c:v>0.34097222222222223</c:v>
                </c:pt>
                <c:pt idx="661">
                  <c:v>0.34098379629629627</c:v>
                </c:pt>
                <c:pt idx="662">
                  <c:v>0.34099537037037037</c:v>
                </c:pt>
                <c:pt idx="663">
                  <c:v>0.3410069444444444</c:v>
                </c:pt>
                <c:pt idx="664">
                  <c:v>0.34101851851851855</c:v>
                </c:pt>
                <c:pt idx="665">
                  <c:v>0.34103009259259259</c:v>
                </c:pt>
                <c:pt idx="666">
                  <c:v>0.34104166666666669</c:v>
                </c:pt>
                <c:pt idx="667">
                  <c:v>0.34105324074074073</c:v>
                </c:pt>
                <c:pt idx="668">
                  <c:v>0.34106481481481482</c:v>
                </c:pt>
                <c:pt idx="669">
                  <c:v>0.34107638888888886</c:v>
                </c:pt>
                <c:pt idx="670">
                  <c:v>0.34108796296296301</c:v>
                </c:pt>
                <c:pt idx="671">
                  <c:v>0.34109953703703705</c:v>
                </c:pt>
                <c:pt idx="672">
                  <c:v>0.34111111111111114</c:v>
                </c:pt>
                <c:pt idx="673">
                  <c:v>0.34112268518518518</c:v>
                </c:pt>
                <c:pt idx="674">
                  <c:v>0.34113425925925928</c:v>
                </c:pt>
                <c:pt idx="675">
                  <c:v>0.34114583333333331</c:v>
                </c:pt>
                <c:pt idx="676">
                  <c:v>0.34115740740740735</c:v>
                </c:pt>
                <c:pt idx="677">
                  <c:v>0.3411689814814815</c:v>
                </c:pt>
                <c:pt idx="678">
                  <c:v>0.34118055555555554</c:v>
                </c:pt>
                <c:pt idx="679">
                  <c:v>0.34119212962962964</c:v>
                </c:pt>
                <c:pt idx="680">
                  <c:v>0.34120370370370368</c:v>
                </c:pt>
                <c:pt idx="681">
                  <c:v>0.34121527777777777</c:v>
                </c:pt>
                <c:pt idx="682">
                  <c:v>0.34122685185185181</c:v>
                </c:pt>
                <c:pt idx="683">
                  <c:v>0.34123842592592596</c:v>
                </c:pt>
                <c:pt idx="684">
                  <c:v>0.34125</c:v>
                </c:pt>
                <c:pt idx="685">
                  <c:v>0.34126157407407409</c:v>
                </c:pt>
                <c:pt idx="686">
                  <c:v>0.34127314814814813</c:v>
                </c:pt>
                <c:pt idx="687">
                  <c:v>0.34128472222222223</c:v>
                </c:pt>
                <c:pt idx="688">
                  <c:v>0.34129629629629626</c:v>
                </c:pt>
                <c:pt idx="689">
                  <c:v>0.34130787037037041</c:v>
                </c:pt>
                <c:pt idx="690">
                  <c:v>0.34131944444444445</c:v>
                </c:pt>
                <c:pt idx="691">
                  <c:v>0.34133101851851855</c:v>
                </c:pt>
                <c:pt idx="692">
                  <c:v>0.34134259259259259</c:v>
                </c:pt>
                <c:pt idx="693">
                  <c:v>0.34135416666666668</c:v>
                </c:pt>
                <c:pt idx="694">
                  <c:v>0.34136574074074072</c:v>
                </c:pt>
                <c:pt idx="695">
                  <c:v>0.34137731481481487</c:v>
                </c:pt>
                <c:pt idx="696">
                  <c:v>0.34138888888888891</c:v>
                </c:pt>
                <c:pt idx="697">
                  <c:v>0.34140046296296295</c:v>
                </c:pt>
                <c:pt idx="698">
                  <c:v>0.34141203703703704</c:v>
                </c:pt>
                <c:pt idx="699">
                  <c:v>0.34142361111111108</c:v>
                </c:pt>
                <c:pt idx="700">
                  <c:v>0.34143518518518517</c:v>
                </c:pt>
                <c:pt idx="701">
                  <c:v>0.34144675925925921</c:v>
                </c:pt>
                <c:pt idx="702">
                  <c:v>0.34145833333333336</c:v>
                </c:pt>
                <c:pt idx="703">
                  <c:v>0.3414699074074074</c:v>
                </c:pt>
                <c:pt idx="704">
                  <c:v>0.3414814814814815</c:v>
                </c:pt>
                <c:pt idx="705">
                  <c:v>0.34149305555555554</c:v>
                </c:pt>
                <c:pt idx="706">
                  <c:v>0.34150462962962963</c:v>
                </c:pt>
                <c:pt idx="707">
                  <c:v>0.34151620370370367</c:v>
                </c:pt>
                <c:pt idx="708">
                  <c:v>0.34152777777777782</c:v>
                </c:pt>
                <c:pt idx="709">
                  <c:v>0.34153935185185186</c:v>
                </c:pt>
                <c:pt idx="710">
                  <c:v>0.34155092592592595</c:v>
                </c:pt>
                <c:pt idx="711">
                  <c:v>0.34156249999999999</c:v>
                </c:pt>
                <c:pt idx="712">
                  <c:v>0.34157407407407409</c:v>
                </c:pt>
                <c:pt idx="713">
                  <c:v>0.34158564814814812</c:v>
                </c:pt>
                <c:pt idx="714">
                  <c:v>0.34159722222222227</c:v>
                </c:pt>
                <c:pt idx="715">
                  <c:v>0.34160879629629631</c:v>
                </c:pt>
                <c:pt idx="716">
                  <c:v>0.34162037037037035</c:v>
                </c:pt>
                <c:pt idx="717">
                  <c:v>0.34163194444444445</c:v>
                </c:pt>
                <c:pt idx="718">
                  <c:v>0.34164351851851849</c:v>
                </c:pt>
                <c:pt idx="719">
                  <c:v>0.34165509259259258</c:v>
                </c:pt>
                <c:pt idx="720">
                  <c:v>0.34166666666666662</c:v>
                </c:pt>
                <c:pt idx="721">
                  <c:v>0.34167824074074077</c:v>
                </c:pt>
                <c:pt idx="722">
                  <c:v>0.34168981481481481</c:v>
                </c:pt>
                <c:pt idx="723">
                  <c:v>0.3417013888888889</c:v>
                </c:pt>
                <c:pt idx="724">
                  <c:v>0.34171296296296294</c:v>
                </c:pt>
                <c:pt idx="725">
                  <c:v>0.34172453703703703</c:v>
                </c:pt>
                <c:pt idx="726">
                  <c:v>0.34173611111111107</c:v>
                </c:pt>
                <c:pt idx="727">
                  <c:v>0.34174768518518522</c:v>
                </c:pt>
                <c:pt idx="728">
                  <c:v>0.34175925925925926</c:v>
                </c:pt>
                <c:pt idx="729">
                  <c:v>0.34177083333333336</c:v>
                </c:pt>
                <c:pt idx="730">
                  <c:v>0.3417824074074074</c:v>
                </c:pt>
                <c:pt idx="731">
                  <c:v>0.34179398148148149</c:v>
                </c:pt>
                <c:pt idx="732">
                  <c:v>0.34180555555555553</c:v>
                </c:pt>
                <c:pt idx="733">
                  <c:v>0.34181712962962968</c:v>
                </c:pt>
                <c:pt idx="734">
                  <c:v>0.34182870370370372</c:v>
                </c:pt>
                <c:pt idx="735">
                  <c:v>0.34184027777777781</c:v>
                </c:pt>
                <c:pt idx="736">
                  <c:v>0.34185185185185185</c:v>
                </c:pt>
                <c:pt idx="737">
                  <c:v>0.34186342592592589</c:v>
                </c:pt>
                <c:pt idx="738">
                  <c:v>0.34187499999999998</c:v>
                </c:pt>
                <c:pt idx="739">
                  <c:v>0.34188657407407402</c:v>
                </c:pt>
                <c:pt idx="740">
                  <c:v>0.34189814814814817</c:v>
                </c:pt>
                <c:pt idx="741">
                  <c:v>0.34190972222222221</c:v>
                </c:pt>
                <c:pt idx="742">
                  <c:v>0.34192129629629631</c:v>
                </c:pt>
                <c:pt idx="743">
                  <c:v>0.34193287037037035</c:v>
                </c:pt>
                <c:pt idx="744">
                  <c:v>0.34194444444444444</c:v>
                </c:pt>
                <c:pt idx="745">
                  <c:v>0.34195601851851848</c:v>
                </c:pt>
                <c:pt idx="746">
                  <c:v>0.34196759259259263</c:v>
                </c:pt>
                <c:pt idx="747">
                  <c:v>0.34197916666666667</c:v>
                </c:pt>
                <c:pt idx="748">
                  <c:v>0.34199074074074076</c:v>
                </c:pt>
                <c:pt idx="749">
                  <c:v>0.3420023148148148</c:v>
                </c:pt>
                <c:pt idx="750">
                  <c:v>0.3420138888888889</c:v>
                </c:pt>
                <c:pt idx="751">
                  <c:v>0.34202546296296293</c:v>
                </c:pt>
                <c:pt idx="752">
                  <c:v>0.34203703703703708</c:v>
                </c:pt>
                <c:pt idx="753">
                  <c:v>0.34204861111111112</c:v>
                </c:pt>
                <c:pt idx="754">
                  <c:v>0.34206018518518522</c:v>
                </c:pt>
                <c:pt idx="755">
                  <c:v>0.34207175925925926</c:v>
                </c:pt>
                <c:pt idx="756">
                  <c:v>0.34208333333333335</c:v>
                </c:pt>
                <c:pt idx="757">
                  <c:v>0.34209490740740739</c:v>
                </c:pt>
                <c:pt idx="758">
                  <c:v>0.34210648148148143</c:v>
                </c:pt>
                <c:pt idx="759">
                  <c:v>0.34211805555555558</c:v>
                </c:pt>
                <c:pt idx="760">
                  <c:v>0.34212962962962962</c:v>
                </c:pt>
                <c:pt idx="761">
                  <c:v>0.34214120370370371</c:v>
                </c:pt>
                <c:pt idx="762">
                  <c:v>0.34215277777777775</c:v>
                </c:pt>
                <c:pt idx="763">
                  <c:v>0.34216435185185184</c:v>
                </c:pt>
                <c:pt idx="764">
                  <c:v>0.34217592592592588</c:v>
                </c:pt>
                <c:pt idx="765">
                  <c:v>0.34218750000000003</c:v>
                </c:pt>
                <c:pt idx="766">
                  <c:v>0.34219907407407407</c:v>
                </c:pt>
                <c:pt idx="767">
                  <c:v>0.34221064814814817</c:v>
                </c:pt>
                <c:pt idx="768">
                  <c:v>0.34222222222222221</c:v>
                </c:pt>
                <c:pt idx="769">
                  <c:v>0.3422337962962963</c:v>
                </c:pt>
                <c:pt idx="770">
                  <c:v>0.34224537037037034</c:v>
                </c:pt>
                <c:pt idx="771">
                  <c:v>0.34225694444444449</c:v>
                </c:pt>
                <c:pt idx="772">
                  <c:v>0.34226851851851853</c:v>
                </c:pt>
                <c:pt idx="773">
                  <c:v>0.34228009259259262</c:v>
                </c:pt>
                <c:pt idx="774">
                  <c:v>0.34229166666666666</c:v>
                </c:pt>
                <c:pt idx="775">
                  <c:v>0.34230324074074076</c:v>
                </c:pt>
                <c:pt idx="776">
                  <c:v>0.34231481481481479</c:v>
                </c:pt>
                <c:pt idx="777">
                  <c:v>0.34232638888888883</c:v>
                </c:pt>
                <c:pt idx="778">
                  <c:v>0.34233796296296298</c:v>
                </c:pt>
                <c:pt idx="779">
                  <c:v>0.34234953703703702</c:v>
                </c:pt>
                <c:pt idx="780">
                  <c:v>0.34236111111111112</c:v>
                </c:pt>
                <c:pt idx="781">
                  <c:v>0.34237268518518515</c:v>
                </c:pt>
                <c:pt idx="782">
                  <c:v>0.34238425925925925</c:v>
                </c:pt>
                <c:pt idx="783">
                  <c:v>0.34239583333333329</c:v>
                </c:pt>
                <c:pt idx="784">
                  <c:v>0.34240740740740744</c:v>
                </c:pt>
                <c:pt idx="785">
                  <c:v>0.34241898148148148</c:v>
                </c:pt>
                <c:pt idx="786">
                  <c:v>0.34243055555555557</c:v>
                </c:pt>
                <c:pt idx="787">
                  <c:v>0.34244212962962961</c:v>
                </c:pt>
                <c:pt idx="788">
                  <c:v>0.3424537037037037</c:v>
                </c:pt>
                <c:pt idx="789">
                  <c:v>0.34246527777777774</c:v>
                </c:pt>
                <c:pt idx="790">
                  <c:v>0.34247685185185189</c:v>
                </c:pt>
                <c:pt idx="791">
                  <c:v>0.34248842592592593</c:v>
                </c:pt>
                <c:pt idx="792">
                  <c:v>0.34250000000000003</c:v>
                </c:pt>
                <c:pt idx="793">
                  <c:v>0.34251157407407407</c:v>
                </c:pt>
                <c:pt idx="794">
                  <c:v>0.34252314814814816</c:v>
                </c:pt>
                <c:pt idx="795">
                  <c:v>0.3425347222222222</c:v>
                </c:pt>
                <c:pt idx="796">
                  <c:v>0.34254629629629635</c:v>
                </c:pt>
                <c:pt idx="797">
                  <c:v>0.34255787037037039</c:v>
                </c:pt>
                <c:pt idx="798">
                  <c:v>0.34256944444444448</c:v>
                </c:pt>
                <c:pt idx="799">
                  <c:v>0.34258101851851852</c:v>
                </c:pt>
                <c:pt idx="800">
                  <c:v>0.34259259259259256</c:v>
                </c:pt>
                <c:pt idx="801">
                  <c:v>0.34260416666666665</c:v>
                </c:pt>
                <c:pt idx="802">
                  <c:v>0.34261574074074069</c:v>
                </c:pt>
                <c:pt idx="803">
                  <c:v>0.34262731481481484</c:v>
                </c:pt>
                <c:pt idx="804">
                  <c:v>0.34263888888888888</c:v>
                </c:pt>
                <c:pt idx="805">
                  <c:v>0.34265046296296298</c:v>
                </c:pt>
                <c:pt idx="806">
                  <c:v>0.34266203703703701</c:v>
                </c:pt>
                <c:pt idx="807">
                  <c:v>0.34267361111111111</c:v>
                </c:pt>
                <c:pt idx="808">
                  <c:v>0.34268518518518515</c:v>
                </c:pt>
                <c:pt idx="809">
                  <c:v>0.3426967592592593</c:v>
                </c:pt>
                <c:pt idx="810">
                  <c:v>0.34270833333333334</c:v>
                </c:pt>
                <c:pt idx="811">
                  <c:v>0.34271990740740743</c:v>
                </c:pt>
                <c:pt idx="812">
                  <c:v>0.34273148148148147</c:v>
                </c:pt>
                <c:pt idx="813">
                  <c:v>0.34274305555555556</c:v>
                </c:pt>
                <c:pt idx="814">
                  <c:v>0.3427546296296296</c:v>
                </c:pt>
                <c:pt idx="815">
                  <c:v>0.34276620370370375</c:v>
                </c:pt>
                <c:pt idx="816">
                  <c:v>0.34277777777777779</c:v>
                </c:pt>
                <c:pt idx="817">
                  <c:v>0.34278935185185189</c:v>
                </c:pt>
                <c:pt idx="818">
                  <c:v>0.34280092592592593</c:v>
                </c:pt>
                <c:pt idx="819">
                  <c:v>0.34281249999999996</c:v>
                </c:pt>
                <c:pt idx="820">
                  <c:v>0.34282407407407406</c:v>
                </c:pt>
                <c:pt idx="821">
                  <c:v>0.3428356481481481</c:v>
                </c:pt>
                <c:pt idx="822">
                  <c:v>0.34284722222222225</c:v>
                </c:pt>
                <c:pt idx="823">
                  <c:v>0.34285879629629629</c:v>
                </c:pt>
                <c:pt idx="824">
                  <c:v>0.34287037037037038</c:v>
                </c:pt>
                <c:pt idx="825">
                  <c:v>0.34288194444444442</c:v>
                </c:pt>
                <c:pt idx="826">
                  <c:v>0.34289351851851851</c:v>
                </c:pt>
                <c:pt idx="827">
                  <c:v>0.34290509259259255</c:v>
                </c:pt>
                <c:pt idx="828">
                  <c:v>0.3429166666666667</c:v>
                </c:pt>
                <c:pt idx="829">
                  <c:v>0.34292824074074074</c:v>
                </c:pt>
                <c:pt idx="830">
                  <c:v>0.34293981481481484</c:v>
                </c:pt>
                <c:pt idx="831">
                  <c:v>0.34295138888888888</c:v>
                </c:pt>
                <c:pt idx="832">
                  <c:v>0.34296296296296297</c:v>
                </c:pt>
                <c:pt idx="833">
                  <c:v>0.34297453703703701</c:v>
                </c:pt>
                <c:pt idx="834">
                  <c:v>0.34298611111111116</c:v>
                </c:pt>
                <c:pt idx="835">
                  <c:v>0.3429976851851852</c:v>
                </c:pt>
                <c:pt idx="836">
                  <c:v>0.34300925925925929</c:v>
                </c:pt>
                <c:pt idx="837">
                  <c:v>0.34302083333333333</c:v>
                </c:pt>
                <c:pt idx="838">
                  <c:v>0.34303240740740742</c:v>
                </c:pt>
                <c:pt idx="839">
                  <c:v>0.34304398148148146</c:v>
                </c:pt>
                <c:pt idx="840">
                  <c:v>0.3430555555555555</c:v>
                </c:pt>
                <c:pt idx="841">
                  <c:v>0.34306712962962965</c:v>
                </c:pt>
                <c:pt idx="842">
                  <c:v>0.34307870370370369</c:v>
                </c:pt>
                <c:pt idx="843">
                  <c:v>0.34309027777777779</c:v>
                </c:pt>
                <c:pt idx="844">
                  <c:v>0.34310185185185182</c:v>
                </c:pt>
                <c:pt idx="845">
                  <c:v>0.34311342592592592</c:v>
                </c:pt>
                <c:pt idx="846">
                  <c:v>0.34312499999999996</c:v>
                </c:pt>
                <c:pt idx="847">
                  <c:v>0.34313657407407411</c:v>
                </c:pt>
                <c:pt idx="848">
                  <c:v>0.34314814814814815</c:v>
                </c:pt>
                <c:pt idx="849">
                  <c:v>0.34315972222222224</c:v>
                </c:pt>
                <c:pt idx="850">
                  <c:v>0.34317129629629628</c:v>
                </c:pt>
                <c:pt idx="851">
                  <c:v>0.34318287037037037</c:v>
                </c:pt>
                <c:pt idx="852">
                  <c:v>0.34319444444444441</c:v>
                </c:pt>
                <c:pt idx="853">
                  <c:v>0.34320601851851856</c:v>
                </c:pt>
                <c:pt idx="854">
                  <c:v>0.3432175925925926</c:v>
                </c:pt>
                <c:pt idx="855">
                  <c:v>0.3432291666666667</c:v>
                </c:pt>
                <c:pt idx="856">
                  <c:v>0.34324074074074074</c:v>
                </c:pt>
                <c:pt idx="857">
                  <c:v>0.34325231481481483</c:v>
                </c:pt>
                <c:pt idx="858">
                  <c:v>0.34326388888888887</c:v>
                </c:pt>
                <c:pt idx="859">
                  <c:v>0.34327546296296302</c:v>
                </c:pt>
                <c:pt idx="860">
                  <c:v>0.34328703703703706</c:v>
                </c:pt>
                <c:pt idx="861">
                  <c:v>0.3432986111111111</c:v>
                </c:pt>
                <c:pt idx="862">
                  <c:v>0.34331018518518519</c:v>
                </c:pt>
                <c:pt idx="863">
                  <c:v>0.34332175925925923</c:v>
                </c:pt>
                <c:pt idx="864">
                  <c:v>0.34333333333333332</c:v>
                </c:pt>
                <c:pt idx="865">
                  <c:v>0.34334490740740736</c:v>
                </c:pt>
                <c:pt idx="866">
                  <c:v>0.34335648148148151</c:v>
                </c:pt>
                <c:pt idx="867">
                  <c:v>0.34336805555555555</c:v>
                </c:pt>
                <c:pt idx="868">
                  <c:v>0.34337962962962965</c:v>
                </c:pt>
                <c:pt idx="869">
                  <c:v>0.34339120370370368</c:v>
                </c:pt>
                <c:pt idx="870">
                  <c:v>0.34340277777777778</c:v>
                </c:pt>
                <c:pt idx="871">
                  <c:v>0.34341435185185182</c:v>
                </c:pt>
                <c:pt idx="872">
                  <c:v>0.34342592592592597</c:v>
                </c:pt>
                <c:pt idx="873">
                  <c:v>0.34343750000000001</c:v>
                </c:pt>
                <c:pt idx="874">
                  <c:v>0.3434490740740741</c:v>
                </c:pt>
                <c:pt idx="875">
                  <c:v>0.34346064814814814</c:v>
                </c:pt>
                <c:pt idx="876">
                  <c:v>0.34347222222222223</c:v>
                </c:pt>
                <c:pt idx="877">
                  <c:v>0.34348379629629627</c:v>
                </c:pt>
                <c:pt idx="878">
                  <c:v>0.34349537037037042</c:v>
                </c:pt>
                <c:pt idx="879">
                  <c:v>0.34350694444444446</c:v>
                </c:pt>
                <c:pt idx="880">
                  <c:v>0.3435185185185185</c:v>
                </c:pt>
                <c:pt idx="881">
                  <c:v>0.3435300925925926</c:v>
                </c:pt>
                <c:pt idx="882">
                  <c:v>0.34354166666666663</c:v>
                </c:pt>
                <c:pt idx="883">
                  <c:v>0.34355324074074073</c:v>
                </c:pt>
                <c:pt idx="884">
                  <c:v>0.34356481481481477</c:v>
                </c:pt>
                <c:pt idx="885">
                  <c:v>0.34357638888888892</c:v>
                </c:pt>
                <c:pt idx="886">
                  <c:v>0.34358796296296296</c:v>
                </c:pt>
                <c:pt idx="887">
                  <c:v>0.34359953703703705</c:v>
                </c:pt>
                <c:pt idx="888">
                  <c:v>0.34361111111111109</c:v>
                </c:pt>
                <c:pt idx="889">
                  <c:v>0.34362268518518518</c:v>
                </c:pt>
                <c:pt idx="890">
                  <c:v>0.34363425925925922</c:v>
                </c:pt>
                <c:pt idx="891">
                  <c:v>0.34364583333333337</c:v>
                </c:pt>
                <c:pt idx="892">
                  <c:v>0.34365740740740741</c:v>
                </c:pt>
                <c:pt idx="893">
                  <c:v>0.34366898148148151</c:v>
                </c:pt>
                <c:pt idx="894">
                  <c:v>0.34368055555555554</c:v>
                </c:pt>
                <c:pt idx="895">
                  <c:v>0.34369212962962964</c:v>
                </c:pt>
                <c:pt idx="896">
                  <c:v>0.34370370370370368</c:v>
                </c:pt>
                <c:pt idx="897">
                  <c:v>0.34371527777777783</c:v>
                </c:pt>
                <c:pt idx="898">
                  <c:v>0.34372685185185187</c:v>
                </c:pt>
                <c:pt idx="899">
                  <c:v>0.34373842592592596</c:v>
                </c:pt>
                <c:pt idx="900">
                  <c:v>0.34375</c:v>
                </c:pt>
                <c:pt idx="901">
                  <c:v>0.34376157407407404</c:v>
                </c:pt>
                <c:pt idx="902">
                  <c:v>0.34377314814814813</c:v>
                </c:pt>
                <c:pt idx="903">
                  <c:v>0.34378472222222217</c:v>
                </c:pt>
                <c:pt idx="904">
                  <c:v>0.34379629629629632</c:v>
                </c:pt>
                <c:pt idx="905">
                  <c:v>0.34380787037037036</c:v>
                </c:pt>
                <c:pt idx="906">
                  <c:v>0.34381944444444446</c:v>
                </c:pt>
                <c:pt idx="907">
                  <c:v>0.34383101851851849</c:v>
                </c:pt>
                <c:pt idx="908">
                  <c:v>0.34384259259259259</c:v>
                </c:pt>
                <c:pt idx="909">
                  <c:v>0.34385416666666663</c:v>
                </c:pt>
                <c:pt idx="910">
                  <c:v>0.34386574074074078</c:v>
                </c:pt>
                <c:pt idx="911">
                  <c:v>0.34387731481481482</c:v>
                </c:pt>
                <c:pt idx="912">
                  <c:v>0.34388888888888891</c:v>
                </c:pt>
                <c:pt idx="913">
                  <c:v>0.34390046296296295</c:v>
                </c:pt>
                <c:pt idx="914">
                  <c:v>0.34391203703703704</c:v>
                </c:pt>
                <c:pt idx="915">
                  <c:v>0.34392361111111108</c:v>
                </c:pt>
                <c:pt idx="916">
                  <c:v>0.34393518518518523</c:v>
                </c:pt>
                <c:pt idx="917">
                  <c:v>0.34394675925925927</c:v>
                </c:pt>
                <c:pt idx="918">
                  <c:v>0.34395833333333337</c:v>
                </c:pt>
                <c:pt idx="919">
                  <c:v>0.3439699074074074</c:v>
                </c:pt>
                <c:pt idx="920">
                  <c:v>0.3439814814814815</c:v>
                </c:pt>
                <c:pt idx="921">
                  <c:v>0.34399305555555554</c:v>
                </c:pt>
                <c:pt idx="922">
                  <c:v>0.34400462962962958</c:v>
                </c:pt>
                <c:pt idx="923">
                  <c:v>0.34401620370370373</c:v>
                </c:pt>
                <c:pt idx="924">
                  <c:v>0.34402777777777777</c:v>
                </c:pt>
                <c:pt idx="925">
                  <c:v>0.34403935185185186</c:v>
                </c:pt>
                <c:pt idx="926">
                  <c:v>0.3440509259259259</c:v>
                </c:pt>
                <c:pt idx="927">
                  <c:v>0.34406249999999999</c:v>
                </c:pt>
                <c:pt idx="928">
                  <c:v>0.34407407407407403</c:v>
                </c:pt>
                <c:pt idx="929">
                  <c:v>0.34408564814814818</c:v>
                </c:pt>
                <c:pt idx="930">
                  <c:v>0.34409722222222222</c:v>
                </c:pt>
                <c:pt idx="931">
                  <c:v>0.34410879629629632</c:v>
                </c:pt>
                <c:pt idx="932">
                  <c:v>0.34412037037037035</c:v>
                </c:pt>
                <c:pt idx="933">
                  <c:v>0.34413194444444445</c:v>
                </c:pt>
                <c:pt idx="934">
                  <c:v>0.34414351851851849</c:v>
                </c:pt>
                <c:pt idx="935">
                  <c:v>0.34415509259259264</c:v>
                </c:pt>
                <c:pt idx="936">
                  <c:v>0.34416666666666668</c:v>
                </c:pt>
                <c:pt idx="937">
                  <c:v>0.34417824074074077</c:v>
                </c:pt>
                <c:pt idx="938">
                  <c:v>0.34418981481481481</c:v>
                </c:pt>
                <c:pt idx="939">
                  <c:v>0.3442013888888889</c:v>
                </c:pt>
                <c:pt idx="940">
                  <c:v>0.34421296296296294</c:v>
                </c:pt>
                <c:pt idx="941">
                  <c:v>0.34422453703703698</c:v>
                </c:pt>
                <c:pt idx="942">
                  <c:v>0.34423611111111113</c:v>
                </c:pt>
                <c:pt idx="943">
                  <c:v>0.34424768518518517</c:v>
                </c:pt>
                <c:pt idx="944">
                  <c:v>0.34425925925925926</c:v>
                </c:pt>
                <c:pt idx="945">
                  <c:v>0.3442708333333333</c:v>
                </c:pt>
                <c:pt idx="946">
                  <c:v>0.3442824074074074</c:v>
                </c:pt>
                <c:pt idx="947">
                  <c:v>0.34429398148148144</c:v>
                </c:pt>
                <c:pt idx="948">
                  <c:v>0.34430555555555559</c:v>
                </c:pt>
                <c:pt idx="949">
                  <c:v>0.34431712962962963</c:v>
                </c:pt>
                <c:pt idx="950">
                  <c:v>0.34432870370370372</c:v>
                </c:pt>
                <c:pt idx="951">
                  <c:v>0.34434027777777776</c:v>
                </c:pt>
                <c:pt idx="952">
                  <c:v>0.34435185185185185</c:v>
                </c:pt>
                <c:pt idx="953">
                  <c:v>0.34436342592592589</c:v>
                </c:pt>
                <c:pt idx="954">
                  <c:v>0.34437500000000004</c:v>
                </c:pt>
                <c:pt idx="955">
                  <c:v>0.34438657407407408</c:v>
                </c:pt>
                <c:pt idx="956">
                  <c:v>0.34439814814814818</c:v>
                </c:pt>
                <c:pt idx="957">
                  <c:v>0.34440972222222221</c:v>
                </c:pt>
                <c:pt idx="958">
                  <c:v>0.34442129629629631</c:v>
                </c:pt>
                <c:pt idx="959">
                  <c:v>0.34443287037037035</c:v>
                </c:pt>
                <c:pt idx="960">
                  <c:v>0.3444444444444445</c:v>
                </c:pt>
                <c:pt idx="961">
                  <c:v>0.34445601851851854</c:v>
                </c:pt>
                <c:pt idx="962">
                  <c:v>0.34446759259259263</c:v>
                </c:pt>
                <c:pt idx="963">
                  <c:v>0.34447916666666667</c:v>
                </c:pt>
                <c:pt idx="964">
                  <c:v>0.34449074074074071</c:v>
                </c:pt>
                <c:pt idx="965">
                  <c:v>0.3445023148148148</c:v>
                </c:pt>
                <c:pt idx="966">
                  <c:v>0.34451388888888884</c:v>
                </c:pt>
                <c:pt idx="967">
                  <c:v>0.34452546296296299</c:v>
                </c:pt>
                <c:pt idx="968">
                  <c:v>0.34453703703703703</c:v>
                </c:pt>
                <c:pt idx="969">
                  <c:v>0.34454861111111112</c:v>
                </c:pt>
                <c:pt idx="970">
                  <c:v>0.34456018518518516</c:v>
                </c:pt>
                <c:pt idx="971">
                  <c:v>0.34457175925925926</c:v>
                </c:pt>
                <c:pt idx="972">
                  <c:v>0.3445833333333333</c:v>
                </c:pt>
                <c:pt idx="973">
                  <c:v>0.34459490740740745</c:v>
                </c:pt>
                <c:pt idx="974">
                  <c:v>0.34460648148148149</c:v>
                </c:pt>
                <c:pt idx="975">
                  <c:v>0.34461805555555558</c:v>
                </c:pt>
                <c:pt idx="976">
                  <c:v>0.34462962962962962</c:v>
                </c:pt>
                <c:pt idx="977">
                  <c:v>0.34464120370370371</c:v>
                </c:pt>
                <c:pt idx="978">
                  <c:v>0.34465277777777775</c:v>
                </c:pt>
                <c:pt idx="979">
                  <c:v>0.3446643518518519</c:v>
                </c:pt>
                <c:pt idx="980">
                  <c:v>0.34467592592592594</c:v>
                </c:pt>
                <c:pt idx="981">
                  <c:v>0.34468750000000004</c:v>
                </c:pt>
                <c:pt idx="982">
                  <c:v>0.34469907407407407</c:v>
                </c:pt>
                <c:pt idx="983">
                  <c:v>0.34471064814814811</c:v>
                </c:pt>
                <c:pt idx="984">
                  <c:v>0.34472222222222221</c:v>
                </c:pt>
                <c:pt idx="985">
                  <c:v>0.34473379629629625</c:v>
                </c:pt>
                <c:pt idx="986">
                  <c:v>0.3447453703703704</c:v>
                </c:pt>
                <c:pt idx="987">
                  <c:v>0.34475694444444444</c:v>
                </c:pt>
                <c:pt idx="988">
                  <c:v>0.34476851851851853</c:v>
                </c:pt>
                <c:pt idx="989">
                  <c:v>0.34478009259259257</c:v>
                </c:pt>
                <c:pt idx="990">
                  <c:v>0.34479166666666666</c:v>
                </c:pt>
                <c:pt idx="991">
                  <c:v>0.3448032407407407</c:v>
                </c:pt>
                <c:pt idx="992">
                  <c:v>0.34481481481481485</c:v>
                </c:pt>
                <c:pt idx="993">
                  <c:v>0.34482638888888889</c:v>
                </c:pt>
                <c:pt idx="994">
                  <c:v>0.34483796296296299</c:v>
                </c:pt>
                <c:pt idx="995">
                  <c:v>0.34484953703703702</c:v>
                </c:pt>
                <c:pt idx="996">
                  <c:v>0.34486111111111112</c:v>
                </c:pt>
                <c:pt idx="997">
                  <c:v>0.34487268518518516</c:v>
                </c:pt>
                <c:pt idx="998">
                  <c:v>0.34488425925925931</c:v>
                </c:pt>
                <c:pt idx="999">
                  <c:v>0.34489583333333335</c:v>
                </c:pt>
                <c:pt idx="1000">
                  <c:v>0.34490740740740744</c:v>
                </c:pt>
                <c:pt idx="1001">
                  <c:v>0.34491898148148148</c:v>
                </c:pt>
                <c:pt idx="1002">
                  <c:v>0.34493055555555552</c:v>
                </c:pt>
                <c:pt idx="1003">
                  <c:v>0.34494212962962961</c:v>
                </c:pt>
                <c:pt idx="1004">
                  <c:v>0.34495370370370365</c:v>
                </c:pt>
                <c:pt idx="1005">
                  <c:v>0.3449652777777778</c:v>
                </c:pt>
                <c:pt idx="1006">
                  <c:v>0.34497685185185184</c:v>
                </c:pt>
                <c:pt idx="1007">
                  <c:v>0.34498842592592593</c:v>
                </c:pt>
                <c:pt idx="1008">
                  <c:v>0.34499999999999997</c:v>
                </c:pt>
                <c:pt idx="1009">
                  <c:v>0.34501157407407407</c:v>
                </c:pt>
                <c:pt idx="1010">
                  <c:v>0.34502314814814811</c:v>
                </c:pt>
                <c:pt idx="1011">
                  <c:v>0.34503472222222226</c:v>
                </c:pt>
                <c:pt idx="1012">
                  <c:v>0.3450462962962963</c:v>
                </c:pt>
                <c:pt idx="1013">
                  <c:v>0.34505787037037039</c:v>
                </c:pt>
                <c:pt idx="1014">
                  <c:v>0.34506944444444443</c:v>
                </c:pt>
                <c:pt idx="1015">
                  <c:v>0.34508101851851852</c:v>
                </c:pt>
                <c:pt idx="1016">
                  <c:v>0.34509259259259256</c:v>
                </c:pt>
                <c:pt idx="1017">
                  <c:v>0.34510416666666671</c:v>
                </c:pt>
                <c:pt idx="1018">
                  <c:v>0.34511574074074075</c:v>
                </c:pt>
                <c:pt idx="1019">
                  <c:v>0.34512731481481485</c:v>
                </c:pt>
                <c:pt idx="1020">
                  <c:v>0.34513888888888888</c:v>
                </c:pt>
                <c:pt idx="1021">
                  <c:v>0.34515046296296298</c:v>
                </c:pt>
                <c:pt idx="1022">
                  <c:v>0.34516203703703702</c:v>
                </c:pt>
                <c:pt idx="1023">
                  <c:v>0.34517361111111117</c:v>
                </c:pt>
                <c:pt idx="1024">
                  <c:v>0.34518518518518521</c:v>
                </c:pt>
                <c:pt idx="1025">
                  <c:v>0.34519675925925924</c:v>
                </c:pt>
                <c:pt idx="1026">
                  <c:v>0.34520833333333334</c:v>
                </c:pt>
                <c:pt idx="1027">
                  <c:v>0.34521990740740738</c:v>
                </c:pt>
                <c:pt idx="1028">
                  <c:v>0.34523148148148147</c:v>
                </c:pt>
                <c:pt idx="1029">
                  <c:v>0.34524305555555551</c:v>
                </c:pt>
                <c:pt idx="1030">
                  <c:v>0.34525462962962966</c:v>
                </c:pt>
                <c:pt idx="1031">
                  <c:v>0.3452662037037037</c:v>
                </c:pt>
                <c:pt idx="1032">
                  <c:v>0.34527777777777779</c:v>
                </c:pt>
                <c:pt idx="1033">
                  <c:v>0.34528935185185183</c:v>
                </c:pt>
                <c:pt idx="1034">
                  <c:v>0.34530092592592593</c:v>
                </c:pt>
                <c:pt idx="1035">
                  <c:v>0.34531249999999997</c:v>
                </c:pt>
                <c:pt idx="1036">
                  <c:v>0.34532407407407412</c:v>
                </c:pt>
                <c:pt idx="1037">
                  <c:v>0.34533564814814816</c:v>
                </c:pt>
                <c:pt idx="1038">
                  <c:v>0.34534722222222225</c:v>
                </c:pt>
                <c:pt idx="1039">
                  <c:v>0.34535879629629629</c:v>
                </c:pt>
                <c:pt idx="1040">
                  <c:v>0.34537037037037038</c:v>
                </c:pt>
                <c:pt idx="1041">
                  <c:v>0.34538194444444442</c:v>
                </c:pt>
                <c:pt idx="1042">
                  <c:v>0.34539351851851857</c:v>
                </c:pt>
                <c:pt idx="1043">
                  <c:v>0.34540509259259261</c:v>
                </c:pt>
                <c:pt idx="1044">
                  <c:v>0.34541666666666665</c:v>
                </c:pt>
                <c:pt idx="1045">
                  <c:v>0.34542824074074074</c:v>
                </c:pt>
                <c:pt idx="1046">
                  <c:v>0.34543981481481478</c:v>
                </c:pt>
                <c:pt idx="1047">
                  <c:v>0.34545138888888888</c:v>
                </c:pt>
                <c:pt idx="1048">
                  <c:v>0.34546296296296292</c:v>
                </c:pt>
                <c:pt idx="1049">
                  <c:v>0.34547453703703707</c:v>
                </c:pt>
                <c:pt idx="1050">
                  <c:v>0.3454861111111111</c:v>
                </c:pt>
                <c:pt idx="1051">
                  <c:v>0.3454976851851852</c:v>
                </c:pt>
                <c:pt idx="1052">
                  <c:v>0.34550925925925924</c:v>
                </c:pt>
                <c:pt idx="1053">
                  <c:v>0.34552083333333333</c:v>
                </c:pt>
                <c:pt idx="1054">
                  <c:v>0.34553240740740737</c:v>
                </c:pt>
                <c:pt idx="1055">
                  <c:v>0.34554398148148152</c:v>
                </c:pt>
                <c:pt idx="1056">
                  <c:v>0.34555555555555556</c:v>
                </c:pt>
                <c:pt idx="1057">
                  <c:v>0.34556712962962965</c:v>
                </c:pt>
                <c:pt idx="1058">
                  <c:v>0.34557870370370369</c:v>
                </c:pt>
                <c:pt idx="1059">
                  <c:v>0.34559027777777779</c:v>
                </c:pt>
                <c:pt idx="1060">
                  <c:v>0.34560185185185183</c:v>
                </c:pt>
                <c:pt idx="1061">
                  <c:v>0.34561342592592598</c:v>
                </c:pt>
                <c:pt idx="1062">
                  <c:v>0.34562500000000002</c:v>
                </c:pt>
                <c:pt idx="1063">
                  <c:v>0.34563657407407405</c:v>
                </c:pt>
                <c:pt idx="1064">
                  <c:v>0.34564814814814815</c:v>
                </c:pt>
                <c:pt idx="1065">
                  <c:v>0.34565972222222219</c:v>
                </c:pt>
                <c:pt idx="1066">
                  <c:v>0.34567129629629628</c:v>
                </c:pt>
                <c:pt idx="1067">
                  <c:v>0.34568287037037032</c:v>
                </c:pt>
                <c:pt idx="1068">
                  <c:v>0.34569444444444447</c:v>
                </c:pt>
                <c:pt idx="1069">
                  <c:v>0.34570601851851851</c:v>
                </c:pt>
                <c:pt idx="1070">
                  <c:v>0.3457175925925926</c:v>
                </c:pt>
                <c:pt idx="1071">
                  <c:v>0.34572916666666664</c:v>
                </c:pt>
                <c:pt idx="1072">
                  <c:v>0.34574074074074074</c:v>
                </c:pt>
                <c:pt idx="1073">
                  <c:v>0.34575231481481478</c:v>
                </c:pt>
                <c:pt idx="1074">
                  <c:v>0.34576388888888893</c:v>
                </c:pt>
                <c:pt idx="1075">
                  <c:v>0.34577546296296297</c:v>
                </c:pt>
                <c:pt idx="1076">
                  <c:v>0.34578703703703706</c:v>
                </c:pt>
                <c:pt idx="1077">
                  <c:v>0.3457986111111111</c:v>
                </c:pt>
                <c:pt idx="1078">
                  <c:v>0.34581018518518519</c:v>
                </c:pt>
                <c:pt idx="1079">
                  <c:v>0.34582175925925923</c:v>
                </c:pt>
                <c:pt idx="1080">
                  <c:v>0.34583333333333338</c:v>
                </c:pt>
                <c:pt idx="1081">
                  <c:v>0.34584490740740742</c:v>
                </c:pt>
                <c:pt idx="1082">
                  <c:v>0.34585648148148151</c:v>
                </c:pt>
                <c:pt idx="1083">
                  <c:v>0.34586805555555555</c:v>
                </c:pt>
                <c:pt idx="1084">
                  <c:v>0.34587962962962965</c:v>
                </c:pt>
                <c:pt idx="1085">
                  <c:v>0.34589120370370369</c:v>
                </c:pt>
                <c:pt idx="1086">
                  <c:v>0.34590277777777773</c:v>
                </c:pt>
                <c:pt idx="1087">
                  <c:v>0.34591435185185188</c:v>
                </c:pt>
                <c:pt idx="1088">
                  <c:v>0.34592592592592591</c:v>
                </c:pt>
                <c:pt idx="1089">
                  <c:v>0.34593750000000001</c:v>
                </c:pt>
                <c:pt idx="1090">
                  <c:v>0.34594907407407405</c:v>
                </c:pt>
                <c:pt idx="1091">
                  <c:v>0.34596064814814814</c:v>
                </c:pt>
                <c:pt idx="1092">
                  <c:v>0.34597222222222218</c:v>
                </c:pt>
                <c:pt idx="1093">
                  <c:v>0.34598379629629633</c:v>
                </c:pt>
                <c:pt idx="1094">
                  <c:v>0.34599537037037037</c:v>
                </c:pt>
                <c:pt idx="1095">
                  <c:v>0.34600694444444446</c:v>
                </c:pt>
                <c:pt idx="1096">
                  <c:v>0.3460185185185185</c:v>
                </c:pt>
                <c:pt idx="1097">
                  <c:v>0.3460300925925926</c:v>
                </c:pt>
                <c:pt idx="1098">
                  <c:v>0.34604166666666664</c:v>
                </c:pt>
                <c:pt idx="1099">
                  <c:v>0.34605324074074079</c:v>
                </c:pt>
                <c:pt idx="1100">
                  <c:v>0.34606481481481483</c:v>
                </c:pt>
                <c:pt idx="1101">
                  <c:v>0.34607638888888892</c:v>
                </c:pt>
                <c:pt idx="1102">
                  <c:v>0.34608796296296296</c:v>
                </c:pt>
                <c:pt idx="1103">
                  <c:v>0.34609953703703705</c:v>
                </c:pt>
                <c:pt idx="1104">
                  <c:v>0.34611111111111109</c:v>
                </c:pt>
                <c:pt idx="1105">
                  <c:v>0.34612268518518513</c:v>
                </c:pt>
                <c:pt idx="1106">
                  <c:v>0.34613425925925928</c:v>
                </c:pt>
                <c:pt idx="1107">
                  <c:v>0.34614583333333332</c:v>
                </c:pt>
                <c:pt idx="1108">
                  <c:v>0.34615740740740741</c:v>
                </c:pt>
                <c:pt idx="1109">
                  <c:v>0.34616898148148145</c:v>
                </c:pt>
                <c:pt idx="1110">
                  <c:v>0.34618055555555555</c:v>
                </c:pt>
                <c:pt idx="1111">
                  <c:v>0.34619212962962959</c:v>
                </c:pt>
                <c:pt idx="1112">
                  <c:v>0.34620370370370374</c:v>
                </c:pt>
                <c:pt idx="1113">
                  <c:v>0.34621527777777777</c:v>
                </c:pt>
                <c:pt idx="1114">
                  <c:v>0.34622685185185187</c:v>
                </c:pt>
                <c:pt idx="1115">
                  <c:v>0.34623842592592591</c:v>
                </c:pt>
                <c:pt idx="1116">
                  <c:v>0.34625</c:v>
                </c:pt>
                <c:pt idx="1117">
                  <c:v>0.34626157407407404</c:v>
                </c:pt>
                <c:pt idx="1118">
                  <c:v>0.34627314814814819</c:v>
                </c:pt>
                <c:pt idx="1119">
                  <c:v>0.34628472222222223</c:v>
                </c:pt>
                <c:pt idx="1120">
                  <c:v>0.34629629629629632</c:v>
                </c:pt>
                <c:pt idx="1121">
                  <c:v>0.34630787037037036</c:v>
                </c:pt>
                <c:pt idx="1122">
                  <c:v>0.34631944444444446</c:v>
                </c:pt>
                <c:pt idx="1123">
                  <c:v>0.3463310185185185</c:v>
                </c:pt>
                <c:pt idx="1124">
                  <c:v>0.34634259259259265</c:v>
                </c:pt>
                <c:pt idx="1125">
                  <c:v>0.34635416666666669</c:v>
                </c:pt>
                <c:pt idx="1126">
                  <c:v>0.34636574074074072</c:v>
                </c:pt>
                <c:pt idx="1127">
                  <c:v>0.34637731481481482</c:v>
                </c:pt>
                <c:pt idx="1128">
                  <c:v>0.34638888888888886</c:v>
                </c:pt>
                <c:pt idx="1129">
                  <c:v>0.34640046296296295</c:v>
                </c:pt>
                <c:pt idx="1130">
                  <c:v>0.34641203703703699</c:v>
                </c:pt>
                <c:pt idx="1131">
                  <c:v>0.34642361111111114</c:v>
                </c:pt>
                <c:pt idx="1132">
                  <c:v>0.34643518518518518</c:v>
                </c:pt>
                <c:pt idx="1133">
                  <c:v>0.34644675925925927</c:v>
                </c:pt>
                <c:pt idx="1134">
                  <c:v>0.34645833333333331</c:v>
                </c:pt>
                <c:pt idx="1135">
                  <c:v>0.34646990740740741</c:v>
                </c:pt>
                <c:pt idx="1136">
                  <c:v>0.34648148148148145</c:v>
                </c:pt>
                <c:pt idx="1137">
                  <c:v>0.3464930555555556</c:v>
                </c:pt>
                <c:pt idx="1138">
                  <c:v>0.34650462962962963</c:v>
                </c:pt>
                <c:pt idx="1139">
                  <c:v>0.34651620370370373</c:v>
                </c:pt>
                <c:pt idx="1140">
                  <c:v>0.34652777777777777</c:v>
                </c:pt>
                <c:pt idx="1141">
                  <c:v>0.34653935185185186</c:v>
                </c:pt>
                <c:pt idx="1142">
                  <c:v>0.3465509259259259</c:v>
                </c:pt>
                <c:pt idx="1143">
                  <c:v>0.34656250000000005</c:v>
                </c:pt>
                <c:pt idx="1144">
                  <c:v>0.34657407407407409</c:v>
                </c:pt>
                <c:pt idx="1145">
                  <c:v>0.34658564814814818</c:v>
                </c:pt>
                <c:pt idx="1146">
                  <c:v>0.34659722222222222</c:v>
                </c:pt>
                <c:pt idx="1147">
                  <c:v>0.34660879629629626</c:v>
                </c:pt>
                <c:pt idx="1148">
                  <c:v>0.34662037037037036</c:v>
                </c:pt>
                <c:pt idx="1149">
                  <c:v>0.3466319444444444</c:v>
                </c:pt>
                <c:pt idx="1150">
                  <c:v>0.34664351851851855</c:v>
                </c:pt>
                <c:pt idx="1151">
                  <c:v>0.34665509259259258</c:v>
                </c:pt>
                <c:pt idx="1152">
                  <c:v>0.34666666666666668</c:v>
                </c:pt>
                <c:pt idx="1153">
                  <c:v>0.34667824074074072</c:v>
                </c:pt>
                <c:pt idx="1154">
                  <c:v>0.34668981481481481</c:v>
                </c:pt>
                <c:pt idx="1155">
                  <c:v>0.34670138888888885</c:v>
                </c:pt>
                <c:pt idx="1156">
                  <c:v>0.346712962962963</c:v>
                </c:pt>
                <c:pt idx="1157">
                  <c:v>0.34672453703703704</c:v>
                </c:pt>
                <c:pt idx="1158">
                  <c:v>0.34673611111111113</c:v>
                </c:pt>
                <c:pt idx="1159">
                  <c:v>0.34674768518518517</c:v>
                </c:pt>
                <c:pt idx="1160">
                  <c:v>0.34675925925925927</c:v>
                </c:pt>
                <c:pt idx="1161">
                  <c:v>0.34677083333333331</c:v>
                </c:pt>
                <c:pt idx="1162">
                  <c:v>0.34678240740740746</c:v>
                </c:pt>
                <c:pt idx="1163">
                  <c:v>0.34679398148148149</c:v>
                </c:pt>
                <c:pt idx="1164">
                  <c:v>0.34680555555555559</c:v>
                </c:pt>
                <c:pt idx="1165">
                  <c:v>0.34681712962962963</c:v>
                </c:pt>
                <c:pt idx="1166">
                  <c:v>0.34682870370370367</c:v>
                </c:pt>
                <c:pt idx="1167">
                  <c:v>0.34684027777777776</c:v>
                </c:pt>
                <c:pt idx="1168">
                  <c:v>0.3468518518518518</c:v>
                </c:pt>
                <c:pt idx="1169">
                  <c:v>0.34686342592592595</c:v>
                </c:pt>
                <c:pt idx="1170">
                  <c:v>0.34687499999999999</c:v>
                </c:pt>
                <c:pt idx="1171">
                  <c:v>0.34688657407407408</c:v>
                </c:pt>
                <c:pt idx="1172">
                  <c:v>0.34689814814814812</c:v>
                </c:pt>
                <c:pt idx="1173">
                  <c:v>0.34690972222222222</c:v>
                </c:pt>
                <c:pt idx="1174">
                  <c:v>0.34692129629629626</c:v>
                </c:pt>
                <c:pt idx="1175">
                  <c:v>0.34693287037037041</c:v>
                </c:pt>
                <c:pt idx="1176">
                  <c:v>0.34694444444444444</c:v>
                </c:pt>
                <c:pt idx="1177">
                  <c:v>0.34695601851851854</c:v>
                </c:pt>
                <c:pt idx="1178">
                  <c:v>0.34696759259259258</c:v>
                </c:pt>
                <c:pt idx="1179">
                  <c:v>0.34697916666666667</c:v>
                </c:pt>
                <c:pt idx="1180">
                  <c:v>0.34699074074074071</c:v>
                </c:pt>
                <c:pt idx="1181">
                  <c:v>0.34700231481481486</c:v>
                </c:pt>
                <c:pt idx="1182">
                  <c:v>0.3470138888888889</c:v>
                </c:pt>
                <c:pt idx="1183">
                  <c:v>0.34702546296296299</c:v>
                </c:pt>
                <c:pt idx="1184">
                  <c:v>0.34703703703703703</c:v>
                </c:pt>
                <c:pt idx="1185">
                  <c:v>0.34704861111111113</c:v>
                </c:pt>
                <c:pt idx="1186">
                  <c:v>0.34706018518518517</c:v>
                </c:pt>
                <c:pt idx="1187">
                  <c:v>0.34707175925925932</c:v>
                </c:pt>
                <c:pt idx="1188">
                  <c:v>0.34708333333333335</c:v>
                </c:pt>
                <c:pt idx="1189">
                  <c:v>0.34709490740740739</c:v>
                </c:pt>
                <c:pt idx="1190">
                  <c:v>0.34710648148148149</c:v>
                </c:pt>
                <c:pt idx="1191">
                  <c:v>0.34711805555555553</c:v>
                </c:pt>
                <c:pt idx="1192">
                  <c:v>0.34712962962962962</c:v>
                </c:pt>
                <c:pt idx="1193">
                  <c:v>0.34714120370370366</c:v>
                </c:pt>
                <c:pt idx="1194">
                  <c:v>0.34715277777777781</c:v>
                </c:pt>
                <c:pt idx="1195">
                  <c:v>0.34716435185185185</c:v>
                </c:pt>
                <c:pt idx="1196">
                  <c:v>0.34717592592592594</c:v>
                </c:pt>
                <c:pt idx="1197">
                  <c:v>0.34718749999999998</c:v>
                </c:pt>
                <c:pt idx="1198">
                  <c:v>0.34719907407407408</c:v>
                </c:pt>
                <c:pt idx="1199">
                  <c:v>0.34721064814814812</c:v>
                </c:pt>
                <c:pt idx="1200">
                  <c:v>0.34722222222222227</c:v>
                </c:pt>
                <c:pt idx="1201">
                  <c:v>0.3472337962962963</c:v>
                </c:pt>
                <c:pt idx="1202">
                  <c:v>0.3472453703703704</c:v>
                </c:pt>
                <c:pt idx="1203">
                  <c:v>0.34725694444444444</c:v>
                </c:pt>
                <c:pt idx="1204">
                  <c:v>0.34726851851851853</c:v>
                </c:pt>
                <c:pt idx="1205">
                  <c:v>0.34728009259259257</c:v>
                </c:pt>
                <c:pt idx="1206">
                  <c:v>0.34729166666666672</c:v>
                </c:pt>
                <c:pt idx="1207">
                  <c:v>0.34730324074074076</c:v>
                </c:pt>
                <c:pt idx="1208">
                  <c:v>0.3473148148148148</c:v>
                </c:pt>
                <c:pt idx="1209">
                  <c:v>0.34732638888888889</c:v>
                </c:pt>
                <c:pt idx="1210">
                  <c:v>0.34733796296296293</c:v>
                </c:pt>
                <c:pt idx="1211">
                  <c:v>0.34734953703703703</c:v>
                </c:pt>
                <c:pt idx="1212">
                  <c:v>0.34736111111111106</c:v>
                </c:pt>
                <c:pt idx="1213">
                  <c:v>0.34737268518518521</c:v>
                </c:pt>
                <c:pt idx="1214">
                  <c:v>0.34738425925925925</c:v>
                </c:pt>
                <c:pt idx="1215">
                  <c:v>0.34739583333333335</c:v>
                </c:pt>
                <c:pt idx="1216">
                  <c:v>0.34740740740740739</c:v>
                </c:pt>
                <c:pt idx="1217">
                  <c:v>0.34741898148148148</c:v>
                </c:pt>
                <c:pt idx="1218">
                  <c:v>0.34743055555555552</c:v>
                </c:pt>
                <c:pt idx="1219">
                  <c:v>0.34744212962962967</c:v>
                </c:pt>
                <c:pt idx="1220">
                  <c:v>0.34745370370370371</c:v>
                </c:pt>
                <c:pt idx="1221">
                  <c:v>0.3474652777777778</c:v>
                </c:pt>
                <c:pt idx="1222">
                  <c:v>0.34747685185185184</c:v>
                </c:pt>
                <c:pt idx="1223">
                  <c:v>0.34748842592592594</c:v>
                </c:pt>
                <c:pt idx="1224">
                  <c:v>0.34749999999999998</c:v>
                </c:pt>
                <c:pt idx="1225">
                  <c:v>0.34751157407407413</c:v>
                </c:pt>
                <c:pt idx="1226">
                  <c:v>0.34752314814814816</c:v>
                </c:pt>
                <c:pt idx="1227">
                  <c:v>0.3475347222222222</c:v>
                </c:pt>
                <c:pt idx="1228">
                  <c:v>0.3475462962962963</c:v>
                </c:pt>
                <c:pt idx="1229">
                  <c:v>0.34755787037037034</c:v>
                </c:pt>
                <c:pt idx="1230">
                  <c:v>0.34756944444444443</c:v>
                </c:pt>
                <c:pt idx="1231">
                  <c:v>0.34758101851851847</c:v>
                </c:pt>
                <c:pt idx="1232">
                  <c:v>0.34759259259259262</c:v>
                </c:pt>
                <c:pt idx="1233">
                  <c:v>0.34760416666666666</c:v>
                </c:pt>
                <c:pt idx="1234">
                  <c:v>0.34761574074074075</c:v>
                </c:pt>
                <c:pt idx="1235">
                  <c:v>0.34762731481481479</c:v>
                </c:pt>
                <c:pt idx="1236">
                  <c:v>0.34763888888888889</c:v>
                </c:pt>
                <c:pt idx="1237">
                  <c:v>0.34765046296296293</c:v>
                </c:pt>
                <c:pt idx="1238">
                  <c:v>0.34766203703703707</c:v>
                </c:pt>
                <c:pt idx="1239">
                  <c:v>0.34767361111111111</c:v>
                </c:pt>
                <c:pt idx="1240">
                  <c:v>0.34768518518518521</c:v>
                </c:pt>
                <c:pt idx="1241">
                  <c:v>0.34769675925925925</c:v>
                </c:pt>
                <c:pt idx="1242">
                  <c:v>0.34770833333333334</c:v>
                </c:pt>
                <c:pt idx="1243">
                  <c:v>0.34771990740740738</c:v>
                </c:pt>
                <c:pt idx="1244">
                  <c:v>0.34773148148148153</c:v>
                </c:pt>
                <c:pt idx="1245">
                  <c:v>0.34774305555555557</c:v>
                </c:pt>
                <c:pt idx="1246">
                  <c:v>0.34775462962962966</c:v>
                </c:pt>
                <c:pt idx="1247">
                  <c:v>0.3477662037037037</c:v>
                </c:pt>
                <c:pt idx="1248">
                  <c:v>0.3477777777777778</c:v>
                </c:pt>
                <c:pt idx="1249">
                  <c:v>0.34778935185185184</c:v>
                </c:pt>
                <c:pt idx="1250">
                  <c:v>0.34780092592592587</c:v>
                </c:pt>
                <c:pt idx="1251">
                  <c:v>0.34781250000000002</c:v>
                </c:pt>
                <c:pt idx="1252">
                  <c:v>0.34782407407407406</c:v>
                </c:pt>
                <c:pt idx="1253">
                  <c:v>0.34783564814814816</c:v>
                </c:pt>
                <c:pt idx="1254">
                  <c:v>0.3478472222222222</c:v>
                </c:pt>
                <c:pt idx="1255">
                  <c:v>0.34785879629629629</c:v>
                </c:pt>
                <c:pt idx="1256">
                  <c:v>0.34787037037037033</c:v>
                </c:pt>
                <c:pt idx="1257">
                  <c:v>0.34788194444444448</c:v>
                </c:pt>
                <c:pt idx="1258">
                  <c:v>0.34789351851851852</c:v>
                </c:pt>
                <c:pt idx="1259">
                  <c:v>0.34790509259259261</c:v>
                </c:pt>
                <c:pt idx="1260">
                  <c:v>0.34791666666666665</c:v>
                </c:pt>
                <c:pt idx="1261">
                  <c:v>0.34792824074074075</c:v>
                </c:pt>
                <c:pt idx="1262">
                  <c:v>0.34793981481481479</c:v>
                </c:pt>
                <c:pt idx="1263">
                  <c:v>0.34795138888888894</c:v>
                </c:pt>
                <c:pt idx="1264">
                  <c:v>0.34796296296296297</c:v>
                </c:pt>
                <c:pt idx="1265">
                  <c:v>0.34797453703703707</c:v>
                </c:pt>
                <c:pt idx="1266">
                  <c:v>0.34798611111111111</c:v>
                </c:pt>
                <c:pt idx="1267">
                  <c:v>0.3479976851851852</c:v>
                </c:pt>
                <c:pt idx="1268">
                  <c:v>0.34800925925925924</c:v>
                </c:pt>
                <c:pt idx="1269">
                  <c:v>0.34802083333333328</c:v>
                </c:pt>
                <c:pt idx="1270">
                  <c:v>0.34803240740740743</c:v>
                </c:pt>
                <c:pt idx="1271">
                  <c:v>0.34804398148148147</c:v>
                </c:pt>
                <c:pt idx="1272">
                  <c:v>0.34805555555555556</c:v>
                </c:pt>
                <c:pt idx="1273">
                  <c:v>0.3480671296296296</c:v>
                </c:pt>
                <c:pt idx="1274">
                  <c:v>0.3480787037037037</c:v>
                </c:pt>
                <c:pt idx="1275">
                  <c:v>0.34809027777777773</c:v>
                </c:pt>
                <c:pt idx="1276">
                  <c:v>0.34810185185185188</c:v>
                </c:pt>
                <c:pt idx="1277">
                  <c:v>0.34811342592592592</c:v>
                </c:pt>
                <c:pt idx="1278">
                  <c:v>0.34812500000000002</c:v>
                </c:pt>
                <c:pt idx="1279">
                  <c:v>0.34813657407407406</c:v>
                </c:pt>
                <c:pt idx="1280">
                  <c:v>0.34814814814814815</c:v>
                </c:pt>
                <c:pt idx="1281">
                  <c:v>0.34815972222222219</c:v>
                </c:pt>
                <c:pt idx="1282">
                  <c:v>0.34817129629629634</c:v>
                </c:pt>
                <c:pt idx="1283">
                  <c:v>0.34818287037037038</c:v>
                </c:pt>
                <c:pt idx="1284">
                  <c:v>0.34819444444444447</c:v>
                </c:pt>
                <c:pt idx="1285">
                  <c:v>0.34820601851851851</c:v>
                </c:pt>
                <c:pt idx="1286">
                  <c:v>0.34821759259259261</c:v>
                </c:pt>
                <c:pt idx="1287">
                  <c:v>0.34822916666666665</c:v>
                </c:pt>
                <c:pt idx="1288">
                  <c:v>0.34824074074074068</c:v>
                </c:pt>
                <c:pt idx="1289">
                  <c:v>0.34825231481481483</c:v>
                </c:pt>
                <c:pt idx="1290">
                  <c:v>0.34826388888888887</c:v>
                </c:pt>
                <c:pt idx="1291">
                  <c:v>0.34827546296296297</c:v>
                </c:pt>
                <c:pt idx="1292">
                  <c:v>0.34828703703703701</c:v>
                </c:pt>
                <c:pt idx="1293">
                  <c:v>0.3482986111111111</c:v>
                </c:pt>
                <c:pt idx="1294">
                  <c:v>0.34831018518518514</c:v>
                </c:pt>
                <c:pt idx="1295">
                  <c:v>0.34832175925925929</c:v>
                </c:pt>
                <c:pt idx="1296">
                  <c:v>0.34833333333333333</c:v>
                </c:pt>
                <c:pt idx="1297">
                  <c:v>0.34834490740740742</c:v>
                </c:pt>
                <c:pt idx="1298">
                  <c:v>0.34835648148148146</c:v>
                </c:pt>
                <c:pt idx="1299">
                  <c:v>0.34836805555555556</c:v>
                </c:pt>
                <c:pt idx="1300">
                  <c:v>0.34837962962962959</c:v>
                </c:pt>
                <c:pt idx="1301">
                  <c:v>0.34839120370370374</c:v>
                </c:pt>
                <c:pt idx="1302">
                  <c:v>0.34840277777777778</c:v>
                </c:pt>
                <c:pt idx="1303">
                  <c:v>0.34841435185185188</c:v>
                </c:pt>
                <c:pt idx="1304">
                  <c:v>0.34842592592592592</c:v>
                </c:pt>
                <c:pt idx="1305">
                  <c:v>0.34843750000000001</c:v>
                </c:pt>
                <c:pt idx="1306">
                  <c:v>0.34844907407407405</c:v>
                </c:pt>
                <c:pt idx="1307">
                  <c:v>0.3484606481481482</c:v>
                </c:pt>
                <c:pt idx="1308">
                  <c:v>0.34847222222222224</c:v>
                </c:pt>
                <c:pt idx="1309">
                  <c:v>0.34848379629629633</c:v>
                </c:pt>
                <c:pt idx="1310">
                  <c:v>0.34849537037037037</c:v>
                </c:pt>
                <c:pt idx="1311">
                  <c:v>0.34850694444444441</c:v>
                </c:pt>
                <c:pt idx="1312">
                  <c:v>0.34851851851851851</c:v>
                </c:pt>
                <c:pt idx="1313">
                  <c:v>0.34853009259259254</c:v>
                </c:pt>
                <c:pt idx="1314">
                  <c:v>0.34854166666666669</c:v>
                </c:pt>
                <c:pt idx="1315">
                  <c:v>0.34855324074074073</c:v>
                </c:pt>
                <c:pt idx="1316">
                  <c:v>0.34856481481481483</c:v>
                </c:pt>
                <c:pt idx="1317">
                  <c:v>0.34857638888888887</c:v>
                </c:pt>
                <c:pt idx="1318">
                  <c:v>0.34858796296296296</c:v>
                </c:pt>
                <c:pt idx="1319">
                  <c:v>0.348599537037037</c:v>
                </c:pt>
                <c:pt idx="1320">
                  <c:v>0.34861111111111115</c:v>
                </c:pt>
                <c:pt idx="1321">
                  <c:v>0.34862268518518519</c:v>
                </c:pt>
                <c:pt idx="1322">
                  <c:v>0.34863425925925928</c:v>
                </c:pt>
                <c:pt idx="1323">
                  <c:v>0.34864583333333332</c:v>
                </c:pt>
                <c:pt idx="1324">
                  <c:v>0.34865740740740742</c:v>
                </c:pt>
                <c:pt idx="1325">
                  <c:v>0.34866898148148145</c:v>
                </c:pt>
                <c:pt idx="1326">
                  <c:v>0.3486805555555556</c:v>
                </c:pt>
                <c:pt idx="1327">
                  <c:v>0.34869212962962964</c:v>
                </c:pt>
                <c:pt idx="1328">
                  <c:v>0.34870370370370374</c:v>
                </c:pt>
                <c:pt idx="1329">
                  <c:v>0.34871527777777778</c:v>
                </c:pt>
                <c:pt idx="1330">
                  <c:v>0.34872685185185182</c:v>
                </c:pt>
                <c:pt idx="1331">
                  <c:v>0.34873842592592591</c:v>
                </c:pt>
                <c:pt idx="1332">
                  <c:v>0.34874999999999995</c:v>
                </c:pt>
                <c:pt idx="1333">
                  <c:v>0.3487615740740741</c:v>
                </c:pt>
                <c:pt idx="1334">
                  <c:v>0.34877314814814814</c:v>
                </c:pt>
                <c:pt idx="1335">
                  <c:v>0.34878472222222223</c:v>
                </c:pt>
                <c:pt idx="1336">
                  <c:v>0.34879629629629627</c:v>
                </c:pt>
                <c:pt idx="1337">
                  <c:v>0.34880787037037037</c:v>
                </c:pt>
                <c:pt idx="1338">
                  <c:v>0.3488194444444444</c:v>
                </c:pt>
                <c:pt idx="1339">
                  <c:v>0.34883101851851855</c:v>
                </c:pt>
                <c:pt idx="1340">
                  <c:v>0.34884259259259259</c:v>
                </c:pt>
                <c:pt idx="1341">
                  <c:v>0.34885416666666669</c:v>
                </c:pt>
                <c:pt idx="1342">
                  <c:v>0.34886574074074073</c:v>
                </c:pt>
                <c:pt idx="1343">
                  <c:v>0.34887731481481482</c:v>
                </c:pt>
                <c:pt idx="1344">
                  <c:v>0.34888888888888886</c:v>
                </c:pt>
                <c:pt idx="1345">
                  <c:v>0.34890046296296301</c:v>
                </c:pt>
                <c:pt idx="1346">
                  <c:v>0.34891203703703705</c:v>
                </c:pt>
                <c:pt idx="1347">
                  <c:v>0.34892361111111114</c:v>
                </c:pt>
                <c:pt idx="1348">
                  <c:v>0.34893518518518518</c:v>
                </c:pt>
                <c:pt idx="1349">
                  <c:v>0.34894675925925928</c:v>
                </c:pt>
                <c:pt idx="1350">
                  <c:v>0.34895833333333331</c:v>
                </c:pt>
                <c:pt idx="1351">
                  <c:v>0.34896990740740735</c:v>
                </c:pt>
                <c:pt idx="1352">
                  <c:v>0.3489814814814815</c:v>
                </c:pt>
                <c:pt idx="1353">
                  <c:v>0.34899305555555554</c:v>
                </c:pt>
                <c:pt idx="1354">
                  <c:v>0.34900462962962964</c:v>
                </c:pt>
                <c:pt idx="1355">
                  <c:v>0.34901620370370368</c:v>
                </c:pt>
                <c:pt idx="1356">
                  <c:v>0.34902777777777777</c:v>
                </c:pt>
                <c:pt idx="1357">
                  <c:v>0.34903935185185181</c:v>
                </c:pt>
                <c:pt idx="1358">
                  <c:v>0.34905092592592596</c:v>
                </c:pt>
                <c:pt idx="1359">
                  <c:v>0.3490625</c:v>
                </c:pt>
                <c:pt idx="1360">
                  <c:v>0.34907407407407409</c:v>
                </c:pt>
                <c:pt idx="1361">
                  <c:v>0.34908564814814813</c:v>
                </c:pt>
                <c:pt idx="1362">
                  <c:v>0.34909722222222223</c:v>
                </c:pt>
                <c:pt idx="1363">
                  <c:v>0.34910879629629626</c:v>
                </c:pt>
                <c:pt idx="1364">
                  <c:v>0.34912037037037041</c:v>
                </c:pt>
                <c:pt idx="1365">
                  <c:v>0.34913194444444445</c:v>
                </c:pt>
                <c:pt idx="1366">
                  <c:v>0.34914351851851855</c:v>
                </c:pt>
                <c:pt idx="1367">
                  <c:v>0.34915509259259259</c:v>
                </c:pt>
                <c:pt idx="1368">
                  <c:v>0.34916666666666668</c:v>
                </c:pt>
                <c:pt idx="1369">
                  <c:v>0.34917824074074072</c:v>
                </c:pt>
                <c:pt idx="1370">
                  <c:v>0.34918981481481487</c:v>
                </c:pt>
                <c:pt idx="1371">
                  <c:v>0.34920138888888891</c:v>
                </c:pt>
                <c:pt idx="1372">
                  <c:v>0.34921296296296295</c:v>
                </c:pt>
                <c:pt idx="1373">
                  <c:v>0.34922453703703704</c:v>
                </c:pt>
                <c:pt idx="1374">
                  <c:v>0.34923611111111108</c:v>
                </c:pt>
                <c:pt idx="1375">
                  <c:v>0.34924768518518517</c:v>
                </c:pt>
                <c:pt idx="1376">
                  <c:v>0.34925925925925921</c:v>
                </c:pt>
                <c:pt idx="1377">
                  <c:v>0.34927083333333336</c:v>
                </c:pt>
                <c:pt idx="1378">
                  <c:v>0.3492824074074074</c:v>
                </c:pt>
                <c:pt idx="1379">
                  <c:v>0.3492939814814815</c:v>
                </c:pt>
                <c:pt idx="1380">
                  <c:v>0.34930555555555554</c:v>
                </c:pt>
                <c:pt idx="1381">
                  <c:v>0.34931712962962963</c:v>
                </c:pt>
                <c:pt idx="1382">
                  <c:v>0.34932870370370367</c:v>
                </c:pt>
                <c:pt idx="1383">
                  <c:v>0.34934027777777782</c:v>
                </c:pt>
                <c:pt idx="1384">
                  <c:v>0.34935185185185186</c:v>
                </c:pt>
                <c:pt idx="1385">
                  <c:v>0.34936342592592595</c:v>
                </c:pt>
                <c:pt idx="1386">
                  <c:v>0.34937499999999999</c:v>
                </c:pt>
                <c:pt idx="1387">
                  <c:v>0.34938657407407409</c:v>
                </c:pt>
                <c:pt idx="1388">
                  <c:v>0.34939814814814812</c:v>
                </c:pt>
                <c:pt idx="1389">
                  <c:v>0.34940972222222227</c:v>
                </c:pt>
                <c:pt idx="1390">
                  <c:v>0.34942129629629631</c:v>
                </c:pt>
                <c:pt idx="1391">
                  <c:v>0.34943287037037035</c:v>
                </c:pt>
                <c:pt idx="1392">
                  <c:v>0.34944444444444445</c:v>
                </c:pt>
                <c:pt idx="1393">
                  <c:v>0.34945601851851849</c:v>
                </c:pt>
                <c:pt idx="1394">
                  <c:v>0.34946759259259258</c:v>
                </c:pt>
                <c:pt idx="1395">
                  <c:v>0.34947916666666662</c:v>
                </c:pt>
                <c:pt idx="1396">
                  <c:v>0.34949074074074077</c:v>
                </c:pt>
                <c:pt idx="1397">
                  <c:v>0.34950231481481481</c:v>
                </c:pt>
                <c:pt idx="1398">
                  <c:v>0.3495138888888889</c:v>
                </c:pt>
                <c:pt idx="1399">
                  <c:v>0.34952546296296294</c:v>
                </c:pt>
                <c:pt idx="1400">
                  <c:v>0.34953703703703703</c:v>
                </c:pt>
                <c:pt idx="1401">
                  <c:v>0.34954861111111107</c:v>
                </c:pt>
                <c:pt idx="1402">
                  <c:v>0.34956018518518522</c:v>
                </c:pt>
                <c:pt idx="1403">
                  <c:v>0.34957175925925926</c:v>
                </c:pt>
                <c:pt idx="1404">
                  <c:v>0.34958333333333336</c:v>
                </c:pt>
                <c:pt idx="1405">
                  <c:v>0.3495949074074074</c:v>
                </c:pt>
                <c:pt idx="1406">
                  <c:v>0.34960648148148149</c:v>
                </c:pt>
                <c:pt idx="1407">
                  <c:v>0.34961805555555553</c:v>
                </c:pt>
                <c:pt idx="1408">
                  <c:v>0.34962962962962968</c:v>
                </c:pt>
                <c:pt idx="1409">
                  <c:v>0.34964120370370372</c:v>
                </c:pt>
                <c:pt idx="1410">
                  <c:v>0.34965277777777781</c:v>
                </c:pt>
                <c:pt idx="1411">
                  <c:v>0.34966435185185185</c:v>
                </c:pt>
                <c:pt idx="1412">
                  <c:v>0.34967592592592595</c:v>
                </c:pt>
                <c:pt idx="1413">
                  <c:v>0.34968749999999998</c:v>
                </c:pt>
                <c:pt idx="1414">
                  <c:v>0.34969907407407402</c:v>
                </c:pt>
                <c:pt idx="1415">
                  <c:v>0.34971064814814817</c:v>
                </c:pt>
                <c:pt idx="1416">
                  <c:v>0.34972222222222221</c:v>
                </c:pt>
                <c:pt idx="1417">
                  <c:v>0.34973379629629631</c:v>
                </c:pt>
                <c:pt idx="1418">
                  <c:v>0.34974537037037035</c:v>
                </c:pt>
                <c:pt idx="1419">
                  <c:v>0.34975694444444444</c:v>
                </c:pt>
                <c:pt idx="1420">
                  <c:v>0.34976851851851848</c:v>
                </c:pt>
                <c:pt idx="1421">
                  <c:v>0.34978009259259263</c:v>
                </c:pt>
                <c:pt idx="1422">
                  <c:v>0.34979166666666667</c:v>
                </c:pt>
                <c:pt idx="1423">
                  <c:v>0.34980324074074076</c:v>
                </c:pt>
                <c:pt idx="1424">
                  <c:v>0.3498148148148148</c:v>
                </c:pt>
                <c:pt idx="1425">
                  <c:v>0.3498263888888889</c:v>
                </c:pt>
                <c:pt idx="1426">
                  <c:v>0.34983796296296293</c:v>
                </c:pt>
                <c:pt idx="1427">
                  <c:v>0.34984953703703708</c:v>
                </c:pt>
                <c:pt idx="1428">
                  <c:v>0.34986111111111112</c:v>
                </c:pt>
                <c:pt idx="1429">
                  <c:v>0.34987268518518522</c:v>
                </c:pt>
                <c:pt idx="1430">
                  <c:v>0.34988425925925926</c:v>
                </c:pt>
                <c:pt idx="1431">
                  <c:v>0.34989583333333335</c:v>
                </c:pt>
                <c:pt idx="1432">
                  <c:v>0.34990740740740739</c:v>
                </c:pt>
                <c:pt idx="1433">
                  <c:v>0.34991898148148143</c:v>
                </c:pt>
                <c:pt idx="1434">
                  <c:v>0.34993055555555558</c:v>
                </c:pt>
                <c:pt idx="1435">
                  <c:v>0.34994212962962962</c:v>
                </c:pt>
                <c:pt idx="1436">
                  <c:v>0.34995370370370371</c:v>
                </c:pt>
                <c:pt idx="1437">
                  <c:v>0.34996527777777775</c:v>
                </c:pt>
                <c:pt idx="1438">
                  <c:v>0.34997685185185184</c:v>
                </c:pt>
                <c:pt idx="1439">
                  <c:v>0.34998842592592588</c:v>
                </c:pt>
                <c:pt idx="1440">
                  <c:v>0.35000000000000003</c:v>
                </c:pt>
                <c:pt idx="1441">
                  <c:v>0.35001157407407407</c:v>
                </c:pt>
                <c:pt idx="1442">
                  <c:v>0.35002314814814817</c:v>
                </c:pt>
                <c:pt idx="1443">
                  <c:v>0.35003472222222221</c:v>
                </c:pt>
                <c:pt idx="1444">
                  <c:v>0.3500462962962963</c:v>
                </c:pt>
                <c:pt idx="1445">
                  <c:v>0.35005787037037034</c:v>
                </c:pt>
                <c:pt idx="1446">
                  <c:v>0.35006944444444449</c:v>
                </c:pt>
                <c:pt idx="1447">
                  <c:v>0.35008101851851853</c:v>
                </c:pt>
                <c:pt idx="1448">
                  <c:v>0.35009259259259262</c:v>
                </c:pt>
                <c:pt idx="1449">
                  <c:v>0.35010416666666666</c:v>
                </c:pt>
                <c:pt idx="1450">
                  <c:v>0.35011574074074076</c:v>
                </c:pt>
                <c:pt idx="1451">
                  <c:v>0.35012731481481479</c:v>
                </c:pt>
                <c:pt idx="1452">
                  <c:v>0.35013888888888883</c:v>
                </c:pt>
                <c:pt idx="1453">
                  <c:v>0.35015046296296298</c:v>
                </c:pt>
                <c:pt idx="1454">
                  <c:v>0.35016203703703702</c:v>
                </c:pt>
                <c:pt idx="1455">
                  <c:v>0.35017361111111112</c:v>
                </c:pt>
                <c:pt idx="1456">
                  <c:v>0.35018518518518515</c:v>
                </c:pt>
                <c:pt idx="1457">
                  <c:v>0.35019675925925925</c:v>
                </c:pt>
                <c:pt idx="1458">
                  <c:v>0.35020833333333329</c:v>
                </c:pt>
                <c:pt idx="1459">
                  <c:v>0.35021990740740744</c:v>
                </c:pt>
                <c:pt idx="1460">
                  <c:v>0.35023148148148148</c:v>
                </c:pt>
                <c:pt idx="1461">
                  <c:v>0.35024305555555557</c:v>
                </c:pt>
                <c:pt idx="1462">
                  <c:v>0.35025462962962961</c:v>
                </c:pt>
                <c:pt idx="1463">
                  <c:v>0.3502662037037037</c:v>
                </c:pt>
                <c:pt idx="1464">
                  <c:v>0.35027777777777774</c:v>
                </c:pt>
                <c:pt idx="1465">
                  <c:v>0.35028935185185189</c:v>
                </c:pt>
                <c:pt idx="1466">
                  <c:v>0.35030092592592593</c:v>
                </c:pt>
                <c:pt idx="1467">
                  <c:v>0.35031250000000003</c:v>
                </c:pt>
                <c:pt idx="1468">
                  <c:v>0.35032407407407407</c:v>
                </c:pt>
                <c:pt idx="1469">
                  <c:v>0.35033564814814816</c:v>
                </c:pt>
                <c:pt idx="1470">
                  <c:v>0.3503472222222222</c:v>
                </c:pt>
                <c:pt idx="1471">
                  <c:v>0.35035879629629635</c:v>
                </c:pt>
                <c:pt idx="1472">
                  <c:v>0.35037037037037039</c:v>
                </c:pt>
                <c:pt idx="1473">
                  <c:v>0.35038194444444448</c:v>
                </c:pt>
                <c:pt idx="1474">
                  <c:v>0.35039351851851852</c:v>
                </c:pt>
                <c:pt idx="1475">
                  <c:v>0.35040509259259256</c:v>
                </c:pt>
                <c:pt idx="1476">
                  <c:v>0.35041666666666665</c:v>
                </c:pt>
                <c:pt idx="1477">
                  <c:v>0.35042824074074069</c:v>
                </c:pt>
                <c:pt idx="1478">
                  <c:v>0.35043981481481484</c:v>
                </c:pt>
                <c:pt idx="1479">
                  <c:v>0.35045138888888888</c:v>
                </c:pt>
                <c:pt idx="1480">
                  <c:v>0.35046296296296298</c:v>
                </c:pt>
                <c:pt idx="1481">
                  <c:v>0.35047453703703701</c:v>
                </c:pt>
                <c:pt idx="1482">
                  <c:v>0.35048611111111111</c:v>
                </c:pt>
                <c:pt idx="1483">
                  <c:v>0.35049768518518515</c:v>
                </c:pt>
                <c:pt idx="1484">
                  <c:v>0.3505092592592593</c:v>
                </c:pt>
                <c:pt idx="1485">
                  <c:v>0.35052083333333334</c:v>
                </c:pt>
                <c:pt idx="1486">
                  <c:v>0.35053240740740743</c:v>
                </c:pt>
                <c:pt idx="1487">
                  <c:v>0.35054398148148147</c:v>
                </c:pt>
                <c:pt idx="1488">
                  <c:v>0.35055555555555556</c:v>
                </c:pt>
                <c:pt idx="1489">
                  <c:v>0.3505671296296296</c:v>
                </c:pt>
                <c:pt idx="1490">
                  <c:v>0.35057870370370375</c:v>
                </c:pt>
                <c:pt idx="1491">
                  <c:v>0.35059027777777779</c:v>
                </c:pt>
                <c:pt idx="1492">
                  <c:v>0.35060185185185189</c:v>
                </c:pt>
                <c:pt idx="1493">
                  <c:v>0.35061342592592593</c:v>
                </c:pt>
                <c:pt idx="1494">
                  <c:v>0.35062499999999996</c:v>
                </c:pt>
                <c:pt idx="1495">
                  <c:v>0.35063657407407406</c:v>
                </c:pt>
                <c:pt idx="1496">
                  <c:v>0.3506481481481481</c:v>
                </c:pt>
                <c:pt idx="1497">
                  <c:v>0.35065972222222225</c:v>
                </c:pt>
                <c:pt idx="1498">
                  <c:v>0.35067129629629629</c:v>
                </c:pt>
                <c:pt idx="1499">
                  <c:v>0.35068287037037038</c:v>
                </c:pt>
                <c:pt idx="1500">
                  <c:v>0.35069444444444442</c:v>
                </c:pt>
                <c:pt idx="1501">
                  <c:v>0.35070601851851851</c:v>
                </c:pt>
                <c:pt idx="1502">
                  <c:v>0.35071759259259255</c:v>
                </c:pt>
                <c:pt idx="1503">
                  <c:v>0.3507291666666667</c:v>
                </c:pt>
                <c:pt idx="1504">
                  <c:v>0.35074074074074074</c:v>
                </c:pt>
                <c:pt idx="1505">
                  <c:v>0.35075231481481484</c:v>
                </c:pt>
                <c:pt idx="1506">
                  <c:v>0.35076388888888888</c:v>
                </c:pt>
                <c:pt idx="1507">
                  <c:v>0.35077546296296297</c:v>
                </c:pt>
                <c:pt idx="1508">
                  <c:v>0.35078703703703701</c:v>
                </c:pt>
                <c:pt idx="1509">
                  <c:v>0.35079861111111116</c:v>
                </c:pt>
                <c:pt idx="1510">
                  <c:v>0.3508101851851852</c:v>
                </c:pt>
                <c:pt idx="1511">
                  <c:v>0.35082175925925929</c:v>
                </c:pt>
                <c:pt idx="1512">
                  <c:v>0.35083333333333333</c:v>
                </c:pt>
                <c:pt idx="1513">
                  <c:v>0.35084490740740737</c:v>
                </c:pt>
                <c:pt idx="1514">
                  <c:v>0.35085648148148146</c:v>
                </c:pt>
                <c:pt idx="1515">
                  <c:v>0.3508680555555555</c:v>
                </c:pt>
                <c:pt idx="1516">
                  <c:v>0.35087962962962965</c:v>
                </c:pt>
                <c:pt idx="1517">
                  <c:v>0.35089120370370369</c:v>
                </c:pt>
                <c:pt idx="1518">
                  <c:v>0.35090277777777779</c:v>
                </c:pt>
                <c:pt idx="1519">
                  <c:v>0.35091435185185182</c:v>
                </c:pt>
                <c:pt idx="1520">
                  <c:v>0.35092592592592592</c:v>
                </c:pt>
                <c:pt idx="1521">
                  <c:v>0.35093749999999996</c:v>
                </c:pt>
                <c:pt idx="1522">
                  <c:v>0.35094907407407411</c:v>
                </c:pt>
                <c:pt idx="1523">
                  <c:v>0.35096064814814815</c:v>
                </c:pt>
                <c:pt idx="1524">
                  <c:v>0.35097222222222224</c:v>
                </c:pt>
                <c:pt idx="1525">
                  <c:v>0.35098379629629628</c:v>
                </c:pt>
                <c:pt idx="1526">
                  <c:v>0.35099537037037037</c:v>
                </c:pt>
                <c:pt idx="1527">
                  <c:v>0.35100694444444441</c:v>
                </c:pt>
                <c:pt idx="1528">
                  <c:v>0.35101851851851856</c:v>
                </c:pt>
                <c:pt idx="1529">
                  <c:v>0.3510300925925926</c:v>
                </c:pt>
                <c:pt idx="1530">
                  <c:v>0.3510416666666667</c:v>
                </c:pt>
                <c:pt idx="1531">
                  <c:v>0.35105324074074074</c:v>
                </c:pt>
                <c:pt idx="1532">
                  <c:v>0.35106481481481483</c:v>
                </c:pt>
                <c:pt idx="1533">
                  <c:v>0.35107638888888887</c:v>
                </c:pt>
                <c:pt idx="1534">
                  <c:v>0.35108796296296302</c:v>
                </c:pt>
                <c:pt idx="1535">
                  <c:v>0.35109953703703706</c:v>
                </c:pt>
                <c:pt idx="1536">
                  <c:v>0.3511111111111111</c:v>
                </c:pt>
                <c:pt idx="1537">
                  <c:v>0.35112268518518519</c:v>
                </c:pt>
                <c:pt idx="1538">
                  <c:v>0.35113425925925923</c:v>
                </c:pt>
                <c:pt idx="1539">
                  <c:v>0.35114583333333332</c:v>
                </c:pt>
                <c:pt idx="1540">
                  <c:v>0.35115740740740736</c:v>
                </c:pt>
                <c:pt idx="1541">
                  <c:v>0.35116898148148151</c:v>
                </c:pt>
                <c:pt idx="1542">
                  <c:v>0.35118055555555555</c:v>
                </c:pt>
                <c:pt idx="1543">
                  <c:v>0.35119212962962965</c:v>
                </c:pt>
                <c:pt idx="1544">
                  <c:v>0.35120370370370368</c:v>
                </c:pt>
                <c:pt idx="1545">
                  <c:v>0.35121527777777778</c:v>
                </c:pt>
                <c:pt idx="1546">
                  <c:v>0.35122685185185182</c:v>
                </c:pt>
                <c:pt idx="1547">
                  <c:v>0.35123842592592597</c:v>
                </c:pt>
                <c:pt idx="1548">
                  <c:v>0.35125000000000001</c:v>
                </c:pt>
                <c:pt idx="1549">
                  <c:v>0.3512615740740741</c:v>
                </c:pt>
                <c:pt idx="1550">
                  <c:v>0.35127314814814814</c:v>
                </c:pt>
                <c:pt idx="1551">
                  <c:v>0.35128472222222223</c:v>
                </c:pt>
                <c:pt idx="1552">
                  <c:v>0.35129629629629627</c:v>
                </c:pt>
                <c:pt idx="1553">
                  <c:v>0.35130787037037042</c:v>
                </c:pt>
                <c:pt idx="1554">
                  <c:v>0.35131944444444446</c:v>
                </c:pt>
                <c:pt idx="1555">
                  <c:v>0.3513310185185185</c:v>
                </c:pt>
                <c:pt idx="1556">
                  <c:v>0.3513425925925926</c:v>
                </c:pt>
                <c:pt idx="1557">
                  <c:v>0.35135416666666663</c:v>
                </c:pt>
                <c:pt idx="1558">
                  <c:v>0.35136574074074073</c:v>
                </c:pt>
                <c:pt idx="1559">
                  <c:v>0.35137731481481477</c:v>
                </c:pt>
                <c:pt idx="1560">
                  <c:v>0.35138888888888892</c:v>
                </c:pt>
                <c:pt idx="1561">
                  <c:v>0.35140046296296296</c:v>
                </c:pt>
                <c:pt idx="1562">
                  <c:v>0.35141203703703705</c:v>
                </c:pt>
                <c:pt idx="1563">
                  <c:v>0.35142361111111109</c:v>
                </c:pt>
                <c:pt idx="1564">
                  <c:v>0.35143518518518518</c:v>
                </c:pt>
                <c:pt idx="1565">
                  <c:v>0.35144675925925922</c:v>
                </c:pt>
                <c:pt idx="1566">
                  <c:v>0.35145833333333337</c:v>
                </c:pt>
                <c:pt idx="1567">
                  <c:v>0.35146990740740741</c:v>
                </c:pt>
                <c:pt idx="1568">
                  <c:v>0.35148148148148151</c:v>
                </c:pt>
                <c:pt idx="1569">
                  <c:v>0.35149305555555554</c:v>
                </c:pt>
                <c:pt idx="1570">
                  <c:v>0.35150462962962964</c:v>
                </c:pt>
                <c:pt idx="1571">
                  <c:v>0.35151620370370368</c:v>
                </c:pt>
                <c:pt idx="1572">
                  <c:v>0.35152777777777783</c:v>
                </c:pt>
                <c:pt idx="1573">
                  <c:v>0.35153935185185187</c:v>
                </c:pt>
                <c:pt idx="1574">
                  <c:v>0.35155092592592596</c:v>
                </c:pt>
                <c:pt idx="1575">
                  <c:v>0.3515625</c:v>
                </c:pt>
                <c:pt idx="1576">
                  <c:v>0.35157407407407404</c:v>
                </c:pt>
                <c:pt idx="1577">
                  <c:v>0.35158564814814813</c:v>
                </c:pt>
                <c:pt idx="1578">
                  <c:v>0.35159722222222217</c:v>
                </c:pt>
                <c:pt idx="1579">
                  <c:v>0.35160879629629632</c:v>
                </c:pt>
                <c:pt idx="1580">
                  <c:v>0.35162037037037036</c:v>
                </c:pt>
                <c:pt idx="1581">
                  <c:v>0.35163194444444446</c:v>
                </c:pt>
                <c:pt idx="1582">
                  <c:v>0.35164351851851849</c:v>
                </c:pt>
                <c:pt idx="1583">
                  <c:v>0.35165509259259259</c:v>
                </c:pt>
                <c:pt idx="1584">
                  <c:v>0.35166666666666663</c:v>
                </c:pt>
                <c:pt idx="1585">
                  <c:v>0.35167824074074078</c:v>
                </c:pt>
                <c:pt idx="1586">
                  <c:v>0.35168981481481482</c:v>
                </c:pt>
                <c:pt idx="1587">
                  <c:v>0.35170138888888891</c:v>
                </c:pt>
                <c:pt idx="1588">
                  <c:v>0.35171296296296295</c:v>
                </c:pt>
                <c:pt idx="1589">
                  <c:v>0.35172453703703704</c:v>
                </c:pt>
                <c:pt idx="1590">
                  <c:v>0.35173611111111108</c:v>
                </c:pt>
                <c:pt idx="1591">
                  <c:v>0.35174768518518523</c:v>
                </c:pt>
                <c:pt idx="1592">
                  <c:v>0.35175925925925927</c:v>
                </c:pt>
                <c:pt idx="1593">
                  <c:v>0.35177083333333337</c:v>
                </c:pt>
                <c:pt idx="1594">
                  <c:v>0.3517824074074074</c:v>
                </c:pt>
                <c:pt idx="1595">
                  <c:v>0.3517939814814815</c:v>
                </c:pt>
                <c:pt idx="1596">
                  <c:v>0.35180555555555554</c:v>
                </c:pt>
                <c:pt idx="1597">
                  <c:v>0.35181712962962958</c:v>
                </c:pt>
                <c:pt idx="1598">
                  <c:v>0.35182870370370373</c:v>
                </c:pt>
                <c:pt idx="1599">
                  <c:v>0.35184027777777777</c:v>
                </c:pt>
                <c:pt idx="1600">
                  <c:v>0.35185185185185186</c:v>
                </c:pt>
                <c:pt idx="1601">
                  <c:v>0.3518634259259259</c:v>
                </c:pt>
                <c:pt idx="1602">
                  <c:v>0.35187499999999999</c:v>
                </c:pt>
                <c:pt idx="1603">
                  <c:v>0.35188657407407403</c:v>
                </c:pt>
                <c:pt idx="1604">
                  <c:v>0.35189814814814818</c:v>
                </c:pt>
                <c:pt idx="1605">
                  <c:v>0.35190972222222222</c:v>
                </c:pt>
                <c:pt idx="1606">
                  <c:v>0.35192129629629632</c:v>
                </c:pt>
                <c:pt idx="1607">
                  <c:v>0.35193287037037035</c:v>
                </c:pt>
                <c:pt idx="1608">
                  <c:v>0.35194444444444445</c:v>
                </c:pt>
                <c:pt idx="1609">
                  <c:v>0.35195601851851849</c:v>
                </c:pt>
                <c:pt idx="1610">
                  <c:v>0.35196759259259264</c:v>
                </c:pt>
                <c:pt idx="1611">
                  <c:v>0.35197916666666668</c:v>
                </c:pt>
                <c:pt idx="1612">
                  <c:v>0.35199074074074077</c:v>
                </c:pt>
                <c:pt idx="1613">
                  <c:v>0.35200231481481481</c:v>
                </c:pt>
                <c:pt idx="1614">
                  <c:v>0.3520138888888889</c:v>
                </c:pt>
                <c:pt idx="1615">
                  <c:v>0.35202546296296294</c:v>
                </c:pt>
                <c:pt idx="1616">
                  <c:v>0.35203703703703698</c:v>
                </c:pt>
                <c:pt idx="1617">
                  <c:v>0.35204861111111113</c:v>
                </c:pt>
                <c:pt idx="1618">
                  <c:v>0.35206018518518517</c:v>
                </c:pt>
                <c:pt idx="1619">
                  <c:v>0.35207175925925926</c:v>
                </c:pt>
                <c:pt idx="1620">
                  <c:v>0.3520833333333333</c:v>
                </c:pt>
                <c:pt idx="1621">
                  <c:v>0.3520949074074074</c:v>
                </c:pt>
                <c:pt idx="1622">
                  <c:v>0.35210648148148144</c:v>
                </c:pt>
                <c:pt idx="1623">
                  <c:v>0.35211805555555559</c:v>
                </c:pt>
                <c:pt idx="1624">
                  <c:v>0.35212962962962963</c:v>
                </c:pt>
                <c:pt idx="1625">
                  <c:v>0.35214120370370372</c:v>
                </c:pt>
                <c:pt idx="1626">
                  <c:v>0.35215277777777776</c:v>
                </c:pt>
                <c:pt idx="1627">
                  <c:v>0.35216435185185185</c:v>
                </c:pt>
                <c:pt idx="1628">
                  <c:v>0.35217592592592589</c:v>
                </c:pt>
                <c:pt idx="1629">
                  <c:v>0.35218750000000004</c:v>
                </c:pt>
                <c:pt idx="1630">
                  <c:v>0.35219907407407408</c:v>
                </c:pt>
                <c:pt idx="1631">
                  <c:v>0.35221064814814818</c:v>
                </c:pt>
                <c:pt idx="1632">
                  <c:v>0.35222222222222221</c:v>
                </c:pt>
                <c:pt idx="1633">
                  <c:v>0.35223379629629631</c:v>
                </c:pt>
                <c:pt idx="1634">
                  <c:v>0.35224537037037035</c:v>
                </c:pt>
                <c:pt idx="1635">
                  <c:v>0.3522569444444445</c:v>
                </c:pt>
                <c:pt idx="1636">
                  <c:v>0.35226851851851854</c:v>
                </c:pt>
                <c:pt idx="1637">
                  <c:v>0.35228009259259263</c:v>
                </c:pt>
                <c:pt idx="1638">
                  <c:v>0.35229166666666667</c:v>
                </c:pt>
                <c:pt idx="1639">
                  <c:v>0.35230324074074071</c:v>
                </c:pt>
                <c:pt idx="1640">
                  <c:v>0.3523148148148148</c:v>
                </c:pt>
                <c:pt idx="1641">
                  <c:v>0.35232638888888884</c:v>
                </c:pt>
                <c:pt idx="1642">
                  <c:v>0.35233796296296299</c:v>
                </c:pt>
                <c:pt idx="1643">
                  <c:v>0.35234953703703703</c:v>
                </c:pt>
                <c:pt idx="1644">
                  <c:v>0.35236111111111112</c:v>
                </c:pt>
                <c:pt idx="1645">
                  <c:v>0.35237268518518516</c:v>
                </c:pt>
                <c:pt idx="1646">
                  <c:v>0.35238425925925926</c:v>
                </c:pt>
                <c:pt idx="1647">
                  <c:v>0.3523958333333333</c:v>
                </c:pt>
                <c:pt idx="1648">
                  <c:v>0.35240740740740745</c:v>
                </c:pt>
                <c:pt idx="1649">
                  <c:v>0.35241898148148149</c:v>
                </c:pt>
                <c:pt idx="1650">
                  <c:v>0.35243055555555558</c:v>
                </c:pt>
                <c:pt idx="1651">
                  <c:v>0.35244212962962962</c:v>
                </c:pt>
                <c:pt idx="1652">
                  <c:v>0.35245370370370371</c:v>
                </c:pt>
                <c:pt idx="1653">
                  <c:v>0.35246527777777775</c:v>
                </c:pt>
                <c:pt idx="1654">
                  <c:v>0.3524768518518519</c:v>
                </c:pt>
                <c:pt idx="1655">
                  <c:v>0.35248842592592594</c:v>
                </c:pt>
                <c:pt idx="1656">
                  <c:v>0.35250000000000004</c:v>
                </c:pt>
                <c:pt idx="1657">
                  <c:v>0.35251157407407407</c:v>
                </c:pt>
                <c:pt idx="1658">
                  <c:v>0.35252314814814811</c:v>
                </c:pt>
                <c:pt idx="1659">
                  <c:v>0.35253472222222221</c:v>
                </c:pt>
                <c:pt idx="1660">
                  <c:v>0.35254629629629625</c:v>
                </c:pt>
                <c:pt idx="1661">
                  <c:v>0.3525578703703704</c:v>
                </c:pt>
                <c:pt idx="1662">
                  <c:v>0.35256944444444444</c:v>
                </c:pt>
                <c:pt idx="1663">
                  <c:v>0.35258101851851853</c:v>
                </c:pt>
                <c:pt idx="1664">
                  <c:v>0.35259259259259257</c:v>
                </c:pt>
                <c:pt idx="1665">
                  <c:v>0.35260416666666666</c:v>
                </c:pt>
                <c:pt idx="1666">
                  <c:v>0.3526157407407407</c:v>
                </c:pt>
                <c:pt idx="1667">
                  <c:v>0.35262731481481485</c:v>
                </c:pt>
                <c:pt idx="1668">
                  <c:v>0.35263888888888889</c:v>
                </c:pt>
                <c:pt idx="1669">
                  <c:v>0.35265046296296299</c:v>
                </c:pt>
                <c:pt idx="1670">
                  <c:v>0.35266203703703702</c:v>
                </c:pt>
                <c:pt idx="1671">
                  <c:v>0.35267361111111112</c:v>
                </c:pt>
                <c:pt idx="1672">
                  <c:v>0.35268518518518516</c:v>
                </c:pt>
                <c:pt idx="1673">
                  <c:v>0.35269675925925931</c:v>
                </c:pt>
                <c:pt idx="1674">
                  <c:v>0.35270833333333335</c:v>
                </c:pt>
                <c:pt idx="1675">
                  <c:v>0.35271990740740744</c:v>
                </c:pt>
                <c:pt idx="1676">
                  <c:v>0.35273148148148148</c:v>
                </c:pt>
                <c:pt idx="1677">
                  <c:v>0.35274305555555552</c:v>
                </c:pt>
                <c:pt idx="1678">
                  <c:v>0.35275462962962961</c:v>
                </c:pt>
                <c:pt idx="1679">
                  <c:v>0.35276620370370365</c:v>
                </c:pt>
                <c:pt idx="1680">
                  <c:v>0.3527777777777778</c:v>
                </c:pt>
                <c:pt idx="1681">
                  <c:v>0.35278935185185184</c:v>
                </c:pt>
                <c:pt idx="1682">
                  <c:v>0.35280092592592593</c:v>
                </c:pt>
                <c:pt idx="1683">
                  <c:v>0.35281249999999997</c:v>
                </c:pt>
                <c:pt idx="1684">
                  <c:v>0.35282407407407407</c:v>
                </c:pt>
                <c:pt idx="1685">
                  <c:v>0.35283564814814811</c:v>
                </c:pt>
                <c:pt idx="1686">
                  <c:v>0.35284722222222226</c:v>
                </c:pt>
                <c:pt idx="1687">
                  <c:v>0.3528587962962963</c:v>
                </c:pt>
                <c:pt idx="1688">
                  <c:v>0.35287037037037039</c:v>
                </c:pt>
                <c:pt idx="1689">
                  <c:v>0.35288194444444443</c:v>
                </c:pt>
                <c:pt idx="1690">
                  <c:v>0.35289351851851852</c:v>
                </c:pt>
                <c:pt idx="1691">
                  <c:v>0.35290509259259256</c:v>
                </c:pt>
                <c:pt idx="1692">
                  <c:v>0.35291666666666671</c:v>
                </c:pt>
                <c:pt idx="1693">
                  <c:v>0.35292824074074075</c:v>
                </c:pt>
                <c:pt idx="1694">
                  <c:v>0.35293981481481485</c:v>
                </c:pt>
                <c:pt idx="1695">
                  <c:v>0.35295138888888888</c:v>
                </c:pt>
                <c:pt idx="1696">
                  <c:v>0.35296296296296298</c:v>
                </c:pt>
                <c:pt idx="1697">
                  <c:v>0.35297453703703702</c:v>
                </c:pt>
                <c:pt idx="1698">
                  <c:v>0.35298611111111117</c:v>
                </c:pt>
                <c:pt idx="1699">
                  <c:v>0.35299768518518521</c:v>
                </c:pt>
                <c:pt idx="1700">
                  <c:v>0.35300925925925924</c:v>
                </c:pt>
                <c:pt idx="1701">
                  <c:v>0.35302083333333334</c:v>
                </c:pt>
                <c:pt idx="1702">
                  <c:v>0.35303240740740738</c:v>
                </c:pt>
                <c:pt idx="1703">
                  <c:v>0.35304398148148147</c:v>
                </c:pt>
                <c:pt idx="1704">
                  <c:v>0.35305555555555551</c:v>
                </c:pt>
                <c:pt idx="1705">
                  <c:v>0.35306712962962966</c:v>
                </c:pt>
                <c:pt idx="1706">
                  <c:v>0.3530787037037037</c:v>
                </c:pt>
                <c:pt idx="1707">
                  <c:v>0.35309027777777779</c:v>
                </c:pt>
                <c:pt idx="1708">
                  <c:v>0.35310185185185183</c:v>
                </c:pt>
                <c:pt idx="1709">
                  <c:v>0.35311342592592593</c:v>
                </c:pt>
                <c:pt idx="1710">
                  <c:v>0.35312499999999997</c:v>
                </c:pt>
                <c:pt idx="1711">
                  <c:v>0.35313657407407412</c:v>
                </c:pt>
                <c:pt idx="1712">
                  <c:v>0.35314814814814816</c:v>
                </c:pt>
                <c:pt idx="1713">
                  <c:v>0.35315972222222225</c:v>
                </c:pt>
                <c:pt idx="1714">
                  <c:v>0.35317129629629629</c:v>
                </c:pt>
                <c:pt idx="1715">
                  <c:v>0.35318287037037038</c:v>
                </c:pt>
                <c:pt idx="1716">
                  <c:v>0.35319444444444442</c:v>
                </c:pt>
                <c:pt idx="1717">
                  <c:v>0.35320601851851857</c:v>
                </c:pt>
                <c:pt idx="1718">
                  <c:v>0.35321759259259261</c:v>
                </c:pt>
                <c:pt idx="1719">
                  <c:v>0.35322916666666665</c:v>
                </c:pt>
                <c:pt idx="1720">
                  <c:v>0.35324074074074074</c:v>
                </c:pt>
                <c:pt idx="1721">
                  <c:v>0.35325231481481478</c:v>
                </c:pt>
                <c:pt idx="1722">
                  <c:v>0.35326388888888888</c:v>
                </c:pt>
                <c:pt idx="1723">
                  <c:v>0.35327546296296292</c:v>
                </c:pt>
                <c:pt idx="1724">
                  <c:v>0.35328703703703707</c:v>
                </c:pt>
                <c:pt idx="1725">
                  <c:v>0.3532986111111111</c:v>
                </c:pt>
                <c:pt idx="1726">
                  <c:v>0.3533101851851852</c:v>
                </c:pt>
                <c:pt idx="1727">
                  <c:v>0.35332175925925924</c:v>
                </c:pt>
                <c:pt idx="1728">
                  <c:v>0.35333333333333333</c:v>
                </c:pt>
                <c:pt idx="1729">
                  <c:v>0.35334490740740737</c:v>
                </c:pt>
                <c:pt idx="1730">
                  <c:v>0.35335648148148152</c:v>
                </c:pt>
                <c:pt idx="1731">
                  <c:v>0.35336805555555556</c:v>
                </c:pt>
                <c:pt idx="1732">
                  <c:v>0.35337962962962965</c:v>
                </c:pt>
                <c:pt idx="1733">
                  <c:v>0.35339120370370369</c:v>
                </c:pt>
                <c:pt idx="1734">
                  <c:v>0.35340277777777779</c:v>
                </c:pt>
                <c:pt idx="1735">
                  <c:v>0.35341435185185183</c:v>
                </c:pt>
                <c:pt idx="1736">
                  <c:v>0.35342592592592598</c:v>
                </c:pt>
                <c:pt idx="1737">
                  <c:v>0.35343750000000002</c:v>
                </c:pt>
                <c:pt idx="1738">
                  <c:v>0.35344907407407405</c:v>
                </c:pt>
                <c:pt idx="1739">
                  <c:v>0.35346064814814815</c:v>
                </c:pt>
                <c:pt idx="1740">
                  <c:v>0.35347222222222219</c:v>
                </c:pt>
                <c:pt idx="1741">
                  <c:v>0.35348379629629628</c:v>
                </c:pt>
                <c:pt idx="1742">
                  <c:v>0.35349537037037032</c:v>
                </c:pt>
                <c:pt idx="1743">
                  <c:v>0.35350694444444447</c:v>
                </c:pt>
                <c:pt idx="1744">
                  <c:v>0.35351851851851851</c:v>
                </c:pt>
                <c:pt idx="1745">
                  <c:v>0.3535300925925926</c:v>
                </c:pt>
                <c:pt idx="1746">
                  <c:v>0.35354166666666664</c:v>
                </c:pt>
                <c:pt idx="1747">
                  <c:v>0.35355324074074074</c:v>
                </c:pt>
                <c:pt idx="1748">
                  <c:v>0.35356481481481478</c:v>
                </c:pt>
                <c:pt idx="1749">
                  <c:v>0.35357638888888893</c:v>
                </c:pt>
                <c:pt idx="1750">
                  <c:v>0.35358796296296297</c:v>
                </c:pt>
                <c:pt idx="1751">
                  <c:v>0.35359953703703706</c:v>
                </c:pt>
                <c:pt idx="1752">
                  <c:v>0.3536111111111111</c:v>
                </c:pt>
                <c:pt idx="1753">
                  <c:v>0.35362268518518519</c:v>
                </c:pt>
                <c:pt idx="1754">
                  <c:v>0.35363425925925923</c:v>
                </c:pt>
                <c:pt idx="1755">
                  <c:v>0.35364583333333338</c:v>
                </c:pt>
                <c:pt idx="1756">
                  <c:v>0.35365740740740742</c:v>
                </c:pt>
                <c:pt idx="1757">
                  <c:v>0.35366898148148151</c:v>
                </c:pt>
                <c:pt idx="1758">
                  <c:v>0.35368055555555555</c:v>
                </c:pt>
                <c:pt idx="1759">
                  <c:v>0.35369212962962965</c:v>
                </c:pt>
                <c:pt idx="1760">
                  <c:v>0.35370370370370369</c:v>
                </c:pt>
                <c:pt idx="1761">
                  <c:v>0.35371527777777773</c:v>
                </c:pt>
                <c:pt idx="1762">
                  <c:v>0.35372685185185188</c:v>
                </c:pt>
                <c:pt idx="1763">
                  <c:v>0.35373842592592591</c:v>
                </c:pt>
                <c:pt idx="1764">
                  <c:v>0.35375000000000001</c:v>
                </c:pt>
                <c:pt idx="1765">
                  <c:v>0.35376157407407405</c:v>
                </c:pt>
                <c:pt idx="1766">
                  <c:v>0.35377314814814814</c:v>
                </c:pt>
                <c:pt idx="1767">
                  <c:v>0.35378472222222218</c:v>
                </c:pt>
                <c:pt idx="1768">
                  <c:v>0.35379629629629633</c:v>
                </c:pt>
                <c:pt idx="1769">
                  <c:v>0.35380787037037037</c:v>
                </c:pt>
                <c:pt idx="1770">
                  <c:v>0.35381944444444446</c:v>
                </c:pt>
                <c:pt idx="1771">
                  <c:v>0.3538310185185185</c:v>
                </c:pt>
                <c:pt idx="1772">
                  <c:v>0.3538425925925926</c:v>
                </c:pt>
                <c:pt idx="1773">
                  <c:v>0.35385416666666664</c:v>
                </c:pt>
                <c:pt idx="1774">
                  <c:v>0.35386574074074079</c:v>
                </c:pt>
                <c:pt idx="1775">
                  <c:v>0.35387731481481483</c:v>
                </c:pt>
                <c:pt idx="1776">
                  <c:v>0.35388888888888892</c:v>
                </c:pt>
                <c:pt idx="1777">
                  <c:v>0.35390046296296296</c:v>
                </c:pt>
                <c:pt idx="1778">
                  <c:v>0.35391203703703705</c:v>
                </c:pt>
                <c:pt idx="1779">
                  <c:v>0.35392361111111109</c:v>
                </c:pt>
                <c:pt idx="1780">
                  <c:v>0.35393518518518513</c:v>
                </c:pt>
                <c:pt idx="1781">
                  <c:v>0.35394675925925928</c:v>
                </c:pt>
                <c:pt idx="1782">
                  <c:v>0.35395833333333332</c:v>
                </c:pt>
                <c:pt idx="1783">
                  <c:v>0.35396990740740741</c:v>
                </c:pt>
                <c:pt idx="1784">
                  <c:v>0.35398148148148145</c:v>
                </c:pt>
                <c:pt idx="1785">
                  <c:v>0.35399305555555555</c:v>
                </c:pt>
                <c:pt idx="1786">
                  <c:v>0.35400462962962959</c:v>
                </c:pt>
                <c:pt idx="1787">
                  <c:v>0.35401620370370374</c:v>
                </c:pt>
                <c:pt idx="1788">
                  <c:v>0.35402777777777777</c:v>
                </c:pt>
                <c:pt idx="1789">
                  <c:v>0.35403935185185187</c:v>
                </c:pt>
                <c:pt idx="1790">
                  <c:v>0.35405092592592591</c:v>
                </c:pt>
                <c:pt idx="1791">
                  <c:v>0.3540625</c:v>
                </c:pt>
                <c:pt idx="1792">
                  <c:v>0.35407407407407404</c:v>
                </c:pt>
                <c:pt idx="1793">
                  <c:v>0.35408564814814819</c:v>
                </c:pt>
                <c:pt idx="1794">
                  <c:v>0.35409722222222223</c:v>
                </c:pt>
                <c:pt idx="1795">
                  <c:v>0.35410879629629632</c:v>
                </c:pt>
                <c:pt idx="1796">
                  <c:v>0.35412037037037036</c:v>
                </c:pt>
                <c:pt idx="1797">
                  <c:v>0.35413194444444446</c:v>
                </c:pt>
                <c:pt idx="1798">
                  <c:v>0.3541435185185185</c:v>
                </c:pt>
                <c:pt idx="1799">
                  <c:v>0.35415509259259265</c:v>
                </c:pt>
                <c:pt idx="1800">
                  <c:v>0.35416666666666669</c:v>
                </c:pt>
                <c:pt idx="1801">
                  <c:v>0.35417824074074072</c:v>
                </c:pt>
                <c:pt idx="1802">
                  <c:v>0.35418981481481482</c:v>
                </c:pt>
                <c:pt idx="1803">
                  <c:v>0.35420138888888886</c:v>
                </c:pt>
                <c:pt idx="1804">
                  <c:v>0.35421296296296295</c:v>
                </c:pt>
                <c:pt idx="1805">
                  <c:v>0.35422453703703699</c:v>
                </c:pt>
                <c:pt idx="1806">
                  <c:v>0.35423611111111114</c:v>
                </c:pt>
                <c:pt idx="1807">
                  <c:v>0.35424768518518518</c:v>
                </c:pt>
                <c:pt idx="1808">
                  <c:v>0.35425925925925927</c:v>
                </c:pt>
                <c:pt idx="1809">
                  <c:v>0.35427083333333331</c:v>
                </c:pt>
                <c:pt idx="1810">
                  <c:v>0.35428240740740741</c:v>
                </c:pt>
                <c:pt idx="1811">
                  <c:v>0.35429398148148145</c:v>
                </c:pt>
                <c:pt idx="1812">
                  <c:v>0.3543055555555556</c:v>
                </c:pt>
                <c:pt idx="1813">
                  <c:v>0.35431712962962963</c:v>
                </c:pt>
                <c:pt idx="1814">
                  <c:v>0.35432870370370373</c:v>
                </c:pt>
                <c:pt idx="1815">
                  <c:v>0.35434027777777777</c:v>
                </c:pt>
                <c:pt idx="1816">
                  <c:v>0.35435185185185186</c:v>
                </c:pt>
                <c:pt idx="1817">
                  <c:v>0.3543634259259259</c:v>
                </c:pt>
                <c:pt idx="1818">
                  <c:v>0.35437500000000005</c:v>
                </c:pt>
                <c:pt idx="1819">
                  <c:v>0.35438657407407409</c:v>
                </c:pt>
                <c:pt idx="1820">
                  <c:v>0.35439814814814818</c:v>
                </c:pt>
                <c:pt idx="1821">
                  <c:v>0.35440972222222222</c:v>
                </c:pt>
                <c:pt idx="1822">
                  <c:v>0.35442129629629626</c:v>
                </c:pt>
                <c:pt idx="1823">
                  <c:v>0.35443287037037036</c:v>
                </c:pt>
                <c:pt idx="1824">
                  <c:v>0.3544444444444444</c:v>
                </c:pt>
                <c:pt idx="1825">
                  <c:v>0.35445601851851855</c:v>
                </c:pt>
                <c:pt idx="1826">
                  <c:v>0.35446759259259258</c:v>
                </c:pt>
                <c:pt idx="1827">
                  <c:v>0.35447916666666668</c:v>
                </c:pt>
                <c:pt idx="1828">
                  <c:v>0.35449074074074072</c:v>
                </c:pt>
                <c:pt idx="1829">
                  <c:v>0.35450231481481481</c:v>
                </c:pt>
                <c:pt idx="1830">
                  <c:v>0.35451388888888885</c:v>
                </c:pt>
                <c:pt idx="1831">
                  <c:v>0.354525462962963</c:v>
                </c:pt>
                <c:pt idx="1832">
                  <c:v>0.35453703703703704</c:v>
                </c:pt>
                <c:pt idx="1833">
                  <c:v>0.35454861111111113</c:v>
                </c:pt>
                <c:pt idx="1834">
                  <c:v>0.35456018518518517</c:v>
                </c:pt>
                <c:pt idx="1835">
                  <c:v>0.35457175925925927</c:v>
                </c:pt>
                <c:pt idx="1836">
                  <c:v>0.35458333333333331</c:v>
                </c:pt>
                <c:pt idx="1837">
                  <c:v>0.35459490740740746</c:v>
                </c:pt>
                <c:pt idx="1838">
                  <c:v>0.35460648148148149</c:v>
                </c:pt>
                <c:pt idx="1839">
                  <c:v>0.35461805555555559</c:v>
                </c:pt>
                <c:pt idx="1840">
                  <c:v>0.35462962962962963</c:v>
                </c:pt>
                <c:pt idx="1841">
                  <c:v>0.35464120370370367</c:v>
                </c:pt>
                <c:pt idx="1842">
                  <c:v>0.35465277777777776</c:v>
                </c:pt>
                <c:pt idx="1843">
                  <c:v>0.3546643518518518</c:v>
                </c:pt>
                <c:pt idx="1844">
                  <c:v>0.35467592592592595</c:v>
                </c:pt>
                <c:pt idx="1845">
                  <c:v>0.35468749999999999</c:v>
                </c:pt>
                <c:pt idx="1846">
                  <c:v>0.35469907407407408</c:v>
                </c:pt>
                <c:pt idx="1847">
                  <c:v>0.35471064814814812</c:v>
                </c:pt>
                <c:pt idx="1848">
                  <c:v>0.35472222222222222</c:v>
                </c:pt>
                <c:pt idx="1849">
                  <c:v>0.35473379629629626</c:v>
                </c:pt>
                <c:pt idx="1850">
                  <c:v>0.35474537037037041</c:v>
                </c:pt>
                <c:pt idx="1851">
                  <c:v>0.35475694444444444</c:v>
                </c:pt>
                <c:pt idx="1852">
                  <c:v>0.35476851851851854</c:v>
                </c:pt>
                <c:pt idx="1853">
                  <c:v>0.35478009259259258</c:v>
                </c:pt>
                <c:pt idx="1854">
                  <c:v>0.35479166666666667</c:v>
                </c:pt>
                <c:pt idx="1855">
                  <c:v>0.35480324074074071</c:v>
                </c:pt>
                <c:pt idx="1856">
                  <c:v>0.35481481481481486</c:v>
                </c:pt>
                <c:pt idx="1857">
                  <c:v>0.3548263888888889</c:v>
                </c:pt>
                <c:pt idx="1858">
                  <c:v>0.35483796296296299</c:v>
                </c:pt>
                <c:pt idx="1859">
                  <c:v>0.35484953703703703</c:v>
                </c:pt>
                <c:pt idx="1860">
                  <c:v>0.35486111111111113</c:v>
                </c:pt>
                <c:pt idx="1861">
                  <c:v>0.35487268518518517</c:v>
                </c:pt>
                <c:pt idx="1862">
                  <c:v>0.35488425925925932</c:v>
                </c:pt>
                <c:pt idx="1863">
                  <c:v>0.35489583333333335</c:v>
                </c:pt>
                <c:pt idx="1864">
                  <c:v>0.35490740740740739</c:v>
                </c:pt>
                <c:pt idx="1865">
                  <c:v>0.35491898148148149</c:v>
                </c:pt>
                <c:pt idx="1866">
                  <c:v>0.35493055555555553</c:v>
                </c:pt>
                <c:pt idx="1867">
                  <c:v>0.35494212962962962</c:v>
                </c:pt>
                <c:pt idx="1868">
                  <c:v>0.35495370370370366</c:v>
                </c:pt>
                <c:pt idx="1869">
                  <c:v>0.35496527777777781</c:v>
                </c:pt>
                <c:pt idx="1870">
                  <c:v>0.35497685185185185</c:v>
                </c:pt>
                <c:pt idx="1871">
                  <c:v>0.35498842592592594</c:v>
                </c:pt>
                <c:pt idx="1872">
                  <c:v>0.35499999999999998</c:v>
                </c:pt>
                <c:pt idx="1873">
                  <c:v>0.35501157407407408</c:v>
                </c:pt>
                <c:pt idx="1874">
                  <c:v>0.35502314814814812</c:v>
                </c:pt>
                <c:pt idx="1875">
                  <c:v>0.35503472222222227</c:v>
                </c:pt>
                <c:pt idx="1876">
                  <c:v>0.3550462962962963</c:v>
                </c:pt>
                <c:pt idx="1877">
                  <c:v>0.3550578703703704</c:v>
                </c:pt>
                <c:pt idx="1878">
                  <c:v>0.35506944444444444</c:v>
                </c:pt>
                <c:pt idx="1879">
                  <c:v>0.35508101851851853</c:v>
                </c:pt>
                <c:pt idx="1880">
                  <c:v>0.35509259259259257</c:v>
                </c:pt>
                <c:pt idx="1881">
                  <c:v>0.35510416666666672</c:v>
                </c:pt>
                <c:pt idx="1882">
                  <c:v>0.35511574074074076</c:v>
                </c:pt>
                <c:pt idx="1883">
                  <c:v>0.3551273148148148</c:v>
                </c:pt>
                <c:pt idx="1884">
                  <c:v>0.35513888888888889</c:v>
                </c:pt>
                <c:pt idx="1885">
                  <c:v>0.35515046296296293</c:v>
                </c:pt>
                <c:pt idx="1886">
                  <c:v>0.35516203703703703</c:v>
                </c:pt>
                <c:pt idx="1887">
                  <c:v>0.35517361111111106</c:v>
                </c:pt>
                <c:pt idx="1888">
                  <c:v>0.35518518518518521</c:v>
                </c:pt>
                <c:pt idx="1889">
                  <c:v>0.35519675925925925</c:v>
                </c:pt>
                <c:pt idx="1890">
                  <c:v>0.35520833333333335</c:v>
                </c:pt>
                <c:pt idx="1891">
                  <c:v>0.35521990740740739</c:v>
                </c:pt>
                <c:pt idx="1892">
                  <c:v>0.35523148148148148</c:v>
                </c:pt>
                <c:pt idx="1893">
                  <c:v>0.35524305555555552</c:v>
                </c:pt>
                <c:pt idx="1894">
                  <c:v>0.35525462962962967</c:v>
                </c:pt>
                <c:pt idx="1895">
                  <c:v>0.35526620370370371</c:v>
                </c:pt>
                <c:pt idx="1896">
                  <c:v>0.3552777777777778</c:v>
                </c:pt>
                <c:pt idx="1897">
                  <c:v>0.35528935185185184</c:v>
                </c:pt>
                <c:pt idx="1898">
                  <c:v>0.35530092592592594</c:v>
                </c:pt>
                <c:pt idx="1899">
                  <c:v>0.35531249999999998</c:v>
                </c:pt>
                <c:pt idx="1900">
                  <c:v>0.35532407407407413</c:v>
                </c:pt>
                <c:pt idx="1901">
                  <c:v>0.35533564814814816</c:v>
                </c:pt>
                <c:pt idx="1902">
                  <c:v>0.3553472222222222</c:v>
                </c:pt>
                <c:pt idx="1903">
                  <c:v>0.3553587962962963</c:v>
                </c:pt>
                <c:pt idx="1904">
                  <c:v>0.35537037037037034</c:v>
                </c:pt>
                <c:pt idx="1905">
                  <c:v>0.35538194444444443</c:v>
                </c:pt>
                <c:pt idx="1906">
                  <c:v>0.35539351851851847</c:v>
                </c:pt>
                <c:pt idx="1907">
                  <c:v>0.35540509259259262</c:v>
                </c:pt>
                <c:pt idx="1908">
                  <c:v>0.35541666666666666</c:v>
                </c:pt>
                <c:pt idx="1909">
                  <c:v>0.35542824074074075</c:v>
                </c:pt>
                <c:pt idx="1910">
                  <c:v>0.35543981481481479</c:v>
                </c:pt>
                <c:pt idx="1911">
                  <c:v>0.35545138888888889</c:v>
                </c:pt>
                <c:pt idx="1912">
                  <c:v>0.35546296296296293</c:v>
                </c:pt>
                <c:pt idx="1913">
                  <c:v>0.35547453703703707</c:v>
                </c:pt>
                <c:pt idx="1914">
                  <c:v>0.35548611111111111</c:v>
                </c:pt>
                <c:pt idx="1915">
                  <c:v>0.35549768518518521</c:v>
                </c:pt>
                <c:pt idx="1916">
                  <c:v>0.35550925925925925</c:v>
                </c:pt>
                <c:pt idx="1917">
                  <c:v>0.35552083333333334</c:v>
                </c:pt>
                <c:pt idx="1918">
                  <c:v>0.35553240740740738</c:v>
                </c:pt>
                <c:pt idx="1919">
                  <c:v>0.35554398148148153</c:v>
                </c:pt>
                <c:pt idx="1920">
                  <c:v>0.35555555555555557</c:v>
                </c:pt>
                <c:pt idx="1921">
                  <c:v>0.35556712962962966</c:v>
                </c:pt>
                <c:pt idx="1922">
                  <c:v>0.3555787037037037</c:v>
                </c:pt>
                <c:pt idx="1923">
                  <c:v>0.35559027777777774</c:v>
                </c:pt>
                <c:pt idx="1924">
                  <c:v>0.35560185185185184</c:v>
                </c:pt>
                <c:pt idx="1925">
                  <c:v>0.35561342592592587</c:v>
                </c:pt>
                <c:pt idx="1926">
                  <c:v>0.35562500000000002</c:v>
                </c:pt>
                <c:pt idx="1927">
                  <c:v>0.35563657407407406</c:v>
                </c:pt>
                <c:pt idx="1928">
                  <c:v>0.35564814814814816</c:v>
                </c:pt>
                <c:pt idx="1929">
                  <c:v>0.3556597222222222</c:v>
                </c:pt>
                <c:pt idx="1930">
                  <c:v>0.35567129629629629</c:v>
                </c:pt>
                <c:pt idx="1931">
                  <c:v>0.35568287037037033</c:v>
                </c:pt>
                <c:pt idx="1932">
                  <c:v>0.35569444444444448</c:v>
                </c:pt>
                <c:pt idx="1933">
                  <c:v>0.35570601851851852</c:v>
                </c:pt>
                <c:pt idx="1934">
                  <c:v>0.35571759259259261</c:v>
                </c:pt>
                <c:pt idx="1935">
                  <c:v>0.35572916666666665</c:v>
                </c:pt>
                <c:pt idx="1936">
                  <c:v>0.35574074074074075</c:v>
                </c:pt>
                <c:pt idx="1937">
                  <c:v>0.35575231481481479</c:v>
                </c:pt>
                <c:pt idx="1938">
                  <c:v>0.35576388888888894</c:v>
                </c:pt>
                <c:pt idx="1939">
                  <c:v>0.35577546296296297</c:v>
                </c:pt>
                <c:pt idx="1940">
                  <c:v>0.35578703703703707</c:v>
                </c:pt>
                <c:pt idx="1941">
                  <c:v>0.35579861111111111</c:v>
                </c:pt>
                <c:pt idx="1942">
                  <c:v>0.3558101851851852</c:v>
                </c:pt>
                <c:pt idx="1943">
                  <c:v>0.35582175925925924</c:v>
                </c:pt>
                <c:pt idx="1944">
                  <c:v>0.35583333333333328</c:v>
                </c:pt>
                <c:pt idx="1945">
                  <c:v>0.35584490740740743</c:v>
                </c:pt>
                <c:pt idx="1946">
                  <c:v>0.35585648148148147</c:v>
                </c:pt>
                <c:pt idx="1947">
                  <c:v>0.35586805555555556</c:v>
                </c:pt>
                <c:pt idx="1948">
                  <c:v>0.3558796296296296</c:v>
                </c:pt>
                <c:pt idx="1949">
                  <c:v>0.3558912037037037</c:v>
                </c:pt>
                <c:pt idx="1950">
                  <c:v>0.35590277777777773</c:v>
                </c:pt>
                <c:pt idx="1951">
                  <c:v>0.35591435185185188</c:v>
                </c:pt>
                <c:pt idx="1952">
                  <c:v>0.35592592592592592</c:v>
                </c:pt>
                <c:pt idx="1953">
                  <c:v>0.35593750000000002</c:v>
                </c:pt>
                <c:pt idx="1954">
                  <c:v>0.35594907407407406</c:v>
                </c:pt>
                <c:pt idx="1955">
                  <c:v>0.35596064814814815</c:v>
                </c:pt>
                <c:pt idx="1956">
                  <c:v>0.35597222222222219</c:v>
                </c:pt>
                <c:pt idx="1957">
                  <c:v>0.35598379629629634</c:v>
                </c:pt>
                <c:pt idx="1958">
                  <c:v>0.35599537037037038</c:v>
                </c:pt>
                <c:pt idx="1959">
                  <c:v>0.35600694444444447</c:v>
                </c:pt>
                <c:pt idx="1960">
                  <c:v>0.35601851851851851</c:v>
                </c:pt>
                <c:pt idx="1961">
                  <c:v>0.35603009259259261</c:v>
                </c:pt>
                <c:pt idx="1962">
                  <c:v>0.35604166666666665</c:v>
                </c:pt>
                <c:pt idx="1963">
                  <c:v>0.3560532407407408</c:v>
                </c:pt>
                <c:pt idx="1964">
                  <c:v>0.35606481481481483</c:v>
                </c:pt>
                <c:pt idx="1965">
                  <c:v>0.35607638888888887</c:v>
                </c:pt>
                <c:pt idx="1966">
                  <c:v>0.35608796296296297</c:v>
                </c:pt>
                <c:pt idx="1967">
                  <c:v>0.35609953703703701</c:v>
                </c:pt>
                <c:pt idx="1968">
                  <c:v>0.3561111111111111</c:v>
                </c:pt>
                <c:pt idx="1969">
                  <c:v>0.35612268518518514</c:v>
                </c:pt>
                <c:pt idx="1970">
                  <c:v>0.35613425925925929</c:v>
                </c:pt>
                <c:pt idx="1971">
                  <c:v>0.35614583333333333</c:v>
                </c:pt>
                <c:pt idx="1972">
                  <c:v>0.35615740740740742</c:v>
                </c:pt>
                <c:pt idx="1973">
                  <c:v>0.35616898148148146</c:v>
                </c:pt>
                <c:pt idx="1974">
                  <c:v>0.35618055555555556</c:v>
                </c:pt>
                <c:pt idx="1975">
                  <c:v>0.35619212962962959</c:v>
                </c:pt>
                <c:pt idx="1976">
                  <c:v>0.35620370370370374</c:v>
                </c:pt>
                <c:pt idx="1977">
                  <c:v>0.35621527777777778</c:v>
                </c:pt>
                <c:pt idx="1978">
                  <c:v>0.35622685185185188</c:v>
                </c:pt>
                <c:pt idx="1979">
                  <c:v>0.35623842592592592</c:v>
                </c:pt>
                <c:pt idx="1980">
                  <c:v>0.35625000000000001</c:v>
                </c:pt>
                <c:pt idx="1981">
                  <c:v>0.35626157407407405</c:v>
                </c:pt>
                <c:pt idx="1982">
                  <c:v>0.3562731481481482</c:v>
                </c:pt>
                <c:pt idx="1983">
                  <c:v>0.35628472222222224</c:v>
                </c:pt>
                <c:pt idx="1984">
                  <c:v>0.35629629629629633</c:v>
                </c:pt>
                <c:pt idx="1985">
                  <c:v>0.35630787037037037</c:v>
                </c:pt>
                <c:pt idx="1986">
                  <c:v>0.35631944444444441</c:v>
                </c:pt>
                <c:pt idx="1987">
                  <c:v>0.35633101851851851</c:v>
                </c:pt>
                <c:pt idx="1988">
                  <c:v>0.35634259259259254</c:v>
                </c:pt>
                <c:pt idx="1989">
                  <c:v>0.35635416666666669</c:v>
                </c:pt>
                <c:pt idx="1990">
                  <c:v>0.35636574074074073</c:v>
                </c:pt>
                <c:pt idx="1991">
                  <c:v>0.35637731481481483</c:v>
                </c:pt>
                <c:pt idx="1992">
                  <c:v>0.35638888888888887</c:v>
                </c:pt>
                <c:pt idx="1993">
                  <c:v>0.35640046296296296</c:v>
                </c:pt>
                <c:pt idx="1994">
                  <c:v>0.356412037037037</c:v>
                </c:pt>
                <c:pt idx="1995">
                  <c:v>0.35642361111111115</c:v>
                </c:pt>
                <c:pt idx="1996">
                  <c:v>0.35643518518518519</c:v>
                </c:pt>
                <c:pt idx="1997">
                  <c:v>0.35644675925925928</c:v>
                </c:pt>
                <c:pt idx="1998">
                  <c:v>0.35645833333333332</c:v>
                </c:pt>
                <c:pt idx="1999">
                  <c:v>0.35646990740740742</c:v>
                </c:pt>
                <c:pt idx="2000">
                  <c:v>0.35648148148148145</c:v>
                </c:pt>
                <c:pt idx="2001">
                  <c:v>0.3564930555555556</c:v>
                </c:pt>
                <c:pt idx="2002">
                  <c:v>0.35650462962962964</c:v>
                </c:pt>
                <c:pt idx="2003">
                  <c:v>0.35651620370370374</c:v>
                </c:pt>
                <c:pt idx="2004">
                  <c:v>0.35652777777777778</c:v>
                </c:pt>
                <c:pt idx="2005">
                  <c:v>0.35653935185185182</c:v>
                </c:pt>
                <c:pt idx="2006">
                  <c:v>0.35655092592592591</c:v>
                </c:pt>
                <c:pt idx="2007">
                  <c:v>0.35656249999999995</c:v>
                </c:pt>
                <c:pt idx="2008">
                  <c:v>0.3565740740740741</c:v>
                </c:pt>
                <c:pt idx="2009">
                  <c:v>0.35658564814814814</c:v>
                </c:pt>
                <c:pt idx="2010">
                  <c:v>0.35659722222222223</c:v>
                </c:pt>
                <c:pt idx="2011">
                  <c:v>0.35660879629629627</c:v>
                </c:pt>
                <c:pt idx="2012">
                  <c:v>0.35662037037037037</c:v>
                </c:pt>
                <c:pt idx="2013">
                  <c:v>0.3566319444444444</c:v>
                </c:pt>
                <c:pt idx="2014">
                  <c:v>0.35664351851851855</c:v>
                </c:pt>
                <c:pt idx="2015">
                  <c:v>0.35665509259259259</c:v>
                </c:pt>
                <c:pt idx="2016">
                  <c:v>0.35666666666666669</c:v>
                </c:pt>
                <c:pt idx="2017">
                  <c:v>0.35667824074074073</c:v>
                </c:pt>
                <c:pt idx="2018">
                  <c:v>0.35668981481481482</c:v>
                </c:pt>
                <c:pt idx="2019">
                  <c:v>0.35670138888888886</c:v>
                </c:pt>
                <c:pt idx="2020">
                  <c:v>0.35671296296296301</c:v>
                </c:pt>
                <c:pt idx="2021">
                  <c:v>0.35672453703703705</c:v>
                </c:pt>
                <c:pt idx="2022">
                  <c:v>0.35673611111111114</c:v>
                </c:pt>
                <c:pt idx="2023">
                  <c:v>0.35674768518518518</c:v>
                </c:pt>
                <c:pt idx="2024">
                  <c:v>0.35675925925925928</c:v>
                </c:pt>
                <c:pt idx="2025">
                  <c:v>0.35677083333333331</c:v>
                </c:pt>
                <c:pt idx="2026">
                  <c:v>0.35678240740740735</c:v>
                </c:pt>
                <c:pt idx="2027">
                  <c:v>0.3567939814814815</c:v>
                </c:pt>
                <c:pt idx="2028">
                  <c:v>0.35680555555555554</c:v>
                </c:pt>
                <c:pt idx="2029">
                  <c:v>0.35681712962962964</c:v>
                </c:pt>
                <c:pt idx="2030">
                  <c:v>0.35682870370370368</c:v>
                </c:pt>
                <c:pt idx="2031">
                  <c:v>0.35684027777777777</c:v>
                </c:pt>
                <c:pt idx="2032">
                  <c:v>0.35685185185185181</c:v>
                </c:pt>
                <c:pt idx="2033">
                  <c:v>0.35686342592592596</c:v>
                </c:pt>
                <c:pt idx="2034">
                  <c:v>0.356875</c:v>
                </c:pt>
                <c:pt idx="2035">
                  <c:v>0.35688657407407409</c:v>
                </c:pt>
                <c:pt idx="2036">
                  <c:v>0.35689814814814813</c:v>
                </c:pt>
                <c:pt idx="2037">
                  <c:v>0.35690972222222223</c:v>
                </c:pt>
                <c:pt idx="2038">
                  <c:v>0.35692129629629626</c:v>
                </c:pt>
                <c:pt idx="2039">
                  <c:v>0.35693287037037041</c:v>
                </c:pt>
                <c:pt idx="2040">
                  <c:v>0.35694444444444445</c:v>
                </c:pt>
                <c:pt idx="2041">
                  <c:v>0.35695601851851855</c:v>
                </c:pt>
                <c:pt idx="2042">
                  <c:v>0.35696759259259259</c:v>
                </c:pt>
                <c:pt idx="2043">
                  <c:v>0.35697916666666668</c:v>
                </c:pt>
                <c:pt idx="2044">
                  <c:v>0.35699074074074072</c:v>
                </c:pt>
                <c:pt idx="2045">
                  <c:v>0.35700231481481487</c:v>
                </c:pt>
                <c:pt idx="2046">
                  <c:v>0.35701388888888891</c:v>
                </c:pt>
                <c:pt idx="2047">
                  <c:v>0.35702546296296295</c:v>
                </c:pt>
                <c:pt idx="2048">
                  <c:v>0.35703703703703704</c:v>
                </c:pt>
                <c:pt idx="2049">
                  <c:v>0.35704861111111108</c:v>
                </c:pt>
                <c:pt idx="2050">
                  <c:v>0.35706018518518517</c:v>
                </c:pt>
                <c:pt idx="2051">
                  <c:v>0.35707175925925921</c:v>
                </c:pt>
                <c:pt idx="2052">
                  <c:v>0.35708333333333336</c:v>
                </c:pt>
                <c:pt idx="2053">
                  <c:v>0.3570949074074074</c:v>
                </c:pt>
                <c:pt idx="2054">
                  <c:v>0.3571064814814815</c:v>
                </c:pt>
                <c:pt idx="2055">
                  <c:v>0.35711805555555554</c:v>
                </c:pt>
                <c:pt idx="2056">
                  <c:v>0.35712962962962963</c:v>
                </c:pt>
                <c:pt idx="2057">
                  <c:v>0.35714120370370367</c:v>
                </c:pt>
                <c:pt idx="2058">
                  <c:v>0.35715277777777782</c:v>
                </c:pt>
                <c:pt idx="2059">
                  <c:v>0.35716435185185186</c:v>
                </c:pt>
                <c:pt idx="2060">
                  <c:v>0.35717592592592595</c:v>
                </c:pt>
                <c:pt idx="2061">
                  <c:v>0.35718749999999999</c:v>
                </c:pt>
                <c:pt idx="2062">
                  <c:v>0.35719907407407409</c:v>
                </c:pt>
                <c:pt idx="2063">
                  <c:v>0.35721064814814812</c:v>
                </c:pt>
                <c:pt idx="2064">
                  <c:v>0.35722222222222227</c:v>
                </c:pt>
                <c:pt idx="2065">
                  <c:v>0.35723379629629631</c:v>
                </c:pt>
                <c:pt idx="2066">
                  <c:v>0.35724537037037035</c:v>
                </c:pt>
                <c:pt idx="2067">
                  <c:v>0.35725694444444445</c:v>
                </c:pt>
                <c:pt idx="2068">
                  <c:v>0.35726851851851849</c:v>
                </c:pt>
                <c:pt idx="2069">
                  <c:v>0.35728009259259258</c:v>
                </c:pt>
                <c:pt idx="2070">
                  <c:v>0.35729166666666662</c:v>
                </c:pt>
                <c:pt idx="2071">
                  <c:v>0.35730324074074077</c:v>
                </c:pt>
                <c:pt idx="2072">
                  <c:v>0.35731481481481481</c:v>
                </c:pt>
                <c:pt idx="2073">
                  <c:v>0.3573263888888889</c:v>
                </c:pt>
                <c:pt idx="2074">
                  <c:v>0.35733796296296294</c:v>
                </c:pt>
                <c:pt idx="2075">
                  <c:v>0.35734953703703703</c:v>
                </c:pt>
                <c:pt idx="2076">
                  <c:v>0.35736111111111107</c:v>
                </c:pt>
                <c:pt idx="2077">
                  <c:v>0.35737268518518522</c:v>
                </c:pt>
                <c:pt idx="2078">
                  <c:v>0.35738425925925926</c:v>
                </c:pt>
                <c:pt idx="2079">
                  <c:v>0.35739583333333336</c:v>
                </c:pt>
                <c:pt idx="2080">
                  <c:v>0.3574074074074074</c:v>
                </c:pt>
                <c:pt idx="2081">
                  <c:v>0.35741898148148149</c:v>
                </c:pt>
                <c:pt idx="2082">
                  <c:v>0.35743055555555553</c:v>
                </c:pt>
                <c:pt idx="2083">
                  <c:v>0.35744212962962968</c:v>
                </c:pt>
                <c:pt idx="2084">
                  <c:v>0.35745370370370372</c:v>
                </c:pt>
                <c:pt idx="2085">
                  <c:v>0.35746527777777781</c:v>
                </c:pt>
                <c:pt idx="2086">
                  <c:v>0.35747685185185185</c:v>
                </c:pt>
                <c:pt idx="2087">
                  <c:v>0.35748842592592589</c:v>
                </c:pt>
                <c:pt idx="2088">
                  <c:v>0.35749999999999998</c:v>
                </c:pt>
                <c:pt idx="2089">
                  <c:v>0.35751157407407402</c:v>
                </c:pt>
                <c:pt idx="2090">
                  <c:v>0.35752314814814817</c:v>
                </c:pt>
                <c:pt idx="2091">
                  <c:v>0.35753472222222221</c:v>
                </c:pt>
                <c:pt idx="2092">
                  <c:v>0.35754629629629631</c:v>
                </c:pt>
                <c:pt idx="2093">
                  <c:v>0.35755787037037035</c:v>
                </c:pt>
                <c:pt idx="2094">
                  <c:v>0.35756944444444444</c:v>
                </c:pt>
                <c:pt idx="2095">
                  <c:v>0.35758101851851848</c:v>
                </c:pt>
                <c:pt idx="2096">
                  <c:v>0.35759259259259263</c:v>
                </c:pt>
                <c:pt idx="2097">
                  <c:v>0.35760416666666667</c:v>
                </c:pt>
                <c:pt idx="2098">
                  <c:v>0.35761574074074076</c:v>
                </c:pt>
                <c:pt idx="2099">
                  <c:v>0.3576273148148148</c:v>
                </c:pt>
                <c:pt idx="2100">
                  <c:v>0.3576388888888889</c:v>
                </c:pt>
                <c:pt idx="2101">
                  <c:v>0.35765046296296293</c:v>
                </c:pt>
                <c:pt idx="2102">
                  <c:v>0.35766203703703708</c:v>
                </c:pt>
                <c:pt idx="2103">
                  <c:v>0.35767361111111112</c:v>
                </c:pt>
                <c:pt idx="2104">
                  <c:v>0.35768518518518522</c:v>
                </c:pt>
                <c:pt idx="2105">
                  <c:v>0.35769675925925926</c:v>
                </c:pt>
                <c:pt idx="2106">
                  <c:v>0.35770833333333335</c:v>
                </c:pt>
                <c:pt idx="2107">
                  <c:v>0.35771990740740739</c:v>
                </c:pt>
                <c:pt idx="2108">
                  <c:v>0.35773148148148143</c:v>
                </c:pt>
                <c:pt idx="2109">
                  <c:v>0.35774305555555558</c:v>
                </c:pt>
                <c:pt idx="2110">
                  <c:v>0.35775462962962962</c:v>
                </c:pt>
                <c:pt idx="2111">
                  <c:v>0.35776620370370371</c:v>
                </c:pt>
                <c:pt idx="2112">
                  <c:v>0.35777777777777775</c:v>
                </c:pt>
                <c:pt idx="2113">
                  <c:v>0.35778935185185184</c:v>
                </c:pt>
                <c:pt idx="2114">
                  <c:v>0.35780092592592588</c:v>
                </c:pt>
                <c:pt idx="2115">
                  <c:v>0.35781250000000003</c:v>
                </c:pt>
                <c:pt idx="2116">
                  <c:v>0.35782407407407407</c:v>
                </c:pt>
                <c:pt idx="2117">
                  <c:v>0.35783564814814817</c:v>
                </c:pt>
                <c:pt idx="2118">
                  <c:v>0.35784722222222221</c:v>
                </c:pt>
                <c:pt idx="2119">
                  <c:v>0.3578587962962963</c:v>
                </c:pt>
                <c:pt idx="2120">
                  <c:v>0.35787037037037034</c:v>
                </c:pt>
                <c:pt idx="2121">
                  <c:v>0.35788194444444449</c:v>
                </c:pt>
                <c:pt idx="2122">
                  <c:v>0.35789351851851853</c:v>
                </c:pt>
                <c:pt idx="2123">
                  <c:v>0.35790509259259262</c:v>
                </c:pt>
                <c:pt idx="2124">
                  <c:v>0.35791666666666666</c:v>
                </c:pt>
                <c:pt idx="2125">
                  <c:v>0.35792824074074076</c:v>
                </c:pt>
                <c:pt idx="2126">
                  <c:v>0.35793981481481479</c:v>
                </c:pt>
                <c:pt idx="2127">
                  <c:v>0.35795138888888894</c:v>
                </c:pt>
                <c:pt idx="2128">
                  <c:v>0.35796296296296298</c:v>
                </c:pt>
                <c:pt idx="2129">
                  <c:v>0.35797453703703702</c:v>
                </c:pt>
                <c:pt idx="2130">
                  <c:v>0.35798611111111112</c:v>
                </c:pt>
                <c:pt idx="2131">
                  <c:v>0.35799768518518515</c:v>
                </c:pt>
                <c:pt idx="2132">
                  <c:v>0.35800925925925925</c:v>
                </c:pt>
                <c:pt idx="2133">
                  <c:v>0.35802083333333329</c:v>
                </c:pt>
                <c:pt idx="2134">
                  <c:v>0.35803240740740744</c:v>
                </c:pt>
                <c:pt idx="2135">
                  <c:v>0.35804398148148148</c:v>
                </c:pt>
                <c:pt idx="2136">
                  <c:v>0.35805555555555557</c:v>
                </c:pt>
                <c:pt idx="2137">
                  <c:v>0.35806712962962961</c:v>
                </c:pt>
                <c:pt idx="2138">
                  <c:v>0.3580787037037037</c:v>
                </c:pt>
                <c:pt idx="2139">
                  <c:v>0.35809027777777774</c:v>
                </c:pt>
                <c:pt idx="2140">
                  <c:v>0.35810185185185189</c:v>
                </c:pt>
                <c:pt idx="2141">
                  <c:v>0.35811342592592593</c:v>
                </c:pt>
                <c:pt idx="2142">
                  <c:v>0.35812500000000003</c:v>
                </c:pt>
                <c:pt idx="2143">
                  <c:v>0.35813657407407407</c:v>
                </c:pt>
                <c:pt idx="2144">
                  <c:v>0.35814814814814816</c:v>
                </c:pt>
                <c:pt idx="2145">
                  <c:v>0.3581597222222222</c:v>
                </c:pt>
                <c:pt idx="2146">
                  <c:v>0.35817129629629635</c:v>
                </c:pt>
                <c:pt idx="2147">
                  <c:v>0.35818287037037039</c:v>
                </c:pt>
                <c:pt idx="2148">
                  <c:v>0.35819444444444443</c:v>
                </c:pt>
                <c:pt idx="2149">
                  <c:v>0.35820601851851852</c:v>
                </c:pt>
                <c:pt idx="2150">
                  <c:v>0.35821759259259256</c:v>
                </c:pt>
                <c:pt idx="2151">
                  <c:v>0.35822916666666665</c:v>
                </c:pt>
                <c:pt idx="2152">
                  <c:v>0.35824074074074069</c:v>
                </c:pt>
                <c:pt idx="2153">
                  <c:v>0.35825231481481484</c:v>
                </c:pt>
                <c:pt idx="2154">
                  <c:v>0.35826388888888888</c:v>
                </c:pt>
                <c:pt idx="2155">
                  <c:v>0.35827546296296298</c:v>
                </c:pt>
                <c:pt idx="2156">
                  <c:v>0.35828703703703701</c:v>
                </c:pt>
                <c:pt idx="2157">
                  <c:v>0.35829861111111111</c:v>
                </c:pt>
                <c:pt idx="2158">
                  <c:v>0.35831018518518515</c:v>
                </c:pt>
                <c:pt idx="2159">
                  <c:v>0.3583217592592593</c:v>
                </c:pt>
                <c:pt idx="2160">
                  <c:v>0.35833333333333334</c:v>
                </c:pt>
                <c:pt idx="2161">
                  <c:v>0.35834490740740743</c:v>
                </c:pt>
                <c:pt idx="2162">
                  <c:v>0.35835648148148147</c:v>
                </c:pt>
                <c:pt idx="2163">
                  <c:v>0.35836805555555556</c:v>
                </c:pt>
                <c:pt idx="2164">
                  <c:v>0.3583796296296296</c:v>
                </c:pt>
                <c:pt idx="2165">
                  <c:v>0.35839120370370375</c:v>
                </c:pt>
                <c:pt idx="2166">
                  <c:v>0.35840277777777779</c:v>
                </c:pt>
                <c:pt idx="2167">
                  <c:v>0.35841435185185189</c:v>
                </c:pt>
                <c:pt idx="2168">
                  <c:v>0.35842592592592593</c:v>
                </c:pt>
                <c:pt idx="2169">
                  <c:v>0.35843749999999996</c:v>
                </c:pt>
                <c:pt idx="2170">
                  <c:v>0.35844907407407406</c:v>
                </c:pt>
                <c:pt idx="2171">
                  <c:v>0.3584606481481481</c:v>
                </c:pt>
                <c:pt idx="2172">
                  <c:v>0.35847222222222225</c:v>
                </c:pt>
                <c:pt idx="2173">
                  <c:v>0.35848379629629629</c:v>
                </c:pt>
                <c:pt idx="2174">
                  <c:v>0.35849537037037038</c:v>
                </c:pt>
                <c:pt idx="2175">
                  <c:v>0.35850694444444442</c:v>
                </c:pt>
                <c:pt idx="2176">
                  <c:v>0.35851851851851851</c:v>
                </c:pt>
                <c:pt idx="2177">
                  <c:v>0.35853009259259255</c:v>
                </c:pt>
                <c:pt idx="2178">
                  <c:v>0.3585416666666667</c:v>
                </c:pt>
                <c:pt idx="2179">
                  <c:v>0.35855324074074074</c:v>
                </c:pt>
                <c:pt idx="2180">
                  <c:v>0.35856481481481484</c:v>
                </c:pt>
                <c:pt idx="2181">
                  <c:v>0.35857638888888888</c:v>
                </c:pt>
                <c:pt idx="2182">
                  <c:v>0.35858796296296297</c:v>
                </c:pt>
                <c:pt idx="2183">
                  <c:v>0.35859953703703701</c:v>
                </c:pt>
                <c:pt idx="2184">
                  <c:v>0.35861111111111116</c:v>
                </c:pt>
                <c:pt idx="2185">
                  <c:v>0.3586226851851852</c:v>
                </c:pt>
                <c:pt idx="2186">
                  <c:v>0.35863425925925929</c:v>
                </c:pt>
                <c:pt idx="2187">
                  <c:v>0.35864583333333333</c:v>
                </c:pt>
                <c:pt idx="2188">
                  <c:v>0.35865740740740742</c:v>
                </c:pt>
                <c:pt idx="2189">
                  <c:v>0.35866898148148146</c:v>
                </c:pt>
                <c:pt idx="2190">
                  <c:v>0.3586805555555555</c:v>
                </c:pt>
                <c:pt idx="2191">
                  <c:v>0.35869212962962965</c:v>
                </c:pt>
                <c:pt idx="2192">
                  <c:v>0.35870370370370369</c:v>
                </c:pt>
                <c:pt idx="2193">
                  <c:v>0.35871527777777779</c:v>
                </c:pt>
                <c:pt idx="2194">
                  <c:v>0.35872685185185182</c:v>
                </c:pt>
                <c:pt idx="2195">
                  <c:v>0.35873842592592592</c:v>
                </c:pt>
                <c:pt idx="2196">
                  <c:v>0.35874999999999996</c:v>
                </c:pt>
                <c:pt idx="2197">
                  <c:v>0.35876157407407411</c:v>
                </c:pt>
                <c:pt idx="2198">
                  <c:v>0.35877314814814815</c:v>
                </c:pt>
                <c:pt idx="2199">
                  <c:v>0.35878472222222224</c:v>
                </c:pt>
                <c:pt idx="2200">
                  <c:v>0.35879629629629628</c:v>
                </c:pt>
                <c:pt idx="2201">
                  <c:v>0.35880787037037037</c:v>
                </c:pt>
                <c:pt idx="2202">
                  <c:v>0.35881944444444441</c:v>
                </c:pt>
                <c:pt idx="2203">
                  <c:v>0.35883101851851856</c:v>
                </c:pt>
                <c:pt idx="2204">
                  <c:v>0.3588425925925926</c:v>
                </c:pt>
                <c:pt idx="2205">
                  <c:v>0.3588541666666667</c:v>
                </c:pt>
                <c:pt idx="2206">
                  <c:v>0.35886574074074074</c:v>
                </c:pt>
                <c:pt idx="2207">
                  <c:v>0.35887731481481483</c:v>
                </c:pt>
                <c:pt idx="2208">
                  <c:v>0.35888888888888887</c:v>
                </c:pt>
                <c:pt idx="2209">
                  <c:v>0.35890046296296302</c:v>
                </c:pt>
                <c:pt idx="2210">
                  <c:v>0.35891203703703706</c:v>
                </c:pt>
                <c:pt idx="2211">
                  <c:v>0.3589236111111111</c:v>
                </c:pt>
                <c:pt idx="2212">
                  <c:v>0.35893518518518519</c:v>
                </c:pt>
                <c:pt idx="2213">
                  <c:v>0.35894675925925923</c:v>
                </c:pt>
                <c:pt idx="2214">
                  <c:v>0.35895833333333332</c:v>
                </c:pt>
                <c:pt idx="2215">
                  <c:v>0.35896990740740736</c:v>
                </c:pt>
                <c:pt idx="2216">
                  <c:v>0.35898148148148151</c:v>
                </c:pt>
                <c:pt idx="2217">
                  <c:v>0.35899305555555555</c:v>
                </c:pt>
                <c:pt idx="2218">
                  <c:v>0.35900462962962965</c:v>
                </c:pt>
                <c:pt idx="2219">
                  <c:v>0.35901620370370368</c:v>
                </c:pt>
                <c:pt idx="2220">
                  <c:v>0.35902777777777778</c:v>
                </c:pt>
                <c:pt idx="2221">
                  <c:v>0.35903935185185182</c:v>
                </c:pt>
                <c:pt idx="2222">
                  <c:v>0.35905092592592597</c:v>
                </c:pt>
                <c:pt idx="2223">
                  <c:v>0.35906250000000001</c:v>
                </c:pt>
                <c:pt idx="2224">
                  <c:v>0.3590740740740741</c:v>
                </c:pt>
                <c:pt idx="2225">
                  <c:v>0.35908564814814814</c:v>
                </c:pt>
                <c:pt idx="2226">
                  <c:v>0.35909722222222223</c:v>
                </c:pt>
                <c:pt idx="2227">
                  <c:v>0.35910879629629627</c:v>
                </c:pt>
                <c:pt idx="2228">
                  <c:v>0.35912037037037042</c:v>
                </c:pt>
                <c:pt idx="2229">
                  <c:v>0.35913194444444446</c:v>
                </c:pt>
                <c:pt idx="2230">
                  <c:v>0.3591435185185185</c:v>
                </c:pt>
                <c:pt idx="2231">
                  <c:v>0.3591550925925926</c:v>
                </c:pt>
                <c:pt idx="2232">
                  <c:v>0.35916666666666663</c:v>
                </c:pt>
                <c:pt idx="2233">
                  <c:v>0.35917824074074073</c:v>
                </c:pt>
                <c:pt idx="2234">
                  <c:v>0.35918981481481477</c:v>
                </c:pt>
                <c:pt idx="2235">
                  <c:v>0.35920138888888892</c:v>
                </c:pt>
                <c:pt idx="2236">
                  <c:v>0.35921296296296296</c:v>
                </c:pt>
                <c:pt idx="2237">
                  <c:v>0.35922453703703705</c:v>
                </c:pt>
                <c:pt idx="2238">
                  <c:v>0.35923611111111109</c:v>
                </c:pt>
                <c:pt idx="2239">
                  <c:v>0.35924768518518518</c:v>
                </c:pt>
                <c:pt idx="2240">
                  <c:v>0.35925925925925922</c:v>
                </c:pt>
                <c:pt idx="2241">
                  <c:v>0.35927083333333337</c:v>
                </c:pt>
                <c:pt idx="2242">
                  <c:v>0.35928240740740741</c:v>
                </c:pt>
                <c:pt idx="2243">
                  <c:v>0.35929398148148151</c:v>
                </c:pt>
                <c:pt idx="2244">
                  <c:v>0.35930555555555554</c:v>
                </c:pt>
                <c:pt idx="2245">
                  <c:v>0.35931712962962964</c:v>
                </c:pt>
                <c:pt idx="2246">
                  <c:v>0.35932870370370368</c:v>
                </c:pt>
                <c:pt idx="2247">
                  <c:v>0.35934027777777783</c:v>
                </c:pt>
                <c:pt idx="2248">
                  <c:v>0.35935185185185187</c:v>
                </c:pt>
                <c:pt idx="2249">
                  <c:v>0.35936342592592596</c:v>
                </c:pt>
                <c:pt idx="2250">
                  <c:v>0.359375</c:v>
                </c:pt>
                <c:pt idx="2251">
                  <c:v>0.35938657407407404</c:v>
                </c:pt>
                <c:pt idx="2252">
                  <c:v>0.35939814814814813</c:v>
                </c:pt>
                <c:pt idx="2253">
                  <c:v>0.35940972222222217</c:v>
                </c:pt>
                <c:pt idx="2254">
                  <c:v>0.35942129629629632</c:v>
                </c:pt>
                <c:pt idx="2255">
                  <c:v>0.35943287037037036</c:v>
                </c:pt>
                <c:pt idx="2256">
                  <c:v>0.35944444444444446</c:v>
                </c:pt>
                <c:pt idx="2257">
                  <c:v>0.35945601851851849</c:v>
                </c:pt>
                <c:pt idx="2258">
                  <c:v>0.35946759259259259</c:v>
                </c:pt>
                <c:pt idx="2259">
                  <c:v>0.35947916666666663</c:v>
                </c:pt>
                <c:pt idx="2260">
                  <c:v>0.35949074074074078</c:v>
                </c:pt>
                <c:pt idx="2261">
                  <c:v>0.35950231481481482</c:v>
                </c:pt>
                <c:pt idx="2262">
                  <c:v>0.35951388888888891</c:v>
                </c:pt>
                <c:pt idx="2263">
                  <c:v>0.35952546296296295</c:v>
                </c:pt>
                <c:pt idx="2264">
                  <c:v>0.35953703703703704</c:v>
                </c:pt>
                <c:pt idx="2265">
                  <c:v>0.35954861111111108</c:v>
                </c:pt>
                <c:pt idx="2266">
                  <c:v>0.35956018518518523</c:v>
                </c:pt>
                <c:pt idx="2267">
                  <c:v>0.35957175925925927</c:v>
                </c:pt>
                <c:pt idx="2268">
                  <c:v>0.35958333333333337</c:v>
                </c:pt>
                <c:pt idx="2269">
                  <c:v>0.3595949074074074</c:v>
                </c:pt>
                <c:pt idx="2270">
                  <c:v>0.3596064814814815</c:v>
                </c:pt>
                <c:pt idx="2271">
                  <c:v>0.35961805555555554</c:v>
                </c:pt>
                <c:pt idx="2272">
                  <c:v>0.35962962962962958</c:v>
                </c:pt>
                <c:pt idx="2273">
                  <c:v>0.35964120370370373</c:v>
                </c:pt>
                <c:pt idx="2274">
                  <c:v>0.35965277777777777</c:v>
                </c:pt>
                <c:pt idx="2275">
                  <c:v>0.35966435185185186</c:v>
                </c:pt>
                <c:pt idx="2276">
                  <c:v>0.3596759259259259</c:v>
                </c:pt>
                <c:pt idx="2277">
                  <c:v>0.35968749999999999</c:v>
                </c:pt>
                <c:pt idx="2278">
                  <c:v>0.35969907407407403</c:v>
                </c:pt>
                <c:pt idx="2279">
                  <c:v>0.35971064814814818</c:v>
                </c:pt>
                <c:pt idx="2280">
                  <c:v>0.35972222222222222</c:v>
                </c:pt>
                <c:pt idx="2281">
                  <c:v>0.35973379629629632</c:v>
                </c:pt>
                <c:pt idx="2282">
                  <c:v>0.35974537037037035</c:v>
                </c:pt>
                <c:pt idx="2283">
                  <c:v>0.35975694444444445</c:v>
                </c:pt>
                <c:pt idx="2284">
                  <c:v>0.35976851851851849</c:v>
                </c:pt>
                <c:pt idx="2285">
                  <c:v>0.35978009259259264</c:v>
                </c:pt>
                <c:pt idx="2286">
                  <c:v>0.35979166666666668</c:v>
                </c:pt>
                <c:pt idx="2287">
                  <c:v>0.35980324074074077</c:v>
                </c:pt>
                <c:pt idx="2288">
                  <c:v>0.35981481481481481</c:v>
                </c:pt>
                <c:pt idx="2289">
                  <c:v>0.3598263888888889</c:v>
                </c:pt>
                <c:pt idx="2290">
                  <c:v>0.35983796296296294</c:v>
                </c:pt>
                <c:pt idx="2291">
                  <c:v>0.35984953703703698</c:v>
                </c:pt>
                <c:pt idx="2292">
                  <c:v>0.35986111111111113</c:v>
                </c:pt>
                <c:pt idx="2293">
                  <c:v>0.35987268518518517</c:v>
                </c:pt>
                <c:pt idx="2294">
                  <c:v>0.35988425925925926</c:v>
                </c:pt>
                <c:pt idx="2295">
                  <c:v>0.3598958333333333</c:v>
                </c:pt>
                <c:pt idx="2296">
                  <c:v>0.3599074074074074</c:v>
                </c:pt>
                <c:pt idx="2297">
                  <c:v>0.35991898148148144</c:v>
                </c:pt>
                <c:pt idx="2298">
                  <c:v>0.35993055555555559</c:v>
                </c:pt>
                <c:pt idx="2299">
                  <c:v>0.35994212962962963</c:v>
                </c:pt>
                <c:pt idx="2300">
                  <c:v>0.35995370370370372</c:v>
                </c:pt>
                <c:pt idx="2301">
                  <c:v>0.35996527777777776</c:v>
                </c:pt>
                <c:pt idx="2302">
                  <c:v>0.35997685185185185</c:v>
                </c:pt>
                <c:pt idx="2303">
                  <c:v>0.35998842592592589</c:v>
                </c:pt>
                <c:pt idx="2304">
                  <c:v>0.36000000000000004</c:v>
                </c:pt>
                <c:pt idx="2305">
                  <c:v>0.36001157407407408</c:v>
                </c:pt>
                <c:pt idx="2306">
                  <c:v>0.36002314814814818</c:v>
                </c:pt>
                <c:pt idx="2307">
                  <c:v>0.36003472222222221</c:v>
                </c:pt>
                <c:pt idx="2308">
                  <c:v>0.36004629629629631</c:v>
                </c:pt>
                <c:pt idx="2309">
                  <c:v>0.36005787037037035</c:v>
                </c:pt>
                <c:pt idx="2310">
                  <c:v>0.3600694444444445</c:v>
                </c:pt>
                <c:pt idx="2311">
                  <c:v>0.36008101851851854</c:v>
                </c:pt>
                <c:pt idx="2312">
                  <c:v>0.36009259259259258</c:v>
                </c:pt>
                <c:pt idx="2313">
                  <c:v>0.36010416666666667</c:v>
                </c:pt>
                <c:pt idx="2314">
                  <c:v>0.36011574074074071</c:v>
                </c:pt>
                <c:pt idx="2315">
                  <c:v>0.3601273148148148</c:v>
                </c:pt>
                <c:pt idx="2316">
                  <c:v>0.36013888888888884</c:v>
                </c:pt>
                <c:pt idx="2317">
                  <c:v>0.36015046296296299</c:v>
                </c:pt>
                <c:pt idx="2318">
                  <c:v>0.36016203703703703</c:v>
                </c:pt>
                <c:pt idx="2319">
                  <c:v>0.36017361111111112</c:v>
                </c:pt>
                <c:pt idx="2320">
                  <c:v>0.36018518518518516</c:v>
                </c:pt>
                <c:pt idx="2321">
                  <c:v>0.36019675925925926</c:v>
                </c:pt>
                <c:pt idx="2322">
                  <c:v>0.3602083333333333</c:v>
                </c:pt>
                <c:pt idx="2323">
                  <c:v>0.36021990740740745</c:v>
                </c:pt>
                <c:pt idx="2324">
                  <c:v>0.36023148148148149</c:v>
                </c:pt>
                <c:pt idx="2325">
                  <c:v>0.36024305555555558</c:v>
                </c:pt>
                <c:pt idx="2326">
                  <c:v>0.36025462962962962</c:v>
                </c:pt>
                <c:pt idx="2327">
                  <c:v>0.36026620370370371</c:v>
                </c:pt>
                <c:pt idx="2328">
                  <c:v>0.36027777777777775</c:v>
                </c:pt>
                <c:pt idx="2329">
                  <c:v>0.3602893518518519</c:v>
                </c:pt>
                <c:pt idx="2330">
                  <c:v>0.36030092592592594</c:v>
                </c:pt>
                <c:pt idx="2331">
                  <c:v>0.36031250000000004</c:v>
                </c:pt>
                <c:pt idx="2332">
                  <c:v>0.36031250000000004</c:v>
                </c:pt>
                <c:pt idx="2333">
                  <c:v>0.36032407407407407</c:v>
                </c:pt>
                <c:pt idx="2334">
                  <c:v>0.36033564814814811</c:v>
                </c:pt>
                <c:pt idx="2335">
                  <c:v>0.36034722222222221</c:v>
                </c:pt>
                <c:pt idx="2336">
                  <c:v>0.36035879629629625</c:v>
                </c:pt>
                <c:pt idx="2337">
                  <c:v>0.3603703703703704</c:v>
                </c:pt>
                <c:pt idx="2338">
                  <c:v>0.36038194444444444</c:v>
                </c:pt>
                <c:pt idx="2339">
                  <c:v>0.36039351851851853</c:v>
                </c:pt>
                <c:pt idx="2340">
                  <c:v>0.36040509259259257</c:v>
                </c:pt>
                <c:pt idx="2341">
                  <c:v>0.36041666666666666</c:v>
                </c:pt>
                <c:pt idx="2342">
                  <c:v>0.3604282407407407</c:v>
                </c:pt>
                <c:pt idx="2343">
                  <c:v>0.36043981481481485</c:v>
                </c:pt>
                <c:pt idx="2344">
                  <c:v>0.36045138888888889</c:v>
                </c:pt>
                <c:pt idx="2345">
                  <c:v>0.36046296296296299</c:v>
                </c:pt>
                <c:pt idx="2346">
                  <c:v>0.36047453703703702</c:v>
                </c:pt>
                <c:pt idx="2347">
                  <c:v>0.36048611111111112</c:v>
                </c:pt>
                <c:pt idx="2348">
                  <c:v>0.36049768518518516</c:v>
                </c:pt>
                <c:pt idx="2349">
                  <c:v>0.36050925925925931</c:v>
                </c:pt>
                <c:pt idx="2350">
                  <c:v>0.36052083333333335</c:v>
                </c:pt>
                <c:pt idx="2351">
                  <c:v>0.36053240740740744</c:v>
                </c:pt>
                <c:pt idx="2352">
                  <c:v>0.36054398148148148</c:v>
                </c:pt>
                <c:pt idx="2353">
                  <c:v>0.36055555555555557</c:v>
                </c:pt>
                <c:pt idx="2354">
                  <c:v>0.36056712962962961</c:v>
                </c:pt>
                <c:pt idx="2355">
                  <c:v>0.36057870370370365</c:v>
                </c:pt>
                <c:pt idx="2356">
                  <c:v>0.3605902777777778</c:v>
                </c:pt>
                <c:pt idx="2357">
                  <c:v>0.36060185185185184</c:v>
                </c:pt>
                <c:pt idx="2358">
                  <c:v>0.36061342592592593</c:v>
                </c:pt>
                <c:pt idx="2359">
                  <c:v>0.36062499999999997</c:v>
                </c:pt>
                <c:pt idx="2360">
                  <c:v>0.36063657407407407</c:v>
                </c:pt>
                <c:pt idx="2361">
                  <c:v>0.36064814814814811</c:v>
                </c:pt>
                <c:pt idx="2362">
                  <c:v>0.36065972222222226</c:v>
                </c:pt>
                <c:pt idx="2363">
                  <c:v>0.3606712962962963</c:v>
                </c:pt>
                <c:pt idx="2364">
                  <c:v>0.36068287037037039</c:v>
                </c:pt>
                <c:pt idx="2365">
                  <c:v>0.36069444444444443</c:v>
                </c:pt>
                <c:pt idx="2366">
                  <c:v>0.36070601851851852</c:v>
                </c:pt>
                <c:pt idx="2367">
                  <c:v>0.36071759259259256</c:v>
                </c:pt>
                <c:pt idx="2368">
                  <c:v>0.36072916666666671</c:v>
                </c:pt>
                <c:pt idx="2369">
                  <c:v>0.36074074074074075</c:v>
                </c:pt>
                <c:pt idx="2370">
                  <c:v>0.36075231481481485</c:v>
                </c:pt>
                <c:pt idx="2371">
                  <c:v>0.36076388888888888</c:v>
                </c:pt>
                <c:pt idx="2372">
                  <c:v>0.36077546296296298</c:v>
                </c:pt>
                <c:pt idx="2373">
                  <c:v>0.36078703703703702</c:v>
                </c:pt>
                <c:pt idx="2374">
                  <c:v>0.36079861111111106</c:v>
                </c:pt>
                <c:pt idx="2375">
                  <c:v>0.36081018518518521</c:v>
                </c:pt>
                <c:pt idx="2376">
                  <c:v>0.36082175925925924</c:v>
                </c:pt>
                <c:pt idx="2377">
                  <c:v>0.36083333333333334</c:v>
                </c:pt>
                <c:pt idx="2378">
                  <c:v>0.36084490740740738</c:v>
                </c:pt>
                <c:pt idx="2379">
                  <c:v>0.36085648148148147</c:v>
                </c:pt>
                <c:pt idx="2380">
                  <c:v>0.36086805555555551</c:v>
                </c:pt>
                <c:pt idx="2381">
                  <c:v>0.36087962962962966</c:v>
                </c:pt>
                <c:pt idx="2382">
                  <c:v>0.3608912037037037</c:v>
                </c:pt>
                <c:pt idx="2383">
                  <c:v>0.36090277777777779</c:v>
                </c:pt>
                <c:pt idx="2384">
                  <c:v>0.36091435185185183</c:v>
                </c:pt>
                <c:pt idx="2385">
                  <c:v>0.36092592592592593</c:v>
                </c:pt>
                <c:pt idx="2386">
                  <c:v>0.36093749999999997</c:v>
                </c:pt>
                <c:pt idx="2387">
                  <c:v>0.36094907407407412</c:v>
                </c:pt>
                <c:pt idx="2388">
                  <c:v>0.36096064814814816</c:v>
                </c:pt>
                <c:pt idx="2389">
                  <c:v>0.36097222222222225</c:v>
                </c:pt>
                <c:pt idx="2390">
                  <c:v>0.36098379629629629</c:v>
                </c:pt>
                <c:pt idx="2391">
                  <c:v>0.36099537037037038</c:v>
                </c:pt>
                <c:pt idx="2392">
                  <c:v>0.36100694444444442</c:v>
                </c:pt>
                <c:pt idx="2393">
                  <c:v>0.36101851851851857</c:v>
                </c:pt>
                <c:pt idx="2394">
                  <c:v>0.36103009259259261</c:v>
                </c:pt>
                <c:pt idx="2395">
                  <c:v>0.36104166666666665</c:v>
                </c:pt>
                <c:pt idx="2396">
                  <c:v>0.36105324074074074</c:v>
                </c:pt>
                <c:pt idx="2397">
                  <c:v>0.36106481481481478</c:v>
                </c:pt>
                <c:pt idx="2398">
                  <c:v>0.36107638888888888</c:v>
                </c:pt>
                <c:pt idx="2399">
                  <c:v>0.36108796296296292</c:v>
                </c:pt>
                <c:pt idx="2400">
                  <c:v>0.36109953703703707</c:v>
                </c:pt>
                <c:pt idx="2401">
                  <c:v>0.3611111111111111</c:v>
                </c:pt>
                <c:pt idx="2402">
                  <c:v>0.3611226851851852</c:v>
                </c:pt>
                <c:pt idx="2403">
                  <c:v>0.36113425925925924</c:v>
                </c:pt>
                <c:pt idx="2404">
                  <c:v>0.36114583333333333</c:v>
                </c:pt>
                <c:pt idx="2405">
                  <c:v>0.36115740740740737</c:v>
                </c:pt>
                <c:pt idx="2406">
                  <c:v>0.36116898148148152</c:v>
                </c:pt>
                <c:pt idx="2407">
                  <c:v>0.36118055555555556</c:v>
                </c:pt>
                <c:pt idx="2408">
                  <c:v>0.36119212962962965</c:v>
                </c:pt>
                <c:pt idx="2409">
                  <c:v>0.36120370370370369</c:v>
                </c:pt>
                <c:pt idx="2410">
                  <c:v>0.36121527777777779</c:v>
                </c:pt>
                <c:pt idx="2411">
                  <c:v>0.36122685185185183</c:v>
                </c:pt>
                <c:pt idx="2412">
                  <c:v>0.36123842592592598</c:v>
                </c:pt>
                <c:pt idx="2413">
                  <c:v>0.36125000000000002</c:v>
                </c:pt>
                <c:pt idx="2414">
                  <c:v>0.36126157407407411</c:v>
                </c:pt>
                <c:pt idx="2415">
                  <c:v>0.36127314814814815</c:v>
                </c:pt>
                <c:pt idx="2416">
                  <c:v>0.36128472222222219</c:v>
                </c:pt>
                <c:pt idx="2417">
                  <c:v>0.36129629629629628</c:v>
                </c:pt>
                <c:pt idx="2418">
                  <c:v>0.36130787037037032</c:v>
                </c:pt>
                <c:pt idx="2419">
                  <c:v>0.36131944444444447</c:v>
                </c:pt>
                <c:pt idx="2420">
                  <c:v>0.36133101851851851</c:v>
                </c:pt>
                <c:pt idx="2421">
                  <c:v>0.3613425925925926</c:v>
                </c:pt>
                <c:pt idx="2422">
                  <c:v>0.36135416666666664</c:v>
                </c:pt>
                <c:pt idx="2423">
                  <c:v>0.36136574074074074</c:v>
                </c:pt>
                <c:pt idx="2424">
                  <c:v>0.36137731481481478</c:v>
                </c:pt>
                <c:pt idx="2425">
                  <c:v>0.36138888888888893</c:v>
                </c:pt>
                <c:pt idx="2426">
                  <c:v>0.36140046296296297</c:v>
                </c:pt>
                <c:pt idx="2427">
                  <c:v>0.36141203703703706</c:v>
                </c:pt>
                <c:pt idx="2428">
                  <c:v>0.3614236111111111</c:v>
                </c:pt>
                <c:pt idx="2429">
                  <c:v>0.36143518518518519</c:v>
                </c:pt>
                <c:pt idx="2430">
                  <c:v>0.36144675925925923</c:v>
                </c:pt>
                <c:pt idx="2431">
                  <c:v>0.36145833333333338</c:v>
                </c:pt>
                <c:pt idx="2432">
                  <c:v>0.36146990740740742</c:v>
                </c:pt>
                <c:pt idx="2433">
                  <c:v>0.36148148148148151</c:v>
                </c:pt>
                <c:pt idx="2434">
                  <c:v>0.36149305555555555</c:v>
                </c:pt>
                <c:pt idx="2435">
                  <c:v>0.36150462962962965</c:v>
                </c:pt>
                <c:pt idx="2436">
                  <c:v>0.36151620370370369</c:v>
                </c:pt>
                <c:pt idx="2437">
                  <c:v>0.36152777777777773</c:v>
                </c:pt>
                <c:pt idx="2438">
                  <c:v>0.36153935185185188</c:v>
                </c:pt>
                <c:pt idx="2439">
                  <c:v>0.36155092592592591</c:v>
                </c:pt>
                <c:pt idx="2440">
                  <c:v>0.36156250000000001</c:v>
                </c:pt>
                <c:pt idx="2441">
                  <c:v>0.36157407407407405</c:v>
                </c:pt>
                <c:pt idx="2442">
                  <c:v>0.36158564814814814</c:v>
                </c:pt>
                <c:pt idx="2443">
                  <c:v>0.36159722222222218</c:v>
                </c:pt>
                <c:pt idx="2444">
                  <c:v>0.36160879629629633</c:v>
                </c:pt>
                <c:pt idx="2445">
                  <c:v>0.36162037037037037</c:v>
                </c:pt>
                <c:pt idx="2446">
                  <c:v>0.36163194444444446</c:v>
                </c:pt>
                <c:pt idx="2447">
                  <c:v>0.3616435185185185</c:v>
                </c:pt>
                <c:pt idx="2448">
                  <c:v>0.3616550925925926</c:v>
                </c:pt>
                <c:pt idx="2449">
                  <c:v>0.36166666666666664</c:v>
                </c:pt>
                <c:pt idx="2450">
                  <c:v>0.36167824074074079</c:v>
                </c:pt>
                <c:pt idx="2451">
                  <c:v>0.36168981481481483</c:v>
                </c:pt>
                <c:pt idx="2452">
                  <c:v>0.36170138888888892</c:v>
                </c:pt>
                <c:pt idx="2453">
                  <c:v>0.36171296296296296</c:v>
                </c:pt>
                <c:pt idx="2454">
                  <c:v>0.36172453703703705</c:v>
                </c:pt>
                <c:pt idx="2455">
                  <c:v>0.36173611111111109</c:v>
                </c:pt>
                <c:pt idx="2456">
                  <c:v>0.36174768518518513</c:v>
                </c:pt>
                <c:pt idx="2457">
                  <c:v>0.36175925925925928</c:v>
                </c:pt>
                <c:pt idx="2458">
                  <c:v>0.36177083333333332</c:v>
                </c:pt>
                <c:pt idx="2459">
                  <c:v>0.36178240740740741</c:v>
                </c:pt>
                <c:pt idx="2460">
                  <c:v>0.36179398148148145</c:v>
                </c:pt>
                <c:pt idx="2461">
                  <c:v>0.36180555555555555</c:v>
                </c:pt>
                <c:pt idx="2462">
                  <c:v>0.36181712962962959</c:v>
                </c:pt>
                <c:pt idx="2463">
                  <c:v>0.36182870370370374</c:v>
                </c:pt>
                <c:pt idx="2464">
                  <c:v>0.36184027777777777</c:v>
                </c:pt>
                <c:pt idx="2465">
                  <c:v>0.36185185185185187</c:v>
                </c:pt>
                <c:pt idx="2466">
                  <c:v>0.36186342592592591</c:v>
                </c:pt>
                <c:pt idx="2467">
                  <c:v>0.361875</c:v>
                </c:pt>
                <c:pt idx="2468">
                  <c:v>0.36188657407407404</c:v>
                </c:pt>
                <c:pt idx="2469">
                  <c:v>0.36189814814814819</c:v>
                </c:pt>
                <c:pt idx="2470">
                  <c:v>0.36190972222222223</c:v>
                </c:pt>
                <c:pt idx="2471">
                  <c:v>0.36192129629629632</c:v>
                </c:pt>
                <c:pt idx="2472">
                  <c:v>0.36193287037037036</c:v>
                </c:pt>
                <c:pt idx="2473">
                  <c:v>0.36194444444444446</c:v>
                </c:pt>
                <c:pt idx="2474">
                  <c:v>0.3619560185185185</c:v>
                </c:pt>
                <c:pt idx="2475">
                  <c:v>0.36196759259259265</c:v>
                </c:pt>
                <c:pt idx="2476">
                  <c:v>0.36197916666666669</c:v>
                </c:pt>
                <c:pt idx="2477">
                  <c:v>0.36199074074074072</c:v>
                </c:pt>
                <c:pt idx="2478">
                  <c:v>0.36200231481481482</c:v>
                </c:pt>
                <c:pt idx="2479">
                  <c:v>0.36201388888888886</c:v>
                </c:pt>
                <c:pt idx="2480">
                  <c:v>0.36202546296296295</c:v>
                </c:pt>
                <c:pt idx="2481">
                  <c:v>0.36203703703703699</c:v>
                </c:pt>
                <c:pt idx="2482">
                  <c:v>0.36204861111111114</c:v>
                </c:pt>
                <c:pt idx="2483">
                  <c:v>0.36206018518518518</c:v>
                </c:pt>
                <c:pt idx="2484">
                  <c:v>0.36207175925925927</c:v>
                </c:pt>
                <c:pt idx="2485">
                  <c:v>0.36208333333333331</c:v>
                </c:pt>
                <c:pt idx="2486">
                  <c:v>0.36209490740740741</c:v>
                </c:pt>
                <c:pt idx="2487">
                  <c:v>0.36210648148148145</c:v>
                </c:pt>
                <c:pt idx="2488">
                  <c:v>0.3621180555555556</c:v>
                </c:pt>
                <c:pt idx="2489">
                  <c:v>0.36212962962962963</c:v>
                </c:pt>
                <c:pt idx="2490">
                  <c:v>0.36214120370370373</c:v>
                </c:pt>
                <c:pt idx="2491">
                  <c:v>0.36215277777777777</c:v>
                </c:pt>
                <c:pt idx="2492">
                  <c:v>0.36216435185185186</c:v>
                </c:pt>
                <c:pt idx="2493">
                  <c:v>0.3621759259259259</c:v>
                </c:pt>
                <c:pt idx="2494">
                  <c:v>0.36218750000000005</c:v>
                </c:pt>
                <c:pt idx="2495">
                  <c:v>0.36219907407407409</c:v>
                </c:pt>
                <c:pt idx="2496">
                  <c:v>0.36221064814814818</c:v>
                </c:pt>
                <c:pt idx="2497">
                  <c:v>0.36222222222222222</c:v>
                </c:pt>
                <c:pt idx="2498">
                  <c:v>0.36223379629629626</c:v>
                </c:pt>
                <c:pt idx="2499">
                  <c:v>0.36224537037037036</c:v>
                </c:pt>
                <c:pt idx="2500">
                  <c:v>0.3622569444444444</c:v>
                </c:pt>
                <c:pt idx="2501">
                  <c:v>0.36226851851851855</c:v>
                </c:pt>
                <c:pt idx="2502">
                  <c:v>0.36228009259259258</c:v>
                </c:pt>
                <c:pt idx="2503">
                  <c:v>0.36229166666666668</c:v>
                </c:pt>
                <c:pt idx="2504">
                  <c:v>0.36230324074074072</c:v>
                </c:pt>
                <c:pt idx="2505">
                  <c:v>0.36231481481481481</c:v>
                </c:pt>
                <c:pt idx="2506">
                  <c:v>0.36232638888888885</c:v>
                </c:pt>
                <c:pt idx="2507">
                  <c:v>0.362337962962963</c:v>
                </c:pt>
                <c:pt idx="2508">
                  <c:v>0.36234953703703704</c:v>
                </c:pt>
                <c:pt idx="2509">
                  <c:v>0.36236111111111113</c:v>
                </c:pt>
                <c:pt idx="2510">
                  <c:v>0.36237268518518517</c:v>
                </c:pt>
                <c:pt idx="2511">
                  <c:v>0.36238425925925927</c:v>
                </c:pt>
                <c:pt idx="2512">
                  <c:v>0.36239583333333331</c:v>
                </c:pt>
                <c:pt idx="2513">
                  <c:v>0.36240740740740746</c:v>
                </c:pt>
                <c:pt idx="2514">
                  <c:v>0.36241898148148149</c:v>
                </c:pt>
                <c:pt idx="2515">
                  <c:v>0.36243055555555559</c:v>
                </c:pt>
                <c:pt idx="2516">
                  <c:v>0.36244212962962963</c:v>
                </c:pt>
                <c:pt idx="2517">
                  <c:v>0.36245370370370367</c:v>
                </c:pt>
                <c:pt idx="2518">
                  <c:v>0.36246527777777776</c:v>
                </c:pt>
                <c:pt idx="2519">
                  <c:v>0.3624768518518518</c:v>
                </c:pt>
                <c:pt idx="2520">
                  <c:v>0.36248842592592595</c:v>
                </c:pt>
                <c:pt idx="2521">
                  <c:v>0.36249999999999999</c:v>
                </c:pt>
                <c:pt idx="2522">
                  <c:v>0.36251157407407408</c:v>
                </c:pt>
                <c:pt idx="2523">
                  <c:v>0.36252314814814812</c:v>
                </c:pt>
                <c:pt idx="2524">
                  <c:v>0.36253472222222222</c:v>
                </c:pt>
                <c:pt idx="2525">
                  <c:v>0.36254629629629626</c:v>
                </c:pt>
                <c:pt idx="2526">
                  <c:v>0.36255787037037041</c:v>
                </c:pt>
                <c:pt idx="2527">
                  <c:v>0.36256944444444444</c:v>
                </c:pt>
                <c:pt idx="2528">
                  <c:v>0.36258101851851854</c:v>
                </c:pt>
                <c:pt idx="2529">
                  <c:v>0.36259259259259258</c:v>
                </c:pt>
                <c:pt idx="2530">
                  <c:v>0.36260416666666667</c:v>
                </c:pt>
                <c:pt idx="2531">
                  <c:v>0.36261574074074071</c:v>
                </c:pt>
                <c:pt idx="2532">
                  <c:v>0.36262731481481486</c:v>
                </c:pt>
                <c:pt idx="2533">
                  <c:v>0.3626388888888889</c:v>
                </c:pt>
                <c:pt idx="2534">
                  <c:v>0.36265046296296299</c:v>
                </c:pt>
                <c:pt idx="2535">
                  <c:v>0.36266203703703703</c:v>
                </c:pt>
                <c:pt idx="2536">
                  <c:v>0.36267361111111113</c:v>
                </c:pt>
                <c:pt idx="2537">
                  <c:v>0.36268518518518517</c:v>
                </c:pt>
                <c:pt idx="2538">
                  <c:v>0.3626967592592592</c:v>
                </c:pt>
                <c:pt idx="2539">
                  <c:v>0.36270833333333335</c:v>
                </c:pt>
                <c:pt idx="2540">
                  <c:v>0.36271990740740739</c:v>
                </c:pt>
                <c:pt idx="2541">
                  <c:v>0.36273148148148149</c:v>
                </c:pt>
                <c:pt idx="2542">
                  <c:v>0.36274305555555553</c:v>
                </c:pt>
                <c:pt idx="2543">
                  <c:v>0.36275462962962962</c:v>
                </c:pt>
                <c:pt idx="2544">
                  <c:v>0.36276620370370366</c:v>
                </c:pt>
                <c:pt idx="2545">
                  <c:v>0.36277777777777781</c:v>
                </c:pt>
                <c:pt idx="2546">
                  <c:v>0.36278935185185185</c:v>
                </c:pt>
                <c:pt idx="2547">
                  <c:v>0.36280092592592594</c:v>
                </c:pt>
                <c:pt idx="2548">
                  <c:v>0.36281249999999998</c:v>
                </c:pt>
                <c:pt idx="2549">
                  <c:v>0.36282407407407408</c:v>
                </c:pt>
                <c:pt idx="2550">
                  <c:v>0.36283564814814812</c:v>
                </c:pt>
                <c:pt idx="2551">
                  <c:v>0.36284722222222227</c:v>
                </c:pt>
                <c:pt idx="2552">
                  <c:v>0.3628587962962963</c:v>
                </c:pt>
                <c:pt idx="2553">
                  <c:v>0.3628703703703704</c:v>
                </c:pt>
                <c:pt idx="2554">
                  <c:v>0.36288194444444444</c:v>
                </c:pt>
                <c:pt idx="2555">
                  <c:v>0.36289351851851853</c:v>
                </c:pt>
                <c:pt idx="2556">
                  <c:v>0.36290509259259257</c:v>
                </c:pt>
                <c:pt idx="2557">
                  <c:v>0.36291666666666672</c:v>
                </c:pt>
                <c:pt idx="2558">
                  <c:v>0.36292824074074076</c:v>
                </c:pt>
                <c:pt idx="2559">
                  <c:v>0.3629398148148148</c:v>
                </c:pt>
                <c:pt idx="2560">
                  <c:v>0.36295138888888889</c:v>
                </c:pt>
                <c:pt idx="2561">
                  <c:v>0.36296296296296293</c:v>
                </c:pt>
                <c:pt idx="2562">
                  <c:v>0.36297453703703703</c:v>
                </c:pt>
                <c:pt idx="2563">
                  <c:v>0.36298611111111106</c:v>
                </c:pt>
                <c:pt idx="2564">
                  <c:v>0.36299768518518521</c:v>
                </c:pt>
                <c:pt idx="2565">
                  <c:v>0.36300925925925925</c:v>
                </c:pt>
                <c:pt idx="2566">
                  <c:v>0.36302083333333335</c:v>
                </c:pt>
                <c:pt idx="2567">
                  <c:v>0.36303240740740739</c:v>
                </c:pt>
                <c:pt idx="2568">
                  <c:v>0.36304398148148148</c:v>
                </c:pt>
                <c:pt idx="2569">
                  <c:v>0.36305555555555552</c:v>
                </c:pt>
                <c:pt idx="2570">
                  <c:v>0.36306712962962967</c:v>
                </c:pt>
                <c:pt idx="2571">
                  <c:v>0.36307870370370371</c:v>
                </c:pt>
                <c:pt idx="2572">
                  <c:v>0.3630902777777778</c:v>
                </c:pt>
                <c:pt idx="2573">
                  <c:v>0.36310185185185184</c:v>
                </c:pt>
                <c:pt idx="2574">
                  <c:v>0.36311342592592594</c:v>
                </c:pt>
                <c:pt idx="2575">
                  <c:v>0.36312499999999998</c:v>
                </c:pt>
                <c:pt idx="2576">
                  <c:v>0.36313657407407413</c:v>
                </c:pt>
                <c:pt idx="2577">
                  <c:v>0.36314814814814816</c:v>
                </c:pt>
                <c:pt idx="2578">
                  <c:v>0.36315972222222226</c:v>
                </c:pt>
                <c:pt idx="2579">
                  <c:v>0.3631712962962963</c:v>
                </c:pt>
                <c:pt idx="2580">
                  <c:v>0.36318287037037034</c:v>
                </c:pt>
                <c:pt idx="2581">
                  <c:v>0.36319444444444443</c:v>
                </c:pt>
                <c:pt idx="2582">
                  <c:v>0.36320601851851847</c:v>
                </c:pt>
                <c:pt idx="2583">
                  <c:v>0.36321759259259262</c:v>
                </c:pt>
                <c:pt idx="2584">
                  <c:v>0.36322916666666666</c:v>
                </c:pt>
                <c:pt idx="2585">
                  <c:v>0.36324074074074075</c:v>
                </c:pt>
                <c:pt idx="2586">
                  <c:v>0.36325231481481479</c:v>
                </c:pt>
                <c:pt idx="2587">
                  <c:v>0.36326388888888889</c:v>
                </c:pt>
                <c:pt idx="2588">
                  <c:v>0.36327546296296293</c:v>
                </c:pt>
                <c:pt idx="2589">
                  <c:v>0.36328703703703707</c:v>
                </c:pt>
                <c:pt idx="2590">
                  <c:v>0.36329861111111111</c:v>
                </c:pt>
                <c:pt idx="2591">
                  <c:v>0.36331018518518521</c:v>
                </c:pt>
                <c:pt idx="2592">
                  <c:v>0.36332175925925925</c:v>
                </c:pt>
                <c:pt idx="2593">
                  <c:v>0.36333333333333334</c:v>
                </c:pt>
                <c:pt idx="2594">
                  <c:v>0.36334490740740738</c:v>
                </c:pt>
                <c:pt idx="2595">
                  <c:v>0.36335648148148153</c:v>
                </c:pt>
                <c:pt idx="2596">
                  <c:v>0.36336805555555557</c:v>
                </c:pt>
                <c:pt idx="2597">
                  <c:v>0.36337962962962966</c:v>
                </c:pt>
                <c:pt idx="2598">
                  <c:v>0.3633912037037037</c:v>
                </c:pt>
                <c:pt idx="2599">
                  <c:v>0.36340277777777774</c:v>
                </c:pt>
                <c:pt idx="2600">
                  <c:v>0.36341435185185184</c:v>
                </c:pt>
                <c:pt idx="2601">
                  <c:v>0.36342592592592587</c:v>
                </c:pt>
                <c:pt idx="2602">
                  <c:v>0.36343750000000002</c:v>
                </c:pt>
                <c:pt idx="2603">
                  <c:v>0.36344907407407406</c:v>
                </c:pt>
                <c:pt idx="2604">
                  <c:v>0.36346064814814816</c:v>
                </c:pt>
                <c:pt idx="2605">
                  <c:v>0.3634722222222222</c:v>
                </c:pt>
                <c:pt idx="2606">
                  <c:v>0.36348379629629629</c:v>
                </c:pt>
                <c:pt idx="2607">
                  <c:v>0.36349537037037033</c:v>
                </c:pt>
                <c:pt idx="2608">
                  <c:v>0.36350694444444448</c:v>
                </c:pt>
                <c:pt idx="2609">
                  <c:v>0.36351851851851852</c:v>
                </c:pt>
                <c:pt idx="2610">
                  <c:v>0.36353009259259261</c:v>
                </c:pt>
                <c:pt idx="2611">
                  <c:v>0.36354166666666665</c:v>
                </c:pt>
                <c:pt idx="2612">
                  <c:v>0.36355324074074075</c:v>
                </c:pt>
                <c:pt idx="2613">
                  <c:v>0.36356481481481479</c:v>
                </c:pt>
                <c:pt idx="2614">
                  <c:v>0.36357638888888894</c:v>
                </c:pt>
                <c:pt idx="2615">
                  <c:v>0.36358796296296297</c:v>
                </c:pt>
                <c:pt idx="2616">
                  <c:v>0.36359953703703707</c:v>
                </c:pt>
                <c:pt idx="2617">
                  <c:v>0.36361111111111111</c:v>
                </c:pt>
                <c:pt idx="2618">
                  <c:v>0.3636226851851852</c:v>
                </c:pt>
                <c:pt idx="2619">
                  <c:v>0.36363425925925924</c:v>
                </c:pt>
                <c:pt idx="2620">
                  <c:v>0.36364583333333328</c:v>
                </c:pt>
                <c:pt idx="2621">
                  <c:v>0.36365740740740743</c:v>
                </c:pt>
                <c:pt idx="2622">
                  <c:v>0.36366898148148147</c:v>
                </c:pt>
                <c:pt idx="2623">
                  <c:v>0.36368055555555556</c:v>
                </c:pt>
                <c:pt idx="2624">
                  <c:v>0.3636921296296296</c:v>
                </c:pt>
                <c:pt idx="2625">
                  <c:v>0.3637037037037037</c:v>
                </c:pt>
                <c:pt idx="2626">
                  <c:v>0.36371527777777773</c:v>
                </c:pt>
                <c:pt idx="2627">
                  <c:v>0.36372685185185188</c:v>
                </c:pt>
                <c:pt idx="2628">
                  <c:v>0.36373842592592592</c:v>
                </c:pt>
                <c:pt idx="2629">
                  <c:v>0.36375000000000002</c:v>
                </c:pt>
                <c:pt idx="2630">
                  <c:v>0.36376157407407406</c:v>
                </c:pt>
                <c:pt idx="2631">
                  <c:v>0.36377314814814815</c:v>
                </c:pt>
                <c:pt idx="2632">
                  <c:v>0.36378472222222219</c:v>
                </c:pt>
                <c:pt idx="2633">
                  <c:v>0.36379629629629634</c:v>
                </c:pt>
                <c:pt idx="2634">
                  <c:v>0.36380787037037038</c:v>
                </c:pt>
                <c:pt idx="2635">
                  <c:v>0.36381944444444447</c:v>
                </c:pt>
                <c:pt idx="2636">
                  <c:v>0.36383101851851851</c:v>
                </c:pt>
                <c:pt idx="2637">
                  <c:v>0.36384259259259261</c:v>
                </c:pt>
                <c:pt idx="2638">
                  <c:v>0.36385416666666665</c:v>
                </c:pt>
                <c:pt idx="2639">
                  <c:v>0.3638657407407408</c:v>
                </c:pt>
                <c:pt idx="2640">
                  <c:v>0.36387731481481483</c:v>
                </c:pt>
                <c:pt idx="2641">
                  <c:v>0.36388888888888887</c:v>
                </c:pt>
                <c:pt idx="2642">
                  <c:v>0.36390046296296297</c:v>
                </c:pt>
                <c:pt idx="2643">
                  <c:v>0.36391203703703701</c:v>
                </c:pt>
                <c:pt idx="2644">
                  <c:v>0.3639236111111111</c:v>
                </c:pt>
                <c:pt idx="2645">
                  <c:v>0.36393518518518514</c:v>
                </c:pt>
                <c:pt idx="2646">
                  <c:v>0.36394675925925929</c:v>
                </c:pt>
                <c:pt idx="2647">
                  <c:v>0.36395833333333333</c:v>
                </c:pt>
                <c:pt idx="2648">
                  <c:v>0.36396990740740742</c:v>
                </c:pt>
                <c:pt idx="2649">
                  <c:v>0.36398148148148146</c:v>
                </c:pt>
                <c:pt idx="2650">
                  <c:v>0.36399305555555556</c:v>
                </c:pt>
                <c:pt idx="2651">
                  <c:v>0.36400462962962959</c:v>
                </c:pt>
                <c:pt idx="2652">
                  <c:v>0.36401620370370374</c:v>
                </c:pt>
                <c:pt idx="2653">
                  <c:v>0.36402777777777778</c:v>
                </c:pt>
                <c:pt idx="2654">
                  <c:v>0.36403935185185188</c:v>
                </c:pt>
                <c:pt idx="2655">
                  <c:v>0.36405092592592592</c:v>
                </c:pt>
                <c:pt idx="2656">
                  <c:v>0.36406250000000001</c:v>
                </c:pt>
                <c:pt idx="2657">
                  <c:v>0.36407407407407405</c:v>
                </c:pt>
                <c:pt idx="2658">
                  <c:v>0.3640856481481482</c:v>
                </c:pt>
                <c:pt idx="2659">
                  <c:v>0.36409722222222224</c:v>
                </c:pt>
                <c:pt idx="2660">
                  <c:v>0.36410879629629633</c:v>
                </c:pt>
                <c:pt idx="2661">
                  <c:v>0.36412037037037037</c:v>
                </c:pt>
                <c:pt idx="2662">
                  <c:v>0.36413194444444441</c:v>
                </c:pt>
                <c:pt idx="2663">
                  <c:v>0.36414351851851851</c:v>
                </c:pt>
                <c:pt idx="2664">
                  <c:v>0.36415509259259254</c:v>
                </c:pt>
                <c:pt idx="2665">
                  <c:v>0.36416666666666669</c:v>
                </c:pt>
                <c:pt idx="2666">
                  <c:v>0.36417824074074073</c:v>
                </c:pt>
                <c:pt idx="2667">
                  <c:v>0.36418981481481483</c:v>
                </c:pt>
                <c:pt idx="2668">
                  <c:v>0.36420138888888887</c:v>
                </c:pt>
                <c:pt idx="2669">
                  <c:v>0.36421296296296296</c:v>
                </c:pt>
                <c:pt idx="2670">
                  <c:v>0.364224537037037</c:v>
                </c:pt>
                <c:pt idx="2671">
                  <c:v>0.36423611111111115</c:v>
                </c:pt>
                <c:pt idx="2672">
                  <c:v>0.36424768518518519</c:v>
                </c:pt>
                <c:pt idx="2673">
                  <c:v>0.36425925925925928</c:v>
                </c:pt>
                <c:pt idx="2674">
                  <c:v>0.36427083333333332</c:v>
                </c:pt>
                <c:pt idx="2675">
                  <c:v>0.36428240740740742</c:v>
                </c:pt>
                <c:pt idx="2676">
                  <c:v>0.36429398148148145</c:v>
                </c:pt>
                <c:pt idx="2677">
                  <c:v>0.3643055555555556</c:v>
                </c:pt>
                <c:pt idx="2678">
                  <c:v>0.36431712962962964</c:v>
                </c:pt>
                <c:pt idx="2679">
                  <c:v>0.36432870370370374</c:v>
                </c:pt>
                <c:pt idx="2680">
                  <c:v>0.36434027777777778</c:v>
                </c:pt>
                <c:pt idx="2681">
                  <c:v>0.36435185185185182</c:v>
                </c:pt>
                <c:pt idx="2682">
                  <c:v>0.36436342592592591</c:v>
                </c:pt>
                <c:pt idx="2683">
                  <c:v>0.36437499999999995</c:v>
                </c:pt>
                <c:pt idx="2684">
                  <c:v>0.3643865740740741</c:v>
                </c:pt>
                <c:pt idx="2685">
                  <c:v>0.36439814814814814</c:v>
                </c:pt>
                <c:pt idx="2686">
                  <c:v>0.36440972222222223</c:v>
                </c:pt>
                <c:pt idx="2687">
                  <c:v>0.36442129629629627</c:v>
                </c:pt>
                <c:pt idx="2688">
                  <c:v>0.36443287037037037</c:v>
                </c:pt>
                <c:pt idx="2689">
                  <c:v>0.3644444444444444</c:v>
                </c:pt>
                <c:pt idx="2690">
                  <c:v>0.36445601851851855</c:v>
                </c:pt>
                <c:pt idx="2691">
                  <c:v>0.36446759259259259</c:v>
                </c:pt>
                <c:pt idx="2692">
                  <c:v>0.36447916666666669</c:v>
                </c:pt>
                <c:pt idx="2693">
                  <c:v>0.36449074074074073</c:v>
                </c:pt>
                <c:pt idx="2694">
                  <c:v>0.36450231481481482</c:v>
                </c:pt>
                <c:pt idx="2695">
                  <c:v>0.36451388888888886</c:v>
                </c:pt>
                <c:pt idx="2696">
                  <c:v>0.36452546296296301</c:v>
                </c:pt>
                <c:pt idx="2697">
                  <c:v>0.36453703703703705</c:v>
                </c:pt>
                <c:pt idx="2698">
                  <c:v>0.36454861111111114</c:v>
                </c:pt>
                <c:pt idx="2699">
                  <c:v>0.36456018518518518</c:v>
                </c:pt>
                <c:pt idx="2700">
                  <c:v>0.36457175925925928</c:v>
                </c:pt>
                <c:pt idx="2701">
                  <c:v>0.36458333333333331</c:v>
                </c:pt>
                <c:pt idx="2702">
                  <c:v>0.36459490740740735</c:v>
                </c:pt>
                <c:pt idx="2703">
                  <c:v>0.3646064814814815</c:v>
                </c:pt>
                <c:pt idx="2704">
                  <c:v>0.36461805555555554</c:v>
                </c:pt>
                <c:pt idx="2705">
                  <c:v>0.36462962962962964</c:v>
                </c:pt>
                <c:pt idx="2706">
                  <c:v>0.36464120370370368</c:v>
                </c:pt>
                <c:pt idx="2707">
                  <c:v>0.36465277777777777</c:v>
                </c:pt>
                <c:pt idx="2708">
                  <c:v>0.36466435185185181</c:v>
                </c:pt>
                <c:pt idx="2709">
                  <c:v>0.36467592592592596</c:v>
                </c:pt>
                <c:pt idx="2710">
                  <c:v>0.3646875</c:v>
                </c:pt>
                <c:pt idx="2711">
                  <c:v>0.36469907407407409</c:v>
                </c:pt>
                <c:pt idx="2712">
                  <c:v>0.36471064814814813</c:v>
                </c:pt>
                <c:pt idx="2713">
                  <c:v>0.36472222222222223</c:v>
                </c:pt>
                <c:pt idx="2714">
                  <c:v>0.36473379629629626</c:v>
                </c:pt>
                <c:pt idx="2715">
                  <c:v>0.36474537037037041</c:v>
                </c:pt>
                <c:pt idx="2716">
                  <c:v>0.36475694444444445</c:v>
                </c:pt>
                <c:pt idx="2717">
                  <c:v>0.36476851851851855</c:v>
                </c:pt>
                <c:pt idx="2718">
                  <c:v>0.36478009259259259</c:v>
                </c:pt>
                <c:pt idx="2719">
                  <c:v>0.36479166666666668</c:v>
                </c:pt>
                <c:pt idx="2720">
                  <c:v>0.36480324074074072</c:v>
                </c:pt>
                <c:pt idx="2721">
                  <c:v>0.36481481481481487</c:v>
                </c:pt>
                <c:pt idx="2722">
                  <c:v>0.36482638888888891</c:v>
                </c:pt>
                <c:pt idx="2723">
                  <c:v>0.36483796296296295</c:v>
                </c:pt>
                <c:pt idx="2724">
                  <c:v>0.36484953703703704</c:v>
                </c:pt>
                <c:pt idx="2725">
                  <c:v>0.36486111111111108</c:v>
                </c:pt>
                <c:pt idx="2726">
                  <c:v>0.36487268518518517</c:v>
                </c:pt>
                <c:pt idx="2727">
                  <c:v>0.36488425925925921</c:v>
                </c:pt>
                <c:pt idx="2728">
                  <c:v>0.36489583333333336</c:v>
                </c:pt>
                <c:pt idx="2729">
                  <c:v>0.3649074074074074</c:v>
                </c:pt>
                <c:pt idx="2730">
                  <c:v>0.3649189814814815</c:v>
                </c:pt>
                <c:pt idx="2731">
                  <c:v>0.36493055555555554</c:v>
                </c:pt>
                <c:pt idx="2732">
                  <c:v>0.36494212962962963</c:v>
                </c:pt>
                <c:pt idx="2733">
                  <c:v>0.36495370370370367</c:v>
                </c:pt>
                <c:pt idx="2734">
                  <c:v>0.36496527777777782</c:v>
                </c:pt>
                <c:pt idx="2735">
                  <c:v>0.36497685185185186</c:v>
                </c:pt>
                <c:pt idx="2736">
                  <c:v>0.36498842592592595</c:v>
                </c:pt>
                <c:pt idx="2737">
                  <c:v>0.36499999999999999</c:v>
                </c:pt>
                <c:pt idx="2738">
                  <c:v>0.36501157407407409</c:v>
                </c:pt>
                <c:pt idx="2739">
                  <c:v>0.36502314814814812</c:v>
                </c:pt>
                <c:pt idx="2740">
                  <c:v>0.36503472222222227</c:v>
                </c:pt>
                <c:pt idx="2741">
                  <c:v>0.36504629629629631</c:v>
                </c:pt>
                <c:pt idx="2742">
                  <c:v>0.36505787037037035</c:v>
                </c:pt>
                <c:pt idx="2743">
                  <c:v>0.36506944444444445</c:v>
                </c:pt>
                <c:pt idx="2744">
                  <c:v>0.36508101851851849</c:v>
                </c:pt>
                <c:pt idx="2745">
                  <c:v>0.36509259259259258</c:v>
                </c:pt>
                <c:pt idx="2746">
                  <c:v>0.36510416666666662</c:v>
                </c:pt>
                <c:pt idx="2747">
                  <c:v>0.36511574074074077</c:v>
                </c:pt>
                <c:pt idx="2748">
                  <c:v>0.36512731481481481</c:v>
                </c:pt>
                <c:pt idx="2749">
                  <c:v>0.3651388888888889</c:v>
                </c:pt>
                <c:pt idx="2750">
                  <c:v>0.36515046296296294</c:v>
                </c:pt>
                <c:pt idx="2751">
                  <c:v>0.36516203703703703</c:v>
                </c:pt>
                <c:pt idx="2752">
                  <c:v>0.36517361111111107</c:v>
                </c:pt>
                <c:pt idx="2753">
                  <c:v>0.36518518518518522</c:v>
                </c:pt>
                <c:pt idx="2754">
                  <c:v>0.36519675925925926</c:v>
                </c:pt>
                <c:pt idx="2755">
                  <c:v>0.36520833333333336</c:v>
                </c:pt>
                <c:pt idx="2756">
                  <c:v>0.3652199074074074</c:v>
                </c:pt>
                <c:pt idx="2757">
                  <c:v>0.36523148148148149</c:v>
                </c:pt>
                <c:pt idx="2758">
                  <c:v>0.36524305555555553</c:v>
                </c:pt>
                <c:pt idx="2759">
                  <c:v>0.36525462962962968</c:v>
                </c:pt>
                <c:pt idx="2760">
                  <c:v>0.36526620370370372</c:v>
                </c:pt>
                <c:pt idx="2761">
                  <c:v>0.36527777777777781</c:v>
                </c:pt>
                <c:pt idx="2762">
                  <c:v>0.36528935185185185</c:v>
                </c:pt>
                <c:pt idx="2763">
                  <c:v>0.36530092592592589</c:v>
                </c:pt>
                <c:pt idx="2764">
                  <c:v>0.36531249999999998</c:v>
                </c:pt>
                <c:pt idx="2765">
                  <c:v>0.36532407407407402</c:v>
                </c:pt>
                <c:pt idx="2766">
                  <c:v>0.36533564814814817</c:v>
                </c:pt>
                <c:pt idx="2767">
                  <c:v>0.36534722222222221</c:v>
                </c:pt>
                <c:pt idx="2768">
                  <c:v>0.36535879629629631</c:v>
                </c:pt>
                <c:pt idx="2769">
                  <c:v>0.36537037037037035</c:v>
                </c:pt>
                <c:pt idx="2770">
                  <c:v>0.36538194444444444</c:v>
                </c:pt>
                <c:pt idx="2771">
                  <c:v>0.36539351851851848</c:v>
                </c:pt>
                <c:pt idx="2772">
                  <c:v>0.36540509259259263</c:v>
                </c:pt>
                <c:pt idx="2773">
                  <c:v>0.36541666666666667</c:v>
                </c:pt>
                <c:pt idx="2774">
                  <c:v>0.36542824074074076</c:v>
                </c:pt>
                <c:pt idx="2775">
                  <c:v>0.3654398148148148</c:v>
                </c:pt>
                <c:pt idx="2776">
                  <c:v>0.3654513888888889</c:v>
                </c:pt>
                <c:pt idx="2777">
                  <c:v>0.36546296296296293</c:v>
                </c:pt>
                <c:pt idx="2778">
                  <c:v>0.36547453703703708</c:v>
                </c:pt>
                <c:pt idx="2779">
                  <c:v>0.36548611111111112</c:v>
                </c:pt>
                <c:pt idx="2780">
                  <c:v>0.36549768518518522</c:v>
                </c:pt>
                <c:pt idx="2781">
                  <c:v>0.36550925925925926</c:v>
                </c:pt>
                <c:pt idx="2782">
                  <c:v>0.36552083333333335</c:v>
                </c:pt>
                <c:pt idx="2783">
                  <c:v>0.36553240740740739</c:v>
                </c:pt>
                <c:pt idx="2784">
                  <c:v>0.36554398148148143</c:v>
                </c:pt>
                <c:pt idx="2785">
                  <c:v>0.36555555555555558</c:v>
                </c:pt>
                <c:pt idx="2786">
                  <c:v>0.36556712962962962</c:v>
                </c:pt>
                <c:pt idx="2787">
                  <c:v>0.36557870370370371</c:v>
                </c:pt>
                <c:pt idx="2788">
                  <c:v>0.36559027777777775</c:v>
                </c:pt>
                <c:pt idx="2789">
                  <c:v>0.36560185185185184</c:v>
                </c:pt>
                <c:pt idx="2790">
                  <c:v>0.36561342592592588</c:v>
                </c:pt>
                <c:pt idx="2791">
                  <c:v>0.36562500000000003</c:v>
                </c:pt>
                <c:pt idx="2792">
                  <c:v>0.36563657407407407</c:v>
                </c:pt>
                <c:pt idx="2793">
                  <c:v>0.36564814814814817</c:v>
                </c:pt>
                <c:pt idx="2794">
                  <c:v>0.36565972222222221</c:v>
                </c:pt>
                <c:pt idx="2795">
                  <c:v>0.3656712962962963</c:v>
                </c:pt>
                <c:pt idx="2796">
                  <c:v>0.36568287037037034</c:v>
                </c:pt>
                <c:pt idx="2797">
                  <c:v>0.36569444444444449</c:v>
                </c:pt>
                <c:pt idx="2798">
                  <c:v>0.36570601851851853</c:v>
                </c:pt>
                <c:pt idx="2799">
                  <c:v>0.36571759259259262</c:v>
                </c:pt>
                <c:pt idx="2800">
                  <c:v>0.36572916666666666</c:v>
                </c:pt>
                <c:pt idx="2801">
                  <c:v>0.36574074074074076</c:v>
                </c:pt>
                <c:pt idx="2802">
                  <c:v>0.36575231481481479</c:v>
                </c:pt>
                <c:pt idx="2803">
                  <c:v>0.36576388888888894</c:v>
                </c:pt>
                <c:pt idx="2804">
                  <c:v>0.36577546296296298</c:v>
                </c:pt>
                <c:pt idx="2805">
                  <c:v>0.36578703703703702</c:v>
                </c:pt>
                <c:pt idx="2806">
                  <c:v>0.36579861111111112</c:v>
                </c:pt>
                <c:pt idx="2807">
                  <c:v>0.36581018518518515</c:v>
                </c:pt>
                <c:pt idx="2808">
                  <c:v>0.36582175925925925</c:v>
                </c:pt>
                <c:pt idx="2809">
                  <c:v>0.36583333333333329</c:v>
                </c:pt>
                <c:pt idx="2810">
                  <c:v>0.36584490740740744</c:v>
                </c:pt>
                <c:pt idx="2811">
                  <c:v>0.36585648148148148</c:v>
                </c:pt>
                <c:pt idx="2812">
                  <c:v>0.36586805555555557</c:v>
                </c:pt>
                <c:pt idx="2813">
                  <c:v>0.36587962962962961</c:v>
                </c:pt>
                <c:pt idx="2814">
                  <c:v>0.3658912037037037</c:v>
                </c:pt>
                <c:pt idx="2815">
                  <c:v>0.36590277777777774</c:v>
                </c:pt>
                <c:pt idx="2816">
                  <c:v>0.36591435185185189</c:v>
                </c:pt>
                <c:pt idx="2817">
                  <c:v>0.36592592592592593</c:v>
                </c:pt>
                <c:pt idx="2818">
                  <c:v>0.36593750000000003</c:v>
                </c:pt>
                <c:pt idx="2819">
                  <c:v>0.36594907407407407</c:v>
                </c:pt>
                <c:pt idx="2820">
                  <c:v>0.36596064814814816</c:v>
                </c:pt>
                <c:pt idx="2821">
                  <c:v>0.3659722222222222</c:v>
                </c:pt>
                <c:pt idx="2822">
                  <c:v>0.36598379629629635</c:v>
                </c:pt>
                <c:pt idx="2823">
                  <c:v>0.36599537037037039</c:v>
                </c:pt>
                <c:pt idx="2824">
                  <c:v>0.36600694444444443</c:v>
                </c:pt>
                <c:pt idx="2825">
                  <c:v>0.36601851851851852</c:v>
                </c:pt>
                <c:pt idx="2826">
                  <c:v>0.36603009259259256</c:v>
                </c:pt>
                <c:pt idx="2827">
                  <c:v>0.36604166666666665</c:v>
                </c:pt>
                <c:pt idx="2828">
                  <c:v>0.36605324074074069</c:v>
                </c:pt>
                <c:pt idx="2829">
                  <c:v>0.36606481481481484</c:v>
                </c:pt>
                <c:pt idx="2830">
                  <c:v>0.36607638888888888</c:v>
                </c:pt>
                <c:pt idx="2831">
                  <c:v>0.36608796296296298</c:v>
                </c:pt>
                <c:pt idx="2832">
                  <c:v>0.36609953703703701</c:v>
                </c:pt>
                <c:pt idx="2833">
                  <c:v>0.36611111111111111</c:v>
                </c:pt>
                <c:pt idx="2834">
                  <c:v>0.36612268518518515</c:v>
                </c:pt>
                <c:pt idx="2835">
                  <c:v>0.3661342592592593</c:v>
                </c:pt>
                <c:pt idx="2836">
                  <c:v>0.36614583333333334</c:v>
                </c:pt>
                <c:pt idx="2837">
                  <c:v>0.36615740740740743</c:v>
                </c:pt>
                <c:pt idx="2838">
                  <c:v>0.36616898148148147</c:v>
                </c:pt>
                <c:pt idx="2839">
                  <c:v>0.36618055555555556</c:v>
                </c:pt>
                <c:pt idx="2840">
                  <c:v>0.3661921296296296</c:v>
                </c:pt>
                <c:pt idx="2841">
                  <c:v>0.36620370370370375</c:v>
                </c:pt>
                <c:pt idx="2842">
                  <c:v>0.36621527777777779</c:v>
                </c:pt>
                <c:pt idx="2843">
                  <c:v>0.36622685185185189</c:v>
                </c:pt>
                <c:pt idx="2844">
                  <c:v>0.36623842592592593</c:v>
                </c:pt>
                <c:pt idx="2845">
                  <c:v>0.36624999999999996</c:v>
                </c:pt>
                <c:pt idx="2846">
                  <c:v>0.36626157407407406</c:v>
                </c:pt>
                <c:pt idx="2847">
                  <c:v>0.3662731481481481</c:v>
                </c:pt>
                <c:pt idx="2848">
                  <c:v>0.36628472222222225</c:v>
                </c:pt>
                <c:pt idx="2849">
                  <c:v>0.36629629629629629</c:v>
                </c:pt>
                <c:pt idx="2850">
                  <c:v>0.36630787037037038</c:v>
                </c:pt>
                <c:pt idx="2851">
                  <c:v>0.36631944444444442</c:v>
                </c:pt>
                <c:pt idx="2852">
                  <c:v>0.36633101851851851</c:v>
                </c:pt>
                <c:pt idx="2853">
                  <c:v>0.36634259259259255</c:v>
                </c:pt>
                <c:pt idx="2854">
                  <c:v>0.3663541666666667</c:v>
                </c:pt>
                <c:pt idx="2855">
                  <c:v>0.36636574074074074</c:v>
                </c:pt>
                <c:pt idx="2856">
                  <c:v>0.36637731481481484</c:v>
                </c:pt>
                <c:pt idx="2857">
                  <c:v>0.36638888888888888</c:v>
                </c:pt>
                <c:pt idx="2858">
                  <c:v>0.36640046296296297</c:v>
                </c:pt>
                <c:pt idx="2859">
                  <c:v>0.36641203703703701</c:v>
                </c:pt>
                <c:pt idx="2860">
                  <c:v>0.36642361111111116</c:v>
                </c:pt>
                <c:pt idx="2861">
                  <c:v>0.3664351851851852</c:v>
                </c:pt>
                <c:pt idx="2862">
                  <c:v>0.36644675925925929</c:v>
                </c:pt>
                <c:pt idx="2863">
                  <c:v>0.36645833333333333</c:v>
                </c:pt>
                <c:pt idx="2864">
                  <c:v>0.36646990740740742</c:v>
                </c:pt>
                <c:pt idx="2865">
                  <c:v>0.36648148148148146</c:v>
                </c:pt>
                <c:pt idx="2866">
                  <c:v>0.3664930555555555</c:v>
                </c:pt>
                <c:pt idx="2867">
                  <c:v>0.36650462962962965</c:v>
                </c:pt>
                <c:pt idx="2868">
                  <c:v>0.36651620370370369</c:v>
                </c:pt>
                <c:pt idx="2869">
                  <c:v>0.36652777777777779</c:v>
                </c:pt>
                <c:pt idx="2870">
                  <c:v>0.36653935185185182</c:v>
                </c:pt>
                <c:pt idx="2871">
                  <c:v>0.36655092592592592</c:v>
                </c:pt>
                <c:pt idx="2872">
                  <c:v>0.36656249999999996</c:v>
                </c:pt>
                <c:pt idx="2873">
                  <c:v>0.36657407407407411</c:v>
                </c:pt>
                <c:pt idx="2874">
                  <c:v>0.36658564814814815</c:v>
                </c:pt>
                <c:pt idx="2875">
                  <c:v>0.36659722222222224</c:v>
                </c:pt>
                <c:pt idx="2876">
                  <c:v>0.36660879629629628</c:v>
                </c:pt>
                <c:pt idx="2877">
                  <c:v>0.36662037037037037</c:v>
                </c:pt>
                <c:pt idx="2878">
                  <c:v>0.36663194444444441</c:v>
                </c:pt>
                <c:pt idx="2879">
                  <c:v>0.36664351851851856</c:v>
                </c:pt>
                <c:pt idx="2880">
                  <c:v>0.3666550925925926</c:v>
                </c:pt>
                <c:pt idx="2881">
                  <c:v>0.3666666666666667</c:v>
                </c:pt>
                <c:pt idx="2882">
                  <c:v>0.36667824074074074</c:v>
                </c:pt>
                <c:pt idx="2883">
                  <c:v>0.36668981481481483</c:v>
                </c:pt>
                <c:pt idx="2884">
                  <c:v>0.36670138888888887</c:v>
                </c:pt>
                <c:pt idx="2885">
                  <c:v>0.36671296296296302</c:v>
                </c:pt>
                <c:pt idx="2886">
                  <c:v>0.36672453703703706</c:v>
                </c:pt>
                <c:pt idx="2887">
                  <c:v>0.3667361111111111</c:v>
                </c:pt>
                <c:pt idx="2888">
                  <c:v>0.36674768518518519</c:v>
                </c:pt>
                <c:pt idx="2889">
                  <c:v>0.36675925925925923</c:v>
                </c:pt>
                <c:pt idx="2890">
                  <c:v>0.36677083333333332</c:v>
                </c:pt>
                <c:pt idx="2891">
                  <c:v>0.36678240740740736</c:v>
                </c:pt>
                <c:pt idx="2892">
                  <c:v>0.36679398148148151</c:v>
                </c:pt>
                <c:pt idx="2893">
                  <c:v>0.36680555555555555</c:v>
                </c:pt>
                <c:pt idx="2894">
                  <c:v>0.36681712962962965</c:v>
                </c:pt>
                <c:pt idx="2895">
                  <c:v>0.36682870370370368</c:v>
                </c:pt>
                <c:pt idx="2896">
                  <c:v>0.36684027777777778</c:v>
                </c:pt>
                <c:pt idx="2897">
                  <c:v>0.36685185185185182</c:v>
                </c:pt>
                <c:pt idx="2898">
                  <c:v>0.36686342592592597</c:v>
                </c:pt>
                <c:pt idx="2899">
                  <c:v>0.36687500000000001</c:v>
                </c:pt>
                <c:pt idx="2900">
                  <c:v>0.3668865740740741</c:v>
                </c:pt>
                <c:pt idx="2901">
                  <c:v>0.36689814814814814</c:v>
                </c:pt>
                <c:pt idx="2902">
                  <c:v>0.36690972222222223</c:v>
                </c:pt>
                <c:pt idx="2903">
                  <c:v>0.36692129629629627</c:v>
                </c:pt>
                <c:pt idx="2904">
                  <c:v>0.36693287037037042</c:v>
                </c:pt>
                <c:pt idx="2905">
                  <c:v>0.36694444444444446</c:v>
                </c:pt>
                <c:pt idx="2906">
                  <c:v>0.3669560185185185</c:v>
                </c:pt>
                <c:pt idx="2907">
                  <c:v>0.3669675925925926</c:v>
                </c:pt>
                <c:pt idx="2908">
                  <c:v>0.36697916666666663</c:v>
                </c:pt>
                <c:pt idx="2909">
                  <c:v>0.36699074074074073</c:v>
                </c:pt>
                <c:pt idx="2910">
                  <c:v>0.36700231481481477</c:v>
                </c:pt>
                <c:pt idx="2911">
                  <c:v>0.36701388888888892</c:v>
                </c:pt>
                <c:pt idx="2912">
                  <c:v>0.36702546296296296</c:v>
                </c:pt>
                <c:pt idx="2913">
                  <c:v>0.36703703703703705</c:v>
                </c:pt>
                <c:pt idx="2914">
                  <c:v>0.36704861111111109</c:v>
                </c:pt>
                <c:pt idx="2915">
                  <c:v>0.36706018518518518</c:v>
                </c:pt>
                <c:pt idx="2916">
                  <c:v>0.36707175925925922</c:v>
                </c:pt>
                <c:pt idx="2917">
                  <c:v>0.36708333333333337</c:v>
                </c:pt>
                <c:pt idx="2918">
                  <c:v>0.36709490740740741</c:v>
                </c:pt>
                <c:pt idx="2919">
                  <c:v>0.36710648148148151</c:v>
                </c:pt>
                <c:pt idx="2920">
                  <c:v>0.36711805555555554</c:v>
                </c:pt>
                <c:pt idx="2921">
                  <c:v>0.36712962962962964</c:v>
                </c:pt>
                <c:pt idx="2922">
                  <c:v>0.36714120370370368</c:v>
                </c:pt>
                <c:pt idx="2923">
                  <c:v>0.36715277777777783</c:v>
                </c:pt>
                <c:pt idx="2924">
                  <c:v>0.36716435185185187</c:v>
                </c:pt>
                <c:pt idx="2925">
                  <c:v>0.36717592592592596</c:v>
                </c:pt>
                <c:pt idx="2926">
                  <c:v>0.3671875</c:v>
                </c:pt>
                <c:pt idx="2927">
                  <c:v>0.36719907407407404</c:v>
                </c:pt>
                <c:pt idx="2928">
                  <c:v>0.36721064814814813</c:v>
                </c:pt>
                <c:pt idx="2929">
                  <c:v>0.36722222222222217</c:v>
                </c:pt>
                <c:pt idx="2930">
                  <c:v>0.36723379629629632</c:v>
                </c:pt>
                <c:pt idx="2931">
                  <c:v>0.36724537037037036</c:v>
                </c:pt>
                <c:pt idx="2932">
                  <c:v>0.36725694444444446</c:v>
                </c:pt>
                <c:pt idx="2933">
                  <c:v>0.36726851851851849</c:v>
                </c:pt>
                <c:pt idx="2934">
                  <c:v>0.36728009259259259</c:v>
                </c:pt>
                <c:pt idx="2935">
                  <c:v>0.36729166666666663</c:v>
                </c:pt>
                <c:pt idx="2936">
                  <c:v>0.36730324074074078</c:v>
                </c:pt>
                <c:pt idx="2937">
                  <c:v>0.36731481481481482</c:v>
                </c:pt>
                <c:pt idx="2938">
                  <c:v>0.36732638888888891</c:v>
                </c:pt>
                <c:pt idx="2939">
                  <c:v>0.36733796296296295</c:v>
                </c:pt>
                <c:pt idx="2940">
                  <c:v>0.36734953703703704</c:v>
                </c:pt>
                <c:pt idx="2941">
                  <c:v>0.36736111111111108</c:v>
                </c:pt>
                <c:pt idx="2942">
                  <c:v>0.36737268518518523</c:v>
                </c:pt>
                <c:pt idx="2943">
                  <c:v>0.36738425925925927</c:v>
                </c:pt>
                <c:pt idx="2944">
                  <c:v>0.36739583333333337</c:v>
                </c:pt>
                <c:pt idx="2945">
                  <c:v>0.3674074074074074</c:v>
                </c:pt>
                <c:pt idx="2946">
                  <c:v>0.3674189814814815</c:v>
                </c:pt>
                <c:pt idx="2947">
                  <c:v>0.36743055555555554</c:v>
                </c:pt>
                <c:pt idx="2948">
                  <c:v>0.36744212962962958</c:v>
                </c:pt>
                <c:pt idx="2949">
                  <c:v>0.36745370370370373</c:v>
                </c:pt>
                <c:pt idx="2950">
                  <c:v>0.36746527777777777</c:v>
                </c:pt>
                <c:pt idx="2951">
                  <c:v>0.36747685185185186</c:v>
                </c:pt>
                <c:pt idx="2952">
                  <c:v>0.3674884259259259</c:v>
                </c:pt>
                <c:pt idx="2953">
                  <c:v>0.36749999999999999</c:v>
                </c:pt>
                <c:pt idx="2954">
                  <c:v>0.36751157407407403</c:v>
                </c:pt>
                <c:pt idx="2955">
                  <c:v>0.36752314814814818</c:v>
                </c:pt>
                <c:pt idx="2956">
                  <c:v>0.36753472222222222</c:v>
                </c:pt>
                <c:pt idx="2957">
                  <c:v>0.36754629629629632</c:v>
                </c:pt>
                <c:pt idx="2958">
                  <c:v>0.36755787037037035</c:v>
                </c:pt>
                <c:pt idx="2959">
                  <c:v>0.36756944444444445</c:v>
                </c:pt>
                <c:pt idx="2960">
                  <c:v>0.36758101851851849</c:v>
                </c:pt>
                <c:pt idx="2961">
                  <c:v>0.36759259259259264</c:v>
                </c:pt>
                <c:pt idx="2962">
                  <c:v>0.36760416666666668</c:v>
                </c:pt>
                <c:pt idx="2963">
                  <c:v>0.36761574074074077</c:v>
                </c:pt>
                <c:pt idx="2964">
                  <c:v>0.36762731481481481</c:v>
                </c:pt>
                <c:pt idx="2965">
                  <c:v>0.3676388888888889</c:v>
                </c:pt>
                <c:pt idx="2966">
                  <c:v>0.36765046296296294</c:v>
                </c:pt>
                <c:pt idx="2967">
                  <c:v>0.36766203703703698</c:v>
                </c:pt>
                <c:pt idx="2968">
                  <c:v>0.36767361111111113</c:v>
                </c:pt>
                <c:pt idx="2969">
                  <c:v>0.36768518518518517</c:v>
                </c:pt>
                <c:pt idx="2970">
                  <c:v>0.36769675925925926</c:v>
                </c:pt>
                <c:pt idx="2971">
                  <c:v>0.3677083333333333</c:v>
                </c:pt>
                <c:pt idx="2972">
                  <c:v>0.3677199074074074</c:v>
                </c:pt>
                <c:pt idx="2973">
                  <c:v>0.36773148148148144</c:v>
                </c:pt>
                <c:pt idx="2974">
                  <c:v>0.36774305555555559</c:v>
                </c:pt>
                <c:pt idx="2975">
                  <c:v>0.36775462962962963</c:v>
                </c:pt>
                <c:pt idx="2976">
                  <c:v>0.36776620370370372</c:v>
                </c:pt>
                <c:pt idx="2977">
                  <c:v>0.36777777777777776</c:v>
                </c:pt>
                <c:pt idx="2978">
                  <c:v>0.36778935185185185</c:v>
                </c:pt>
                <c:pt idx="2979">
                  <c:v>0.36780092592592589</c:v>
                </c:pt>
                <c:pt idx="2980">
                  <c:v>0.36781250000000004</c:v>
                </c:pt>
                <c:pt idx="2981">
                  <c:v>0.36782407407407408</c:v>
                </c:pt>
                <c:pt idx="2982">
                  <c:v>0.36783564814814818</c:v>
                </c:pt>
                <c:pt idx="2983">
                  <c:v>0.36784722222222221</c:v>
                </c:pt>
                <c:pt idx="2984">
                  <c:v>0.36785879629629631</c:v>
                </c:pt>
                <c:pt idx="2985">
                  <c:v>0.36787037037037035</c:v>
                </c:pt>
                <c:pt idx="2986">
                  <c:v>0.3678819444444445</c:v>
                </c:pt>
                <c:pt idx="2987">
                  <c:v>0.36789351851851854</c:v>
                </c:pt>
                <c:pt idx="2988">
                  <c:v>0.36790509259259258</c:v>
                </c:pt>
                <c:pt idx="2989">
                  <c:v>0.36791666666666667</c:v>
                </c:pt>
                <c:pt idx="2990">
                  <c:v>0.36792824074074071</c:v>
                </c:pt>
                <c:pt idx="2991">
                  <c:v>0.3679398148148148</c:v>
                </c:pt>
                <c:pt idx="2992">
                  <c:v>0.36795138888888884</c:v>
                </c:pt>
                <c:pt idx="2993">
                  <c:v>0.36796296296296299</c:v>
                </c:pt>
                <c:pt idx="2994">
                  <c:v>0.36797453703703703</c:v>
                </c:pt>
                <c:pt idx="2995">
                  <c:v>0.36798611111111112</c:v>
                </c:pt>
                <c:pt idx="2996">
                  <c:v>0.36799768518518516</c:v>
                </c:pt>
                <c:pt idx="2997">
                  <c:v>0.36800925925925926</c:v>
                </c:pt>
                <c:pt idx="2998">
                  <c:v>0.3680208333333333</c:v>
                </c:pt>
                <c:pt idx="2999">
                  <c:v>0.36803240740740745</c:v>
                </c:pt>
                <c:pt idx="3000">
                  <c:v>0.36804398148148149</c:v>
                </c:pt>
                <c:pt idx="3001">
                  <c:v>0.36805555555555558</c:v>
                </c:pt>
                <c:pt idx="3002">
                  <c:v>0.36806712962962962</c:v>
                </c:pt>
                <c:pt idx="3003">
                  <c:v>0.36807870370370371</c:v>
                </c:pt>
                <c:pt idx="3004">
                  <c:v>0.36809027777777775</c:v>
                </c:pt>
                <c:pt idx="3005">
                  <c:v>0.3681018518518519</c:v>
                </c:pt>
                <c:pt idx="3006">
                  <c:v>0.36811342592592594</c:v>
                </c:pt>
                <c:pt idx="3007">
                  <c:v>0.36812500000000004</c:v>
                </c:pt>
                <c:pt idx="3008">
                  <c:v>0.36813657407407407</c:v>
                </c:pt>
                <c:pt idx="3009">
                  <c:v>0.36814814814814811</c:v>
                </c:pt>
                <c:pt idx="3010">
                  <c:v>0.36815972222222221</c:v>
                </c:pt>
                <c:pt idx="3011">
                  <c:v>0.36817129629629625</c:v>
                </c:pt>
                <c:pt idx="3012">
                  <c:v>0.3681828703703704</c:v>
                </c:pt>
                <c:pt idx="3013">
                  <c:v>0.36819444444444444</c:v>
                </c:pt>
                <c:pt idx="3014">
                  <c:v>0.36820601851851853</c:v>
                </c:pt>
                <c:pt idx="3015">
                  <c:v>0.36821759259259257</c:v>
                </c:pt>
                <c:pt idx="3016">
                  <c:v>0.36822916666666666</c:v>
                </c:pt>
                <c:pt idx="3017">
                  <c:v>0.3682407407407407</c:v>
                </c:pt>
                <c:pt idx="3018">
                  <c:v>0.36825231481481485</c:v>
                </c:pt>
                <c:pt idx="3019">
                  <c:v>0.36826388888888889</c:v>
                </c:pt>
                <c:pt idx="3020">
                  <c:v>0.36827546296296299</c:v>
                </c:pt>
                <c:pt idx="3021">
                  <c:v>0.36828703703703702</c:v>
                </c:pt>
                <c:pt idx="3022">
                  <c:v>0.36829861111111112</c:v>
                </c:pt>
                <c:pt idx="3023">
                  <c:v>0.36831018518518516</c:v>
                </c:pt>
                <c:pt idx="3024">
                  <c:v>0.36832175925925931</c:v>
                </c:pt>
                <c:pt idx="3025">
                  <c:v>0.36833333333333335</c:v>
                </c:pt>
                <c:pt idx="3026">
                  <c:v>0.36834490740740744</c:v>
                </c:pt>
                <c:pt idx="3027">
                  <c:v>0.36835648148148148</c:v>
                </c:pt>
                <c:pt idx="3028">
                  <c:v>0.36836805555555557</c:v>
                </c:pt>
                <c:pt idx="3029">
                  <c:v>0.36837962962962961</c:v>
                </c:pt>
                <c:pt idx="3030">
                  <c:v>0.36839120370370365</c:v>
                </c:pt>
                <c:pt idx="3031">
                  <c:v>0.3684027777777778</c:v>
                </c:pt>
                <c:pt idx="3032">
                  <c:v>0.36841435185185184</c:v>
                </c:pt>
                <c:pt idx="3033">
                  <c:v>0.36842592592592593</c:v>
                </c:pt>
                <c:pt idx="3034">
                  <c:v>0.36843749999999997</c:v>
                </c:pt>
                <c:pt idx="3035">
                  <c:v>0.36844907407407407</c:v>
                </c:pt>
                <c:pt idx="3036">
                  <c:v>0.36846064814814811</c:v>
                </c:pt>
                <c:pt idx="3037">
                  <c:v>0.36847222222222226</c:v>
                </c:pt>
                <c:pt idx="3038">
                  <c:v>0.3684837962962963</c:v>
                </c:pt>
                <c:pt idx="3039">
                  <c:v>0.36849537037037039</c:v>
                </c:pt>
                <c:pt idx="3040">
                  <c:v>0.36850694444444443</c:v>
                </c:pt>
                <c:pt idx="3041">
                  <c:v>0.36851851851851852</c:v>
                </c:pt>
                <c:pt idx="3042">
                  <c:v>0.36853009259259256</c:v>
                </c:pt>
                <c:pt idx="3043">
                  <c:v>0.36854166666666671</c:v>
                </c:pt>
                <c:pt idx="3044">
                  <c:v>0.36855324074074075</c:v>
                </c:pt>
                <c:pt idx="3045">
                  <c:v>0.36856481481481485</c:v>
                </c:pt>
                <c:pt idx="3046">
                  <c:v>0.36857638888888888</c:v>
                </c:pt>
                <c:pt idx="3047">
                  <c:v>0.36858796296296298</c:v>
                </c:pt>
                <c:pt idx="3048">
                  <c:v>0.36859953703703702</c:v>
                </c:pt>
                <c:pt idx="3049">
                  <c:v>0.36861111111111106</c:v>
                </c:pt>
                <c:pt idx="3050">
                  <c:v>0.36862268518518521</c:v>
                </c:pt>
                <c:pt idx="3051">
                  <c:v>0.36863425925925924</c:v>
                </c:pt>
                <c:pt idx="3052">
                  <c:v>0.36864583333333334</c:v>
                </c:pt>
                <c:pt idx="3053">
                  <c:v>0.36865740740740738</c:v>
                </c:pt>
                <c:pt idx="3054">
                  <c:v>0.36866898148148147</c:v>
                </c:pt>
                <c:pt idx="3055">
                  <c:v>0.36868055555555551</c:v>
                </c:pt>
                <c:pt idx="3056">
                  <c:v>0.36869212962962966</c:v>
                </c:pt>
                <c:pt idx="3057">
                  <c:v>0.3687037037037037</c:v>
                </c:pt>
                <c:pt idx="3058">
                  <c:v>0.36871527777777779</c:v>
                </c:pt>
                <c:pt idx="3059">
                  <c:v>0.36872685185185183</c:v>
                </c:pt>
                <c:pt idx="3060">
                  <c:v>0.36873842592592593</c:v>
                </c:pt>
                <c:pt idx="3061">
                  <c:v>0.36874999999999997</c:v>
                </c:pt>
                <c:pt idx="3062">
                  <c:v>0.36876157407407412</c:v>
                </c:pt>
                <c:pt idx="3063">
                  <c:v>0.36877314814814816</c:v>
                </c:pt>
                <c:pt idx="3064">
                  <c:v>0.36878472222222225</c:v>
                </c:pt>
                <c:pt idx="3065">
                  <c:v>0.36879629629629629</c:v>
                </c:pt>
                <c:pt idx="3066">
                  <c:v>0.36880787037037038</c:v>
                </c:pt>
                <c:pt idx="3067">
                  <c:v>0.36881944444444442</c:v>
                </c:pt>
                <c:pt idx="3068">
                  <c:v>0.36883101851851857</c:v>
                </c:pt>
                <c:pt idx="3069">
                  <c:v>0.36884259259259261</c:v>
                </c:pt>
                <c:pt idx="3070">
                  <c:v>0.36885416666666665</c:v>
                </c:pt>
                <c:pt idx="3071">
                  <c:v>0.36886574074074074</c:v>
                </c:pt>
                <c:pt idx="3072">
                  <c:v>0.36887731481481478</c:v>
                </c:pt>
                <c:pt idx="3073">
                  <c:v>0.36888888888888888</c:v>
                </c:pt>
                <c:pt idx="3074">
                  <c:v>0.36890046296296292</c:v>
                </c:pt>
                <c:pt idx="3075">
                  <c:v>0.36891203703703707</c:v>
                </c:pt>
                <c:pt idx="3076">
                  <c:v>0.3689236111111111</c:v>
                </c:pt>
                <c:pt idx="3077">
                  <c:v>0.3689351851851852</c:v>
                </c:pt>
                <c:pt idx="3078">
                  <c:v>0.36894675925925924</c:v>
                </c:pt>
                <c:pt idx="3079">
                  <c:v>0.36895833333333333</c:v>
                </c:pt>
                <c:pt idx="3080">
                  <c:v>0.36896990740740737</c:v>
                </c:pt>
                <c:pt idx="3081">
                  <c:v>0.36898148148148152</c:v>
                </c:pt>
                <c:pt idx="3082">
                  <c:v>0.36899305555555556</c:v>
                </c:pt>
                <c:pt idx="3083">
                  <c:v>0.36900462962962965</c:v>
                </c:pt>
                <c:pt idx="3084">
                  <c:v>0.36901620370370369</c:v>
                </c:pt>
                <c:pt idx="3085">
                  <c:v>0.36902777777777779</c:v>
                </c:pt>
                <c:pt idx="3086">
                  <c:v>0.36903935185185183</c:v>
                </c:pt>
                <c:pt idx="3087">
                  <c:v>0.36905092592592598</c:v>
                </c:pt>
                <c:pt idx="3088">
                  <c:v>0.36906250000000002</c:v>
                </c:pt>
                <c:pt idx="3089">
                  <c:v>0.36907407407407411</c:v>
                </c:pt>
                <c:pt idx="3090">
                  <c:v>0.36908564814814815</c:v>
                </c:pt>
                <c:pt idx="3091">
                  <c:v>0.36909722222222219</c:v>
                </c:pt>
                <c:pt idx="3092">
                  <c:v>0.36910879629629628</c:v>
                </c:pt>
                <c:pt idx="3093">
                  <c:v>0.36912037037037032</c:v>
                </c:pt>
                <c:pt idx="3094">
                  <c:v>0.36913194444444447</c:v>
                </c:pt>
                <c:pt idx="3095">
                  <c:v>0.36914351851851851</c:v>
                </c:pt>
                <c:pt idx="3096">
                  <c:v>0.3691550925925926</c:v>
                </c:pt>
                <c:pt idx="3097">
                  <c:v>0.36916666666666664</c:v>
                </c:pt>
                <c:pt idx="3098">
                  <c:v>0.36917824074074074</c:v>
                </c:pt>
                <c:pt idx="3099">
                  <c:v>0.36918981481481478</c:v>
                </c:pt>
                <c:pt idx="3100">
                  <c:v>0.36920138888888893</c:v>
                </c:pt>
                <c:pt idx="3101">
                  <c:v>0.36921296296296297</c:v>
                </c:pt>
                <c:pt idx="3102">
                  <c:v>0.36922453703703706</c:v>
                </c:pt>
                <c:pt idx="3103">
                  <c:v>0.3692361111111111</c:v>
                </c:pt>
                <c:pt idx="3104">
                  <c:v>0.36924768518518519</c:v>
                </c:pt>
                <c:pt idx="3105">
                  <c:v>0.36925925925925923</c:v>
                </c:pt>
                <c:pt idx="3106">
                  <c:v>0.36927083333333338</c:v>
                </c:pt>
                <c:pt idx="3107">
                  <c:v>0.36928240740740742</c:v>
                </c:pt>
                <c:pt idx="3108">
                  <c:v>0.36929398148148151</c:v>
                </c:pt>
                <c:pt idx="3109">
                  <c:v>0.36930555555555555</c:v>
                </c:pt>
                <c:pt idx="3110">
                  <c:v>0.36931712962962965</c:v>
                </c:pt>
                <c:pt idx="3111">
                  <c:v>0.36932870370370369</c:v>
                </c:pt>
                <c:pt idx="3112">
                  <c:v>0.36934027777777773</c:v>
                </c:pt>
                <c:pt idx="3113">
                  <c:v>0.36935185185185188</c:v>
                </c:pt>
                <c:pt idx="3114">
                  <c:v>0.36936342592592591</c:v>
                </c:pt>
                <c:pt idx="3115">
                  <c:v>0.36937500000000001</c:v>
                </c:pt>
                <c:pt idx="3116">
                  <c:v>0.36938657407407405</c:v>
                </c:pt>
                <c:pt idx="3117">
                  <c:v>0.36939814814814814</c:v>
                </c:pt>
                <c:pt idx="3118">
                  <c:v>0.36940972222222218</c:v>
                </c:pt>
                <c:pt idx="3119">
                  <c:v>0.36942129629629633</c:v>
                </c:pt>
                <c:pt idx="3120">
                  <c:v>0.36943287037037037</c:v>
                </c:pt>
                <c:pt idx="3121">
                  <c:v>0.36944444444444446</c:v>
                </c:pt>
                <c:pt idx="3122">
                  <c:v>0.3694560185185185</c:v>
                </c:pt>
                <c:pt idx="3123">
                  <c:v>0.3694675925925926</c:v>
                </c:pt>
                <c:pt idx="3124">
                  <c:v>0.36947916666666664</c:v>
                </c:pt>
                <c:pt idx="3125">
                  <c:v>0.36949074074074079</c:v>
                </c:pt>
                <c:pt idx="3126">
                  <c:v>0.36950231481481483</c:v>
                </c:pt>
                <c:pt idx="3127">
                  <c:v>0.36951388888888892</c:v>
                </c:pt>
                <c:pt idx="3128">
                  <c:v>0.36952546296296296</c:v>
                </c:pt>
                <c:pt idx="3129">
                  <c:v>0.36953703703703705</c:v>
                </c:pt>
                <c:pt idx="3130">
                  <c:v>0.36954861111111109</c:v>
                </c:pt>
                <c:pt idx="3131">
                  <c:v>0.36956018518518513</c:v>
                </c:pt>
                <c:pt idx="3132">
                  <c:v>0.36957175925925928</c:v>
                </c:pt>
                <c:pt idx="3133">
                  <c:v>0.36958333333333332</c:v>
                </c:pt>
                <c:pt idx="3134">
                  <c:v>0.36959490740740741</c:v>
                </c:pt>
                <c:pt idx="3135">
                  <c:v>0.36960648148148145</c:v>
                </c:pt>
                <c:pt idx="3136">
                  <c:v>0.36961805555555555</c:v>
                </c:pt>
                <c:pt idx="3137">
                  <c:v>0.36962962962962959</c:v>
                </c:pt>
                <c:pt idx="3138">
                  <c:v>0.36964120370370374</c:v>
                </c:pt>
                <c:pt idx="3139">
                  <c:v>0.36965277777777777</c:v>
                </c:pt>
                <c:pt idx="3140">
                  <c:v>0.36966435185185187</c:v>
                </c:pt>
                <c:pt idx="3141">
                  <c:v>0.36967592592592591</c:v>
                </c:pt>
                <c:pt idx="3142">
                  <c:v>0.3696875</c:v>
                </c:pt>
                <c:pt idx="3143">
                  <c:v>0.36969907407407404</c:v>
                </c:pt>
                <c:pt idx="3144">
                  <c:v>0.36971064814814819</c:v>
                </c:pt>
                <c:pt idx="3145">
                  <c:v>0.36972222222222223</c:v>
                </c:pt>
                <c:pt idx="3146">
                  <c:v>0.36973379629629632</c:v>
                </c:pt>
                <c:pt idx="3147">
                  <c:v>0.36974537037037036</c:v>
                </c:pt>
                <c:pt idx="3148">
                  <c:v>0.36975694444444446</c:v>
                </c:pt>
                <c:pt idx="3149">
                  <c:v>0.3697685185185185</c:v>
                </c:pt>
                <c:pt idx="3150">
                  <c:v>0.36978009259259265</c:v>
                </c:pt>
                <c:pt idx="3151">
                  <c:v>0.36979166666666669</c:v>
                </c:pt>
                <c:pt idx="3152">
                  <c:v>0.36980324074074072</c:v>
                </c:pt>
                <c:pt idx="3153">
                  <c:v>0.36981481481481482</c:v>
                </c:pt>
                <c:pt idx="3154">
                  <c:v>0.36982638888888886</c:v>
                </c:pt>
                <c:pt idx="3155">
                  <c:v>0.36983796296296295</c:v>
                </c:pt>
                <c:pt idx="3156">
                  <c:v>0.36984953703703699</c:v>
                </c:pt>
                <c:pt idx="3157">
                  <c:v>0.36986111111111114</c:v>
                </c:pt>
                <c:pt idx="3158">
                  <c:v>0.36987268518518518</c:v>
                </c:pt>
                <c:pt idx="3159">
                  <c:v>0.36988425925925927</c:v>
                </c:pt>
                <c:pt idx="3160">
                  <c:v>0.36989583333333331</c:v>
                </c:pt>
                <c:pt idx="3161">
                  <c:v>0.36990740740740741</c:v>
                </c:pt>
                <c:pt idx="3162">
                  <c:v>0.36991898148148145</c:v>
                </c:pt>
                <c:pt idx="3163">
                  <c:v>0.3699305555555556</c:v>
                </c:pt>
                <c:pt idx="3164">
                  <c:v>0.36994212962962963</c:v>
                </c:pt>
                <c:pt idx="3165">
                  <c:v>0.36995370370370373</c:v>
                </c:pt>
                <c:pt idx="3166">
                  <c:v>0.36996527777777777</c:v>
                </c:pt>
                <c:pt idx="3167">
                  <c:v>0.36997685185185186</c:v>
                </c:pt>
                <c:pt idx="3168">
                  <c:v>0.3699884259259259</c:v>
                </c:pt>
                <c:pt idx="3169">
                  <c:v>0.37000000000000005</c:v>
                </c:pt>
                <c:pt idx="3170">
                  <c:v>0.37001157407407409</c:v>
                </c:pt>
                <c:pt idx="3171">
                  <c:v>0.37002314814814818</c:v>
                </c:pt>
                <c:pt idx="3172">
                  <c:v>0.37003472222222222</c:v>
                </c:pt>
                <c:pt idx="3173">
                  <c:v>0.37004629629629626</c:v>
                </c:pt>
                <c:pt idx="3174">
                  <c:v>0.37005787037037036</c:v>
                </c:pt>
                <c:pt idx="3175">
                  <c:v>0.3700694444444444</c:v>
                </c:pt>
                <c:pt idx="3176">
                  <c:v>0.37008101851851855</c:v>
                </c:pt>
                <c:pt idx="3177">
                  <c:v>0.37009259259259258</c:v>
                </c:pt>
                <c:pt idx="3178">
                  <c:v>0.37010416666666668</c:v>
                </c:pt>
                <c:pt idx="3179">
                  <c:v>0.37011574074074072</c:v>
                </c:pt>
                <c:pt idx="3180">
                  <c:v>0.37012731481481481</c:v>
                </c:pt>
                <c:pt idx="3181">
                  <c:v>0.37013888888888885</c:v>
                </c:pt>
                <c:pt idx="3182">
                  <c:v>0.370150462962963</c:v>
                </c:pt>
                <c:pt idx="3183">
                  <c:v>0.37016203703703704</c:v>
                </c:pt>
                <c:pt idx="3184">
                  <c:v>0.37017361111111113</c:v>
                </c:pt>
                <c:pt idx="3185">
                  <c:v>0.37018518518518517</c:v>
                </c:pt>
                <c:pt idx="3186">
                  <c:v>0.37019675925925927</c:v>
                </c:pt>
                <c:pt idx="3187">
                  <c:v>0.37020833333333331</c:v>
                </c:pt>
                <c:pt idx="3188">
                  <c:v>0.37021990740740746</c:v>
                </c:pt>
                <c:pt idx="3189">
                  <c:v>0.37023148148148149</c:v>
                </c:pt>
                <c:pt idx="3190">
                  <c:v>0.37024305555555559</c:v>
                </c:pt>
                <c:pt idx="3191">
                  <c:v>0.37025462962962963</c:v>
                </c:pt>
                <c:pt idx="3192">
                  <c:v>0.37026620370370367</c:v>
                </c:pt>
                <c:pt idx="3193">
                  <c:v>0.37027777777777776</c:v>
                </c:pt>
                <c:pt idx="3194">
                  <c:v>0.3702893518518518</c:v>
                </c:pt>
                <c:pt idx="3195">
                  <c:v>0.37030092592592595</c:v>
                </c:pt>
                <c:pt idx="3196">
                  <c:v>0.37031249999999999</c:v>
                </c:pt>
                <c:pt idx="3197">
                  <c:v>0.37032407407407408</c:v>
                </c:pt>
                <c:pt idx="3198">
                  <c:v>0.37033564814814812</c:v>
                </c:pt>
                <c:pt idx="3199">
                  <c:v>0.37034722222222222</c:v>
                </c:pt>
                <c:pt idx="3200">
                  <c:v>0.37035879629629626</c:v>
                </c:pt>
                <c:pt idx="3201">
                  <c:v>0.37037037037037041</c:v>
                </c:pt>
                <c:pt idx="3202">
                  <c:v>0.37038194444444444</c:v>
                </c:pt>
                <c:pt idx="3203">
                  <c:v>0.37039351851851854</c:v>
                </c:pt>
                <c:pt idx="3204">
                  <c:v>0.37040509259259258</c:v>
                </c:pt>
                <c:pt idx="3205">
                  <c:v>0.37041666666666667</c:v>
                </c:pt>
                <c:pt idx="3206">
                  <c:v>0.37042824074074071</c:v>
                </c:pt>
                <c:pt idx="3207">
                  <c:v>0.37043981481481486</c:v>
                </c:pt>
                <c:pt idx="3208">
                  <c:v>0.3704513888888889</c:v>
                </c:pt>
                <c:pt idx="3209">
                  <c:v>0.37046296296296299</c:v>
                </c:pt>
                <c:pt idx="3210">
                  <c:v>0.37047453703703703</c:v>
                </c:pt>
                <c:pt idx="3211">
                  <c:v>0.37048611111111113</c:v>
                </c:pt>
                <c:pt idx="3212">
                  <c:v>0.37049768518518517</c:v>
                </c:pt>
                <c:pt idx="3213">
                  <c:v>0.3705092592592592</c:v>
                </c:pt>
                <c:pt idx="3214">
                  <c:v>0.37052083333333335</c:v>
                </c:pt>
                <c:pt idx="3215">
                  <c:v>0.37053240740740739</c:v>
                </c:pt>
                <c:pt idx="3216">
                  <c:v>0.37054398148148149</c:v>
                </c:pt>
                <c:pt idx="3217">
                  <c:v>0.37055555555555553</c:v>
                </c:pt>
                <c:pt idx="3218">
                  <c:v>0.37056712962962962</c:v>
                </c:pt>
                <c:pt idx="3219">
                  <c:v>0.37057870370370366</c:v>
                </c:pt>
                <c:pt idx="3220">
                  <c:v>0.37059027777777781</c:v>
                </c:pt>
                <c:pt idx="3221">
                  <c:v>0.37060185185185185</c:v>
                </c:pt>
                <c:pt idx="3222">
                  <c:v>0.37061342592592594</c:v>
                </c:pt>
                <c:pt idx="3223">
                  <c:v>0.37062499999999998</c:v>
                </c:pt>
                <c:pt idx="3224">
                  <c:v>0.37063657407407408</c:v>
                </c:pt>
                <c:pt idx="3225">
                  <c:v>0.37064814814814812</c:v>
                </c:pt>
                <c:pt idx="3226">
                  <c:v>0.37065972222222227</c:v>
                </c:pt>
                <c:pt idx="3227">
                  <c:v>0.3706712962962963</c:v>
                </c:pt>
                <c:pt idx="3228">
                  <c:v>0.3706828703703704</c:v>
                </c:pt>
                <c:pt idx="3229">
                  <c:v>0.37069444444444444</c:v>
                </c:pt>
                <c:pt idx="3230">
                  <c:v>0.37070601851851853</c:v>
                </c:pt>
                <c:pt idx="3231">
                  <c:v>0.37071759259259257</c:v>
                </c:pt>
                <c:pt idx="3232">
                  <c:v>0.37072916666666672</c:v>
                </c:pt>
                <c:pt idx="3233">
                  <c:v>0.37074074074074076</c:v>
                </c:pt>
                <c:pt idx="3234">
                  <c:v>0.3707523148148148</c:v>
                </c:pt>
                <c:pt idx="3235">
                  <c:v>0.37076388888888889</c:v>
                </c:pt>
                <c:pt idx="3236">
                  <c:v>0.37077546296296293</c:v>
                </c:pt>
                <c:pt idx="3237">
                  <c:v>0.37078703703703703</c:v>
                </c:pt>
                <c:pt idx="3238">
                  <c:v>0.37079861111111106</c:v>
                </c:pt>
                <c:pt idx="3239">
                  <c:v>0.37081018518518521</c:v>
                </c:pt>
                <c:pt idx="3240">
                  <c:v>0.37082175925925925</c:v>
                </c:pt>
                <c:pt idx="3241">
                  <c:v>0.37083333333333335</c:v>
                </c:pt>
                <c:pt idx="3242">
                  <c:v>0.37084490740740739</c:v>
                </c:pt>
                <c:pt idx="3243">
                  <c:v>0.37085648148148148</c:v>
                </c:pt>
                <c:pt idx="3244">
                  <c:v>0.37086805555555552</c:v>
                </c:pt>
                <c:pt idx="3245">
                  <c:v>0.37087962962962967</c:v>
                </c:pt>
                <c:pt idx="3246">
                  <c:v>0.37089120370370371</c:v>
                </c:pt>
                <c:pt idx="3247">
                  <c:v>0.3709027777777778</c:v>
                </c:pt>
                <c:pt idx="3248">
                  <c:v>0.37091435185185184</c:v>
                </c:pt>
                <c:pt idx="3249">
                  <c:v>0.37092592592592594</c:v>
                </c:pt>
                <c:pt idx="3250">
                  <c:v>0.37093749999999998</c:v>
                </c:pt>
                <c:pt idx="3251">
                  <c:v>0.37094907407407413</c:v>
                </c:pt>
                <c:pt idx="3252">
                  <c:v>0.37096064814814816</c:v>
                </c:pt>
                <c:pt idx="3253">
                  <c:v>0.37097222222222226</c:v>
                </c:pt>
                <c:pt idx="3254">
                  <c:v>0.3709837962962963</c:v>
                </c:pt>
                <c:pt idx="3255">
                  <c:v>0.37099537037037034</c:v>
                </c:pt>
                <c:pt idx="3256">
                  <c:v>0.37100694444444443</c:v>
                </c:pt>
                <c:pt idx="3257">
                  <c:v>0.37101851851851847</c:v>
                </c:pt>
                <c:pt idx="3258">
                  <c:v>0.37103009259259262</c:v>
                </c:pt>
                <c:pt idx="3259">
                  <c:v>0.37104166666666666</c:v>
                </c:pt>
                <c:pt idx="3260">
                  <c:v>0.37105324074074075</c:v>
                </c:pt>
                <c:pt idx="3261">
                  <c:v>0.37106481481481479</c:v>
                </c:pt>
                <c:pt idx="3262">
                  <c:v>0.37107638888888889</c:v>
                </c:pt>
                <c:pt idx="3263">
                  <c:v>0.37108796296296293</c:v>
                </c:pt>
                <c:pt idx="3264">
                  <c:v>0.37109953703703707</c:v>
                </c:pt>
                <c:pt idx="3265">
                  <c:v>0.37111111111111111</c:v>
                </c:pt>
                <c:pt idx="3266">
                  <c:v>0.37112268518518521</c:v>
                </c:pt>
                <c:pt idx="3267">
                  <c:v>0.37113425925925925</c:v>
                </c:pt>
                <c:pt idx="3268">
                  <c:v>0.37114583333333334</c:v>
                </c:pt>
                <c:pt idx="3269">
                  <c:v>0.37115740740740738</c:v>
                </c:pt>
                <c:pt idx="3270">
                  <c:v>0.37116898148148153</c:v>
                </c:pt>
                <c:pt idx="3271">
                  <c:v>0.37118055555555557</c:v>
                </c:pt>
                <c:pt idx="3272">
                  <c:v>0.37119212962962966</c:v>
                </c:pt>
                <c:pt idx="3273">
                  <c:v>0.3712037037037037</c:v>
                </c:pt>
                <c:pt idx="3274">
                  <c:v>0.37121527777777774</c:v>
                </c:pt>
                <c:pt idx="3275">
                  <c:v>0.37122685185185184</c:v>
                </c:pt>
                <c:pt idx="3276">
                  <c:v>0.37123842592592587</c:v>
                </c:pt>
                <c:pt idx="3277">
                  <c:v>0.37125000000000002</c:v>
                </c:pt>
                <c:pt idx="3278">
                  <c:v>0.37126157407407406</c:v>
                </c:pt>
                <c:pt idx="3279">
                  <c:v>0.37127314814814816</c:v>
                </c:pt>
                <c:pt idx="3280">
                  <c:v>0.3712847222222222</c:v>
                </c:pt>
                <c:pt idx="3281">
                  <c:v>0.37129629629629629</c:v>
                </c:pt>
                <c:pt idx="3282">
                  <c:v>0.37130787037037033</c:v>
                </c:pt>
                <c:pt idx="3283">
                  <c:v>0.37131944444444448</c:v>
                </c:pt>
                <c:pt idx="3284">
                  <c:v>0.37133101851851852</c:v>
                </c:pt>
                <c:pt idx="3285">
                  <c:v>0.37134259259259261</c:v>
                </c:pt>
                <c:pt idx="3286">
                  <c:v>0.37135416666666665</c:v>
                </c:pt>
                <c:pt idx="3287">
                  <c:v>0.37136574074074075</c:v>
                </c:pt>
                <c:pt idx="3288">
                  <c:v>0.37137731481481479</c:v>
                </c:pt>
                <c:pt idx="3289">
                  <c:v>0.37138888888888894</c:v>
                </c:pt>
                <c:pt idx="3290">
                  <c:v>0.37140046296296297</c:v>
                </c:pt>
                <c:pt idx="3291">
                  <c:v>0.37141203703703707</c:v>
                </c:pt>
                <c:pt idx="3292">
                  <c:v>0.37142361111111111</c:v>
                </c:pt>
                <c:pt idx="3293">
                  <c:v>0.3714351851851852</c:v>
                </c:pt>
                <c:pt idx="3294">
                  <c:v>0.37144675925925924</c:v>
                </c:pt>
                <c:pt idx="3295">
                  <c:v>0.37145833333333328</c:v>
                </c:pt>
                <c:pt idx="3296">
                  <c:v>0.37146990740740743</c:v>
                </c:pt>
                <c:pt idx="3297">
                  <c:v>0.37148148148148147</c:v>
                </c:pt>
                <c:pt idx="3298">
                  <c:v>0.37149305555555556</c:v>
                </c:pt>
                <c:pt idx="3299">
                  <c:v>0.3715046296296296</c:v>
                </c:pt>
                <c:pt idx="3300">
                  <c:v>0.3715162037037037</c:v>
                </c:pt>
                <c:pt idx="3301">
                  <c:v>0.37152777777777773</c:v>
                </c:pt>
                <c:pt idx="3302">
                  <c:v>0.37153935185185188</c:v>
                </c:pt>
                <c:pt idx="3303">
                  <c:v>0.37155092592592592</c:v>
                </c:pt>
                <c:pt idx="3304">
                  <c:v>0.37156250000000002</c:v>
                </c:pt>
                <c:pt idx="3305">
                  <c:v>0.37157407407407406</c:v>
                </c:pt>
                <c:pt idx="3306">
                  <c:v>0.37158564814814815</c:v>
                </c:pt>
                <c:pt idx="3307">
                  <c:v>0.37159722222222219</c:v>
                </c:pt>
                <c:pt idx="3308">
                  <c:v>0.37160879629629634</c:v>
                </c:pt>
                <c:pt idx="3309">
                  <c:v>0.37162037037037038</c:v>
                </c:pt>
                <c:pt idx="3310">
                  <c:v>0.37163194444444447</c:v>
                </c:pt>
                <c:pt idx="3311">
                  <c:v>0.37164351851851851</c:v>
                </c:pt>
                <c:pt idx="3312">
                  <c:v>0.37165509259259261</c:v>
                </c:pt>
                <c:pt idx="3313">
                  <c:v>0.37166666666666665</c:v>
                </c:pt>
                <c:pt idx="3314">
                  <c:v>0.3716782407407408</c:v>
                </c:pt>
                <c:pt idx="3315">
                  <c:v>0.37168981481481483</c:v>
                </c:pt>
                <c:pt idx="3316">
                  <c:v>0.37170138888888887</c:v>
                </c:pt>
                <c:pt idx="3317">
                  <c:v>0.37171296296296297</c:v>
                </c:pt>
                <c:pt idx="3318">
                  <c:v>0.37172453703703701</c:v>
                </c:pt>
                <c:pt idx="3319">
                  <c:v>0.3717361111111111</c:v>
                </c:pt>
                <c:pt idx="3320">
                  <c:v>0.37174768518518514</c:v>
                </c:pt>
                <c:pt idx="3321">
                  <c:v>0.37175925925925929</c:v>
                </c:pt>
                <c:pt idx="3322">
                  <c:v>0.37177083333333333</c:v>
                </c:pt>
                <c:pt idx="3323">
                  <c:v>0.37178240740740742</c:v>
                </c:pt>
                <c:pt idx="3324">
                  <c:v>0.37179398148148146</c:v>
                </c:pt>
                <c:pt idx="3325">
                  <c:v>0.37180555555555556</c:v>
                </c:pt>
                <c:pt idx="3326">
                  <c:v>0.37181712962962959</c:v>
                </c:pt>
                <c:pt idx="3327">
                  <c:v>0.37182870370370374</c:v>
                </c:pt>
                <c:pt idx="3328">
                  <c:v>0.37184027777777778</c:v>
                </c:pt>
                <c:pt idx="3329">
                  <c:v>0.37185185185185188</c:v>
                </c:pt>
                <c:pt idx="3330">
                  <c:v>0.37186342592592592</c:v>
                </c:pt>
                <c:pt idx="3331">
                  <c:v>0.37187500000000001</c:v>
                </c:pt>
                <c:pt idx="3332">
                  <c:v>0.37188657407407405</c:v>
                </c:pt>
                <c:pt idx="3333">
                  <c:v>0.3718981481481482</c:v>
                </c:pt>
                <c:pt idx="3334">
                  <c:v>0.37190972222222224</c:v>
                </c:pt>
                <c:pt idx="3335">
                  <c:v>0.37192129629629633</c:v>
                </c:pt>
                <c:pt idx="3336">
                  <c:v>0.37193287037037037</c:v>
                </c:pt>
                <c:pt idx="3337">
                  <c:v>0.37194444444444441</c:v>
                </c:pt>
                <c:pt idx="3338">
                  <c:v>0.37195601851851851</c:v>
                </c:pt>
                <c:pt idx="3339">
                  <c:v>0.37196759259259254</c:v>
                </c:pt>
                <c:pt idx="3340">
                  <c:v>0.37197916666666669</c:v>
                </c:pt>
                <c:pt idx="3341">
                  <c:v>0.37199074074074073</c:v>
                </c:pt>
                <c:pt idx="3342">
                  <c:v>0.37200231481481483</c:v>
                </c:pt>
                <c:pt idx="3343">
                  <c:v>0.37201388888888887</c:v>
                </c:pt>
                <c:pt idx="3344">
                  <c:v>0.37202546296296296</c:v>
                </c:pt>
                <c:pt idx="3345">
                  <c:v>0.372037037037037</c:v>
                </c:pt>
                <c:pt idx="3346">
                  <c:v>0.37204861111111115</c:v>
                </c:pt>
                <c:pt idx="3347">
                  <c:v>0.37206018518518519</c:v>
                </c:pt>
                <c:pt idx="3348">
                  <c:v>0.37207175925925928</c:v>
                </c:pt>
                <c:pt idx="3349">
                  <c:v>0.37208333333333332</c:v>
                </c:pt>
                <c:pt idx="3350">
                  <c:v>0.37209490740740742</c:v>
                </c:pt>
                <c:pt idx="3351">
                  <c:v>0.37210648148148145</c:v>
                </c:pt>
                <c:pt idx="3352">
                  <c:v>0.3721180555555556</c:v>
                </c:pt>
                <c:pt idx="3353">
                  <c:v>0.37212962962962964</c:v>
                </c:pt>
                <c:pt idx="3354">
                  <c:v>0.37214120370370374</c:v>
                </c:pt>
                <c:pt idx="3355">
                  <c:v>0.37215277777777778</c:v>
                </c:pt>
                <c:pt idx="3356">
                  <c:v>0.37216435185185182</c:v>
                </c:pt>
                <c:pt idx="3357">
                  <c:v>0.37217592592592591</c:v>
                </c:pt>
                <c:pt idx="3358">
                  <c:v>0.37218749999999995</c:v>
                </c:pt>
                <c:pt idx="3359">
                  <c:v>0.3721990740740741</c:v>
                </c:pt>
                <c:pt idx="3360">
                  <c:v>0.37221064814814814</c:v>
                </c:pt>
                <c:pt idx="3361">
                  <c:v>0.37222222222222223</c:v>
                </c:pt>
                <c:pt idx="3362">
                  <c:v>0.37223379629629627</c:v>
                </c:pt>
                <c:pt idx="3363">
                  <c:v>0.37224537037037037</c:v>
                </c:pt>
                <c:pt idx="3364">
                  <c:v>0.3722569444444444</c:v>
                </c:pt>
                <c:pt idx="3365">
                  <c:v>0.37226851851851855</c:v>
                </c:pt>
                <c:pt idx="3366">
                  <c:v>0.37228009259259259</c:v>
                </c:pt>
                <c:pt idx="3367">
                  <c:v>0.37229166666666669</c:v>
                </c:pt>
                <c:pt idx="3368">
                  <c:v>0.37230324074074073</c:v>
                </c:pt>
                <c:pt idx="3369">
                  <c:v>0.37231481481481482</c:v>
                </c:pt>
                <c:pt idx="3370">
                  <c:v>0.37232638888888886</c:v>
                </c:pt>
                <c:pt idx="3371">
                  <c:v>0.37233796296296301</c:v>
                </c:pt>
                <c:pt idx="3372">
                  <c:v>0.37234953703703705</c:v>
                </c:pt>
                <c:pt idx="3373">
                  <c:v>0.37236111111111114</c:v>
                </c:pt>
                <c:pt idx="3374">
                  <c:v>0.37237268518518518</c:v>
                </c:pt>
                <c:pt idx="3375">
                  <c:v>0.37238425925925928</c:v>
                </c:pt>
                <c:pt idx="3376">
                  <c:v>0.37239583333333331</c:v>
                </c:pt>
                <c:pt idx="3377">
                  <c:v>0.37240740740740735</c:v>
                </c:pt>
                <c:pt idx="3378">
                  <c:v>0.3724189814814815</c:v>
                </c:pt>
                <c:pt idx="3379">
                  <c:v>0.37243055555555554</c:v>
                </c:pt>
                <c:pt idx="3380">
                  <c:v>0.37244212962962964</c:v>
                </c:pt>
                <c:pt idx="3381">
                  <c:v>0.37245370370370368</c:v>
                </c:pt>
                <c:pt idx="3382">
                  <c:v>0.37246527777777777</c:v>
                </c:pt>
                <c:pt idx="3383">
                  <c:v>0.37247685185185181</c:v>
                </c:pt>
                <c:pt idx="3384">
                  <c:v>0.37248842592592596</c:v>
                </c:pt>
                <c:pt idx="3385">
                  <c:v>0.3725</c:v>
                </c:pt>
                <c:pt idx="3386">
                  <c:v>0.37251157407407409</c:v>
                </c:pt>
                <c:pt idx="3387">
                  <c:v>0.37252314814814813</c:v>
                </c:pt>
                <c:pt idx="3388">
                  <c:v>0.37253472222222223</c:v>
                </c:pt>
                <c:pt idx="3389">
                  <c:v>0.37254629629629626</c:v>
                </c:pt>
                <c:pt idx="3390">
                  <c:v>0.37255787037037041</c:v>
                </c:pt>
                <c:pt idx="3391">
                  <c:v>0.37256944444444445</c:v>
                </c:pt>
                <c:pt idx="3392">
                  <c:v>0.37258101851851855</c:v>
                </c:pt>
                <c:pt idx="3393">
                  <c:v>0.37259259259259259</c:v>
                </c:pt>
                <c:pt idx="3394">
                  <c:v>0.37260416666666668</c:v>
                </c:pt>
                <c:pt idx="3395">
                  <c:v>0.37261574074074072</c:v>
                </c:pt>
                <c:pt idx="3396">
                  <c:v>0.37262731481481487</c:v>
                </c:pt>
                <c:pt idx="3397">
                  <c:v>0.37263888888888891</c:v>
                </c:pt>
                <c:pt idx="3398">
                  <c:v>0.37265046296296295</c:v>
                </c:pt>
                <c:pt idx="3399">
                  <c:v>0.37266203703703704</c:v>
                </c:pt>
                <c:pt idx="3400">
                  <c:v>0.37267361111111108</c:v>
                </c:pt>
                <c:pt idx="3401">
                  <c:v>0.37268518518518517</c:v>
                </c:pt>
                <c:pt idx="3402">
                  <c:v>0.37269675925925921</c:v>
                </c:pt>
                <c:pt idx="3403">
                  <c:v>0.37270833333333336</c:v>
                </c:pt>
                <c:pt idx="3404">
                  <c:v>0.3727199074074074</c:v>
                </c:pt>
                <c:pt idx="3405">
                  <c:v>0.3727314814814815</c:v>
                </c:pt>
                <c:pt idx="3406">
                  <c:v>0.37274305555555554</c:v>
                </c:pt>
                <c:pt idx="3407">
                  <c:v>0.37275462962962963</c:v>
                </c:pt>
                <c:pt idx="3408">
                  <c:v>0.37276620370370367</c:v>
                </c:pt>
                <c:pt idx="3409">
                  <c:v>0.37277777777777782</c:v>
                </c:pt>
                <c:pt idx="3410">
                  <c:v>0.37278935185185186</c:v>
                </c:pt>
                <c:pt idx="3411">
                  <c:v>0.37280092592592595</c:v>
                </c:pt>
                <c:pt idx="3412">
                  <c:v>0.37281249999999999</c:v>
                </c:pt>
                <c:pt idx="3413">
                  <c:v>0.37282407407407409</c:v>
                </c:pt>
                <c:pt idx="3414">
                  <c:v>0.37283564814814812</c:v>
                </c:pt>
                <c:pt idx="3415">
                  <c:v>0.37284722222222227</c:v>
                </c:pt>
                <c:pt idx="3416">
                  <c:v>0.37285879629629631</c:v>
                </c:pt>
                <c:pt idx="3417">
                  <c:v>0.37287037037037035</c:v>
                </c:pt>
                <c:pt idx="3418">
                  <c:v>0.37288194444444445</c:v>
                </c:pt>
                <c:pt idx="3419">
                  <c:v>0.37289351851851849</c:v>
                </c:pt>
                <c:pt idx="3420">
                  <c:v>0.37290509259259258</c:v>
                </c:pt>
                <c:pt idx="3421">
                  <c:v>0.37291666666666662</c:v>
                </c:pt>
                <c:pt idx="3422">
                  <c:v>0.37292824074074077</c:v>
                </c:pt>
                <c:pt idx="3423">
                  <c:v>0.37293981481481481</c:v>
                </c:pt>
                <c:pt idx="3424">
                  <c:v>0.3729513888888889</c:v>
                </c:pt>
                <c:pt idx="3425">
                  <c:v>0.37296296296296294</c:v>
                </c:pt>
                <c:pt idx="3426">
                  <c:v>0.37297453703703703</c:v>
                </c:pt>
                <c:pt idx="3427">
                  <c:v>0.37298611111111107</c:v>
                </c:pt>
                <c:pt idx="3428">
                  <c:v>0.37299768518518522</c:v>
                </c:pt>
                <c:pt idx="3429">
                  <c:v>0.37300925925925926</c:v>
                </c:pt>
                <c:pt idx="3430">
                  <c:v>0.37302083333333336</c:v>
                </c:pt>
                <c:pt idx="3431">
                  <c:v>0.3730324074074074</c:v>
                </c:pt>
                <c:pt idx="3432">
                  <c:v>0.37304398148148149</c:v>
                </c:pt>
                <c:pt idx="3433">
                  <c:v>0.37305555555555553</c:v>
                </c:pt>
                <c:pt idx="3434">
                  <c:v>0.37306712962962968</c:v>
                </c:pt>
                <c:pt idx="3435">
                  <c:v>0.37307870370370372</c:v>
                </c:pt>
                <c:pt idx="3436">
                  <c:v>0.37309027777777781</c:v>
                </c:pt>
                <c:pt idx="3437">
                  <c:v>0.37310185185185185</c:v>
                </c:pt>
                <c:pt idx="3438">
                  <c:v>0.37311342592592589</c:v>
                </c:pt>
                <c:pt idx="3439">
                  <c:v>0.37312499999999998</c:v>
                </c:pt>
                <c:pt idx="3440">
                  <c:v>0.37313657407407402</c:v>
                </c:pt>
                <c:pt idx="3441">
                  <c:v>0.37314814814814817</c:v>
                </c:pt>
                <c:pt idx="3442">
                  <c:v>0.37315972222222221</c:v>
                </c:pt>
                <c:pt idx="3443">
                  <c:v>0.37317129629629631</c:v>
                </c:pt>
                <c:pt idx="3444">
                  <c:v>0.37318287037037035</c:v>
                </c:pt>
                <c:pt idx="3445">
                  <c:v>0.37319444444444444</c:v>
                </c:pt>
                <c:pt idx="3446">
                  <c:v>0.37320601851851848</c:v>
                </c:pt>
                <c:pt idx="3447">
                  <c:v>0.37321759259259263</c:v>
                </c:pt>
                <c:pt idx="3448">
                  <c:v>0.37322916666666667</c:v>
                </c:pt>
                <c:pt idx="3449">
                  <c:v>0.37324074074074076</c:v>
                </c:pt>
                <c:pt idx="3450">
                  <c:v>0.3732523148148148</c:v>
                </c:pt>
                <c:pt idx="3451">
                  <c:v>0.3732638888888889</c:v>
                </c:pt>
                <c:pt idx="3452">
                  <c:v>0.37327546296296293</c:v>
                </c:pt>
                <c:pt idx="3453">
                  <c:v>0.37328703703703708</c:v>
                </c:pt>
                <c:pt idx="3454">
                  <c:v>0.37329861111111112</c:v>
                </c:pt>
                <c:pt idx="3455">
                  <c:v>0.37331018518518522</c:v>
                </c:pt>
                <c:pt idx="3456">
                  <c:v>0.37332175925925926</c:v>
                </c:pt>
                <c:pt idx="3457">
                  <c:v>0.37333333333333335</c:v>
                </c:pt>
                <c:pt idx="3458">
                  <c:v>0.37334490740740739</c:v>
                </c:pt>
                <c:pt idx="3459">
                  <c:v>0.37335648148148143</c:v>
                </c:pt>
                <c:pt idx="3460">
                  <c:v>0.37336805555555558</c:v>
                </c:pt>
                <c:pt idx="3461">
                  <c:v>0.37337962962962962</c:v>
                </c:pt>
                <c:pt idx="3462">
                  <c:v>0.37339120370370371</c:v>
                </c:pt>
                <c:pt idx="3463">
                  <c:v>0.37340277777777775</c:v>
                </c:pt>
                <c:pt idx="3464">
                  <c:v>0.37341435185185184</c:v>
                </c:pt>
                <c:pt idx="3465">
                  <c:v>0.37342592592592588</c:v>
                </c:pt>
                <c:pt idx="3466">
                  <c:v>0.37343750000000003</c:v>
                </c:pt>
                <c:pt idx="3467">
                  <c:v>0.37344907407407407</c:v>
                </c:pt>
                <c:pt idx="3468">
                  <c:v>0.37346064814814817</c:v>
                </c:pt>
                <c:pt idx="3469">
                  <c:v>0.37347222222222221</c:v>
                </c:pt>
                <c:pt idx="3470">
                  <c:v>0.3734837962962963</c:v>
                </c:pt>
                <c:pt idx="3471">
                  <c:v>0.37349537037037034</c:v>
                </c:pt>
                <c:pt idx="3472">
                  <c:v>0.37350694444444449</c:v>
                </c:pt>
                <c:pt idx="3473">
                  <c:v>0.37351851851851853</c:v>
                </c:pt>
                <c:pt idx="3474">
                  <c:v>0.37353009259259262</c:v>
                </c:pt>
                <c:pt idx="3475">
                  <c:v>0.37354166666666666</c:v>
                </c:pt>
                <c:pt idx="3476">
                  <c:v>0.37355324074074076</c:v>
                </c:pt>
                <c:pt idx="3477">
                  <c:v>0.37356481481481479</c:v>
                </c:pt>
                <c:pt idx="3478">
                  <c:v>0.37357638888888894</c:v>
                </c:pt>
                <c:pt idx="3479">
                  <c:v>0.37358796296296298</c:v>
                </c:pt>
                <c:pt idx="3480">
                  <c:v>0.37359953703703702</c:v>
                </c:pt>
                <c:pt idx="3481">
                  <c:v>0.37361111111111112</c:v>
                </c:pt>
                <c:pt idx="3482">
                  <c:v>0.37362268518518515</c:v>
                </c:pt>
                <c:pt idx="3483">
                  <c:v>0.37363425925925925</c:v>
                </c:pt>
                <c:pt idx="3484">
                  <c:v>0.37364583333333329</c:v>
                </c:pt>
                <c:pt idx="3485">
                  <c:v>0.37365740740740744</c:v>
                </c:pt>
                <c:pt idx="3486">
                  <c:v>0.37366898148148148</c:v>
                </c:pt>
                <c:pt idx="3487">
                  <c:v>0.37368055555555557</c:v>
                </c:pt>
                <c:pt idx="3488">
                  <c:v>0.37369212962962961</c:v>
                </c:pt>
                <c:pt idx="3489">
                  <c:v>0.3737037037037037</c:v>
                </c:pt>
                <c:pt idx="3490">
                  <c:v>0.37371527777777774</c:v>
                </c:pt>
                <c:pt idx="3491">
                  <c:v>0.37372685185185189</c:v>
                </c:pt>
                <c:pt idx="3492">
                  <c:v>0.37373842592592593</c:v>
                </c:pt>
                <c:pt idx="3493">
                  <c:v>0.37375000000000003</c:v>
                </c:pt>
                <c:pt idx="3494">
                  <c:v>0.37376157407407407</c:v>
                </c:pt>
                <c:pt idx="3495">
                  <c:v>0.37377314814814816</c:v>
                </c:pt>
                <c:pt idx="3496">
                  <c:v>0.3737847222222222</c:v>
                </c:pt>
                <c:pt idx="3497">
                  <c:v>0.37379629629629635</c:v>
                </c:pt>
                <c:pt idx="3498">
                  <c:v>0.37380787037037039</c:v>
                </c:pt>
                <c:pt idx="3499">
                  <c:v>0.37381944444444443</c:v>
                </c:pt>
                <c:pt idx="3500">
                  <c:v>0.37383101851851852</c:v>
                </c:pt>
                <c:pt idx="3501">
                  <c:v>0.37384259259259256</c:v>
                </c:pt>
                <c:pt idx="3502">
                  <c:v>0.37385416666666665</c:v>
                </c:pt>
                <c:pt idx="3503">
                  <c:v>0.37386574074074069</c:v>
                </c:pt>
                <c:pt idx="3504">
                  <c:v>0.37387731481481484</c:v>
                </c:pt>
                <c:pt idx="3505">
                  <c:v>0.37388888888888888</c:v>
                </c:pt>
                <c:pt idx="3506">
                  <c:v>0.37390046296296298</c:v>
                </c:pt>
                <c:pt idx="3507">
                  <c:v>0.37391203703703701</c:v>
                </c:pt>
                <c:pt idx="3508">
                  <c:v>0.37392361111111111</c:v>
                </c:pt>
                <c:pt idx="3509">
                  <c:v>0.37393518518518515</c:v>
                </c:pt>
                <c:pt idx="3510">
                  <c:v>0.3739467592592593</c:v>
                </c:pt>
                <c:pt idx="3511">
                  <c:v>0.37395833333333334</c:v>
                </c:pt>
                <c:pt idx="3512">
                  <c:v>0.37396990740740743</c:v>
                </c:pt>
                <c:pt idx="3513">
                  <c:v>0.37398148148148147</c:v>
                </c:pt>
                <c:pt idx="3514">
                  <c:v>0.37399305555555556</c:v>
                </c:pt>
                <c:pt idx="3515">
                  <c:v>0.3740046296296296</c:v>
                </c:pt>
                <c:pt idx="3516">
                  <c:v>0.37401620370370375</c:v>
                </c:pt>
                <c:pt idx="3517">
                  <c:v>0.37402777777777779</c:v>
                </c:pt>
                <c:pt idx="3518">
                  <c:v>0.37403935185185189</c:v>
                </c:pt>
                <c:pt idx="3519">
                  <c:v>0.37405092592592593</c:v>
                </c:pt>
                <c:pt idx="3520">
                  <c:v>0.37406249999999996</c:v>
                </c:pt>
                <c:pt idx="3521">
                  <c:v>0.37407407407407406</c:v>
                </c:pt>
                <c:pt idx="3522">
                  <c:v>0.3740856481481481</c:v>
                </c:pt>
                <c:pt idx="3523">
                  <c:v>0.37409722222222225</c:v>
                </c:pt>
                <c:pt idx="3524">
                  <c:v>0.37410879629629629</c:v>
                </c:pt>
                <c:pt idx="3525">
                  <c:v>0.37412037037037038</c:v>
                </c:pt>
                <c:pt idx="3526">
                  <c:v>0.37413194444444442</c:v>
                </c:pt>
                <c:pt idx="3527">
                  <c:v>0.37414351851851851</c:v>
                </c:pt>
                <c:pt idx="3528">
                  <c:v>0.37415509259259255</c:v>
                </c:pt>
                <c:pt idx="3529">
                  <c:v>0.3741666666666667</c:v>
                </c:pt>
                <c:pt idx="3530">
                  <c:v>0.37417824074074074</c:v>
                </c:pt>
                <c:pt idx="3531">
                  <c:v>0.37418981481481484</c:v>
                </c:pt>
                <c:pt idx="3532">
                  <c:v>0.37420138888888888</c:v>
                </c:pt>
                <c:pt idx="3533">
                  <c:v>0.37421296296296297</c:v>
                </c:pt>
                <c:pt idx="3534">
                  <c:v>0.37422453703703701</c:v>
                </c:pt>
                <c:pt idx="3535">
                  <c:v>0.37423611111111116</c:v>
                </c:pt>
                <c:pt idx="3536">
                  <c:v>0.3742476851851852</c:v>
                </c:pt>
                <c:pt idx="3537">
                  <c:v>0.37425925925925929</c:v>
                </c:pt>
                <c:pt idx="3538">
                  <c:v>0.37427083333333333</c:v>
                </c:pt>
                <c:pt idx="3539">
                  <c:v>0.37428240740740742</c:v>
                </c:pt>
                <c:pt idx="3540">
                  <c:v>0.37429398148148146</c:v>
                </c:pt>
                <c:pt idx="3541">
                  <c:v>0.3743055555555555</c:v>
                </c:pt>
                <c:pt idx="3542">
                  <c:v>0.37431712962962965</c:v>
                </c:pt>
                <c:pt idx="3543">
                  <c:v>0.37432870370370369</c:v>
                </c:pt>
                <c:pt idx="3544">
                  <c:v>0.37434027777777779</c:v>
                </c:pt>
                <c:pt idx="3545">
                  <c:v>0.37435185185185182</c:v>
                </c:pt>
                <c:pt idx="3546">
                  <c:v>0.37436342592592592</c:v>
                </c:pt>
                <c:pt idx="3547">
                  <c:v>0.37437499999999996</c:v>
                </c:pt>
                <c:pt idx="3548">
                  <c:v>0.37438657407407411</c:v>
                </c:pt>
                <c:pt idx="3549">
                  <c:v>0.37439814814814815</c:v>
                </c:pt>
                <c:pt idx="3550">
                  <c:v>0.37440972222222224</c:v>
                </c:pt>
                <c:pt idx="3551">
                  <c:v>0.37442129629629628</c:v>
                </c:pt>
                <c:pt idx="3552">
                  <c:v>0.37443287037037037</c:v>
                </c:pt>
                <c:pt idx="3553">
                  <c:v>0.37444444444444441</c:v>
                </c:pt>
                <c:pt idx="3554">
                  <c:v>0.37445601851851856</c:v>
                </c:pt>
                <c:pt idx="3555">
                  <c:v>0.3744675925925926</c:v>
                </c:pt>
                <c:pt idx="3556">
                  <c:v>0.3744791666666667</c:v>
                </c:pt>
                <c:pt idx="3557">
                  <c:v>0.37449074074074074</c:v>
                </c:pt>
                <c:pt idx="3558">
                  <c:v>0.37450231481481483</c:v>
                </c:pt>
                <c:pt idx="3559">
                  <c:v>0.37451388888888887</c:v>
                </c:pt>
                <c:pt idx="3560">
                  <c:v>0.37452546296296302</c:v>
                </c:pt>
                <c:pt idx="3561">
                  <c:v>0.37453703703703706</c:v>
                </c:pt>
                <c:pt idx="3562">
                  <c:v>0.3745486111111111</c:v>
                </c:pt>
                <c:pt idx="3563">
                  <c:v>0.37456018518518519</c:v>
                </c:pt>
                <c:pt idx="3564">
                  <c:v>0.37457175925925923</c:v>
                </c:pt>
                <c:pt idx="3565">
                  <c:v>0.37458333333333332</c:v>
                </c:pt>
                <c:pt idx="3566">
                  <c:v>0.37459490740740736</c:v>
                </c:pt>
                <c:pt idx="3567">
                  <c:v>0.37460648148148151</c:v>
                </c:pt>
                <c:pt idx="3568">
                  <c:v>0.37461805555555555</c:v>
                </c:pt>
                <c:pt idx="3569">
                  <c:v>0.37462962962962965</c:v>
                </c:pt>
                <c:pt idx="3570">
                  <c:v>0.37464120370370368</c:v>
                </c:pt>
                <c:pt idx="3571">
                  <c:v>0.37465277777777778</c:v>
                </c:pt>
                <c:pt idx="3572">
                  <c:v>0.37466435185185182</c:v>
                </c:pt>
                <c:pt idx="3573">
                  <c:v>0.37467592592592597</c:v>
                </c:pt>
                <c:pt idx="3574">
                  <c:v>0.37468750000000001</c:v>
                </c:pt>
                <c:pt idx="3575">
                  <c:v>0.3746990740740741</c:v>
                </c:pt>
                <c:pt idx="3576">
                  <c:v>0.37471064814814814</c:v>
                </c:pt>
                <c:pt idx="3577">
                  <c:v>0.37472222222222223</c:v>
                </c:pt>
                <c:pt idx="3578">
                  <c:v>0.37473379629629627</c:v>
                </c:pt>
                <c:pt idx="3579">
                  <c:v>0.37474537037037042</c:v>
                </c:pt>
                <c:pt idx="3580">
                  <c:v>0.37475694444444446</c:v>
                </c:pt>
                <c:pt idx="3581">
                  <c:v>0.3747685185185185</c:v>
                </c:pt>
                <c:pt idx="3582">
                  <c:v>0.3747800925925926</c:v>
                </c:pt>
                <c:pt idx="3583">
                  <c:v>0.37479166666666663</c:v>
                </c:pt>
                <c:pt idx="3584">
                  <c:v>0.37480324074074073</c:v>
                </c:pt>
                <c:pt idx="3585">
                  <c:v>0.37481481481481477</c:v>
                </c:pt>
                <c:pt idx="3586">
                  <c:v>0.37482638888888892</c:v>
                </c:pt>
                <c:pt idx="3587">
                  <c:v>0.37483796296296296</c:v>
                </c:pt>
                <c:pt idx="3588">
                  <c:v>0.37484953703703705</c:v>
                </c:pt>
                <c:pt idx="3589">
                  <c:v>0.37486111111111109</c:v>
                </c:pt>
                <c:pt idx="3590">
                  <c:v>0.37487268518518518</c:v>
                </c:pt>
                <c:pt idx="3591">
                  <c:v>0.37488425925925922</c:v>
                </c:pt>
                <c:pt idx="3592">
                  <c:v>0.37489583333333337</c:v>
                </c:pt>
                <c:pt idx="3593">
                  <c:v>0.37490740740740741</c:v>
                </c:pt>
                <c:pt idx="3594">
                  <c:v>0.37491898148148151</c:v>
                </c:pt>
                <c:pt idx="3595">
                  <c:v>0.37493055555555554</c:v>
                </c:pt>
                <c:pt idx="3596">
                  <c:v>0.37494212962962964</c:v>
                </c:pt>
                <c:pt idx="3597">
                  <c:v>0.37495370370370368</c:v>
                </c:pt>
                <c:pt idx="3598">
                  <c:v>0.37496527777777783</c:v>
                </c:pt>
                <c:pt idx="3599">
                  <c:v>0.37497685185185187</c:v>
                </c:pt>
                <c:pt idx="3600">
                  <c:v>0.37498842592592596</c:v>
                </c:pt>
                <c:pt idx="3601">
                  <c:v>0.375</c:v>
                </c:pt>
                <c:pt idx="3602">
                  <c:v>0.37501157407407404</c:v>
                </c:pt>
                <c:pt idx="3603">
                  <c:v>0.37502314814814813</c:v>
                </c:pt>
                <c:pt idx="3604">
                  <c:v>0.37503472222222217</c:v>
                </c:pt>
                <c:pt idx="3605">
                  <c:v>0.37504629629629632</c:v>
                </c:pt>
                <c:pt idx="3606">
                  <c:v>0.37505787037037036</c:v>
                </c:pt>
                <c:pt idx="3607">
                  <c:v>0.37506944444444446</c:v>
                </c:pt>
                <c:pt idx="3608">
                  <c:v>0.37508101851851849</c:v>
                </c:pt>
                <c:pt idx="3609">
                  <c:v>0.37509259259259259</c:v>
                </c:pt>
                <c:pt idx="3610">
                  <c:v>0.37510416666666663</c:v>
                </c:pt>
                <c:pt idx="3611">
                  <c:v>0.37511574074074078</c:v>
                </c:pt>
                <c:pt idx="3612">
                  <c:v>0.37512731481481482</c:v>
                </c:pt>
                <c:pt idx="3613">
                  <c:v>0.37513888888888891</c:v>
                </c:pt>
                <c:pt idx="3614">
                  <c:v>0.37515046296296295</c:v>
                </c:pt>
                <c:pt idx="3615">
                  <c:v>0.37516203703703704</c:v>
                </c:pt>
                <c:pt idx="3616">
                  <c:v>0.37517361111111108</c:v>
                </c:pt>
                <c:pt idx="3617">
                  <c:v>0.37518518518518523</c:v>
                </c:pt>
                <c:pt idx="3618">
                  <c:v>0.37519675925925927</c:v>
                </c:pt>
                <c:pt idx="3619">
                  <c:v>0.37520833333333337</c:v>
                </c:pt>
                <c:pt idx="3620">
                  <c:v>0.3752199074074074</c:v>
                </c:pt>
                <c:pt idx="3621">
                  <c:v>0.3752314814814815</c:v>
                </c:pt>
                <c:pt idx="3622">
                  <c:v>0.37524305555555554</c:v>
                </c:pt>
                <c:pt idx="3623">
                  <c:v>0.37525462962962958</c:v>
                </c:pt>
                <c:pt idx="3624">
                  <c:v>0.37526620370370373</c:v>
                </c:pt>
                <c:pt idx="3625">
                  <c:v>0.37527777777777777</c:v>
                </c:pt>
                <c:pt idx="3626">
                  <c:v>0.37528935185185186</c:v>
                </c:pt>
                <c:pt idx="3627">
                  <c:v>0.3753009259259259</c:v>
                </c:pt>
                <c:pt idx="3628">
                  <c:v>0.37531249999999999</c:v>
                </c:pt>
                <c:pt idx="3629">
                  <c:v>0.37532407407407403</c:v>
                </c:pt>
                <c:pt idx="3630">
                  <c:v>0.37533564814814818</c:v>
                </c:pt>
                <c:pt idx="3631">
                  <c:v>0.37534722222222222</c:v>
                </c:pt>
                <c:pt idx="3632">
                  <c:v>0.37535879629629632</c:v>
                </c:pt>
                <c:pt idx="3633">
                  <c:v>0.37537037037037035</c:v>
                </c:pt>
                <c:pt idx="3634">
                  <c:v>0.37538194444444445</c:v>
                </c:pt>
                <c:pt idx="3635">
                  <c:v>0.37539351851851849</c:v>
                </c:pt>
                <c:pt idx="3636">
                  <c:v>0.37540509259259264</c:v>
                </c:pt>
                <c:pt idx="3637">
                  <c:v>0.37541666666666668</c:v>
                </c:pt>
                <c:pt idx="3638">
                  <c:v>0.37542824074074077</c:v>
                </c:pt>
                <c:pt idx="3639">
                  <c:v>0.37543981481481481</c:v>
                </c:pt>
                <c:pt idx="3640">
                  <c:v>0.3754513888888889</c:v>
                </c:pt>
                <c:pt idx="3641">
                  <c:v>0.37546296296296294</c:v>
                </c:pt>
                <c:pt idx="3642">
                  <c:v>0.37547453703703698</c:v>
                </c:pt>
                <c:pt idx="3643">
                  <c:v>0.37548611111111113</c:v>
                </c:pt>
                <c:pt idx="3644">
                  <c:v>0.37549768518518517</c:v>
                </c:pt>
                <c:pt idx="3645">
                  <c:v>0.37550925925925926</c:v>
                </c:pt>
                <c:pt idx="3646">
                  <c:v>0.3755208333333333</c:v>
                </c:pt>
                <c:pt idx="3647">
                  <c:v>0.3755324074074074</c:v>
                </c:pt>
                <c:pt idx="3648">
                  <c:v>0.37554398148148144</c:v>
                </c:pt>
                <c:pt idx="3649">
                  <c:v>0.37555555555555559</c:v>
                </c:pt>
                <c:pt idx="3650">
                  <c:v>0.37556712962962963</c:v>
                </c:pt>
                <c:pt idx="3651">
                  <c:v>0.37557870370370372</c:v>
                </c:pt>
                <c:pt idx="3652">
                  <c:v>0.37559027777777776</c:v>
                </c:pt>
                <c:pt idx="3653">
                  <c:v>0.37560185185185185</c:v>
                </c:pt>
                <c:pt idx="3654">
                  <c:v>0.37561342592592589</c:v>
                </c:pt>
                <c:pt idx="3655">
                  <c:v>0.37562500000000004</c:v>
                </c:pt>
                <c:pt idx="3656">
                  <c:v>0.37563657407407408</c:v>
                </c:pt>
                <c:pt idx="3657">
                  <c:v>0.37564814814814818</c:v>
                </c:pt>
                <c:pt idx="3658">
                  <c:v>0.37565972222222221</c:v>
                </c:pt>
                <c:pt idx="3659">
                  <c:v>0.37567129629629631</c:v>
                </c:pt>
                <c:pt idx="3660">
                  <c:v>0.37568287037037035</c:v>
                </c:pt>
                <c:pt idx="3661">
                  <c:v>0.3756944444444445</c:v>
                </c:pt>
                <c:pt idx="3662">
                  <c:v>0.37570601851851854</c:v>
                </c:pt>
                <c:pt idx="3663">
                  <c:v>0.37571759259259258</c:v>
                </c:pt>
                <c:pt idx="3664">
                  <c:v>0.37572916666666667</c:v>
                </c:pt>
                <c:pt idx="3665">
                  <c:v>0.37574074074074071</c:v>
                </c:pt>
                <c:pt idx="3666">
                  <c:v>0.3757523148148148</c:v>
                </c:pt>
                <c:pt idx="3667">
                  <c:v>0.37576388888888884</c:v>
                </c:pt>
                <c:pt idx="3668">
                  <c:v>0.37577546296296299</c:v>
                </c:pt>
                <c:pt idx="3669">
                  <c:v>0.37578703703703703</c:v>
                </c:pt>
                <c:pt idx="3670">
                  <c:v>0.37579861111111112</c:v>
                </c:pt>
                <c:pt idx="3671">
                  <c:v>0.37581018518518516</c:v>
                </c:pt>
                <c:pt idx="3672">
                  <c:v>0.37582175925925926</c:v>
                </c:pt>
                <c:pt idx="3673">
                  <c:v>0.3758333333333333</c:v>
                </c:pt>
                <c:pt idx="3674">
                  <c:v>0.37584490740740745</c:v>
                </c:pt>
                <c:pt idx="3675">
                  <c:v>0.37585648148148149</c:v>
                </c:pt>
                <c:pt idx="3676">
                  <c:v>0.37586805555555558</c:v>
                </c:pt>
                <c:pt idx="3677">
                  <c:v>0.37587962962962962</c:v>
                </c:pt>
                <c:pt idx="3678">
                  <c:v>0.37589120370370371</c:v>
                </c:pt>
                <c:pt idx="3679">
                  <c:v>0.37590277777777775</c:v>
                </c:pt>
                <c:pt idx="3680">
                  <c:v>0.3759143518518519</c:v>
                </c:pt>
                <c:pt idx="3681">
                  <c:v>0.37592592592592594</c:v>
                </c:pt>
                <c:pt idx="3682">
                  <c:v>0.37593750000000004</c:v>
                </c:pt>
                <c:pt idx="3683">
                  <c:v>0.37594907407407407</c:v>
                </c:pt>
                <c:pt idx="3684">
                  <c:v>0.37596064814814811</c:v>
                </c:pt>
                <c:pt idx="3685">
                  <c:v>0.37597222222222221</c:v>
                </c:pt>
                <c:pt idx="3686">
                  <c:v>0.37598379629629625</c:v>
                </c:pt>
                <c:pt idx="3687">
                  <c:v>0.3759953703703704</c:v>
                </c:pt>
                <c:pt idx="3688">
                  <c:v>0.37600694444444444</c:v>
                </c:pt>
                <c:pt idx="3689">
                  <c:v>0.37601851851851853</c:v>
                </c:pt>
                <c:pt idx="3690">
                  <c:v>0.37603009259259257</c:v>
                </c:pt>
                <c:pt idx="3691">
                  <c:v>0.37604166666666666</c:v>
                </c:pt>
                <c:pt idx="3692">
                  <c:v>0.3760532407407407</c:v>
                </c:pt>
                <c:pt idx="3693">
                  <c:v>0.37606481481481485</c:v>
                </c:pt>
                <c:pt idx="3694">
                  <c:v>0.37607638888888889</c:v>
                </c:pt>
                <c:pt idx="3695">
                  <c:v>0.37608796296296299</c:v>
                </c:pt>
                <c:pt idx="3696">
                  <c:v>0.37609953703703702</c:v>
                </c:pt>
                <c:pt idx="3697">
                  <c:v>0.37611111111111112</c:v>
                </c:pt>
                <c:pt idx="3698">
                  <c:v>0.37612268518518516</c:v>
                </c:pt>
                <c:pt idx="3699">
                  <c:v>0.37613425925925931</c:v>
                </c:pt>
                <c:pt idx="3700">
                  <c:v>0.37614583333333335</c:v>
                </c:pt>
                <c:pt idx="3701">
                  <c:v>0.37615740740740744</c:v>
                </c:pt>
                <c:pt idx="3702">
                  <c:v>0.37616898148148148</c:v>
                </c:pt>
                <c:pt idx="3703">
                  <c:v>0.37618055555555557</c:v>
                </c:pt>
                <c:pt idx="3704">
                  <c:v>0.37619212962962961</c:v>
                </c:pt>
                <c:pt idx="3705">
                  <c:v>0.37620370370370365</c:v>
                </c:pt>
                <c:pt idx="3706">
                  <c:v>0.3762152777777778</c:v>
                </c:pt>
                <c:pt idx="3707">
                  <c:v>0.37622685185185184</c:v>
                </c:pt>
                <c:pt idx="3708">
                  <c:v>0.37623842592592593</c:v>
                </c:pt>
                <c:pt idx="3709">
                  <c:v>0.37624999999999997</c:v>
                </c:pt>
                <c:pt idx="3710">
                  <c:v>0.37626157407407407</c:v>
                </c:pt>
                <c:pt idx="3711">
                  <c:v>0.37627314814814811</c:v>
                </c:pt>
                <c:pt idx="3712">
                  <c:v>0.37628472222222226</c:v>
                </c:pt>
                <c:pt idx="3713">
                  <c:v>0.3762962962962963</c:v>
                </c:pt>
                <c:pt idx="3714">
                  <c:v>0.37630787037037039</c:v>
                </c:pt>
                <c:pt idx="3715">
                  <c:v>0.37631944444444443</c:v>
                </c:pt>
                <c:pt idx="3716">
                  <c:v>0.37633101851851852</c:v>
                </c:pt>
                <c:pt idx="3717">
                  <c:v>0.37634259259259256</c:v>
                </c:pt>
                <c:pt idx="3718">
                  <c:v>0.37635416666666671</c:v>
                </c:pt>
                <c:pt idx="3719">
                  <c:v>0.37636574074074075</c:v>
                </c:pt>
                <c:pt idx="3720">
                  <c:v>0.37637731481481485</c:v>
                </c:pt>
                <c:pt idx="3721">
                  <c:v>0.37638888888888888</c:v>
                </c:pt>
                <c:pt idx="3722">
                  <c:v>0.37640046296296298</c:v>
                </c:pt>
                <c:pt idx="3723">
                  <c:v>0.37641203703703702</c:v>
                </c:pt>
                <c:pt idx="3724">
                  <c:v>0.37642361111111106</c:v>
                </c:pt>
                <c:pt idx="3725">
                  <c:v>0.37643518518518521</c:v>
                </c:pt>
                <c:pt idx="3726">
                  <c:v>0.37644675925925924</c:v>
                </c:pt>
                <c:pt idx="3727">
                  <c:v>0.37645833333333334</c:v>
                </c:pt>
                <c:pt idx="3728">
                  <c:v>0.37646990740740738</c:v>
                </c:pt>
                <c:pt idx="3729">
                  <c:v>0.37648148148148147</c:v>
                </c:pt>
                <c:pt idx="3730">
                  <c:v>0.37649305555555551</c:v>
                </c:pt>
                <c:pt idx="3731">
                  <c:v>0.37650462962962966</c:v>
                </c:pt>
                <c:pt idx="3732">
                  <c:v>0.3765162037037037</c:v>
                </c:pt>
                <c:pt idx="3733">
                  <c:v>0.37652777777777779</c:v>
                </c:pt>
                <c:pt idx="3734">
                  <c:v>0.37653935185185183</c:v>
                </c:pt>
                <c:pt idx="3735">
                  <c:v>0.37655092592592593</c:v>
                </c:pt>
                <c:pt idx="3736">
                  <c:v>0.37656249999999997</c:v>
                </c:pt>
                <c:pt idx="3737">
                  <c:v>0.37657407407407412</c:v>
                </c:pt>
                <c:pt idx="3738">
                  <c:v>0.37658564814814816</c:v>
                </c:pt>
                <c:pt idx="3739">
                  <c:v>0.37659722222222225</c:v>
                </c:pt>
                <c:pt idx="3740">
                  <c:v>0.37660879629629629</c:v>
                </c:pt>
                <c:pt idx="3741">
                  <c:v>0.37662037037037038</c:v>
                </c:pt>
                <c:pt idx="3742">
                  <c:v>0.37663194444444442</c:v>
                </c:pt>
                <c:pt idx="3743">
                  <c:v>0.37664351851851857</c:v>
                </c:pt>
                <c:pt idx="3744">
                  <c:v>0.37665509259259261</c:v>
                </c:pt>
                <c:pt idx="3745">
                  <c:v>0.37666666666666665</c:v>
                </c:pt>
                <c:pt idx="3746">
                  <c:v>0.37667824074074074</c:v>
                </c:pt>
                <c:pt idx="3747">
                  <c:v>0.37668981481481478</c:v>
                </c:pt>
                <c:pt idx="3748">
                  <c:v>0.37670138888888888</c:v>
                </c:pt>
                <c:pt idx="3749">
                  <c:v>0.37671296296296292</c:v>
                </c:pt>
                <c:pt idx="3750">
                  <c:v>0.37672453703703707</c:v>
                </c:pt>
                <c:pt idx="3751">
                  <c:v>0.3767361111111111</c:v>
                </c:pt>
                <c:pt idx="3752">
                  <c:v>0.3767476851851852</c:v>
                </c:pt>
                <c:pt idx="3753">
                  <c:v>0.37675925925925924</c:v>
                </c:pt>
                <c:pt idx="3754">
                  <c:v>0.37677083333333333</c:v>
                </c:pt>
                <c:pt idx="3755">
                  <c:v>0.37678240740740737</c:v>
                </c:pt>
                <c:pt idx="3756">
                  <c:v>0.37679398148148152</c:v>
                </c:pt>
                <c:pt idx="3757">
                  <c:v>0.37680555555555556</c:v>
                </c:pt>
                <c:pt idx="3758">
                  <c:v>0.37681712962962965</c:v>
                </c:pt>
                <c:pt idx="3759">
                  <c:v>0.37682870370370369</c:v>
                </c:pt>
                <c:pt idx="3760">
                  <c:v>0.37684027777777779</c:v>
                </c:pt>
                <c:pt idx="3761">
                  <c:v>0.37685185185185183</c:v>
                </c:pt>
                <c:pt idx="3762">
                  <c:v>0.37686342592592598</c:v>
                </c:pt>
                <c:pt idx="3763">
                  <c:v>0.37687500000000002</c:v>
                </c:pt>
                <c:pt idx="3764">
                  <c:v>0.37688657407407411</c:v>
                </c:pt>
                <c:pt idx="3765">
                  <c:v>0.37689814814814815</c:v>
                </c:pt>
                <c:pt idx="3766">
                  <c:v>0.37690972222222219</c:v>
                </c:pt>
                <c:pt idx="3767">
                  <c:v>0.37692129629629628</c:v>
                </c:pt>
                <c:pt idx="3768">
                  <c:v>0.37693287037037032</c:v>
                </c:pt>
                <c:pt idx="3769">
                  <c:v>0.37694444444444447</c:v>
                </c:pt>
                <c:pt idx="3770">
                  <c:v>0.37695601851851851</c:v>
                </c:pt>
                <c:pt idx="3771">
                  <c:v>0.3769675925925926</c:v>
                </c:pt>
                <c:pt idx="3772">
                  <c:v>0.37697916666666664</c:v>
                </c:pt>
                <c:pt idx="3773">
                  <c:v>0.37699074074074074</c:v>
                </c:pt>
                <c:pt idx="3774">
                  <c:v>0.37700231481481478</c:v>
                </c:pt>
                <c:pt idx="3775">
                  <c:v>0.37701388888888893</c:v>
                </c:pt>
                <c:pt idx="3776">
                  <c:v>0.37702546296296297</c:v>
                </c:pt>
                <c:pt idx="3777">
                  <c:v>0.37703703703703706</c:v>
                </c:pt>
                <c:pt idx="3778">
                  <c:v>0.3770486111111111</c:v>
                </c:pt>
                <c:pt idx="3779">
                  <c:v>0.37706018518518519</c:v>
                </c:pt>
                <c:pt idx="3780">
                  <c:v>0.37707175925925923</c:v>
                </c:pt>
                <c:pt idx="3781">
                  <c:v>0.37708333333333338</c:v>
                </c:pt>
                <c:pt idx="3782">
                  <c:v>0.37709490740740742</c:v>
                </c:pt>
                <c:pt idx="3783">
                  <c:v>0.37710648148148151</c:v>
                </c:pt>
                <c:pt idx="3784">
                  <c:v>0.37711805555555555</c:v>
                </c:pt>
                <c:pt idx="3785">
                  <c:v>0.37712962962962965</c:v>
                </c:pt>
                <c:pt idx="3786">
                  <c:v>0.37714120370370369</c:v>
                </c:pt>
                <c:pt idx="3787">
                  <c:v>0.37715277777777773</c:v>
                </c:pt>
                <c:pt idx="3788">
                  <c:v>0.37716435185185188</c:v>
                </c:pt>
                <c:pt idx="3789">
                  <c:v>0.37717592592592591</c:v>
                </c:pt>
                <c:pt idx="3790">
                  <c:v>0.37718750000000001</c:v>
                </c:pt>
                <c:pt idx="3791">
                  <c:v>0.37719907407407405</c:v>
                </c:pt>
                <c:pt idx="3792">
                  <c:v>0.37721064814814814</c:v>
                </c:pt>
                <c:pt idx="3793">
                  <c:v>0.37722222222222218</c:v>
                </c:pt>
                <c:pt idx="3794">
                  <c:v>0.37723379629629633</c:v>
                </c:pt>
                <c:pt idx="3795">
                  <c:v>0.37724537037037037</c:v>
                </c:pt>
                <c:pt idx="3796">
                  <c:v>0.37725694444444446</c:v>
                </c:pt>
                <c:pt idx="3797">
                  <c:v>0.3772685185185185</c:v>
                </c:pt>
                <c:pt idx="3798">
                  <c:v>0.3772800925925926</c:v>
                </c:pt>
                <c:pt idx="3799">
                  <c:v>0.37729166666666664</c:v>
                </c:pt>
                <c:pt idx="3800">
                  <c:v>0.37730324074074079</c:v>
                </c:pt>
                <c:pt idx="3801">
                  <c:v>0.37731481481481483</c:v>
                </c:pt>
                <c:pt idx="3802">
                  <c:v>0.37732638888888892</c:v>
                </c:pt>
                <c:pt idx="3803">
                  <c:v>0.37733796296296296</c:v>
                </c:pt>
                <c:pt idx="3804">
                  <c:v>0.37734953703703705</c:v>
                </c:pt>
                <c:pt idx="3805">
                  <c:v>0.37736111111111109</c:v>
                </c:pt>
                <c:pt idx="3806">
                  <c:v>0.37737268518518513</c:v>
                </c:pt>
                <c:pt idx="3807">
                  <c:v>0.37738425925925928</c:v>
                </c:pt>
                <c:pt idx="3808">
                  <c:v>0.37739583333333332</c:v>
                </c:pt>
                <c:pt idx="3809">
                  <c:v>0.37740740740740741</c:v>
                </c:pt>
                <c:pt idx="3810">
                  <c:v>0.37741898148148145</c:v>
                </c:pt>
                <c:pt idx="3811">
                  <c:v>0.37743055555555555</c:v>
                </c:pt>
                <c:pt idx="3812">
                  <c:v>0.37744212962962959</c:v>
                </c:pt>
                <c:pt idx="3813">
                  <c:v>0.37745370370370374</c:v>
                </c:pt>
                <c:pt idx="3814">
                  <c:v>0.37746527777777777</c:v>
                </c:pt>
                <c:pt idx="3815">
                  <c:v>0.37747685185185187</c:v>
                </c:pt>
                <c:pt idx="3816">
                  <c:v>0.37748842592592591</c:v>
                </c:pt>
                <c:pt idx="3817">
                  <c:v>0.3775</c:v>
                </c:pt>
                <c:pt idx="3818">
                  <c:v>0.37751157407407404</c:v>
                </c:pt>
                <c:pt idx="3819">
                  <c:v>0.37752314814814819</c:v>
                </c:pt>
                <c:pt idx="3820">
                  <c:v>0.37753472222222223</c:v>
                </c:pt>
                <c:pt idx="3821">
                  <c:v>0.37754629629629632</c:v>
                </c:pt>
                <c:pt idx="3822">
                  <c:v>0.37755787037037036</c:v>
                </c:pt>
                <c:pt idx="3823">
                  <c:v>0.37756944444444446</c:v>
                </c:pt>
                <c:pt idx="3824">
                  <c:v>0.3775810185185185</c:v>
                </c:pt>
                <c:pt idx="3825">
                  <c:v>0.37759259259259265</c:v>
                </c:pt>
                <c:pt idx="3826">
                  <c:v>0.37760416666666669</c:v>
                </c:pt>
                <c:pt idx="3827">
                  <c:v>0.37761574074074072</c:v>
                </c:pt>
                <c:pt idx="3828">
                  <c:v>0.37762731481481482</c:v>
                </c:pt>
                <c:pt idx="3829">
                  <c:v>0.37763888888888886</c:v>
                </c:pt>
                <c:pt idx="3830">
                  <c:v>0.37765046296296295</c:v>
                </c:pt>
                <c:pt idx="3831">
                  <c:v>0.37766203703703699</c:v>
                </c:pt>
                <c:pt idx="3832">
                  <c:v>0.37767361111111114</c:v>
                </c:pt>
                <c:pt idx="3833">
                  <c:v>0.37768518518518518</c:v>
                </c:pt>
                <c:pt idx="3834">
                  <c:v>0.37769675925925927</c:v>
                </c:pt>
                <c:pt idx="3835">
                  <c:v>0.37770833333333331</c:v>
                </c:pt>
                <c:pt idx="3836">
                  <c:v>0.37771990740740741</c:v>
                </c:pt>
                <c:pt idx="3837">
                  <c:v>0.37773148148148145</c:v>
                </c:pt>
                <c:pt idx="3838">
                  <c:v>0.3777430555555556</c:v>
                </c:pt>
                <c:pt idx="3839">
                  <c:v>0.37775462962962963</c:v>
                </c:pt>
                <c:pt idx="3840">
                  <c:v>0.37776620370370373</c:v>
                </c:pt>
                <c:pt idx="3841">
                  <c:v>0.37777777777777777</c:v>
                </c:pt>
                <c:pt idx="3842">
                  <c:v>0.37778935185185186</c:v>
                </c:pt>
                <c:pt idx="3843">
                  <c:v>0.3778009259259259</c:v>
                </c:pt>
                <c:pt idx="3844">
                  <c:v>0.37781250000000005</c:v>
                </c:pt>
                <c:pt idx="3845">
                  <c:v>0.37782407407407409</c:v>
                </c:pt>
                <c:pt idx="3846">
                  <c:v>0.37783564814814818</c:v>
                </c:pt>
                <c:pt idx="3847">
                  <c:v>0.37784722222222222</c:v>
                </c:pt>
                <c:pt idx="3848">
                  <c:v>0.37785879629629626</c:v>
                </c:pt>
                <c:pt idx="3849">
                  <c:v>0.37787037037037036</c:v>
                </c:pt>
                <c:pt idx="3850">
                  <c:v>0.3778819444444444</c:v>
                </c:pt>
                <c:pt idx="3851">
                  <c:v>0.37789351851851855</c:v>
                </c:pt>
                <c:pt idx="3852">
                  <c:v>0.37790509259259258</c:v>
                </c:pt>
                <c:pt idx="3853">
                  <c:v>0.37791666666666668</c:v>
                </c:pt>
                <c:pt idx="3854">
                  <c:v>0.37792824074074072</c:v>
                </c:pt>
                <c:pt idx="3855">
                  <c:v>0.37793981481481481</c:v>
                </c:pt>
                <c:pt idx="3856">
                  <c:v>0.37795138888888885</c:v>
                </c:pt>
                <c:pt idx="3857">
                  <c:v>0.377962962962963</c:v>
                </c:pt>
                <c:pt idx="3858">
                  <c:v>0.37797453703703704</c:v>
                </c:pt>
                <c:pt idx="3859">
                  <c:v>0.37798611111111113</c:v>
                </c:pt>
                <c:pt idx="3860">
                  <c:v>0.37799768518518517</c:v>
                </c:pt>
                <c:pt idx="3861">
                  <c:v>0.37800925925925927</c:v>
                </c:pt>
                <c:pt idx="3862">
                  <c:v>0.37802083333333331</c:v>
                </c:pt>
                <c:pt idx="3863">
                  <c:v>0.37803240740740746</c:v>
                </c:pt>
                <c:pt idx="3864">
                  <c:v>0.37804398148148149</c:v>
                </c:pt>
                <c:pt idx="3865">
                  <c:v>0.37805555555555559</c:v>
                </c:pt>
                <c:pt idx="3866">
                  <c:v>0.37806712962962963</c:v>
                </c:pt>
                <c:pt idx="3867">
                  <c:v>0.37807870370370367</c:v>
                </c:pt>
                <c:pt idx="3868">
                  <c:v>0.37809027777777776</c:v>
                </c:pt>
                <c:pt idx="3869">
                  <c:v>0.3781018518518518</c:v>
                </c:pt>
                <c:pt idx="3870">
                  <c:v>0.37811342592592595</c:v>
                </c:pt>
                <c:pt idx="3871">
                  <c:v>0.37812499999999999</c:v>
                </c:pt>
                <c:pt idx="3872">
                  <c:v>0.37813657407407408</c:v>
                </c:pt>
                <c:pt idx="3873">
                  <c:v>0.37814814814814812</c:v>
                </c:pt>
                <c:pt idx="3874">
                  <c:v>0.37815972222222222</c:v>
                </c:pt>
                <c:pt idx="3875">
                  <c:v>0.37817129629629626</c:v>
                </c:pt>
                <c:pt idx="3876">
                  <c:v>0.37818287037037041</c:v>
                </c:pt>
                <c:pt idx="3877">
                  <c:v>0.37819444444444444</c:v>
                </c:pt>
                <c:pt idx="3878">
                  <c:v>0.37820601851851854</c:v>
                </c:pt>
                <c:pt idx="3879">
                  <c:v>0.37821759259259258</c:v>
                </c:pt>
                <c:pt idx="3880">
                  <c:v>0.37822916666666667</c:v>
                </c:pt>
                <c:pt idx="3881">
                  <c:v>0.37824074074074071</c:v>
                </c:pt>
                <c:pt idx="3882">
                  <c:v>0.37825231481481486</c:v>
                </c:pt>
                <c:pt idx="3883">
                  <c:v>0.3782638888888889</c:v>
                </c:pt>
                <c:pt idx="3884">
                  <c:v>0.37827546296296299</c:v>
                </c:pt>
                <c:pt idx="3885">
                  <c:v>0.37828703703703703</c:v>
                </c:pt>
                <c:pt idx="3886">
                  <c:v>0.37829861111111113</c:v>
                </c:pt>
                <c:pt idx="3887">
                  <c:v>0.37831018518518517</c:v>
                </c:pt>
                <c:pt idx="3888">
                  <c:v>0.3783217592592592</c:v>
                </c:pt>
                <c:pt idx="3889">
                  <c:v>0.37833333333333335</c:v>
                </c:pt>
                <c:pt idx="3890">
                  <c:v>0.37834490740740739</c:v>
                </c:pt>
                <c:pt idx="3891">
                  <c:v>0.37835648148148149</c:v>
                </c:pt>
                <c:pt idx="3892">
                  <c:v>0.37836805555555553</c:v>
                </c:pt>
                <c:pt idx="3893">
                  <c:v>0.37837962962962962</c:v>
                </c:pt>
                <c:pt idx="3894">
                  <c:v>0.37839120370370366</c:v>
                </c:pt>
                <c:pt idx="3895">
                  <c:v>0.37840277777777781</c:v>
                </c:pt>
                <c:pt idx="3896">
                  <c:v>0.37841435185185185</c:v>
                </c:pt>
                <c:pt idx="3897">
                  <c:v>0.37842592592592594</c:v>
                </c:pt>
                <c:pt idx="3898">
                  <c:v>0.37843749999999998</c:v>
                </c:pt>
                <c:pt idx="3899">
                  <c:v>0.37844907407407408</c:v>
                </c:pt>
                <c:pt idx="3900">
                  <c:v>0.37846064814814812</c:v>
                </c:pt>
                <c:pt idx="3901">
                  <c:v>0.37847222222222227</c:v>
                </c:pt>
                <c:pt idx="3902">
                  <c:v>0.3784837962962963</c:v>
                </c:pt>
                <c:pt idx="3903">
                  <c:v>0.3784953703703704</c:v>
                </c:pt>
                <c:pt idx="3904">
                  <c:v>0.37850694444444444</c:v>
                </c:pt>
                <c:pt idx="3905">
                  <c:v>0.37851851851851853</c:v>
                </c:pt>
                <c:pt idx="3906">
                  <c:v>0.37853009259259257</c:v>
                </c:pt>
                <c:pt idx="3907">
                  <c:v>0.37854166666666672</c:v>
                </c:pt>
                <c:pt idx="3908">
                  <c:v>0.37855324074074076</c:v>
                </c:pt>
                <c:pt idx="3909">
                  <c:v>0.3785648148148148</c:v>
                </c:pt>
                <c:pt idx="3910">
                  <c:v>0.37857638888888889</c:v>
                </c:pt>
                <c:pt idx="3911">
                  <c:v>0.37858796296296293</c:v>
                </c:pt>
                <c:pt idx="3912">
                  <c:v>0.37859953703703703</c:v>
                </c:pt>
                <c:pt idx="3913">
                  <c:v>0.37861111111111106</c:v>
                </c:pt>
                <c:pt idx="3914">
                  <c:v>0.37862268518518521</c:v>
                </c:pt>
                <c:pt idx="3915">
                  <c:v>0.37863425925925925</c:v>
                </c:pt>
                <c:pt idx="3916">
                  <c:v>0.37864583333333335</c:v>
                </c:pt>
                <c:pt idx="3917">
                  <c:v>0.37865740740740739</c:v>
                </c:pt>
                <c:pt idx="3918">
                  <c:v>0.37866898148148148</c:v>
                </c:pt>
                <c:pt idx="3919">
                  <c:v>0.37868055555555552</c:v>
                </c:pt>
                <c:pt idx="3920">
                  <c:v>0.37869212962962967</c:v>
                </c:pt>
                <c:pt idx="3921">
                  <c:v>0.37870370370370371</c:v>
                </c:pt>
                <c:pt idx="3922">
                  <c:v>0.3787152777777778</c:v>
                </c:pt>
                <c:pt idx="3923">
                  <c:v>0.37872685185185184</c:v>
                </c:pt>
                <c:pt idx="3924">
                  <c:v>0.37873842592592594</c:v>
                </c:pt>
                <c:pt idx="3925">
                  <c:v>0.37874999999999998</c:v>
                </c:pt>
                <c:pt idx="3926">
                  <c:v>0.37876157407407413</c:v>
                </c:pt>
                <c:pt idx="3927">
                  <c:v>0.37877314814814816</c:v>
                </c:pt>
                <c:pt idx="3928">
                  <c:v>0.37878472222222226</c:v>
                </c:pt>
                <c:pt idx="3929">
                  <c:v>0.3787962962962963</c:v>
                </c:pt>
                <c:pt idx="3930">
                  <c:v>0.37880787037037034</c:v>
                </c:pt>
                <c:pt idx="3931">
                  <c:v>0.37881944444444443</c:v>
                </c:pt>
                <c:pt idx="3932">
                  <c:v>0.37883101851851847</c:v>
                </c:pt>
                <c:pt idx="3933">
                  <c:v>0.37884259259259262</c:v>
                </c:pt>
                <c:pt idx="3934">
                  <c:v>0.37885416666666666</c:v>
                </c:pt>
                <c:pt idx="3935">
                  <c:v>0.37886574074074075</c:v>
                </c:pt>
                <c:pt idx="3936">
                  <c:v>0.37887731481481479</c:v>
                </c:pt>
                <c:pt idx="3937">
                  <c:v>0.37888888888888889</c:v>
                </c:pt>
                <c:pt idx="3938">
                  <c:v>0.37890046296296293</c:v>
                </c:pt>
                <c:pt idx="3939">
                  <c:v>0.37891203703703707</c:v>
                </c:pt>
                <c:pt idx="3940">
                  <c:v>0.37892361111111111</c:v>
                </c:pt>
                <c:pt idx="3941">
                  <c:v>0.37893518518518521</c:v>
                </c:pt>
                <c:pt idx="3942">
                  <c:v>0.37894675925925925</c:v>
                </c:pt>
                <c:pt idx="3943">
                  <c:v>0.37895833333333334</c:v>
                </c:pt>
                <c:pt idx="3944">
                  <c:v>0.37896990740740738</c:v>
                </c:pt>
                <c:pt idx="3945">
                  <c:v>0.37898148148148153</c:v>
                </c:pt>
                <c:pt idx="3946">
                  <c:v>0.37899305555555557</c:v>
                </c:pt>
                <c:pt idx="3947">
                  <c:v>0.37900462962962966</c:v>
                </c:pt>
                <c:pt idx="3948">
                  <c:v>0.3790162037037037</c:v>
                </c:pt>
                <c:pt idx="3949">
                  <c:v>0.37902777777777774</c:v>
                </c:pt>
                <c:pt idx="3950">
                  <c:v>0.37903935185185184</c:v>
                </c:pt>
                <c:pt idx="3951">
                  <c:v>0.37905092592592587</c:v>
                </c:pt>
                <c:pt idx="3952">
                  <c:v>0.37906250000000002</c:v>
                </c:pt>
                <c:pt idx="3953">
                  <c:v>0.37907407407407406</c:v>
                </c:pt>
                <c:pt idx="3954">
                  <c:v>0.37908564814814816</c:v>
                </c:pt>
                <c:pt idx="3955">
                  <c:v>0.3790972222222222</c:v>
                </c:pt>
                <c:pt idx="3956">
                  <c:v>0.37910879629629629</c:v>
                </c:pt>
                <c:pt idx="3957">
                  <c:v>0.37912037037037033</c:v>
                </c:pt>
                <c:pt idx="3958">
                  <c:v>0.37913194444444448</c:v>
                </c:pt>
                <c:pt idx="3959">
                  <c:v>0.37914351851851852</c:v>
                </c:pt>
                <c:pt idx="3960">
                  <c:v>0.37915509259259261</c:v>
                </c:pt>
                <c:pt idx="3961">
                  <c:v>0.37916666666666665</c:v>
                </c:pt>
                <c:pt idx="3962">
                  <c:v>0.37917824074074075</c:v>
                </c:pt>
                <c:pt idx="3963">
                  <c:v>0.37918981481481479</c:v>
                </c:pt>
                <c:pt idx="3964">
                  <c:v>0.37920138888888894</c:v>
                </c:pt>
                <c:pt idx="3965">
                  <c:v>0.37921296296296297</c:v>
                </c:pt>
                <c:pt idx="3966">
                  <c:v>0.37922453703703707</c:v>
                </c:pt>
                <c:pt idx="3967">
                  <c:v>0.37923611111111111</c:v>
                </c:pt>
                <c:pt idx="3968">
                  <c:v>0.3792476851851852</c:v>
                </c:pt>
                <c:pt idx="3969">
                  <c:v>0.37925925925925924</c:v>
                </c:pt>
                <c:pt idx="3970">
                  <c:v>0.37927083333333328</c:v>
                </c:pt>
                <c:pt idx="3971">
                  <c:v>0.37928240740740743</c:v>
                </c:pt>
                <c:pt idx="3972">
                  <c:v>0.37929398148148147</c:v>
                </c:pt>
                <c:pt idx="3973">
                  <c:v>0.37930555555555556</c:v>
                </c:pt>
                <c:pt idx="3974">
                  <c:v>0.3793171296296296</c:v>
                </c:pt>
                <c:pt idx="3975">
                  <c:v>0.3793287037037037</c:v>
                </c:pt>
                <c:pt idx="3976">
                  <c:v>0.37934027777777773</c:v>
                </c:pt>
                <c:pt idx="3977">
                  <c:v>0.37935185185185188</c:v>
                </c:pt>
                <c:pt idx="3978">
                  <c:v>0.37936342592592592</c:v>
                </c:pt>
                <c:pt idx="3979">
                  <c:v>0.37937500000000002</c:v>
                </c:pt>
                <c:pt idx="3980">
                  <c:v>0.37938657407407406</c:v>
                </c:pt>
                <c:pt idx="3981">
                  <c:v>0.37939814814814815</c:v>
                </c:pt>
                <c:pt idx="3982">
                  <c:v>0.37940972222222219</c:v>
                </c:pt>
                <c:pt idx="3983">
                  <c:v>0.37942129629629634</c:v>
                </c:pt>
                <c:pt idx="3984">
                  <c:v>0.37943287037037038</c:v>
                </c:pt>
                <c:pt idx="3985">
                  <c:v>0.37944444444444447</c:v>
                </c:pt>
                <c:pt idx="3986">
                  <c:v>0.37945601851851851</c:v>
                </c:pt>
                <c:pt idx="3987">
                  <c:v>0.37946759259259261</c:v>
                </c:pt>
                <c:pt idx="3988">
                  <c:v>0.37947916666666665</c:v>
                </c:pt>
                <c:pt idx="3989">
                  <c:v>0.3794907407407408</c:v>
                </c:pt>
                <c:pt idx="3990">
                  <c:v>0.37950231481481483</c:v>
                </c:pt>
                <c:pt idx="3991">
                  <c:v>0.37951388888888887</c:v>
                </c:pt>
                <c:pt idx="3992">
                  <c:v>0.37952546296296297</c:v>
                </c:pt>
                <c:pt idx="3993">
                  <c:v>0.37953703703703701</c:v>
                </c:pt>
                <c:pt idx="3994">
                  <c:v>0.3795486111111111</c:v>
                </c:pt>
                <c:pt idx="3995">
                  <c:v>0.37956018518518514</c:v>
                </c:pt>
                <c:pt idx="3996">
                  <c:v>0.37957175925925929</c:v>
                </c:pt>
                <c:pt idx="3997">
                  <c:v>0.37958333333333333</c:v>
                </c:pt>
                <c:pt idx="3998">
                  <c:v>0.37959490740740742</c:v>
                </c:pt>
                <c:pt idx="3999">
                  <c:v>0.37960648148148146</c:v>
                </c:pt>
                <c:pt idx="4000">
                  <c:v>0.37961805555555556</c:v>
                </c:pt>
                <c:pt idx="4001">
                  <c:v>0.37962962962962959</c:v>
                </c:pt>
                <c:pt idx="4002">
                  <c:v>0.37964120370370374</c:v>
                </c:pt>
                <c:pt idx="4003">
                  <c:v>0.37965277777777778</c:v>
                </c:pt>
                <c:pt idx="4004">
                  <c:v>0.37966435185185188</c:v>
                </c:pt>
                <c:pt idx="4005">
                  <c:v>0.37967592592592592</c:v>
                </c:pt>
                <c:pt idx="4006">
                  <c:v>0.37968750000000001</c:v>
                </c:pt>
                <c:pt idx="4007">
                  <c:v>0.37969907407407405</c:v>
                </c:pt>
                <c:pt idx="4008">
                  <c:v>0.3797106481481482</c:v>
                </c:pt>
                <c:pt idx="4009">
                  <c:v>0.37972222222222224</c:v>
                </c:pt>
                <c:pt idx="4010">
                  <c:v>0.37973379629629633</c:v>
                </c:pt>
                <c:pt idx="4011">
                  <c:v>0.37974537037037037</c:v>
                </c:pt>
                <c:pt idx="4012">
                  <c:v>0.37975694444444441</c:v>
                </c:pt>
                <c:pt idx="4013">
                  <c:v>0.37976851851851851</c:v>
                </c:pt>
                <c:pt idx="4014">
                  <c:v>0.37978009259259254</c:v>
                </c:pt>
                <c:pt idx="4015">
                  <c:v>0.37979166666666669</c:v>
                </c:pt>
                <c:pt idx="4016">
                  <c:v>0.37980324074074073</c:v>
                </c:pt>
                <c:pt idx="4017">
                  <c:v>0.37981481481481483</c:v>
                </c:pt>
                <c:pt idx="4018">
                  <c:v>0.37982638888888887</c:v>
                </c:pt>
                <c:pt idx="4019">
                  <c:v>0.37983796296296296</c:v>
                </c:pt>
                <c:pt idx="4020">
                  <c:v>0.379849537037037</c:v>
                </c:pt>
                <c:pt idx="4021">
                  <c:v>0.37986111111111115</c:v>
                </c:pt>
                <c:pt idx="4022">
                  <c:v>0.37987268518518519</c:v>
                </c:pt>
                <c:pt idx="4023">
                  <c:v>0.37988425925925928</c:v>
                </c:pt>
                <c:pt idx="4024">
                  <c:v>0.37989583333333332</c:v>
                </c:pt>
                <c:pt idx="4025">
                  <c:v>0.37990740740740742</c:v>
                </c:pt>
                <c:pt idx="4026">
                  <c:v>0.37991898148148145</c:v>
                </c:pt>
                <c:pt idx="4027">
                  <c:v>0.3799305555555556</c:v>
                </c:pt>
                <c:pt idx="4028">
                  <c:v>0.37994212962962964</c:v>
                </c:pt>
                <c:pt idx="4029">
                  <c:v>0.37995370370370374</c:v>
                </c:pt>
                <c:pt idx="4030">
                  <c:v>0.37996527777777778</c:v>
                </c:pt>
                <c:pt idx="4031">
                  <c:v>0.37997685185185182</c:v>
                </c:pt>
                <c:pt idx="4032">
                  <c:v>0.37998842592592591</c:v>
                </c:pt>
                <c:pt idx="4033">
                  <c:v>0.37999999999999995</c:v>
                </c:pt>
                <c:pt idx="4034">
                  <c:v>0.3800115740740741</c:v>
                </c:pt>
                <c:pt idx="4035">
                  <c:v>0.38002314814814814</c:v>
                </c:pt>
                <c:pt idx="4036">
                  <c:v>0.38003472222222223</c:v>
                </c:pt>
                <c:pt idx="4037">
                  <c:v>0.38004629629629627</c:v>
                </c:pt>
                <c:pt idx="4038">
                  <c:v>0.38005787037037037</c:v>
                </c:pt>
                <c:pt idx="4039">
                  <c:v>0.3800694444444444</c:v>
                </c:pt>
                <c:pt idx="4040">
                  <c:v>0.38008101851851855</c:v>
                </c:pt>
                <c:pt idx="4041">
                  <c:v>0.38009259259259259</c:v>
                </c:pt>
                <c:pt idx="4042">
                  <c:v>0.38010416666666669</c:v>
                </c:pt>
                <c:pt idx="4043">
                  <c:v>0.38011574074074073</c:v>
                </c:pt>
                <c:pt idx="4044">
                  <c:v>0.38012731481481482</c:v>
                </c:pt>
                <c:pt idx="4045">
                  <c:v>0.38013888888888886</c:v>
                </c:pt>
                <c:pt idx="4046">
                  <c:v>0.38015046296296301</c:v>
                </c:pt>
                <c:pt idx="4047">
                  <c:v>0.38016203703703705</c:v>
                </c:pt>
                <c:pt idx="4048">
                  <c:v>0.38017361111111114</c:v>
                </c:pt>
                <c:pt idx="4049">
                  <c:v>0.38018518518518518</c:v>
                </c:pt>
                <c:pt idx="4050">
                  <c:v>0.38019675925925928</c:v>
                </c:pt>
                <c:pt idx="4051">
                  <c:v>0.38020833333333331</c:v>
                </c:pt>
                <c:pt idx="4052">
                  <c:v>0.38021990740740735</c:v>
                </c:pt>
                <c:pt idx="4053">
                  <c:v>0.3802314814814815</c:v>
                </c:pt>
                <c:pt idx="4054">
                  <c:v>0.38024305555555554</c:v>
                </c:pt>
                <c:pt idx="4055">
                  <c:v>0.38025462962962964</c:v>
                </c:pt>
                <c:pt idx="4056">
                  <c:v>0.38026620370370368</c:v>
                </c:pt>
                <c:pt idx="4057">
                  <c:v>0.38027777777777777</c:v>
                </c:pt>
                <c:pt idx="4058">
                  <c:v>0.38028935185185181</c:v>
                </c:pt>
                <c:pt idx="4059">
                  <c:v>0.38030092592592596</c:v>
                </c:pt>
                <c:pt idx="4060">
                  <c:v>0.3803125</c:v>
                </c:pt>
                <c:pt idx="4061">
                  <c:v>0.38032407407407409</c:v>
                </c:pt>
                <c:pt idx="4062">
                  <c:v>0.38033564814814813</c:v>
                </c:pt>
                <c:pt idx="4063">
                  <c:v>0.38034722222222223</c:v>
                </c:pt>
                <c:pt idx="4064">
                  <c:v>0.38035879629629626</c:v>
                </c:pt>
                <c:pt idx="4065">
                  <c:v>0.38037037037037041</c:v>
                </c:pt>
                <c:pt idx="4066">
                  <c:v>0.38038194444444445</c:v>
                </c:pt>
                <c:pt idx="4067">
                  <c:v>0.38039351851851855</c:v>
                </c:pt>
                <c:pt idx="4068">
                  <c:v>0.38040509259259259</c:v>
                </c:pt>
                <c:pt idx="4069">
                  <c:v>0.38041666666666668</c:v>
                </c:pt>
                <c:pt idx="4070">
                  <c:v>0.38042824074074072</c:v>
                </c:pt>
                <c:pt idx="4071">
                  <c:v>0.38043981481481487</c:v>
                </c:pt>
                <c:pt idx="4072">
                  <c:v>0.38045138888888891</c:v>
                </c:pt>
                <c:pt idx="4073">
                  <c:v>0.38046296296296295</c:v>
                </c:pt>
                <c:pt idx="4074">
                  <c:v>0.38047453703703704</c:v>
                </c:pt>
                <c:pt idx="4075">
                  <c:v>0.38048611111111108</c:v>
                </c:pt>
                <c:pt idx="4076">
                  <c:v>0.38049768518518517</c:v>
                </c:pt>
                <c:pt idx="4077">
                  <c:v>0.38050925925925921</c:v>
                </c:pt>
                <c:pt idx="4078">
                  <c:v>0.38052083333333336</c:v>
                </c:pt>
                <c:pt idx="4079">
                  <c:v>0.3805324074074074</c:v>
                </c:pt>
                <c:pt idx="4080">
                  <c:v>0.3805439814814815</c:v>
                </c:pt>
                <c:pt idx="4081">
                  <c:v>0.38055555555555554</c:v>
                </c:pt>
                <c:pt idx="4082">
                  <c:v>0.38056712962962963</c:v>
                </c:pt>
                <c:pt idx="4083">
                  <c:v>0.38057870370370367</c:v>
                </c:pt>
                <c:pt idx="4084">
                  <c:v>0.38059027777777782</c:v>
                </c:pt>
                <c:pt idx="4085">
                  <c:v>0.38060185185185186</c:v>
                </c:pt>
                <c:pt idx="4086">
                  <c:v>0.38061342592592595</c:v>
                </c:pt>
                <c:pt idx="4087">
                  <c:v>0.38062499999999999</c:v>
                </c:pt>
                <c:pt idx="4088">
                  <c:v>0.38063657407407409</c:v>
                </c:pt>
                <c:pt idx="4089">
                  <c:v>0.38064814814814812</c:v>
                </c:pt>
                <c:pt idx="4090">
                  <c:v>0.38065972222222227</c:v>
                </c:pt>
                <c:pt idx="4091">
                  <c:v>0.38067129629629631</c:v>
                </c:pt>
                <c:pt idx="4092">
                  <c:v>0.38068287037037035</c:v>
                </c:pt>
                <c:pt idx="4093">
                  <c:v>0.38069444444444445</c:v>
                </c:pt>
                <c:pt idx="4094">
                  <c:v>0.38070601851851849</c:v>
                </c:pt>
                <c:pt idx="4095">
                  <c:v>0.38071759259259258</c:v>
                </c:pt>
                <c:pt idx="4096">
                  <c:v>0.38072916666666662</c:v>
                </c:pt>
                <c:pt idx="4097">
                  <c:v>0.38074074074074077</c:v>
                </c:pt>
                <c:pt idx="4098">
                  <c:v>0.38075231481481481</c:v>
                </c:pt>
                <c:pt idx="4099">
                  <c:v>0.3807638888888889</c:v>
                </c:pt>
                <c:pt idx="4100">
                  <c:v>0.38077546296296294</c:v>
                </c:pt>
                <c:pt idx="4101">
                  <c:v>0.38078703703703703</c:v>
                </c:pt>
                <c:pt idx="4102">
                  <c:v>0.38079861111111107</c:v>
                </c:pt>
                <c:pt idx="4103">
                  <c:v>0.38081018518518522</c:v>
                </c:pt>
                <c:pt idx="4104">
                  <c:v>0.38082175925925926</c:v>
                </c:pt>
                <c:pt idx="4105">
                  <c:v>0.38083333333333336</c:v>
                </c:pt>
                <c:pt idx="4106">
                  <c:v>0.3808449074074074</c:v>
                </c:pt>
                <c:pt idx="4107">
                  <c:v>0.38085648148148149</c:v>
                </c:pt>
                <c:pt idx="4108">
                  <c:v>0.38086805555555553</c:v>
                </c:pt>
                <c:pt idx="4109">
                  <c:v>0.38087962962962968</c:v>
                </c:pt>
                <c:pt idx="4110">
                  <c:v>0.38089120370370372</c:v>
                </c:pt>
                <c:pt idx="4111">
                  <c:v>0.38090277777777781</c:v>
                </c:pt>
                <c:pt idx="4112">
                  <c:v>0.38091435185185185</c:v>
                </c:pt>
                <c:pt idx="4113">
                  <c:v>0.38092592592592589</c:v>
                </c:pt>
                <c:pt idx="4114">
                  <c:v>0.38093749999999998</c:v>
                </c:pt>
                <c:pt idx="4115">
                  <c:v>0.38094907407407402</c:v>
                </c:pt>
                <c:pt idx="4116">
                  <c:v>0.38096064814814817</c:v>
                </c:pt>
                <c:pt idx="4117">
                  <c:v>0.38097222222222221</c:v>
                </c:pt>
                <c:pt idx="4118">
                  <c:v>0.38098379629629631</c:v>
                </c:pt>
                <c:pt idx="4119">
                  <c:v>0.38099537037037035</c:v>
                </c:pt>
                <c:pt idx="4120">
                  <c:v>0.38100694444444444</c:v>
                </c:pt>
                <c:pt idx="4121">
                  <c:v>0.38101851851851848</c:v>
                </c:pt>
                <c:pt idx="4122">
                  <c:v>0.38103009259259263</c:v>
                </c:pt>
                <c:pt idx="4123">
                  <c:v>0.38104166666666667</c:v>
                </c:pt>
                <c:pt idx="4124">
                  <c:v>0.38105324074074076</c:v>
                </c:pt>
                <c:pt idx="4125">
                  <c:v>0.3810648148148148</c:v>
                </c:pt>
                <c:pt idx="4126">
                  <c:v>0.3810763888888889</c:v>
                </c:pt>
                <c:pt idx="4127">
                  <c:v>0.38108796296296293</c:v>
                </c:pt>
                <c:pt idx="4128">
                  <c:v>0.38109953703703708</c:v>
                </c:pt>
                <c:pt idx="4129">
                  <c:v>0.38111111111111112</c:v>
                </c:pt>
                <c:pt idx="4130">
                  <c:v>0.38112268518518522</c:v>
                </c:pt>
                <c:pt idx="4131">
                  <c:v>0.38113425925925926</c:v>
                </c:pt>
                <c:pt idx="4132">
                  <c:v>0.38114583333333335</c:v>
                </c:pt>
                <c:pt idx="4133">
                  <c:v>0.38115740740740739</c:v>
                </c:pt>
                <c:pt idx="4134">
                  <c:v>0.38116898148148143</c:v>
                </c:pt>
                <c:pt idx="4135">
                  <c:v>0.38118055555555558</c:v>
                </c:pt>
                <c:pt idx="4136">
                  <c:v>0.38119212962962962</c:v>
                </c:pt>
                <c:pt idx="4137">
                  <c:v>0.38120370370370371</c:v>
                </c:pt>
                <c:pt idx="4138">
                  <c:v>0.38121527777777775</c:v>
                </c:pt>
                <c:pt idx="4139">
                  <c:v>0.38122685185185184</c:v>
                </c:pt>
                <c:pt idx="4140">
                  <c:v>0.38123842592592588</c:v>
                </c:pt>
                <c:pt idx="4141">
                  <c:v>0.38125000000000003</c:v>
                </c:pt>
                <c:pt idx="4142">
                  <c:v>0.38126157407407407</c:v>
                </c:pt>
                <c:pt idx="4143">
                  <c:v>0.38127314814814817</c:v>
                </c:pt>
                <c:pt idx="4144">
                  <c:v>0.38128472222222221</c:v>
                </c:pt>
                <c:pt idx="4145">
                  <c:v>0.3812962962962963</c:v>
                </c:pt>
                <c:pt idx="4146">
                  <c:v>0.38130787037037034</c:v>
                </c:pt>
                <c:pt idx="4147">
                  <c:v>0.38131944444444449</c:v>
                </c:pt>
                <c:pt idx="4148">
                  <c:v>0.38133101851851853</c:v>
                </c:pt>
                <c:pt idx="4149">
                  <c:v>0.38134259259259262</c:v>
                </c:pt>
                <c:pt idx="4150">
                  <c:v>0.38135416666666666</c:v>
                </c:pt>
                <c:pt idx="4151">
                  <c:v>0.38136574074074076</c:v>
                </c:pt>
                <c:pt idx="4152">
                  <c:v>0.38137731481481479</c:v>
                </c:pt>
                <c:pt idx="4153">
                  <c:v>0.38138888888888883</c:v>
                </c:pt>
                <c:pt idx="4154">
                  <c:v>0.38140046296296298</c:v>
                </c:pt>
                <c:pt idx="4155">
                  <c:v>0.38141203703703702</c:v>
                </c:pt>
                <c:pt idx="4156">
                  <c:v>0.38142361111111112</c:v>
                </c:pt>
                <c:pt idx="4157">
                  <c:v>0.38143518518518515</c:v>
                </c:pt>
                <c:pt idx="4158">
                  <c:v>0.38144675925925925</c:v>
                </c:pt>
                <c:pt idx="4159">
                  <c:v>0.38145833333333329</c:v>
                </c:pt>
                <c:pt idx="4160">
                  <c:v>0.38146990740740744</c:v>
                </c:pt>
                <c:pt idx="4161">
                  <c:v>0.38148148148148148</c:v>
                </c:pt>
                <c:pt idx="4162">
                  <c:v>0.38149305555555557</c:v>
                </c:pt>
                <c:pt idx="4163">
                  <c:v>0.38150462962962961</c:v>
                </c:pt>
                <c:pt idx="4164">
                  <c:v>0.3815162037037037</c:v>
                </c:pt>
                <c:pt idx="4165">
                  <c:v>0.38152777777777774</c:v>
                </c:pt>
                <c:pt idx="4166">
                  <c:v>0.38153935185185189</c:v>
                </c:pt>
                <c:pt idx="4167">
                  <c:v>0.38155092592592593</c:v>
                </c:pt>
                <c:pt idx="4168">
                  <c:v>0.38156250000000003</c:v>
                </c:pt>
                <c:pt idx="4169">
                  <c:v>0.38157407407407407</c:v>
                </c:pt>
                <c:pt idx="4170">
                  <c:v>0.38158564814814816</c:v>
                </c:pt>
                <c:pt idx="4171">
                  <c:v>0.3815972222222222</c:v>
                </c:pt>
                <c:pt idx="4172">
                  <c:v>0.38160879629629635</c:v>
                </c:pt>
                <c:pt idx="4173">
                  <c:v>0.38162037037037039</c:v>
                </c:pt>
                <c:pt idx="4174">
                  <c:v>0.38163194444444448</c:v>
                </c:pt>
                <c:pt idx="4175">
                  <c:v>0.38164351851851852</c:v>
                </c:pt>
                <c:pt idx="4176">
                  <c:v>0.38165509259259256</c:v>
                </c:pt>
                <c:pt idx="4177">
                  <c:v>0.38166666666666665</c:v>
                </c:pt>
                <c:pt idx="4178">
                  <c:v>0.38167824074074069</c:v>
                </c:pt>
                <c:pt idx="4179">
                  <c:v>0.38168981481481484</c:v>
                </c:pt>
                <c:pt idx="4180">
                  <c:v>0.38170138888888888</c:v>
                </c:pt>
                <c:pt idx="4181">
                  <c:v>0.38171296296296298</c:v>
                </c:pt>
                <c:pt idx="4182">
                  <c:v>0.38172453703703701</c:v>
                </c:pt>
                <c:pt idx="4183">
                  <c:v>0.38173611111111111</c:v>
                </c:pt>
                <c:pt idx="4184">
                  <c:v>0.38174768518518515</c:v>
                </c:pt>
                <c:pt idx="4185">
                  <c:v>0.3817592592592593</c:v>
                </c:pt>
                <c:pt idx="4186">
                  <c:v>0.38177083333333334</c:v>
                </c:pt>
                <c:pt idx="4187">
                  <c:v>0.38178240740740743</c:v>
                </c:pt>
                <c:pt idx="4188">
                  <c:v>0.38179398148148147</c:v>
                </c:pt>
                <c:pt idx="4189">
                  <c:v>0.38180555555555556</c:v>
                </c:pt>
                <c:pt idx="4190">
                  <c:v>0.3818171296296296</c:v>
                </c:pt>
                <c:pt idx="4191">
                  <c:v>0.38182870370370375</c:v>
                </c:pt>
                <c:pt idx="4192">
                  <c:v>0.38184027777777779</c:v>
                </c:pt>
                <c:pt idx="4193">
                  <c:v>0.38185185185185189</c:v>
                </c:pt>
                <c:pt idx="4194">
                  <c:v>0.38186342592592593</c:v>
                </c:pt>
                <c:pt idx="4195">
                  <c:v>0.38187499999999996</c:v>
                </c:pt>
                <c:pt idx="4196">
                  <c:v>0.38188657407407406</c:v>
                </c:pt>
                <c:pt idx="4197">
                  <c:v>0.3818981481481481</c:v>
                </c:pt>
                <c:pt idx="4198">
                  <c:v>0.38190972222222225</c:v>
                </c:pt>
                <c:pt idx="4199">
                  <c:v>0.38192129629629629</c:v>
                </c:pt>
                <c:pt idx="4200">
                  <c:v>0.38193287037037038</c:v>
                </c:pt>
                <c:pt idx="4201">
                  <c:v>0.38194444444444442</c:v>
                </c:pt>
                <c:pt idx="4202">
                  <c:v>0.38195601851851851</c:v>
                </c:pt>
                <c:pt idx="4203">
                  <c:v>0.38196759259259255</c:v>
                </c:pt>
                <c:pt idx="4204">
                  <c:v>0.3819791666666667</c:v>
                </c:pt>
                <c:pt idx="4205">
                  <c:v>0.38199074074074074</c:v>
                </c:pt>
                <c:pt idx="4206">
                  <c:v>0.38200231481481484</c:v>
                </c:pt>
                <c:pt idx="4207">
                  <c:v>0.38201388888888888</c:v>
                </c:pt>
                <c:pt idx="4208">
                  <c:v>0.38202546296296297</c:v>
                </c:pt>
                <c:pt idx="4209">
                  <c:v>0.38203703703703701</c:v>
                </c:pt>
                <c:pt idx="4210">
                  <c:v>0.38204861111111116</c:v>
                </c:pt>
                <c:pt idx="4211">
                  <c:v>0.3820601851851852</c:v>
                </c:pt>
                <c:pt idx="4212">
                  <c:v>0.38207175925925929</c:v>
                </c:pt>
                <c:pt idx="4213">
                  <c:v>0.38208333333333333</c:v>
                </c:pt>
                <c:pt idx="4214">
                  <c:v>0.38209490740740742</c:v>
                </c:pt>
                <c:pt idx="4215">
                  <c:v>0.38210648148148146</c:v>
                </c:pt>
                <c:pt idx="4216">
                  <c:v>0.3821180555555555</c:v>
                </c:pt>
                <c:pt idx="4217">
                  <c:v>0.38212962962962965</c:v>
                </c:pt>
                <c:pt idx="4218">
                  <c:v>0.38214120370370369</c:v>
                </c:pt>
                <c:pt idx="4219">
                  <c:v>0.38215277777777779</c:v>
                </c:pt>
                <c:pt idx="4220">
                  <c:v>0.38216435185185182</c:v>
                </c:pt>
                <c:pt idx="4221">
                  <c:v>0.38217592592592592</c:v>
                </c:pt>
                <c:pt idx="4222">
                  <c:v>0.38218749999999996</c:v>
                </c:pt>
                <c:pt idx="4223">
                  <c:v>0.38219907407407411</c:v>
                </c:pt>
                <c:pt idx="4224">
                  <c:v>0.38221064814814815</c:v>
                </c:pt>
                <c:pt idx="4225">
                  <c:v>0.38222222222222224</c:v>
                </c:pt>
                <c:pt idx="4226">
                  <c:v>0.38223379629629628</c:v>
                </c:pt>
                <c:pt idx="4227">
                  <c:v>0.38224537037037037</c:v>
                </c:pt>
                <c:pt idx="4228">
                  <c:v>0.38225694444444441</c:v>
                </c:pt>
                <c:pt idx="4229">
                  <c:v>0.38226851851851856</c:v>
                </c:pt>
                <c:pt idx="4230">
                  <c:v>0.3822800925925926</c:v>
                </c:pt>
                <c:pt idx="4231">
                  <c:v>0.3822916666666667</c:v>
                </c:pt>
                <c:pt idx="4232">
                  <c:v>0.38230324074074074</c:v>
                </c:pt>
                <c:pt idx="4233">
                  <c:v>0.38231481481481483</c:v>
                </c:pt>
                <c:pt idx="4234">
                  <c:v>0.38232638888888887</c:v>
                </c:pt>
                <c:pt idx="4235">
                  <c:v>0.38233796296296302</c:v>
                </c:pt>
                <c:pt idx="4236">
                  <c:v>0.38234953703703706</c:v>
                </c:pt>
                <c:pt idx="4237">
                  <c:v>0.3823611111111111</c:v>
                </c:pt>
                <c:pt idx="4238">
                  <c:v>0.38237268518518519</c:v>
                </c:pt>
                <c:pt idx="4239">
                  <c:v>0.38238425925925923</c:v>
                </c:pt>
                <c:pt idx="4240">
                  <c:v>0.38239583333333332</c:v>
                </c:pt>
                <c:pt idx="4241">
                  <c:v>0.38240740740740736</c:v>
                </c:pt>
                <c:pt idx="4242">
                  <c:v>0.38241898148148151</c:v>
                </c:pt>
                <c:pt idx="4243">
                  <c:v>0.38243055555555555</c:v>
                </c:pt>
                <c:pt idx="4244">
                  <c:v>0.38244212962962965</c:v>
                </c:pt>
                <c:pt idx="4245">
                  <c:v>0.38245370370370368</c:v>
                </c:pt>
                <c:pt idx="4246">
                  <c:v>0.38246527777777778</c:v>
                </c:pt>
                <c:pt idx="4247">
                  <c:v>0.38247685185185182</c:v>
                </c:pt>
                <c:pt idx="4248">
                  <c:v>0.38248842592592597</c:v>
                </c:pt>
                <c:pt idx="4249">
                  <c:v>0.38250000000000001</c:v>
                </c:pt>
                <c:pt idx="4250">
                  <c:v>0.3825115740740741</c:v>
                </c:pt>
                <c:pt idx="4251">
                  <c:v>0.38252314814814814</c:v>
                </c:pt>
                <c:pt idx="4252">
                  <c:v>0.38253472222222223</c:v>
                </c:pt>
                <c:pt idx="4253">
                  <c:v>0.38254629629629627</c:v>
                </c:pt>
                <c:pt idx="4254">
                  <c:v>0.38255787037037042</c:v>
                </c:pt>
                <c:pt idx="4255">
                  <c:v>0.38256944444444446</c:v>
                </c:pt>
                <c:pt idx="4256">
                  <c:v>0.3825810185185185</c:v>
                </c:pt>
                <c:pt idx="4257">
                  <c:v>0.3825925925925926</c:v>
                </c:pt>
                <c:pt idx="4258">
                  <c:v>0.38260416666666663</c:v>
                </c:pt>
                <c:pt idx="4259">
                  <c:v>0.38261574074074073</c:v>
                </c:pt>
                <c:pt idx="4260">
                  <c:v>0.38262731481481477</c:v>
                </c:pt>
                <c:pt idx="4261">
                  <c:v>0.38263888888888892</c:v>
                </c:pt>
                <c:pt idx="4262">
                  <c:v>0.38265046296296296</c:v>
                </c:pt>
                <c:pt idx="4263">
                  <c:v>0.38266203703703705</c:v>
                </c:pt>
                <c:pt idx="4264">
                  <c:v>0.38267361111111109</c:v>
                </c:pt>
                <c:pt idx="4265">
                  <c:v>0.38268518518518518</c:v>
                </c:pt>
                <c:pt idx="4266">
                  <c:v>0.38269675925925922</c:v>
                </c:pt>
                <c:pt idx="4267">
                  <c:v>0.38270833333333337</c:v>
                </c:pt>
                <c:pt idx="4268">
                  <c:v>0.38271990740740741</c:v>
                </c:pt>
                <c:pt idx="4269">
                  <c:v>0.38273148148148151</c:v>
                </c:pt>
                <c:pt idx="4270">
                  <c:v>0.38274305555555554</c:v>
                </c:pt>
                <c:pt idx="4271">
                  <c:v>0.38275462962962964</c:v>
                </c:pt>
                <c:pt idx="4272">
                  <c:v>0.38276620370370368</c:v>
                </c:pt>
                <c:pt idx="4273">
                  <c:v>0.38277777777777783</c:v>
                </c:pt>
                <c:pt idx="4274">
                  <c:v>0.38278935185185187</c:v>
                </c:pt>
                <c:pt idx="4275">
                  <c:v>0.38280092592592596</c:v>
                </c:pt>
                <c:pt idx="4276">
                  <c:v>0.3828125</c:v>
                </c:pt>
                <c:pt idx="4277">
                  <c:v>0.38282407407407404</c:v>
                </c:pt>
                <c:pt idx="4278">
                  <c:v>0.38283564814814813</c:v>
                </c:pt>
                <c:pt idx="4279">
                  <c:v>0.38284722222222217</c:v>
                </c:pt>
                <c:pt idx="4280">
                  <c:v>0.38285879629629632</c:v>
                </c:pt>
                <c:pt idx="4281">
                  <c:v>0.38287037037037036</c:v>
                </c:pt>
                <c:pt idx="4282">
                  <c:v>0.38288194444444446</c:v>
                </c:pt>
                <c:pt idx="4283">
                  <c:v>0.38289351851851849</c:v>
                </c:pt>
                <c:pt idx="4284">
                  <c:v>0.38290509259259259</c:v>
                </c:pt>
                <c:pt idx="4285">
                  <c:v>0.38291666666666663</c:v>
                </c:pt>
                <c:pt idx="4286">
                  <c:v>0.38292824074074078</c:v>
                </c:pt>
                <c:pt idx="4287">
                  <c:v>0.38293981481481482</c:v>
                </c:pt>
                <c:pt idx="4288">
                  <c:v>0.38295138888888891</c:v>
                </c:pt>
                <c:pt idx="4289">
                  <c:v>0.38296296296296295</c:v>
                </c:pt>
                <c:pt idx="4290">
                  <c:v>0.38297453703703704</c:v>
                </c:pt>
                <c:pt idx="4291">
                  <c:v>0.38298611111111108</c:v>
                </c:pt>
                <c:pt idx="4292">
                  <c:v>0.38299768518518523</c:v>
                </c:pt>
                <c:pt idx="4293">
                  <c:v>0.38300925925925927</c:v>
                </c:pt>
                <c:pt idx="4294">
                  <c:v>0.38302083333333337</c:v>
                </c:pt>
                <c:pt idx="4295">
                  <c:v>0.3830324074074074</c:v>
                </c:pt>
                <c:pt idx="4296">
                  <c:v>0.3830439814814815</c:v>
                </c:pt>
                <c:pt idx="4297">
                  <c:v>0.38305555555555554</c:v>
                </c:pt>
                <c:pt idx="4298">
                  <c:v>0.38306712962962958</c:v>
                </c:pt>
                <c:pt idx="4299">
                  <c:v>0.38307870370370373</c:v>
                </c:pt>
                <c:pt idx="4300">
                  <c:v>0.38309027777777777</c:v>
                </c:pt>
                <c:pt idx="4301">
                  <c:v>0.38310185185185186</c:v>
                </c:pt>
                <c:pt idx="4302">
                  <c:v>0.3831134259259259</c:v>
                </c:pt>
                <c:pt idx="4303">
                  <c:v>0.38312499999999999</c:v>
                </c:pt>
                <c:pt idx="4304">
                  <c:v>0.38313657407407403</c:v>
                </c:pt>
                <c:pt idx="4305">
                  <c:v>0.38314814814814818</c:v>
                </c:pt>
                <c:pt idx="4306">
                  <c:v>0.38315972222222222</c:v>
                </c:pt>
                <c:pt idx="4307">
                  <c:v>0.38317129629629632</c:v>
                </c:pt>
                <c:pt idx="4308">
                  <c:v>0.38318287037037035</c:v>
                </c:pt>
                <c:pt idx="4309">
                  <c:v>0.38319444444444445</c:v>
                </c:pt>
                <c:pt idx="4310">
                  <c:v>0.38320601851851849</c:v>
                </c:pt>
                <c:pt idx="4311">
                  <c:v>0.38321759259259264</c:v>
                </c:pt>
                <c:pt idx="4312">
                  <c:v>0.38322916666666668</c:v>
                </c:pt>
                <c:pt idx="4313">
                  <c:v>0.38324074074074077</c:v>
                </c:pt>
                <c:pt idx="4314">
                  <c:v>0.38325231481481481</c:v>
                </c:pt>
                <c:pt idx="4315">
                  <c:v>0.3832638888888889</c:v>
                </c:pt>
                <c:pt idx="4316">
                  <c:v>0.38327546296296294</c:v>
                </c:pt>
                <c:pt idx="4317">
                  <c:v>0.38328703703703698</c:v>
                </c:pt>
                <c:pt idx="4318">
                  <c:v>0.38329861111111113</c:v>
                </c:pt>
                <c:pt idx="4319">
                  <c:v>0.38331018518518517</c:v>
                </c:pt>
                <c:pt idx="4320">
                  <c:v>0.38332175925925926</c:v>
                </c:pt>
                <c:pt idx="4321">
                  <c:v>0.3833333333333333</c:v>
                </c:pt>
                <c:pt idx="4322">
                  <c:v>0.3833449074074074</c:v>
                </c:pt>
                <c:pt idx="4323">
                  <c:v>0.38335648148148144</c:v>
                </c:pt>
                <c:pt idx="4324">
                  <c:v>0.38336805555555559</c:v>
                </c:pt>
                <c:pt idx="4325">
                  <c:v>0.38337962962962963</c:v>
                </c:pt>
                <c:pt idx="4326">
                  <c:v>0.38339120370370372</c:v>
                </c:pt>
                <c:pt idx="4327">
                  <c:v>0.38340277777777776</c:v>
                </c:pt>
                <c:pt idx="4328">
                  <c:v>0.38341435185185185</c:v>
                </c:pt>
                <c:pt idx="4329">
                  <c:v>0.38342592592592589</c:v>
                </c:pt>
                <c:pt idx="4330">
                  <c:v>0.38343750000000004</c:v>
                </c:pt>
                <c:pt idx="4331">
                  <c:v>0.38344907407407408</c:v>
                </c:pt>
                <c:pt idx="4332">
                  <c:v>0.38346064814814818</c:v>
                </c:pt>
                <c:pt idx="4333">
                  <c:v>0.38347222222222221</c:v>
                </c:pt>
                <c:pt idx="4334">
                  <c:v>0.38348379629629631</c:v>
                </c:pt>
                <c:pt idx="4335">
                  <c:v>0.38349537037037035</c:v>
                </c:pt>
                <c:pt idx="4336">
                  <c:v>0.3835069444444445</c:v>
                </c:pt>
                <c:pt idx="4337">
                  <c:v>0.38351851851851854</c:v>
                </c:pt>
                <c:pt idx="4338">
                  <c:v>0.38353009259259258</c:v>
                </c:pt>
                <c:pt idx="4339">
                  <c:v>0.38354166666666667</c:v>
                </c:pt>
                <c:pt idx="4340">
                  <c:v>0.38355324074074071</c:v>
                </c:pt>
                <c:pt idx="4341">
                  <c:v>0.3835648148148148</c:v>
                </c:pt>
                <c:pt idx="4342">
                  <c:v>0.38357638888888884</c:v>
                </c:pt>
                <c:pt idx="4343">
                  <c:v>0.38358796296296299</c:v>
                </c:pt>
                <c:pt idx="4344">
                  <c:v>0.38359953703703703</c:v>
                </c:pt>
                <c:pt idx="4345">
                  <c:v>0.38361111111111112</c:v>
                </c:pt>
                <c:pt idx="4346">
                  <c:v>0.38362268518518516</c:v>
                </c:pt>
                <c:pt idx="4347">
                  <c:v>0.38363425925925926</c:v>
                </c:pt>
                <c:pt idx="4348">
                  <c:v>0.3836458333333333</c:v>
                </c:pt>
                <c:pt idx="4349">
                  <c:v>0.38365740740740745</c:v>
                </c:pt>
                <c:pt idx="4350">
                  <c:v>0.38366898148148149</c:v>
                </c:pt>
                <c:pt idx="4351">
                  <c:v>0.38368055555555558</c:v>
                </c:pt>
                <c:pt idx="4352">
                  <c:v>0.38369212962962962</c:v>
                </c:pt>
                <c:pt idx="4353">
                  <c:v>0.38370370370370371</c:v>
                </c:pt>
                <c:pt idx="4354">
                  <c:v>0.38371527777777775</c:v>
                </c:pt>
                <c:pt idx="4355">
                  <c:v>0.3837268518518519</c:v>
                </c:pt>
                <c:pt idx="4356">
                  <c:v>0.38373842592592594</c:v>
                </c:pt>
                <c:pt idx="4357">
                  <c:v>0.38375000000000004</c:v>
                </c:pt>
                <c:pt idx="4358">
                  <c:v>0.38376157407407407</c:v>
                </c:pt>
                <c:pt idx="4359">
                  <c:v>0.38377314814814811</c:v>
                </c:pt>
                <c:pt idx="4360">
                  <c:v>0.38378472222222221</c:v>
                </c:pt>
                <c:pt idx="4361">
                  <c:v>0.38379629629629625</c:v>
                </c:pt>
                <c:pt idx="4362">
                  <c:v>0.3838078703703704</c:v>
                </c:pt>
                <c:pt idx="4363">
                  <c:v>0.38381944444444444</c:v>
                </c:pt>
                <c:pt idx="4364">
                  <c:v>0.38383101851851853</c:v>
                </c:pt>
                <c:pt idx="4365">
                  <c:v>0.38384259259259257</c:v>
                </c:pt>
                <c:pt idx="4366">
                  <c:v>0.38385416666666666</c:v>
                </c:pt>
                <c:pt idx="4367">
                  <c:v>0.3838657407407407</c:v>
                </c:pt>
                <c:pt idx="4368">
                  <c:v>0.38387731481481485</c:v>
                </c:pt>
                <c:pt idx="4369">
                  <c:v>0.38388888888888889</c:v>
                </c:pt>
                <c:pt idx="4370">
                  <c:v>0.38390046296296299</c:v>
                </c:pt>
                <c:pt idx="4371">
                  <c:v>0.38391203703703702</c:v>
                </c:pt>
                <c:pt idx="4372">
                  <c:v>0.38392361111111112</c:v>
                </c:pt>
                <c:pt idx="4373">
                  <c:v>0.38393518518518516</c:v>
                </c:pt>
                <c:pt idx="4374">
                  <c:v>0.38394675925925931</c:v>
                </c:pt>
                <c:pt idx="4375">
                  <c:v>0.38395833333333335</c:v>
                </c:pt>
                <c:pt idx="4376">
                  <c:v>0.38396990740740744</c:v>
                </c:pt>
                <c:pt idx="4377">
                  <c:v>0.38398148148148148</c:v>
                </c:pt>
                <c:pt idx="4378">
                  <c:v>0.38399305555555552</c:v>
                </c:pt>
                <c:pt idx="4379">
                  <c:v>0.38400462962962961</c:v>
                </c:pt>
                <c:pt idx="4380">
                  <c:v>0.38401620370370365</c:v>
                </c:pt>
                <c:pt idx="4381">
                  <c:v>0.3840277777777778</c:v>
                </c:pt>
                <c:pt idx="4382">
                  <c:v>0.38403935185185184</c:v>
                </c:pt>
                <c:pt idx="4383">
                  <c:v>0.38405092592592593</c:v>
                </c:pt>
                <c:pt idx="4384">
                  <c:v>0.38406249999999997</c:v>
                </c:pt>
                <c:pt idx="4385">
                  <c:v>0.38407407407407407</c:v>
                </c:pt>
                <c:pt idx="4386">
                  <c:v>0.38408564814814811</c:v>
                </c:pt>
                <c:pt idx="4387">
                  <c:v>0.38409722222222226</c:v>
                </c:pt>
                <c:pt idx="4388">
                  <c:v>0.3841087962962963</c:v>
                </c:pt>
                <c:pt idx="4389">
                  <c:v>0.38412037037037039</c:v>
                </c:pt>
                <c:pt idx="4390">
                  <c:v>0.38413194444444443</c:v>
                </c:pt>
                <c:pt idx="4391">
                  <c:v>0.38414351851851852</c:v>
                </c:pt>
                <c:pt idx="4392">
                  <c:v>0.38415509259259256</c:v>
                </c:pt>
                <c:pt idx="4393">
                  <c:v>0.38416666666666671</c:v>
                </c:pt>
                <c:pt idx="4394">
                  <c:v>0.38417824074074075</c:v>
                </c:pt>
                <c:pt idx="4395">
                  <c:v>0.38418981481481485</c:v>
                </c:pt>
                <c:pt idx="4396">
                  <c:v>0.38420138888888888</c:v>
                </c:pt>
                <c:pt idx="4397">
                  <c:v>0.38421296296296298</c:v>
                </c:pt>
                <c:pt idx="4398">
                  <c:v>0.38422453703703702</c:v>
                </c:pt>
                <c:pt idx="4399">
                  <c:v>0.38423611111111117</c:v>
                </c:pt>
                <c:pt idx="4400">
                  <c:v>0.38424768518518521</c:v>
                </c:pt>
                <c:pt idx="4401">
                  <c:v>0.38425925925925924</c:v>
                </c:pt>
                <c:pt idx="4402">
                  <c:v>0.38427083333333334</c:v>
                </c:pt>
                <c:pt idx="4403">
                  <c:v>0.38428240740740738</c:v>
                </c:pt>
                <c:pt idx="4404">
                  <c:v>0.38429398148148147</c:v>
                </c:pt>
                <c:pt idx="4405">
                  <c:v>0.38430555555555551</c:v>
                </c:pt>
                <c:pt idx="4406">
                  <c:v>0.38431712962962966</c:v>
                </c:pt>
                <c:pt idx="4407">
                  <c:v>0.3843287037037037</c:v>
                </c:pt>
                <c:pt idx="4408">
                  <c:v>0.38434027777777779</c:v>
                </c:pt>
                <c:pt idx="4409">
                  <c:v>0.38435185185185183</c:v>
                </c:pt>
                <c:pt idx="4410">
                  <c:v>0.38436342592592593</c:v>
                </c:pt>
                <c:pt idx="4411">
                  <c:v>0.38437499999999997</c:v>
                </c:pt>
                <c:pt idx="4412">
                  <c:v>0.38438657407407412</c:v>
                </c:pt>
                <c:pt idx="4413">
                  <c:v>0.38439814814814816</c:v>
                </c:pt>
                <c:pt idx="4414">
                  <c:v>0.38440972222222225</c:v>
                </c:pt>
                <c:pt idx="4415">
                  <c:v>0.38442129629629629</c:v>
                </c:pt>
                <c:pt idx="4416">
                  <c:v>0.38443287037037038</c:v>
                </c:pt>
                <c:pt idx="4417">
                  <c:v>0.38444444444444442</c:v>
                </c:pt>
                <c:pt idx="4418">
                  <c:v>0.38445601851851857</c:v>
                </c:pt>
                <c:pt idx="4419">
                  <c:v>0.38446759259259261</c:v>
                </c:pt>
                <c:pt idx="4420">
                  <c:v>0.38447916666666665</c:v>
                </c:pt>
                <c:pt idx="4421">
                  <c:v>0.38449074074074074</c:v>
                </c:pt>
                <c:pt idx="4422">
                  <c:v>0.38450231481481478</c:v>
                </c:pt>
                <c:pt idx="4423">
                  <c:v>0.38451388888888888</c:v>
                </c:pt>
                <c:pt idx="4424">
                  <c:v>0.38452546296296292</c:v>
                </c:pt>
                <c:pt idx="4425">
                  <c:v>0.38453703703703707</c:v>
                </c:pt>
                <c:pt idx="4426">
                  <c:v>0.3845486111111111</c:v>
                </c:pt>
                <c:pt idx="4427">
                  <c:v>0.3845601851851852</c:v>
                </c:pt>
                <c:pt idx="4428">
                  <c:v>0.38457175925925924</c:v>
                </c:pt>
                <c:pt idx="4429">
                  <c:v>0.38458333333333333</c:v>
                </c:pt>
                <c:pt idx="4430">
                  <c:v>0.38459490740740737</c:v>
                </c:pt>
                <c:pt idx="4431">
                  <c:v>0.38460648148148152</c:v>
                </c:pt>
                <c:pt idx="4432">
                  <c:v>0.38461805555555556</c:v>
                </c:pt>
                <c:pt idx="4433">
                  <c:v>0.38462962962962965</c:v>
                </c:pt>
                <c:pt idx="4434">
                  <c:v>0.38464120370370369</c:v>
                </c:pt>
                <c:pt idx="4435">
                  <c:v>0.38465277777777779</c:v>
                </c:pt>
                <c:pt idx="4436">
                  <c:v>0.38466435185185183</c:v>
                </c:pt>
                <c:pt idx="4437">
                  <c:v>0.38467592592592598</c:v>
                </c:pt>
                <c:pt idx="4438">
                  <c:v>0.38468750000000002</c:v>
                </c:pt>
                <c:pt idx="4439">
                  <c:v>0.38469907407407411</c:v>
                </c:pt>
                <c:pt idx="4440">
                  <c:v>0.38471064814814815</c:v>
                </c:pt>
                <c:pt idx="4441">
                  <c:v>0.38472222222222219</c:v>
                </c:pt>
                <c:pt idx="4442">
                  <c:v>0.38473379629629628</c:v>
                </c:pt>
                <c:pt idx="4443">
                  <c:v>0.38474537037037032</c:v>
                </c:pt>
                <c:pt idx="4444">
                  <c:v>0.38475694444444447</c:v>
                </c:pt>
                <c:pt idx="4445">
                  <c:v>0.38476851851851851</c:v>
                </c:pt>
                <c:pt idx="4446">
                  <c:v>0.3847800925925926</c:v>
                </c:pt>
                <c:pt idx="4447">
                  <c:v>0.38479166666666664</c:v>
                </c:pt>
                <c:pt idx="4448">
                  <c:v>0.38480324074074074</c:v>
                </c:pt>
                <c:pt idx="4449">
                  <c:v>0.38481481481481478</c:v>
                </c:pt>
                <c:pt idx="4450">
                  <c:v>0.38482638888888893</c:v>
                </c:pt>
                <c:pt idx="4451">
                  <c:v>0.38483796296296297</c:v>
                </c:pt>
                <c:pt idx="4452">
                  <c:v>0.38484953703703706</c:v>
                </c:pt>
                <c:pt idx="4453">
                  <c:v>0.3848611111111111</c:v>
                </c:pt>
                <c:pt idx="4454">
                  <c:v>0.38487268518518519</c:v>
                </c:pt>
                <c:pt idx="4455">
                  <c:v>0.38488425925925923</c:v>
                </c:pt>
                <c:pt idx="4456">
                  <c:v>0.38489583333333338</c:v>
                </c:pt>
                <c:pt idx="4457">
                  <c:v>0.38490740740740742</c:v>
                </c:pt>
                <c:pt idx="4458">
                  <c:v>0.38491898148148151</c:v>
                </c:pt>
                <c:pt idx="4459">
                  <c:v>0.38493055555555555</c:v>
                </c:pt>
                <c:pt idx="4460">
                  <c:v>0.38494212962962965</c:v>
                </c:pt>
                <c:pt idx="4461">
                  <c:v>0.38495370370370369</c:v>
                </c:pt>
                <c:pt idx="4462">
                  <c:v>0.38496527777777773</c:v>
                </c:pt>
                <c:pt idx="4463">
                  <c:v>0.38497685185185188</c:v>
                </c:pt>
                <c:pt idx="4464">
                  <c:v>0.38498842592592591</c:v>
                </c:pt>
                <c:pt idx="4465">
                  <c:v>0.38500000000000001</c:v>
                </c:pt>
                <c:pt idx="4466">
                  <c:v>0.38501157407407405</c:v>
                </c:pt>
                <c:pt idx="4467">
                  <c:v>0.38502314814814814</c:v>
                </c:pt>
                <c:pt idx="4468">
                  <c:v>0.38503472222222218</c:v>
                </c:pt>
                <c:pt idx="4469">
                  <c:v>0.38504629629629633</c:v>
                </c:pt>
                <c:pt idx="4470">
                  <c:v>0.38505787037037037</c:v>
                </c:pt>
                <c:pt idx="4471">
                  <c:v>0.38506944444444446</c:v>
                </c:pt>
                <c:pt idx="4472">
                  <c:v>0.3850810185185185</c:v>
                </c:pt>
                <c:pt idx="4473">
                  <c:v>0.3850925925925926</c:v>
                </c:pt>
                <c:pt idx="4474">
                  <c:v>0.38510416666666664</c:v>
                </c:pt>
                <c:pt idx="4475">
                  <c:v>0.38511574074074079</c:v>
                </c:pt>
                <c:pt idx="4476">
                  <c:v>0.38512731481481483</c:v>
                </c:pt>
                <c:pt idx="4477">
                  <c:v>0.38513888888888892</c:v>
                </c:pt>
                <c:pt idx="4478">
                  <c:v>0.38515046296296296</c:v>
                </c:pt>
                <c:pt idx="4479">
                  <c:v>0.38516203703703705</c:v>
                </c:pt>
                <c:pt idx="4480">
                  <c:v>0.38517361111111109</c:v>
                </c:pt>
                <c:pt idx="4481">
                  <c:v>0.38518518518518513</c:v>
                </c:pt>
                <c:pt idx="4482">
                  <c:v>0.38519675925925928</c:v>
                </c:pt>
                <c:pt idx="4483">
                  <c:v>0.38520833333333332</c:v>
                </c:pt>
                <c:pt idx="4484">
                  <c:v>0.38521990740740741</c:v>
                </c:pt>
                <c:pt idx="4485">
                  <c:v>0.38523148148148145</c:v>
                </c:pt>
                <c:pt idx="4486">
                  <c:v>0.38524305555555555</c:v>
                </c:pt>
                <c:pt idx="4487">
                  <c:v>0.38525462962962959</c:v>
                </c:pt>
                <c:pt idx="4488">
                  <c:v>0.38526620370370374</c:v>
                </c:pt>
                <c:pt idx="4489">
                  <c:v>0.38527777777777777</c:v>
                </c:pt>
                <c:pt idx="4490">
                  <c:v>0.38528935185185187</c:v>
                </c:pt>
                <c:pt idx="4491">
                  <c:v>0.38530092592592591</c:v>
                </c:pt>
                <c:pt idx="4492">
                  <c:v>0.3853125</c:v>
                </c:pt>
                <c:pt idx="4493">
                  <c:v>0.38532407407407404</c:v>
                </c:pt>
                <c:pt idx="4494">
                  <c:v>0.38533564814814819</c:v>
                </c:pt>
                <c:pt idx="4495">
                  <c:v>0.38534722222222223</c:v>
                </c:pt>
                <c:pt idx="4496">
                  <c:v>0.38535879629629632</c:v>
                </c:pt>
                <c:pt idx="4497">
                  <c:v>0.38537037037037036</c:v>
                </c:pt>
                <c:pt idx="4498">
                  <c:v>0.38538194444444446</c:v>
                </c:pt>
                <c:pt idx="4499">
                  <c:v>0.3853935185185185</c:v>
                </c:pt>
                <c:pt idx="4500">
                  <c:v>0.38540509259259265</c:v>
                </c:pt>
                <c:pt idx="4501">
                  <c:v>0.38541666666666669</c:v>
                </c:pt>
                <c:pt idx="4502">
                  <c:v>0.38542824074074072</c:v>
                </c:pt>
                <c:pt idx="4503">
                  <c:v>0.38543981481481482</c:v>
                </c:pt>
                <c:pt idx="4504">
                  <c:v>0.38545138888888886</c:v>
                </c:pt>
                <c:pt idx="4505">
                  <c:v>0.38546296296296295</c:v>
                </c:pt>
                <c:pt idx="4506">
                  <c:v>0.38547453703703699</c:v>
                </c:pt>
                <c:pt idx="4507">
                  <c:v>0.38548611111111114</c:v>
                </c:pt>
                <c:pt idx="4508">
                  <c:v>0.38549768518518518</c:v>
                </c:pt>
                <c:pt idx="4509">
                  <c:v>0.38550925925925927</c:v>
                </c:pt>
                <c:pt idx="4510">
                  <c:v>0.38552083333333331</c:v>
                </c:pt>
                <c:pt idx="4511">
                  <c:v>0.38553240740740741</c:v>
                </c:pt>
                <c:pt idx="4512">
                  <c:v>0.38554398148148145</c:v>
                </c:pt>
                <c:pt idx="4513">
                  <c:v>0.3855555555555556</c:v>
                </c:pt>
                <c:pt idx="4514">
                  <c:v>0.38556712962962963</c:v>
                </c:pt>
                <c:pt idx="4515">
                  <c:v>0.38557870370370373</c:v>
                </c:pt>
                <c:pt idx="4516">
                  <c:v>0.38559027777777777</c:v>
                </c:pt>
                <c:pt idx="4517">
                  <c:v>0.38560185185185186</c:v>
                </c:pt>
                <c:pt idx="4518">
                  <c:v>0.3856134259259259</c:v>
                </c:pt>
                <c:pt idx="4519">
                  <c:v>0.38562500000000005</c:v>
                </c:pt>
                <c:pt idx="4520">
                  <c:v>0.38563657407407409</c:v>
                </c:pt>
                <c:pt idx="4521">
                  <c:v>0.38564814814814818</c:v>
                </c:pt>
                <c:pt idx="4522">
                  <c:v>0.38565972222222222</c:v>
                </c:pt>
                <c:pt idx="4523">
                  <c:v>0.38567129629629626</c:v>
                </c:pt>
                <c:pt idx="4524">
                  <c:v>0.38568287037037036</c:v>
                </c:pt>
                <c:pt idx="4525">
                  <c:v>0.3856944444444444</c:v>
                </c:pt>
                <c:pt idx="4526">
                  <c:v>0.38570601851851855</c:v>
                </c:pt>
                <c:pt idx="4527">
                  <c:v>0.38571759259259258</c:v>
                </c:pt>
                <c:pt idx="4528">
                  <c:v>0.38572916666666668</c:v>
                </c:pt>
                <c:pt idx="4529">
                  <c:v>0.38574074074074072</c:v>
                </c:pt>
                <c:pt idx="4530">
                  <c:v>0.38575231481481481</c:v>
                </c:pt>
                <c:pt idx="4531">
                  <c:v>0.38576388888888885</c:v>
                </c:pt>
                <c:pt idx="4532">
                  <c:v>0.385775462962963</c:v>
                </c:pt>
                <c:pt idx="4533">
                  <c:v>0.38578703703703704</c:v>
                </c:pt>
                <c:pt idx="4534">
                  <c:v>0.38579861111111113</c:v>
                </c:pt>
                <c:pt idx="4535">
                  <c:v>0.38581018518518517</c:v>
                </c:pt>
                <c:pt idx="4536">
                  <c:v>0.38582175925925927</c:v>
                </c:pt>
                <c:pt idx="4537">
                  <c:v>0.38583333333333331</c:v>
                </c:pt>
                <c:pt idx="4538">
                  <c:v>0.38584490740740746</c:v>
                </c:pt>
                <c:pt idx="4539">
                  <c:v>0.38585648148148149</c:v>
                </c:pt>
                <c:pt idx="4540">
                  <c:v>0.38586805555555559</c:v>
                </c:pt>
                <c:pt idx="4541">
                  <c:v>0.38587962962962963</c:v>
                </c:pt>
                <c:pt idx="4542">
                  <c:v>0.38589120370370367</c:v>
                </c:pt>
                <c:pt idx="4543">
                  <c:v>0.38590277777777776</c:v>
                </c:pt>
                <c:pt idx="4544">
                  <c:v>0.3859143518518518</c:v>
                </c:pt>
                <c:pt idx="4545">
                  <c:v>0.38592592592592595</c:v>
                </c:pt>
                <c:pt idx="4546">
                  <c:v>0.38593749999999999</c:v>
                </c:pt>
                <c:pt idx="4547">
                  <c:v>0.38594907407407408</c:v>
                </c:pt>
                <c:pt idx="4548">
                  <c:v>0.38596064814814812</c:v>
                </c:pt>
                <c:pt idx="4549">
                  <c:v>0.38597222222222222</c:v>
                </c:pt>
                <c:pt idx="4550">
                  <c:v>0.38598379629629626</c:v>
                </c:pt>
                <c:pt idx="4551">
                  <c:v>0.38599537037037041</c:v>
                </c:pt>
                <c:pt idx="4552">
                  <c:v>0.38600694444444444</c:v>
                </c:pt>
                <c:pt idx="4553">
                  <c:v>0.38601851851851854</c:v>
                </c:pt>
                <c:pt idx="4554">
                  <c:v>0.38603009259259258</c:v>
                </c:pt>
                <c:pt idx="4555">
                  <c:v>0.38604166666666667</c:v>
                </c:pt>
                <c:pt idx="4556">
                  <c:v>0.38605324074074071</c:v>
                </c:pt>
                <c:pt idx="4557">
                  <c:v>0.38606481481481486</c:v>
                </c:pt>
                <c:pt idx="4558">
                  <c:v>0.3860763888888889</c:v>
                </c:pt>
                <c:pt idx="4559">
                  <c:v>0.38608796296296299</c:v>
                </c:pt>
                <c:pt idx="4560">
                  <c:v>0.38609953703703703</c:v>
                </c:pt>
                <c:pt idx="4561">
                  <c:v>0.38611111111111113</c:v>
                </c:pt>
                <c:pt idx="4562">
                  <c:v>0.38612268518518517</c:v>
                </c:pt>
                <c:pt idx="4563">
                  <c:v>0.38613425925925932</c:v>
                </c:pt>
                <c:pt idx="4564">
                  <c:v>0.38614583333333335</c:v>
                </c:pt>
                <c:pt idx="4565">
                  <c:v>0.38615740740740739</c:v>
                </c:pt>
                <c:pt idx="4566">
                  <c:v>0.38616898148148149</c:v>
                </c:pt>
                <c:pt idx="4567">
                  <c:v>0.38618055555555553</c:v>
                </c:pt>
                <c:pt idx="4568">
                  <c:v>0.38619212962962962</c:v>
                </c:pt>
                <c:pt idx="4569">
                  <c:v>0.38620370370370366</c:v>
                </c:pt>
                <c:pt idx="4570">
                  <c:v>0.38621527777777781</c:v>
                </c:pt>
                <c:pt idx="4571">
                  <c:v>0.38622685185185185</c:v>
                </c:pt>
                <c:pt idx="4572">
                  <c:v>0.38623842592592594</c:v>
                </c:pt>
                <c:pt idx="4573">
                  <c:v>0.38624999999999998</c:v>
                </c:pt>
                <c:pt idx="4574">
                  <c:v>0.38626157407407408</c:v>
                </c:pt>
                <c:pt idx="4575">
                  <c:v>0.38627314814814812</c:v>
                </c:pt>
                <c:pt idx="4576">
                  <c:v>0.38628472222222227</c:v>
                </c:pt>
                <c:pt idx="4577">
                  <c:v>0.3862962962962963</c:v>
                </c:pt>
                <c:pt idx="4578">
                  <c:v>0.3863078703703704</c:v>
                </c:pt>
                <c:pt idx="4579">
                  <c:v>0.38631944444444444</c:v>
                </c:pt>
                <c:pt idx="4580">
                  <c:v>0.38633101851851853</c:v>
                </c:pt>
                <c:pt idx="4581">
                  <c:v>0.38634259259259257</c:v>
                </c:pt>
                <c:pt idx="4582">
                  <c:v>0.38635416666666672</c:v>
                </c:pt>
                <c:pt idx="4583">
                  <c:v>0.38636574074074076</c:v>
                </c:pt>
                <c:pt idx="4584">
                  <c:v>0.3863773148148148</c:v>
                </c:pt>
                <c:pt idx="4585">
                  <c:v>0.38638888888888889</c:v>
                </c:pt>
                <c:pt idx="4586">
                  <c:v>0.38640046296296293</c:v>
                </c:pt>
                <c:pt idx="4587">
                  <c:v>0.38641203703703703</c:v>
                </c:pt>
                <c:pt idx="4588">
                  <c:v>0.38642361111111106</c:v>
                </c:pt>
                <c:pt idx="4589">
                  <c:v>0.38643518518518521</c:v>
                </c:pt>
                <c:pt idx="4590">
                  <c:v>0.38644675925925925</c:v>
                </c:pt>
                <c:pt idx="4591">
                  <c:v>0.38645833333333335</c:v>
                </c:pt>
                <c:pt idx="4592">
                  <c:v>0.38646990740740739</c:v>
                </c:pt>
                <c:pt idx="4593">
                  <c:v>0.38648148148148148</c:v>
                </c:pt>
                <c:pt idx="4594">
                  <c:v>0.38649305555555552</c:v>
                </c:pt>
                <c:pt idx="4595">
                  <c:v>0.38650462962962967</c:v>
                </c:pt>
                <c:pt idx="4596">
                  <c:v>0.38651620370370371</c:v>
                </c:pt>
                <c:pt idx="4597">
                  <c:v>0.3865277777777778</c:v>
                </c:pt>
                <c:pt idx="4598">
                  <c:v>0.38653935185185184</c:v>
                </c:pt>
                <c:pt idx="4599">
                  <c:v>0.38655092592592594</c:v>
                </c:pt>
                <c:pt idx="4600">
                  <c:v>0.38656249999999998</c:v>
                </c:pt>
                <c:pt idx="4601">
                  <c:v>0.38657407407407413</c:v>
                </c:pt>
                <c:pt idx="4602">
                  <c:v>0.38658564814814816</c:v>
                </c:pt>
                <c:pt idx="4603">
                  <c:v>0.3865972222222222</c:v>
                </c:pt>
                <c:pt idx="4604">
                  <c:v>0.3866087962962963</c:v>
                </c:pt>
                <c:pt idx="4605">
                  <c:v>0.38662037037037034</c:v>
                </c:pt>
                <c:pt idx="4606">
                  <c:v>0.38663194444444443</c:v>
                </c:pt>
                <c:pt idx="4607">
                  <c:v>0.38664351851851847</c:v>
                </c:pt>
                <c:pt idx="4608">
                  <c:v>0.38665509259259262</c:v>
                </c:pt>
                <c:pt idx="4609">
                  <c:v>0.38666666666666666</c:v>
                </c:pt>
                <c:pt idx="4610">
                  <c:v>0.38667824074074075</c:v>
                </c:pt>
                <c:pt idx="4611">
                  <c:v>0.38668981481481479</c:v>
                </c:pt>
                <c:pt idx="4612">
                  <c:v>0.38670138888888889</c:v>
                </c:pt>
                <c:pt idx="4613">
                  <c:v>0.38671296296296293</c:v>
                </c:pt>
                <c:pt idx="4614">
                  <c:v>0.38672453703703707</c:v>
                </c:pt>
                <c:pt idx="4615">
                  <c:v>0.38673611111111111</c:v>
                </c:pt>
                <c:pt idx="4616">
                  <c:v>0.38674768518518521</c:v>
                </c:pt>
                <c:pt idx="4617">
                  <c:v>0.38675925925925925</c:v>
                </c:pt>
                <c:pt idx="4618">
                  <c:v>0.38677083333333334</c:v>
                </c:pt>
                <c:pt idx="4619">
                  <c:v>0.38678240740740738</c:v>
                </c:pt>
                <c:pt idx="4620">
                  <c:v>0.38679398148148153</c:v>
                </c:pt>
                <c:pt idx="4621">
                  <c:v>0.38680555555555557</c:v>
                </c:pt>
                <c:pt idx="4622">
                  <c:v>0.38681712962962966</c:v>
                </c:pt>
                <c:pt idx="4623">
                  <c:v>0.3868287037037037</c:v>
                </c:pt>
                <c:pt idx="4624">
                  <c:v>0.3868402777777778</c:v>
                </c:pt>
                <c:pt idx="4625">
                  <c:v>0.38685185185185184</c:v>
                </c:pt>
                <c:pt idx="4626">
                  <c:v>0.38686342592592587</c:v>
                </c:pt>
                <c:pt idx="4627">
                  <c:v>0.38687500000000002</c:v>
                </c:pt>
                <c:pt idx="4628">
                  <c:v>0.38688657407407406</c:v>
                </c:pt>
                <c:pt idx="4629">
                  <c:v>0.38689814814814816</c:v>
                </c:pt>
                <c:pt idx="4630">
                  <c:v>0.3869097222222222</c:v>
                </c:pt>
                <c:pt idx="4631">
                  <c:v>0.38692129629629629</c:v>
                </c:pt>
                <c:pt idx="4632">
                  <c:v>0.38693287037037033</c:v>
                </c:pt>
                <c:pt idx="4633">
                  <c:v>0.38694444444444448</c:v>
                </c:pt>
                <c:pt idx="4634">
                  <c:v>0.38695601851851852</c:v>
                </c:pt>
                <c:pt idx="4635">
                  <c:v>0.38696759259259261</c:v>
                </c:pt>
                <c:pt idx="4636">
                  <c:v>0.38697916666666665</c:v>
                </c:pt>
                <c:pt idx="4637">
                  <c:v>0.38699074074074075</c:v>
                </c:pt>
                <c:pt idx="4638">
                  <c:v>0.38700231481481479</c:v>
                </c:pt>
                <c:pt idx="4639">
                  <c:v>0.38701388888888894</c:v>
                </c:pt>
                <c:pt idx="4640">
                  <c:v>0.38702546296296297</c:v>
                </c:pt>
                <c:pt idx="4641">
                  <c:v>0.38703703703703707</c:v>
                </c:pt>
                <c:pt idx="4642">
                  <c:v>0.38704861111111111</c:v>
                </c:pt>
                <c:pt idx="4643">
                  <c:v>0.3870601851851852</c:v>
                </c:pt>
                <c:pt idx="4644">
                  <c:v>0.38707175925925924</c:v>
                </c:pt>
                <c:pt idx="4645">
                  <c:v>0.38708333333333328</c:v>
                </c:pt>
                <c:pt idx="4646">
                  <c:v>0.38709490740740743</c:v>
                </c:pt>
                <c:pt idx="4647">
                  <c:v>0.38710648148148147</c:v>
                </c:pt>
                <c:pt idx="4648">
                  <c:v>0.38711805555555556</c:v>
                </c:pt>
                <c:pt idx="4649">
                  <c:v>0.3871296296296296</c:v>
                </c:pt>
                <c:pt idx="4650">
                  <c:v>0.3871412037037037</c:v>
                </c:pt>
                <c:pt idx="4651">
                  <c:v>0.38715277777777773</c:v>
                </c:pt>
                <c:pt idx="4652">
                  <c:v>0.38716435185185188</c:v>
                </c:pt>
                <c:pt idx="4653">
                  <c:v>0.38717592592592592</c:v>
                </c:pt>
                <c:pt idx="4654">
                  <c:v>0.38718750000000002</c:v>
                </c:pt>
                <c:pt idx="4655">
                  <c:v>0.38719907407407406</c:v>
                </c:pt>
                <c:pt idx="4656">
                  <c:v>0.38721064814814815</c:v>
                </c:pt>
                <c:pt idx="4657">
                  <c:v>0.38722222222222219</c:v>
                </c:pt>
                <c:pt idx="4658">
                  <c:v>0.38723379629629634</c:v>
                </c:pt>
                <c:pt idx="4659">
                  <c:v>0.38724537037037038</c:v>
                </c:pt>
                <c:pt idx="4660">
                  <c:v>0.38725694444444447</c:v>
                </c:pt>
                <c:pt idx="4661">
                  <c:v>0.38726851851851851</c:v>
                </c:pt>
                <c:pt idx="4662">
                  <c:v>0.38728009259259261</c:v>
                </c:pt>
                <c:pt idx="4663">
                  <c:v>0.38729166666666665</c:v>
                </c:pt>
                <c:pt idx="4664">
                  <c:v>0.38730324074074068</c:v>
                </c:pt>
                <c:pt idx="4665">
                  <c:v>0.38731481481481483</c:v>
                </c:pt>
                <c:pt idx="4666">
                  <c:v>0.38732638888888887</c:v>
                </c:pt>
                <c:pt idx="4667">
                  <c:v>0.38733796296296297</c:v>
                </c:pt>
                <c:pt idx="4668">
                  <c:v>0.38734953703703701</c:v>
                </c:pt>
                <c:pt idx="4669">
                  <c:v>0.3873611111111111</c:v>
                </c:pt>
                <c:pt idx="4670">
                  <c:v>0.38737268518518514</c:v>
                </c:pt>
                <c:pt idx="4671">
                  <c:v>0.38738425925925929</c:v>
                </c:pt>
                <c:pt idx="4672">
                  <c:v>0.38739583333333333</c:v>
                </c:pt>
                <c:pt idx="4673">
                  <c:v>0.38740740740740742</c:v>
                </c:pt>
                <c:pt idx="4674">
                  <c:v>0.38741898148148146</c:v>
                </c:pt>
                <c:pt idx="4675">
                  <c:v>0.38743055555555556</c:v>
                </c:pt>
                <c:pt idx="4676">
                  <c:v>0.38744212962962959</c:v>
                </c:pt>
                <c:pt idx="4677">
                  <c:v>0.38745370370370374</c:v>
                </c:pt>
                <c:pt idx="4678">
                  <c:v>0.38746527777777778</c:v>
                </c:pt>
                <c:pt idx="4679">
                  <c:v>0.38747685185185188</c:v>
                </c:pt>
                <c:pt idx="4680">
                  <c:v>0.38748842592592592</c:v>
                </c:pt>
                <c:pt idx="4681">
                  <c:v>0.38750000000000001</c:v>
                </c:pt>
                <c:pt idx="4682">
                  <c:v>0.38751157407407405</c:v>
                </c:pt>
                <c:pt idx="4683">
                  <c:v>0.3875231481481482</c:v>
                </c:pt>
                <c:pt idx="4684">
                  <c:v>0.38753472222222224</c:v>
                </c:pt>
                <c:pt idx="4685">
                  <c:v>0.38754629629629633</c:v>
                </c:pt>
                <c:pt idx="4686">
                  <c:v>0.38755787037037037</c:v>
                </c:pt>
                <c:pt idx="4687">
                  <c:v>0.38756944444444441</c:v>
                </c:pt>
                <c:pt idx="4688">
                  <c:v>0.38758101851851851</c:v>
                </c:pt>
                <c:pt idx="4689">
                  <c:v>0.38759259259259254</c:v>
                </c:pt>
                <c:pt idx="4690">
                  <c:v>0.38760416666666669</c:v>
                </c:pt>
                <c:pt idx="4691">
                  <c:v>0.38761574074074073</c:v>
                </c:pt>
                <c:pt idx="4692">
                  <c:v>0.38762731481481483</c:v>
                </c:pt>
                <c:pt idx="4693">
                  <c:v>0.38763888888888887</c:v>
                </c:pt>
                <c:pt idx="4694">
                  <c:v>0.38765046296296296</c:v>
                </c:pt>
                <c:pt idx="4695">
                  <c:v>0.387662037037037</c:v>
                </c:pt>
                <c:pt idx="4696">
                  <c:v>0.38767361111111115</c:v>
                </c:pt>
                <c:pt idx="4697">
                  <c:v>0.38768518518518519</c:v>
                </c:pt>
                <c:pt idx="4698">
                  <c:v>0.38769675925925928</c:v>
                </c:pt>
                <c:pt idx="4699">
                  <c:v>0.38770833333333332</c:v>
                </c:pt>
                <c:pt idx="4700">
                  <c:v>0.38771990740740742</c:v>
                </c:pt>
                <c:pt idx="4701">
                  <c:v>0.38773148148148145</c:v>
                </c:pt>
                <c:pt idx="4702">
                  <c:v>0.3877430555555556</c:v>
                </c:pt>
                <c:pt idx="4703">
                  <c:v>0.38775462962962964</c:v>
                </c:pt>
                <c:pt idx="4704">
                  <c:v>0.38776620370370374</c:v>
                </c:pt>
                <c:pt idx="4705">
                  <c:v>0.38777777777777778</c:v>
                </c:pt>
                <c:pt idx="4706">
                  <c:v>0.38778935185185182</c:v>
                </c:pt>
                <c:pt idx="4707">
                  <c:v>0.38780092592592591</c:v>
                </c:pt>
                <c:pt idx="4708">
                  <c:v>0.38781249999999995</c:v>
                </c:pt>
                <c:pt idx="4709">
                  <c:v>0.3878240740740741</c:v>
                </c:pt>
                <c:pt idx="4710">
                  <c:v>0.38783564814814814</c:v>
                </c:pt>
                <c:pt idx="4711">
                  <c:v>0.38784722222222223</c:v>
                </c:pt>
                <c:pt idx="4712">
                  <c:v>0.38785879629629627</c:v>
                </c:pt>
                <c:pt idx="4713">
                  <c:v>0.38787037037037037</c:v>
                </c:pt>
                <c:pt idx="4714">
                  <c:v>0.3878819444444444</c:v>
                </c:pt>
                <c:pt idx="4715">
                  <c:v>0.38789351851851855</c:v>
                </c:pt>
                <c:pt idx="4716">
                  <c:v>0.38790509259259259</c:v>
                </c:pt>
                <c:pt idx="4717">
                  <c:v>0.38791666666666669</c:v>
                </c:pt>
                <c:pt idx="4718">
                  <c:v>0.38792824074074073</c:v>
                </c:pt>
                <c:pt idx="4719">
                  <c:v>0.38793981481481482</c:v>
                </c:pt>
                <c:pt idx="4720">
                  <c:v>0.38795138888888886</c:v>
                </c:pt>
                <c:pt idx="4721">
                  <c:v>0.38796296296296301</c:v>
                </c:pt>
                <c:pt idx="4722">
                  <c:v>0.38797453703703705</c:v>
                </c:pt>
                <c:pt idx="4723">
                  <c:v>0.38798611111111114</c:v>
                </c:pt>
                <c:pt idx="4724">
                  <c:v>0.38799768518518518</c:v>
                </c:pt>
                <c:pt idx="4725">
                  <c:v>0.38800925925925928</c:v>
                </c:pt>
                <c:pt idx="4726">
                  <c:v>0.38802083333333331</c:v>
                </c:pt>
                <c:pt idx="4727">
                  <c:v>0.38803240740740735</c:v>
                </c:pt>
                <c:pt idx="4728">
                  <c:v>0.3880439814814815</c:v>
                </c:pt>
                <c:pt idx="4729">
                  <c:v>0.38805555555555554</c:v>
                </c:pt>
                <c:pt idx="4730">
                  <c:v>0.38806712962962964</c:v>
                </c:pt>
                <c:pt idx="4731">
                  <c:v>0.38807870370370368</c:v>
                </c:pt>
                <c:pt idx="4732">
                  <c:v>0.38809027777777777</c:v>
                </c:pt>
                <c:pt idx="4733">
                  <c:v>0.38810185185185181</c:v>
                </c:pt>
                <c:pt idx="4734">
                  <c:v>0.38811342592592596</c:v>
                </c:pt>
                <c:pt idx="4735">
                  <c:v>0.388125</c:v>
                </c:pt>
                <c:pt idx="4736">
                  <c:v>0.38813657407407409</c:v>
                </c:pt>
                <c:pt idx="4737">
                  <c:v>0.38814814814814813</c:v>
                </c:pt>
                <c:pt idx="4738">
                  <c:v>0.38815972222222223</c:v>
                </c:pt>
                <c:pt idx="4739">
                  <c:v>0.38817129629629626</c:v>
                </c:pt>
                <c:pt idx="4740">
                  <c:v>0.38818287037037041</c:v>
                </c:pt>
                <c:pt idx="4741">
                  <c:v>0.38819444444444445</c:v>
                </c:pt>
                <c:pt idx="4742">
                  <c:v>0.38820601851851855</c:v>
                </c:pt>
                <c:pt idx="4743">
                  <c:v>0.38821759259259259</c:v>
                </c:pt>
                <c:pt idx="4744">
                  <c:v>0.38822916666666668</c:v>
                </c:pt>
                <c:pt idx="4745">
                  <c:v>0.38824074074074072</c:v>
                </c:pt>
                <c:pt idx="4746">
                  <c:v>0.38825231481481487</c:v>
                </c:pt>
                <c:pt idx="4747">
                  <c:v>0.38826388888888891</c:v>
                </c:pt>
                <c:pt idx="4748">
                  <c:v>0.38827546296296295</c:v>
                </c:pt>
                <c:pt idx="4749">
                  <c:v>0.38828703703703704</c:v>
                </c:pt>
                <c:pt idx="4750">
                  <c:v>0.38829861111111108</c:v>
                </c:pt>
                <c:pt idx="4751">
                  <c:v>0.38831018518518517</c:v>
                </c:pt>
                <c:pt idx="4752">
                  <c:v>0.38832175925925921</c:v>
                </c:pt>
                <c:pt idx="4753">
                  <c:v>0.38833333333333336</c:v>
                </c:pt>
                <c:pt idx="4754">
                  <c:v>0.3883449074074074</c:v>
                </c:pt>
                <c:pt idx="4755">
                  <c:v>0.3883564814814815</c:v>
                </c:pt>
                <c:pt idx="4756">
                  <c:v>0.38836805555555554</c:v>
                </c:pt>
                <c:pt idx="4757">
                  <c:v>0.38837962962962963</c:v>
                </c:pt>
                <c:pt idx="4758">
                  <c:v>0.38839120370370367</c:v>
                </c:pt>
                <c:pt idx="4759">
                  <c:v>0.38840277777777782</c:v>
                </c:pt>
                <c:pt idx="4760">
                  <c:v>0.38841435185185186</c:v>
                </c:pt>
                <c:pt idx="4761">
                  <c:v>0.38842592592592595</c:v>
                </c:pt>
                <c:pt idx="4762">
                  <c:v>0.38843749999999999</c:v>
                </c:pt>
                <c:pt idx="4763">
                  <c:v>0.38844907407407409</c:v>
                </c:pt>
                <c:pt idx="4764">
                  <c:v>0.38846064814814812</c:v>
                </c:pt>
                <c:pt idx="4765">
                  <c:v>0.38847222222222227</c:v>
                </c:pt>
                <c:pt idx="4766">
                  <c:v>0.38848379629629631</c:v>
                </c:pt>
                <c:pt idx="4767">
                  <c:v>0.38849537037037035</c:v>
                </c:pt>
                <c:pt idx="4768">
                  <c:v>0.38850694444444445</c:v>
                </c:pt>
                <c:pt idx="4769">
                  <c:v>0.38851851851851849</c:v>
                </c:pt>
                <c:pt idx="4770">
                  <c:v>0.38853009259259258</c:v>
                </c:pt>
                <c:pt idx="4771">
                  <c:v>0.38854166666666662</c:v>
                </c:pt>
                <c:pt idx="4772">
                  <c:v>0.38855324074074077</c:v>
                </c:pt>
                <c:pt idx="4773">
                  <c:v>0.38856481481481481</c:v>
                </c:pt>
                <c:pt idx="4774">
                  <c:v>0.3885763888888889</c:v>
                </c:pt>
                <c:pt idx="4775">
                  <c:v>0.38858796296296294</c:v>
                </c:pt>
                <c:pt idx="4776">
                  <c:v>0.38859953703703703</c:v>
                </c:pt>
                <c:pt idx="4777">
                  <c:v>0.38861111111111107</c:v>
                </c:pt>
                <c:pt idx="4778">
                  <c:v>0.38862268518518522</c:v>
                </c:pt>
                <c:pt idx="4779">
                  <c:v>0.38863425925925926</c:v>
                </c:pt>
                <c:pt idx="4780">
                  <c:v>0.38864583333333336</c:v>
                </c:pt>
                <c:pt idx="4781">
                  <c:v>0.3886574074074074</c:v>
                </c:pt>
                <c:pt idx="4782">
                  <c:v>0.38866898148148149</c:v>
                </c:pt>
                <c:pt idx="4783">
                  <c:v>0.38868055555555553</c:v>
                </c:pt>
                <c:pt idx="4784">
                  <c:v>0.38869212962962968</c:v>
                </c:pt>
                <c:pt idx="4785">
                  <c:v>0.38870370370370372</c:v>
                </c:pt>
                <c:pt idx="4786">
                  <c:v>0.38871527777777781</c:v>
                </c:pt>
                <c:pt idx="4787">
                  <c:v>0.38872685185185185</c:v>
                </c:pt>
                <c:pt idx="4788">
                  <c:v>0.38873842592592595</c:v>
                </c:pt>
                <c:pt idx="4789">
                  <c:v>0.38874999999999998</c:v>
                </c:pt>
                <c:pt idx="4790">
                  <c:v>0.38876157407407402</c:v>
                </c:pt>
                <c:pt idx="4791">
                  <c:v>0.38877314814814817</c:v>
                </c:pt>
                <c:pt idx="4792">
                  <c:v>0.38878472222222221</c:v>
                </c:pt>
                <c:pt idx="4793">
                  <c:v>0.38879629629629631</c:v>
                </c:pt>
                <c:pt idx="4794">
                  <c:v>0.38880787037037035</c:v>
                </c:pt>
                <c:pt idx="4795">
                  <c:v>0.38881944444444444</c:v>
                </c:pt>
                <c:pt idx="4796">
                  <c:v>0.38883101851851848</c:v>
                </c:pt>
                <c:pt idx="4797">
                  <c:v>0.38884259259259263</c:v>
                </c:pt>
                <c:pt idx="4798">
                  <c:v>0.38885416666666667</c:v>
                </c:pt>
                <c:pt idx="4799">
                  <c:v>0.38886574074074076</c:v>
                </c:pt>
                <c:pt idx="4800">
                  <c:v>0.3888773148148148</c:v>
                </c:pt>
                <c:pt idx="4801">
                  <c:v>0.3888888888888889</c:v>
                </c:pt>
                <c:pt idx="4802">
                  <c:v>0.38890046296296293</c:v>
                </c:pt>
                <c:pt idx="4803">
                  <c:v>0.38891203703703708</c:v>
                </c:pt>
                <c:pt idx="4804">
                  <c:v>0.38892361111111112</c:v>
                </c:pt>
                <c:pt idx="4805">
                  <c:v>0.38893518518518522</c:v>
                </c:pt>
                <c:pt idx="4806">
                  <c:v>0.38894675925925926</c:v>
                </c:pt>
                <c:pt idx="4807">
                  <c:v>0.38895833333333335</c:v>
                </c:pt>
                <c:pt idx="4808">
                  <c:v>0.38896990740740739</c:v>
                </c:pt>
                <c:pt idx="4809">
                  <c:v>0.38898148148148143</c:v>
                </c:pt>
                <c:pt idx="4810">
                  <c:v>0.38899305555555558</c:v>
                </c:pt>
                <c:pt idx="4811">
                  <c:v>0.38900462962962962</c:v>
                </c:pt>
                <c:pt idx="4812">
                  <c:v>0.38901620370370371</c:v>
                </c:pt>
                <c:pt idx="4813">
                  <c:v>0.38902777777777775</c:v>
                </c:pt>
                <c:pt idx="4814">
                  <c:v>0.38903935185185184</c:v>
                </c:pt>
                <c:pt idx="4815">
                  <c:v>0.38905092592592588</c:v>
                </c:pt>
                <c:pt idx="4816">
                  <c:v>0.38906250000000003</c:v>
                </c:pt>
                <c:pt idx="4817">
                  <c:v>0.38907407407407407</c:v>
                </c:pt>
                <c:pt idx="4818">
                  <c:v>0.38908564814814817</c:v>
                </c:pt>
                <c:pt idx="4819">
                  <c:v>0.38909722222222221</c:v>
                </c:pt>
                <c:pt idx="4820">
                  <c:v>0.3891087962962963</c:v>
                </c:pt>
                <c:pt idx="4821">
                  <c:v>0.38912037037037034</c:v>
                </c:pt>
                <c:pt idx="4822">
                  <c:v>0.38913194444444449</c:v>
                </c:pt>
                <c:pt idx="4823">
                  <c:v>0.38914351851851853</c:v>
                </c:pt>
                <c:pt idx="4824">
                  <c:v>0.38915509259259262</c:v>
                </c:pt>
                <c:pt idx="4825">
                  <c:v>0.38916666666666666</c:v>
                </c:pt>
                <c:pt idx="4826">
                  <c:v>0.38917824074074076</c:v>
                </c:pt>
                <c:pt idx="4827">
                  <c:v>0.38918981481481479</c:v>
                </c:pt>
                <c:pt idx="4828">
                  <c:v>0.38920138888888883</c:v>
                </c:pt>
                <c:pt idx="4829">
                  <c:v>0.38921296296296298</c:v>
                </c:pt>
                <c:pt idx="4830">
                  <c:v>0.38922453703703702</c:v>
                </c:pt>
                <c:pt idx="4831">
                  <c:v>0.38923611111111112</c:v>
                </c:pt>
                <c:pt idx="4832">
                  <c:v>0.38924768518518515</c:v>
                </c:pt>
                <c:pt idx="4833">
                  <c:v>0.38925925925925925</c:v>
                </c:pt>
                <c:pt idx="4834">
                  <c:v>0.38927083333333329</c:v>
                </c:pt>
                <c:pt idx="4835">
                  <c:v>0.38928240740740744</c:v>
                </c:pt>
                <c:pt idx="4836">
                  <c:v>0.38929398148148148</c:v>
                </c:pt>
                <c:pt idx="4837">
                  <c:v>0.38930555555555557</c:v>
                </c:pt>
                <c:pt idx="4838">
                  <c:v>0.38931712962962961</c:v>
                </c:pt>
                <c:pt idx="4839">
                  <c:v>0.3893287037037037</c:v>
                </c:pt>
                <c:pt idx="4840">
                  <c:v>0.38934027777777774</c:v>
                </c:pt>
                <c:pt idx="4841">
                  <c:v>0.38935185185185189</c:v>
                </c:pt>
                <c:pt idx="4842">
                  <c:v>0.38936342592592593</c:v>
                </c:pt>
                <c:pt idx="4843">
                  <c:v>0.38937500000000003</c:v>
                </c:pt>
                <c:pt idx="4844">
                  <c:v>0.38938657407407407</c:v>
                </c:pt>
                <c:pt idx="4845">
                  <c:v>0.38939814814814816</c:v>
                </c:pt>
                <c:pt idx="4846">
                  <c:v>0.3894097222222222</c:v>
                </c:pt>
                <c:pt idx="4847">
                  <c:v>0.38942129629629635</c:v>
                </c:pt>
                <c:pt idx="4848">
                  <c:v>0.38943287037037039</c:v>
                </c:pt>
                <c:pt idx="4849">
                  <c:v>0.38944444444444448</c:v>
                </c:pt>
                <c:pt idx="4850">
                  <c:v>0.38945601851851852</c:v>
                </c:pt>
                <c:pt idx="4851">
                  <c:v>0.38946759259259256</c:v>
                </c:pt>
                <c:pt idx="4852">
                  <c:v>0.38947916666666665</c:v>
                </c:pt>
                <c:pt idx="4853">
                  <c:v>0.38949074074074069</c:v>
                </c:pt>
                <c:pt idx="4854">
                  <c:v>0.38950231481481484</c:v>
                </c:pt>
                <c:pt idx="4855">
                  <c:v>0.38951388888888888</c:v>
                </c:pt>
                <c:pt idx="4856">
                  <c:v>0.38952546296296298</c:v>
                </c:pt>
                <c:pt idx="4857">
                  <c:v>0.38953703703703701</c:v>
                </c:pt>
                <c:pt idx="4858">
                  <c:v>0.38954861111111111</c:v>
                </c:pt>
                <c:pt idx="4859">
                  <c:v>0.38956018518518515</c:v>
                </c:pt>
                <c:pt idx="4860">
                  <c:v>0.3895717592592593</c:v>
                </c:pt>
                <c:pt idx="4861">
                  <c:v>0.38958333333333334</c:v>
                </c:pt>
                <c:pt idx="4862">
                  <c:v>0.38959490740740743</c:v>
                </c:pt>
                <c:pt idx="4863">
                  <c:v>0.38960648148148147</c:v>
                </c:pt>
                <c:pt idx="4864">
                  <c:v>0.38961805555555556</c:v>
                </c:pt>
                <c:pt idx="4865">
                  <c:v>0.3896296296296296</c:v>
                </c:pt>
                <c:pt idx="4866">
                  <c:v>0.38964120370370375</c:v>
                </c:pt>
                <c:pt idx="4867">
                  <c:v>0.38965277777777779</c:v>
                </c:pt>
                <c:pt idx="4868">
                  <c:v>0.38966435185185189</c:v>
                </c:pt>
                <c:pt idx="4869">
                  <c:v>0.38967592592592593</c:v>
                </c:pt>
                <c:pt idx="4870">
                  <c:v>0.38968749999999996</c:v>
                </c:pt>
                <c:pt idx="4871">
                  <c:v>0.38969907407407406</c:v>
                </c:pt>
                <c:pt idx="4872">
                  <c:v>0.3897106481481481</c:v>
                </c:pt>
                <c:pt idx="4873">
                  <c:v>0.38972222222222225</c:v>
                </c:pt>
                <c:pt idx="4874">
                  <c:v>0.38973379629629629</c:v>
                </c:pt>
                <c:pt idx="4875">
                  <c:v>0.38974537037037038</c:v>
                </c:pt>
                <c:pt idx="4876">
                  <c:v>0.38975694444444442</c:v>
                </c:pt>
                <c:pt idx="4877">
                  <c:v>0.38976851851851851</c:v>
                </c:pt>
                <c:pt idx="4878">
                  <c:v>0.38978009259259255</c:v>
                </c:pt>
                <c:pt idx="4879">
                  <c:v>0.3897916666666667</c:v>
                </c:pt>
                <c:pt idx="4880">
                  <c:v>0.38980324074074074</c:v>
                </c:pt>
                <c:pt idx="4881">
                  <c:v>0.38981481481481484</c:v>
                </c:pt>
                <c:pt idx="4882">
                  <c:v>0.38982638888888888</c:v>
                </c:pt>
                <c:pt idx="4883">
                  <c:v>0.38983796296296297</c:v>
                </c:pt>
                <c:pt idx="4884">
                  <c:v>0.38984953703703701</c:v>
                </c:pt>
                <c:pt idx="4885">
                  <c:v>0.38986111111111116</c:v>
                </c:pt>
                <c:pt idx="4886">
                  <c:v>0.3898726851851852</c:v>
                </c:pt>
                <c:pt idx="4887">
                  <c:v>0.38988425925925929</c:v>
                </c:pt>
                <c:pt idx="4888">
                  <c:v>0.38989583333333333</c:v>
                </c:pt>
                <c:pt idx="4889">
                  <c:v>0.38990740740740737</c:v>
                </c:pt>
                <c:pt idx="4890">
                  <c:v>0.38991898148148146</c:v>
                </c:pt>
                <c:pt idx="4891">
                  <c:v>0.3899305555555555</c:v>
                </c:pt>
                <c:pt idx="4892">
                  <c:v>0.38994212962962965</c:v>
                </c:pt>
                <c:pt idx="4893">
                  <c:v>0.38995370370370369</c:v>
                </c:pt>
                <c:pt idx="4894">
                  <c:v>0.38996527777777779</c:v>
                </c:pt>
                <c:pt idx="4895">
                  <c:v>0.38997685185185182</c:v>
                </c:pt>
                <c:pt idx="4896">
                  <c:v>0.38998842592592592</c:v>
                </c:pt>
                <c:pt idx="4897">
                  <c:v>0.38999999999999996</c:v>
                </c:pt>
                <c:pt idx="4898">
                  <c:v>0.39001157407407411</c:v>
                </c:pt>
                <c:pt idx="4899">
                  <c:v>0.39002314814814815</c:v>
                </c:pt>
                <c:pt idx="4900">
                  <c:v>0.39003472222222224</c:v>
                </c:pt>
                <c:pt idx="4901">
                  <c:v>0.39004629629629628</c:v>
                </c:pt>
                <c:pt idx="4902">
                  <c:v>0.39005787037037037</c:v>
                </c:pt>
                <c:pt idx="4903">
                  <c:v>0.39006944444444441</c:v>
                </c:pt>
                <c:pt idx="4904">
                  <c:v>0.39008101851851856</c:v>
                </c:pt>
                <c:pt idx="4905">
                  <c:v>0.3900925925925926</c:v>
                </c:pt>
                <c:pt idx="4906">
                  <c:v>0.3901041666666667</c:v>
                </c:pt>
                <c:pt idx="4907">
                  <c:v>0.39011574074074074</c:v>
                </c:pt>
                <c:pt idx="4908">
                  <c:v>0.39012731481481483</c:v>
                </c:pt>
                <c:pt idx="4909">
                  <c:v>0.39013888888888887</c:v>
                </c:pt>
                <c:pt idx="4910">
                  <c:v>0.39015046296296302</c:v>
                </c:pt>
                <c:pt idx="4911">
                  <c:v>0.39016203703703706</c:v>
                </c:pt>
                <c:pt idx="4912">
                  <c:v>0.3901736111111111</c:v>
                </c:pt>
                <c:pt idx="4913">
                  <c:v>0.39018518518518519</c:v>
                </c:pt>
                <c:pt idx="4914">
                  <c:v>0.39019675925925923</c:v>
                </c:pt>
                <c:pt idx="4915">
                  <c:v>0.39020833333333332</c:v>
                </c:pt>
                <c:pt idx="4916">
                  <c:v>0.39021990740740736</c:v>
                </c:pt>
                <c:pt idx="4917">
                  <c:v>0.39023148148148151</c:v>
                </c:pt>
                <c:pt idx="4918">
                  <c:v>0.39024305555555555</c:v>
                </c:pt>
                <c:pt idx="4919">
                  <c:v>0.39025462962962965</c:v>
                </c:pt>
                <c:pt idx="4920">
                  <c:v>0.39026620370370368</c:v>
                </c:pt>
                <c:pt idx="4921">
                  <c:v>0.39027777777777778</c:v>
                </c:pt>
                <c:pt idx="4922">
                  <c:v>0.39028935185185182</c:v>
                </c:pt>
                <c:pt idx="4923">
                  <c:v>0.39030092592592597</c:v>
                </c:pt>
                <c:pt idx="4924">
                  <c:v>0.39031250000000001</c:v>
                </c:pt>
                <c:pt idx="4925">
                  <c:v>0.3903240740740741</c:v>
                </c:pt>
                <c:pt idx="4926">
                  <c:v>0.39033564814814814</c:v>
                </c:pt>
                <c:pt idx="4927">
                  <c:v>0.39034722222222223</c:v>
                </c:pt>
                <c:pt idx="4928">
                  <c:v>0.39035879629629627</c:v>
                </c:pt>
                <c:pt idx="4929">
                  <c:v>0.39037037037037042</c:v>
                </c:pt>
                <c:pt idx="4930">
                  <c:v>0.39038194444444446</c:v>
                </c:pt>
                <c:pt idx="4931">
                  <c:v>0.3903935185185185</c:v>
                </c:pt>
                <c:pt idx="4932">
                  <c:v>0.3904050925925926</c:v>
                </c:pt>
                <c:pt idx="4933">
                  <c:v>0.39041666666666663</c:v>
                </c:pt>
                <c:pt idx="4934">
                  <c:v>0.39042824074074073</c:v>
                </c:pt>
                <c:pt idx="4935">
                  <c:v>0.39043981481481477</c:v>
                </c:pt>
                <c:pt idx="4936">
                  <c:v>0.39045138888888892</c:v>
                </c:pt>
                <c:pt idx="4937">
                  <c:v>0.39046296296296296</c:v>
                </c:pt>
                <c:pt idx="4938">
                  <c:v>0.39047453703703705</c:v>
                </c:pt>
                <c:pt idx="4939">
                  <c:v>0.39048611111111109</c:v>
                </c:pt>
                <c:pt idx="4940">
                  <c:v>0.39049768518518518</c:v>
                </c:pt>
                <c:pt idx="4941">
                  <c:v>0.39050925925925922</c:v>
                </c:pt>
                <c:pt idx="4942">
                  <c:v>0.39052083333333337</c:v>
                </c:pt>
                <c:pt idx="4943">
                  <c:v>0.39053240740740741</c:v>
                </c:pt>
                <c:pt idx="4944">
                  <c:v>0.39054398148148151</c:v>
                </c:pt>
                <c:pt idx="4945">
                  <c:v>0.39055555555555554</c:v>
                </c:pt>
                <c:pt idx="4946">
                  <c:v>0.39056712962962964</c:v>
                </c:pt>
                <c:pt idx="4947">
                  <c:v>0.39057870370370368</c:v>
                </c:pt>
                <c:pt idx="4948">
                  <c:v>0.39059027777777783</c:v>
                </c:pt>
                <c:pt idx="4949">
                  <c:v>0.39060185185185187</c:v>
                </c:pt>
                <c:pt idx="4950">
                  <c:v>0.39061342592592596</c:v>
                </c:pt>
                <c:pt idx="4951">
                  <c:v>0.390625</c:v>
                </c:pt>
                <c:pt idx="4952">
                  <c:v>0.39063657407407404</c:v>
                </c:pt>
                <c:pt idx="4953">
                  <c:v>0.39064814814814813</c:v>
                </c:pt>
                <c:pt idx="4954">
                  <c:v>0.39065972222222217</c:v>
                </c:pt>
                <c:pt idx="4955">
                  <c:v>0.39067129629629632</c:v>
                </c:pt>
                <c:pt idx="4956">
                  <c:v>0.39068287037037036</c:v>
                </c:pt>
                <c:pt idx="4957">
                  <c:v>0.39069444444444446</c:v>
                </c:pt>
                <c:pt idx="4958">
                  <c:v>0.39070601851851849</c:v>
                </c:pt>
                <c:pt idx="4959">
                  <c:v>0.39071759259259259</c:v>
                </c:pt>
                <c:pt idx="4960">
                  <c:v>0.39072916666666663</c:v>
                </c:pt>
                <c:pt idx="4961">
                  <c:v>0.39074074074074078</c:v>
                </c:pt>
                <c:pt idx="4962">
                  <c:v>0.39075231481481482</c:v>
                </c:pt>
                <c:pt idx="4963">
                  <c:v>0.39076388888888891</c:v>
                </c:pt>
                <c:pt idx="4964">
                  <c:v>0.39077546296296295</c:v>
                </c:pt>
                <c:pt idx="4965">
                  <c:v>0.39078703703703704</c:v>
                </c:pt>
                <c:pt idx="4966">
                  <c:v>0.39079861111111108</c:v>
                </c:pt>
                <c:pt idx="4967">
                  <c:v>0.39081018518518523</c:v>
                </c:pt>
                <c:pt idx="4968">
                  <c:v>0.39082175925925927</c:v>
                </c:pt>
                <c:pt idx="4969">
                  <c:v>0.39083333333333337</c:v>
                </c:pt>
                <c:pt idx="4970">
                  <c:v>0.3908449074074074</c:v>
                </c:pt>
                <c:pt idx="4971">
                  <c:v>0.3908564814814815</c:v>
                </c:pt>
                <c:pt idx="4972">
                  <c:v>0.39086805555555554</c:v>
                </c:pt>
                <c:pt idx="4973">
                  <c:v>0.39087962962962958</c:v>
                </c:pt>
                <c:pt idx="4974">
                  <c:v>0.39089120370370373</c:v>
                </c:pt>
                <c:pt idx="4975">
                  <c:v>0.39090277777777777</c:v>
                </c:pt>
                <c:pt idx="4976">
                  <c:v>0.39091435185185186</c:v>
                </c:pt>
                <c:pt idx="4977">
                  <c:v>0.3909259259259259</c:v>
                </c:pt>
                <c:pt idx="4978">
                  <c:v>0.39093749999999999</c:v>
                </c:pt>
                <c:pt idx="4979">
                  <c:v>0.39094907407407403</c:v>
                </c:pt>
                <c:pt idx="4980">
                  <c:v>0.39096064814814818</c:v>
                </c:pt>
                <c:pt idx="4981">
                  <c:v>0.39097222222222222</c:v>
                </c:pt>
                <c:pt idx="4982">
                  <c:v>0.39098379629629632</c:v>
                </c:pt>
                <c:pt idx="4983">
                  <c:v>0.39099537037037035</c:v>
                </c:pt>
                <c:pt idx="4984">
                  <c:v>0.39100694444444445</c:v>
                </c:pt>
                <c:pt idx="4985">
                  <c:v>0.39101851851851849</c:v>
                </c:pt>
                <c:pt idx="4986">
                  <c:v>0.39103009259259264</c:v>
                </c:pt>
                <c:pt idx="4987">
                  <c:v>0.39104166666666668</c:v>
                </c:pt>
                <c:pt idx="4988">
                  <c:v>0.39105324074074077</c:v>
                </c:pt>
                <c:pt idx="4989">
                  <c:v>0.39106481481481481</c:v>
                </c:pt>
                <c:pt idx="4990">
                  <c:v>0.3910763888888889</c:v>
                </c:pt>
                <c:pt idx="4991">
                  <c:v>0.39108796296296294</c:v>
                </c:pt>
                <c:pt idx="4992">
                  <c:v>0.39109953703703698</c:v>
                </c:pt>
                <c:pt idx="4993">
                  <c:v>0.39111111111111113</c:v>
                </c:pt>
                <c:pt idx="4994">
                  <c:v>0.39112268518518517</c:v>
                </c:pt>
                <c:pt idx="4995">
                  <c:v>0.39113425925925926</c:v>
                </c:pt>
                <c:pt idx="4996">
                  <c:v>0.3911458333333333</c:v>
                </c:pt>
                <c:pt idx="4997">
                  <c:v>0.3911574074074074</c:v>
                </c:pt>
                <c:pt idx="4998">
                  <c:v>0.39116898148148144</c:v>
                </c:pt>
                <c:pt idx="4999">
                  <c:v>0.39118055555555559</c:v>
                </c:pt>
                <c:pt idx="5000">
                  <c:v>0.39119212962962963</c:v>
                </c:pt>
                <c:pt idx="5001">
                  <c:v>0.39120370370370372</c:v>
                </c:pt>
                <c:pt idx="5002">
                  <c:v>0.39121527777777776</c:v>
                </c:pt>
                <c:pt idx="5003">
                  <c:v>0.39122685185185185</c:v>
                </c:pt>
                <c:pt idx="5004">
                  <c:v>0.39123842592592589</c:v>
                </c:pt>
                <c:pt idx="5005">
                  <c:v>0.39125000000000004</c:v>
                </c:pt>
                <c:pt idx="5006">
                  <c:v>0.39126157407407408</c:v>
                </c:pt>
                <c:pt idx="5007">
                  <c:v>0.39127314814814818</c:v>
                </c:pt>
                <c:pt idx="5008">
                  <c:v>0.39128472222222221</c:v>
                </c:pt>
                <c:pt idx="5009">
                  <c:v>0.39129629629629631</c:v>
                </c:pt>
                <c:pt idx="5010">
                  <c:v>0.39130787037037035</c:v>
                </c:pt>
                <c:pt idx="5011">
                  <c:v>0.3913194444444445</c:v>
                </c:pt>
                <c:pt idx="5012">
                  <c:v>0.39133101851851854</c:v>
                </c:pt>
                <c:pt idx="5013">
                  <c:v>0.39134259259259263</c:v>
                </c:pt>
                <c:pt idx="5014">
                  <c:v>0.39135416666666667</c:v>
                </c:pt>
                <c:pt idx="5015">
                  <c:v>0.39136574074074071</c:v>
                </c:pt>
                <c:pt idx="5016">
                  <c:v>0.3913773148148148</c:v>
                </c:pt>
                <c:pt idx="5017">
                  <c:v>0.39138888888888884</c:v>
                </c:pt>
                <c:pt idx="5018">
                  <c:v>0.39140046296296299</c:v>
                </c:pt>
                <c:pt idx="5019">
                  <c:v>0.39141203703703703</c:v>
                </c:pt>
                <c:pt idx="5020">
                  <c:v>0.39142361111111112</c:v>
                </c:pt>
                <c:pt idx="5021">
                  <c:v>0.39143518518518516</c:v>
                </c:pt>
                <c:pt idx="5022">
                  <c:v>0.39144675925925926</c:v>
                </c:pt>
                <c:pt idx="5023">
                  <c:v>0.3914583333333333</c:v>
                </c:pt>
                <c:pt idx="5024">
                  <c:v>0.39146990740740745</c:v>
                </c:pt>
                <c:pt idx="5025">
                  <c:v>0.39148148148148149</c:v>
                </c:pt>
                <c:pt idx="5026">
                  <c:v>0.39149305555555558</c:v>
                </c:pt>
                <c:pt idx="5027">
                  <c:v>0.39150462962962962</c:v>
                </c:pt>
                <c:pt idx="5028">
                  <c:v>0.39151620370370371</c:v>
                </c:pt>
                <c:pt idx="5029">
                  <c:v>0.39152777777777775</c:v>
                </c:pt>
                <c:pt idx="5030">
                  <c:v>0.3915393518518519</c:v>
                </c:pt>
                <c:pt idx="5031">
                  <c:v>0.39155092592592594</c:v>
                </c:pt>
                <c:pt idx="5032">
                  <c:v>0.39156250000000004</c:v>
                </c:pt>
                <c:pt idx="5033">
                  <c:v>0.39157407407407407</c:v>
                </c:pt>
                <c:pt idx="5034">
                  <c:v>0.39158564814814811</c:v>
                </c:pt>
                <c:pt idx="5035">
                  <c:v>0.39159722222222221</c:v>
                </c:pt>
                <c:pt idx="5036">
                  <c:v>0.39160879629629625</c:v>
                </c:pt>
                <c:pt idx="5037">
                  <c:v>0.3916203703703704</c:v>
                </c:pt>
                <c:pt idx="5038">
                  <c:v>0.39163194444444444</c:v>
                </c:pt>
                <c:pt idx="5039">
                  <c:v>0.39164351851851853</c:v>
                </c:pt>
                <c:pt idx="5040">
                  <c:v>0.39165509259259257</c:v>
                </c:pt>
                <c:pt idx="5041">
                  <c:v>0.39166666666666666</c:v>
                </c:pt>
                <c:pt idx="5042">
                  <c:v>0.3916782407407407</c:v>
                </c:pt>
                <c:pt idx="5043">
                  <c:v>0.39168981481481485</c:v>
                </c:pt>
                <c:pt idx="5044">
                  <c:v>0.39170138888888889</c:v>
                </c:pt>
                <c:pt idx="5045">
                  <c:v>0.39171296296296299</c:v>
                </c:pt>
                <c:pt idx="5046">
                  <c:v>0.39172453703703702</c:v>
                </c:pt>
                <c:pt idx="5047">
                  <c:v>0.39173611111111112</c:v>
                </c:pt>
                <c:pt idx="5048">
                  <c:v>0.39174768518518516</c:v>
                </c:pt>
                <c:pt idx="5049">
                  <c:v>0.39175925925925931</c:v>
                </c:pt>
                <c:pt idx="5050">
                  <c:v>0.39177083333333335</c:v>
                </c:pt>
                <c:pt idx="5051">
                  <c:v>0.39178240740740744</c:v>
                </c:pt>
                <c:pt idx="5052">
                  <c:v>0.39179398148148148</c:v>
                </c:pt>
                <c:pt idx="5053">
                  <c:v>0.39180555555555552</c:v>
                </c:pt>
                <c:pt idx="5054">
                  <c:v>0.39181712962962961</c:v>
                </c:pt>
                <c:pt idx="5055">
                  <c:v>0.39182870370370365</c:v>
                </c:pt>
                <c:pt idx="5056">
                  <c:v>0.3918402777777778</c:v>
                </c:pt>
                <c:pt idx="5057">
                  <c:v>0.39185185185185184</c:v>
                </c:pt>
                <c:pt idx="5058">
                  <c:v>0.39186342592592593</c:v>
                </c:pt>
                <c:pt idx="5059">
                  <c:v>0.39187499999999997</c:v>
                </c:pt>
                <c:pt idx="5060">
                  <c:v>0.39188657407407407</c:v>
                </c:pt>
                <c:pt idx="5061">
                  <c:v>0.39189814814814811</c:v>
                </c:pt>
                <c:pt idx="5062">
                  <c:v>0.39190972222222226</c:v>
                </c:pt>
                <c:pt idx="5063">
                  <c:v>0.3919212962962963</c:v>
                </c:pt>
                <c:pt idx="5064">
                  <c:v>0.39193287037037039</c:v>
                </c:pt>
                <c:pt idx="5065">
                  <c:v>0.39194444444444443</c:v>
                </c:pt>
                <c:pt idx="5066">
                  <c:v>0.39195601851851852</c:v>
                </c:pt>
                <c:pt idx="5067">
                  <c:v>0.39196759259259256</c:v>
                </c:pt>
                <c:pt idx="5068">
                  <c:v>0.39197916666666671</c:v>
                </c:pt>
                <c:pt idx="5069">
                  <c:v>0.39199074074074075</c:v>
                </c:pt>
                <c:pt idx="5070">
                  <c:v>0.39200231481481485</c:v>
                </c:pt>
                <c:pt idx="5071">
                  <c:v>0.39201388888888888</c:v>
                </c:pt>
                <c:pt idx="5072">
                  <c:v>0.39202546296296298</c:v>
                </c:pt>
                <c:pt idx="5073">
                  <c:v>0.39203703703703702</c:v>
                </c:pt>
                <c:pt idx="5074">
                  <c:v>0.39204861111111117</c:v>
                </c:pt>
                <c:pt idx="5075">
                  <c:v>0.39206018518518521</c:v>
                </c:pt>
                <c:pt idx="5076">
                  <c:v>0.39207175925925924</c:v>
                </c:pt>
                <c:pt idx="5077">
                  <c:v>0.39208333333333334</c:v>
                </c:pt>
                <c:pt idx="5078">
                  <c:v>0.39209490740740738</c:v>
                </c:pt>
                <c:pt idx="5079">
                  <c:v>0.39210648148148147</c:v>
                </c:pt>
                <c:pt idx="5080">
                  <c:v>0.39211805555555551</c:v>
                </c:pt>
                <c:pt idx="5081">
                  <c:v>0.39212962962962966</c:v>
                </c:pt>
                <c:pt idx="5082">
                  <c:v>0.3921412037037037</c:v>
                </c:pt>
                <c:pt idx="5083">
                  <c:v>0.39215277777777779</c:v>
                </c:pt>
                <c:pt idx="5084">
                  <c:v>0.39216435185185183</c:v>
                </c:pt>
                <c:pt idx="5085">
                  <c:v>0.39217592592592593</c:v>
                </c:pt>
                <c:pt idx="5086">
                  <c:v>0.39218749999999997</c:v>
                </c:pt>
                <c:pt idx="5087">
                  <c:v>0.39219907407407412</c:v>
                </c:pt>
                <c:pt idx="5088">
                  <c:v>0.39221064814814816</c:v>
                </c:pt>
                <c:pt idx="5089">
                  <c:v>0.39222222222222225</c:v>
                </c:pt>
                <c:pt idx="5090">
                  <c:v>0.39223379629629629</c:v>
                </c:pt>
                <c:pt idx="5091">
                  <c:v>0.39224537037037038</c:v>
                </c:pt>
                <c:pt idx="5092">
                  <c:v>0.39225694444444442</c:v>
                </c:pt>
                <c:pt idx="5093">
                  <c:v>0.39226851851851857</c:v>
                </c:pt>
                <c:pt idx="5094">
                  <c:v>0.39228009259259261</c:v>
                </c:pt>
                <c:pt idx="5095">
                  <c:v>0.39229166666666665</c:v>
                </c:pt>
                <c:pt idx="5096">
                  <c:v>0.39230324074074074</c:v>
                </c:pt>
                <c:pt idx="5097">
                  <c:v>0.39231481481481478</c:v>
                </c:pt>
                <c:pt idx="5098">
                  <c:v>0.39232638888888888</c:v>
                </c:pt>
                <c:pt idx="5099">
                  <c:v>0.39233796296296292</c:v>
                </c:pt>
                <c:pt idx="5100">
                  <c:v>0.39234953703703707</c:v>
                </c:pt>
                <c:pt idx="5101">
                  <c:v>0.3923611111111111</c:v>
                </c:pt>
                <c:pt idx="5102">
                  <c:v>0.3923726851851852</c:v>
                </c:pt>
                <c:pt idx="5103">
                  <c:v>0.39238425925925924</c:v>
                </c:pt>
                <c:pt idx="5104">
                  <c:v>0.39239583333333333</c:v>
                </c:pt>
                <c:pt idx="5105">
                  <c:v>0.39240740740740737</c:v>
                </c:pt>
                <c:pt idx="5106">
                  <c:v>0.39241898148148152</c:v>
                </c:pt>
                <c:pt idx="5107">
                  <c:v>0.39243055555555556</c:v>
                </c:pt>
                <c:pt idx="5108">
                  <c:v>0.39244212962962965</c:v>
                </c:pt>
                <c:pt idx="5109">
                  <c:v>0.39245370370370369</c:v>
                </c:pt>
                <c:pt idx="5110">
                  <c:v>0.39246527777777779</c:v>
                </c:pt>
                <c:pt idx="5111">
                  <c:v>0.39247685185185183</c:v>
                </c:pt>
                <c:pt idx="5112">
                  <c:v>0.39248842592592598</c:v>
                </c:pt>
                <c:pt idx="5113">
                  <c:v>0.39250000000000002</c:v>
                </c:pt>
                <c:pt idx="5114">
                  <c:v>0.39251157407407405</c:v>
                </c:pt>
                <c:pt idx="5115">
                  <c:v>0.39252314814814815</c:v>
                </c:pt>
                <c:pt idx="5116">
                  <c:v>0.39253472222222219</c:v>
                </c:pt>
                <c:pt idx="5117">
                  <c:v>0.39254629629629628</c:v>
                </c:pt>
                <c:pt idx="5118">
                  <c:v>0.39255787037037032</c:v>
                </c:pt>
                <c:pt idx="5119">
                  <c:v>0.39256944444444447</c:v>
                </c:pt>
                <c:pt idx="5120">
                  <c:v>0.39258101851851851</c:v>
                </c:pt>
                <c:pt idx="5121">
                  <c:v>0.3925925925925926</c:v>
                </c:pt>
                <c:pt idx="5122">
                  <c:v>0.39260416666666664</c:v>
                </c:pt>
                <c:pt idx="5123">
                  <c:v>0.39261574074074074</c:v>
                </c:pt>
                <c:pt idx="5124">
                  <c:v>0.39262731481481478</c:v>
                </c:pt>
                <c:pt idx="5125">
                  <c:v>0.39263888888888893</c:v>
                </c:pt>
                <c:pt idx="5126">
                  <c:v>0.39265046296296297</c:v>
                </c:pt>
                <c:pt idx="5127">
                  <c:v>0.39266203703703706</c:v>
                </c:pt>
                <c:pt idx="5128">
                  <c:v>0.3926736111111111</c:v>
                </c:pt>
                <c:pt idx="5129">
                  <c:v>0.39268518518518519</c:v>
                </c:pt>
                <c:pt idx="5130">
                  <c:v>0.39269675925925923</c:v>
                </c:pt>
                <c:pt idx="5131">
                  <c:v>0.39270833333333338</c:v>
                </c:pt>
                <c:pt idx="5132">
                  <c:v>0.39271990740740742</c:v>
                </c:pt>
                <c:pt idx="5133">
                  <c:v>0.39273148148148151</c:v>
                </c:pt>
                <c:pt idx="5134">
                  <c:v>0.39274305555555555</c:v>
                </c:pt>
                <c:pt idx="5135">
                  <c:v>0.39275462962962965</c:v>
                </c:pt>
                <c:pt idx="5136">
                  <c:v>0.39276620370370369</c:v>
                </c:pt>
                <c:pt idx="5137">
                  <c:v>0.39277777777777773</c:v>
                </c:pt>
                <c:pt idx="5138">
                  <c:v>0.39278935185185188</c:v>
                </c:pt>
                <c:pt idx="5139">
                  <c:v>0.39280092592592591</c:v>
                </c:pt>
                <c:pt idx="5140">
                  <c:v>0.39281250000000001</c:v>
                </c:pt>
                <c:pt idx="5141">
                  <c:v>0.39282407407407405</c:v>
                </c:pt>
                <c:pt idx="5142">
                  <c:v>0.39283564814814814</c:v>
                </c:pt>
                <c:pt idx="5143">
                  <c:v>0.39284722222222218</c:v>
                </c:pt>
                <c:pt idx="5144">
                  <c:v>0.39285879629629633</c:v>
                </c:pt>
                <c:pt idx="5145">
                  <c:v>0.39287037037037037</c:v>
                </c:pt>
                <c:pt idx="5146">
                  <c:v>0.39288194444444446</c:v>
                </c:pt>
                <c:pt idx="5147">
                  <c:v>0.3928935185185185</c:v>
                </c:pt>
                <c:pt idx="5148">
                  <c:v>0.3929050925925926</c:v>
                </c:pt>
                <c:pt idx="5149">
                  <c:v>0.39291666666666664</c:v>
                </c:pt>
                <c:pt idx="5150">
                  <c:v>0.39292824074074079</c:v>
                </c:pt>
                <c:pt idx="5151">
                  <c:v>0.39293981481481483</c:v>
                </c:pt>
                <c:pt idx="5152">
                  <c:v>0.39295138888888892</c:v>
                </c:pt>
                <c:pt idx="5153">
                  <c:v>0.39296296296296296</c:v>
                </c:pt>
                <c:pt idx="5154">
                  <c:v>0.39297453703703705</c:v>
                </c:pt>
                <c:pt idx="5155">
                  <c:v>0.39298611111111109</c:v>
                </c:pt>
                <c:pt idx="5156">
                  <c:v>0.39299768518518513</c:v>
                </c:pt>
                <c:pt idx="5157">
                  <c:v>0.39300925925925928</c:v>
                </c:pt>
                <c:pt idx="5158">
                  <c:v>0.39302083333333332</c:v>
                </c:pt>
                <c:pt idx="5159">
                  <c:v>0.39303240740740741</c:v>
                </c:pt>
                <c:pt idx="5160">
                  <c:v>0.39304398148148145</c:v>
                </c:pt>
                <c:pt idx="5161">
                  <c:v>0.39305555555555555</c:v>
                </c:pt>
                <c:pt idx="5162">
                  <c:v>0.39306712962962959</c:v>
                </c:pt>
                <c:pt idx="5163">
                  <c:v>0.39307870370370374</c:v>
                </c:pt>
                <c:pt idx="5164">
                  <c:v>0.39309027777777777</c:v>
                </c:pt>
                <c:pt idx="5165">
                  <c:v>0.39310185185185187</c:v>
                </c:pt>
                <c:pt idx="5166">
                  <c:v>0.39311342592592591</c:v>
                </c:pt>
                <c:pt idx="5167">
                  <c:v>0.393125</c:v>
                </c:pt>
                <c:pt idx="5168">
                  <c:v>0.39313657407407404</c:v>
                </c:pt>
                <c:pt idx="5169">
                  <c:v>0.39314814814814819</c:v>
                </c:pt>
                <c:pt idx="5170">
                  <c:v>0.39315972222222223</c:v>
                </c:pt>
                <c:pt idx="5171">
                  <c:v>0.39317129629629632</c:v>
                </c:pt>
                <c:pt idx="5172">
                  <c:v>0.39318287037037036</c:v>
                </c:pt>
                <c:pt idx="5173">
                  <c:v>0.39319444444444446</c:v>
                </c:pt>
                <c:pt idx="5174">
                  <c:v>0.3932060185185185</c:v>
                </c:pt>
                <c:pt idx="5175">
                  <c:v>0.39321759259259265</c:v>
                </c:pt>
                <c:pt idx="5176">
                  <c:v>0.39322916666666669</c:v>
                </c:pt>
                <c:pt idx="5177">
                  <c:v>0.39324074074074072</c:v>
                </c:pt>
                <c:pt idx="5178">
                  <c:v>0.39325231481481482</c:v>
                </c:pt>
                <c:pt idx="5179">
                  <c:v>0.39326388888888886</c:v>
                </c:pt>
                <c:pt idx="5180">
                  <c:v>0.39327546296296295</c:v>
                </c:pt>
                <c:pt idx="5181">
                  <c:v>0.39328703703703699</c:v>
                </c:pt>
                <c:pt idx="5182">
                  <c:v>0.39329861111111114</c:v>
                </c:pt>
                <c:pt idx="5183">
                  <c:v>0.39331018518518518</c:v>
                </c:pt>
                <c:pt idx="5184">
                  <c:v>0.39332175925925927</c:v>
                </c:pt>
                <c:pt idx="5185">
                  <c:v>0.39333333333333331</c:v>
                </c:pt>
                <c:pt idx="5186">
                  <c:v>0.39334490740740741</c:v>
                </c:pt>
                <c:pt idx="5187">
                  <c:v>0.39335648148148145</c:v>
                </c:pt>
                <c:pt idx="5188">
                  <c:v>0.3933680555555556</c:v>
                </c:pt>
                <c:pt idx="5189">
                  <c:v>0.39337962962962963</c:v>
                </c:pt>
                <c:pt idx="5190">
                  <c:v>0.39339120370370373</c:v>
                </c:pt>
                <c:pt idx="5191">
                  <c:v>0.39340277777777777</c:v>
                </c:pt>
                <c:pt idx="5192">
                  <c:v>0.39341435185185186</c:v>
                </c:pt>
                <c:pt idx="5193">
                  <c:v>0.3934259259259259</c:v>
                </c:pt>
                <c:pt idx="5194">
                  <c:v>0.39343750000000005</c:v>
                </c:pt>
                <c:pt idx="5195">
                  <c:v>0.39344907407407409</c:v>
                </c:pt>
                <c:pt idx="5196">
                  <c:v>0.39346064814814818</c:v>
                </c:pt>
                <c:pt idx="5197">
                  <c:v>0.39347222222222222</c:v>
                </c:pt>
                <c:pt idx="5198">
                  <c:v>0.39348379629629626</c:v>
                </c:pt>
                <c:pt idx="5199">
                  <c:v>0.39349537037037036</c:v>
                </c:pt>
                <c:pt idx="5200">
                  <c:v>0.3935069444444444</c:v>
                </c:pt>
                <c:pt idx="5201">
                  <c:v>0.39351851851851855</c:v>
                </c:pt>
                <c:pt idx="5202">
                  <c:v>0.39353009259259258</c:v>
                </c:pt>
                <c:pt idx="5203">
                  <c:v>0.39354166666666668</c:v>
                </c:pt>
                <c:pt idx="5204">
                  <c:v>0.39355324074074072</c:v>
                </c:pt>
                <c:pt idx="5205">
                  <c:v>0.39356481481481481</c:v>
                </c:pt>
                <c:pt idx="5206">
                  <c:v>0.39357638888888885</c:v>
                </c:pt>
                <c:pt idx="5207">
                  <c:v>0.393587962962963</c:v>
                </c:pt>
                <c:pt idx="5208">
                  <c:v>0.39359953703703704</c:v>
                </c:pt>
                <c:pt idx="5209">
                  <c:v>0.39361111111111113</c:v>
                </c:pt>
                <c:pt idx="5210">
                  <c:v>0.39362268518518517</c:v>
                </c:pt>
                <c:pt idx="5211">
                  <c:v>0.39363425925925927</c:v>
                </c:pt>
                <c:pt idx="5212">
                  <c:v>0.39364583333333331</c:v>
                </c:pt>
                <c:pt idx="5213">
                  <c:v>0.39365740740740746</c:v>
                </c:pt>
                <c:pt idx="5214">
                  <c:v>0.39366898148148149</c:v>
                </c:pt>
                <c:pt idx="5215">
                  <c:v>0.39368055555555559</c:v>
                </c:pt>
                <c:pt idx="5216">
                  <c:v>0.39369212962962963</c:v>
                </c:pt>
                <c:pt idx="5217">
                  <c:v>0.39370370370370367</c:v>
                </c:pt>
                <c:pt idx="5218">
                  <c:v>0.39371527777777776</c:v>
                </c:pt>
                <c:pt idx="5219">
                  <c:v>0.3937268518518518</c:v>
                </c:pt>
                <c:pt idx="5220">
                  <c:v>0.39373842592592595</c:v>
                </c:pt>
                <c:pt idx="5221">
                  <c:v>0.39374999999999999</c:v>
                </c:pt>
                <c:pt idx="5222">
                  <c:v>0.39376157407407408</c:v>
                </c:pt>
                <c:pt idx="5223">
                  <c:v>0.39377314814814812</c:v>
                </c:pt>
                <c:pt idx="5224">
                  <c:v>0.39378472222222222</c:v>
                </c:pt>
                <c:pt idx="5225">
                  <c:v>0.39379629629629626</c:v>
                </c:pt>
                <c:pt idx="5226">
                  <c:v>0.39380787037037041</c:v>
                </c:pt>
                <c:pt idx="5227">
                  <c:v>0.39381944444444444</c:v>
                </c:pt>
                <c:pt idx="5228">
                  <c:v>0.39383101851851854</c:v>
                </c:pt>
                <c:pt idx="5229">
                  <c:v>0.39384259259259258</c:v>
                </c:pt>
                <c:pt idx="5230">
                  <c:v>0.39385416666666667</c:v>
                </c:pt>
                <c:pt idx="5231">
                  <c:v>0.39386574074074071</c:v>
                </c:pt>
                <c:pt idx="5232">
                  <c:v>0.39387731481481486</c:v>
                </c:pt>
                <c:pt idx="5233">
                  <c:v>0.3938888888888889</c:v>
                </c:pt>
                <c:pt idx="5234">
                  <c:v>0.39390046296296299</c:v>
                </c:pt>
                <c:pt idx="5235">
                  <c:v>0.39391203703703703</c:v>
                </c:pt>
                <c:pt idx="5236">
                  <c:v>0.39392361111111113</c:v>
                </c:pt>
                <c:pt idx="5237">
                  <c:v>0.39393518518518517</c:v>
                </c:pt>
                <c:pt idx="5238">
                  <c:v>0.39394675925925932</c:v>
                </c:pt>
                <c:pt idx="5239">
                  <c:v>0.39395833333333335</c:v>
                </c:pt>
                <c:pt idx="5240">
                  <c:v>0.39396990740740739</c:v>
                </c:pt>
                <c:pt idx="5241">
                  <c:v>0.39398148148148149</c:v>
                </c:pt>
                <c:pt idx="5242">
                  <c:v>0.39399305555555553</c:v>
                </c:pt>
                <c:pt idx="5243">
                  <c:v>0.39400462962962962</c:v>
                </c:pt>
                <c:pt idx="5244">
                  <c:v>0.39401620370370366</c:v>
                </c:pt>
                <c:pt idx="5245">
                  <c:v>0.39402777777777781</c:v>
                </c:pt>
                <c:pt idx="5246">
                  <c:v>0.39403935185185185</c:v>
                </c:pt>
                <c:pt idx="5247">
                  <c:v>0.39405092592592594</c:v>
                </c:pt>
                <c:pt idx="5248">
                  <c:v>0.39406249999999998</c:v>
                </c:pt>
                <c:pt idx="5249">
                  <c:v>0.39407407407407408</c:v>
                </c:pt>
                <c:pt idx="5250">
                  <c:v>0.39408564814814812</c:v>
                </c:pt>
                <c:pt idx="5251">
                  <c:v>0.39409722222222227</c:v>
                </c:pt>
                <c:pt idx="5252">
                  <c:v>0.3941087962962963</c:v>
                </c:pt>
                <c:pt idx="5253">
                  <c:v>0.3941203703703704</c:v>
                </c:pt>
                <c:pt idx="5254">
                  <c:v>0.39413194444444444</c:v>
                </c:pt>
                <c:pt idx="5255">
                  <c:v>0.39414351851851853</c:v>
                </c:pt>
                <c:pt idx="5256">
                  <c:v>0.39415509259259257</c:v>
                </c:pt>
                <c:pt idx="5257">
                  <c:v>0.39416666666666672</c:v>
                </c:pt>
                <c:pt idx="5258">
                  <c:v>0.39417824074074076</c:v>
                </c:pt>
                <c:pt idx="5259">
                  <c:v>0.3941898148148148</c:v>
                </c:pt>
                <c:pt idx="5260">
                  <c:v>0.39420138888888889</c:v>
                </c:pt>
                <c:pt idx="5261">
                  <c:v>0.39421296296296293</c:v>
                </c:pt>
                <c:pt idx="5262">
                  <c:v>0.39422453703703703</c:v>
                </c:pt>
                <c:pt idx="5263">
                  <c:v>0.39423611111111106</c:v>
                </c:pt>
                <c:pt idx="5264">
                  <c:v>0.39424768518518521</c:v>
                </c:pt>
                <c:pt idx="5265">
                  <c:v>0.39425925925925925</c:v>
                </c:pt>
                <c:pt idx="5266">
                  <c:v>0.39427083333333335</c:v>
                </c:pt>
                <c:pt idx="5267">
                  <c:v>0.39428240740740739</c:v>
                </c:pt>
                <c:pt idx="5268">
                  <c:v>0.39429398148148148</c:v>
                </c:pt>
                <c:pt idx="5269">
                  <c:v>0.39430555555555552</c:v>
                </c:pt>
                <c:pt idx="5270">
                  <c:v>0.39431712962962967</c:v>
                </c:pt>
                <c:pt idx="5271">
                  <c:v>0.39432870370370371</c:v>
                </c:pt>
                <c:pt idx="5272">
                  <c:v>0.3943402777777778</c:v>
                </c:pt>
                <c:pt idx="5273">
                  <c:v>0.39435185185185184</c:v>
                </c:pt>
                <c:pt idx="5274">
                  <c:v>0.39436342592592594</c:v>
                </c:pt>
                <c:pt idx="5275">
                  <c:v>0.39437499999999998</c:v>
                </c:pt>
                <c:pt idx="5276">
                  <c:v>0.39438657407407413</c:v>
                </c:pt>
                <c:pt idx="5277">
                  <c:v>0.39439814814814816</c:v>
                </c:pt>
                <c:pt idx="5278">
                  <c:v>0.3944097222222222</c:v>
                </c:pt>
                <c:pt idx="5279">
                  <c:v>0.3944212962962963</c:v>
                </c:pt>
                <c:pt idx="5280">
                  <c:v>0.39443287037037034</c:v>
                </c:pt>
                <c:pt idx="5281">
                  <c:v>0.39444444444444443</c:v>
                </c:pt>
                <c:pt idx="5282">
                  <c:v>0.39445601851851847</c:v>
                </c:pt>
                <c:pt idx="5283">
                  <c:v>0.39446759259259262</c:v>
                </c:pt>
                <c:pt idx="5284">
                  <c:v>0.39447916666666666</c:v>
                </c:pt>
                <c:pt idx="5285">
                  <c:v>0.39449074074074075</c:v>
                </c:pt>
                <c:pt idx="5286">
                  <c:v>0.39450231481481479</c:v>
                </c:pt>
                <c:pt idx="5287">
                  <c:v>0.39451388888888889</c:v>
                </c:pt>
                <c:pt idx="5288">
                  <c:v>0.39452546296296293</c:v>
                </c:pt>
                <c:pt idx="5289">
                  <c:v>0.39453703703703707</c:v>
                </c:pt>
                <c:pt idx="5290">
                  <c:v>0.39454861111111111</c:v>
                </c:pt>
                <c:pt idx="5291">
                  <c:v>0.39456018518518521</c:v>
                </c:pt>
                <c:pt idx="5292">
                  <c:v>0.39457175925925925</c:v>
                </c:pt>
                <c:pt idx="5293">
                  <c:v>0.39458333333333334</c:v>
                </c:pt>
                <c:pt idx="5294">
                  <c:v>0.39459490740740738</c:v>
                </c:pt>
                <c:pt idx="5295">
                  <c:v>0.39460648148148153</c:v>
                </c:pt>
                <c:pt idx="5296">
                  <c:v>0.39461805555555557</c:v>
                </c:pt>
                <c:pt idx="5297">
                  <c:v>0.39462962962962966</c:v>
                </c:pt>
                <c:pt idx="5298">
                  <c:v>0.3946412037037037</c:v>
                </c:pt>
                <c:pt idx="5299">
                  <c:v>0.3946527777777778</c:v>
                </c:pt>
                <c:pt idx="5300">
                  <c:v>0.39466435185185184</c:v>
                </c:pt>
                <c:pt idx="5301">
                  <c:v>0.39467592592592587</c:v>
                </c:pt>
                <c:pt idx="5302">
                  <c:v>0.39468750000000002</c:v>
                </c:pt>
                <c:pt idx="5303">
                  <c:v>0.39469907407407406</c:v>
                </c:pt>
                <c:pt idx="5304">
                  <c:v>0.39471064814814816</c:v>
                </c:pt>
                <c:pt idx="5305">
                  <c:v>0.3947222222222222</c:v>
                </c:pt>
                <c:pt idx="5306">
                  <c:v>0.39473379629629629</c:v>
                </c:pt>
                <c:pt idx="5307">
                  <c:v>0.39474537037037033</c:v>
                </c:pt>
                <c:pt idx="5308">
                  <c:v>0.39475694444444448</c:v>
                </c:pt>
                <c:pt idx="5309">
                  <c:v>0.39476851851851852</c:v>
                </c:pt>
                <c:pt idx="5310">
                  <c:v>0.39478009259259261</c:v>
                </c:pt>
                <c:pt idx="5311">
                  <c:v>0.39479166666666665</c:v>
                </c:pt>
                <c:pt idx="5312">
                  <c:v>0.39480324074074075</c:v>
                </c:pt>
                <c:pt idx="5313">
                  <c:v>0.39481481481481479</c:v>
                </c:pt>
                <c:pt idx="5314">
                  <c:v>0.39482638888888894</c:v>
                </c:pt>
                <c:pt idx="5315">
                  <c:v>0.39483796296296297</c:v>
                </c:pt>
                <c:pt idx="5316">
                  <c:v>0.39484953703703707</c:v>
                </c:pt>
                <c:pt idx="5317">
                  <c:v>0.39486111111111111</c:v>
                </c:pt>
                <c:pt idx="5318">
                  <c:v>0.3948726851851852</c:v>
                </c:pt>
                <c:pt idx="5319">
                  <c:v>0.39488425925925924</c:v>
                </c:pt>
                <c:pt idx="5320">
                  <c:v>0.39489583333333328</c:v>
                </c:pt>
                <c:pt idx="5321">
                  <c:v>0.39490740740740743</c:v>
                </c:pt>
                <c:pt idx="5322">
                  <c:v>0.39491898148148147</c:v>
                </c:pt>
                <c:pt idx="5323">
                  <c:v>0.39493055555555556</c:v>
                </c:pt>
                <c:pt idx="5324">
                  <c:v>0.3949421296296296</c:v>
                </c:pt>
                <c:pt idx="5325">
                  <c:v>0.3949537037037037</c:v>
                </c:pt>
                <c:pt idx="5326">
                  <c:v>0.39496527777777773</c:v>
                </c:pt>
                <c:pt idx="5327">
                  <c:v>0.39497685185185188</c:v>
                </c:pt>
                <c:pt idx="5328">
                  <c:v>0.39498842592592592</c:v>
                </c:pt>
                <c:pt idx="5329">
                  <c:v>0.39500000000000002</c:v>
                </c:pt>
                <c:pt idx="5330">
                  <c:v>0.39501157407407406</c:v>
                </c:pt>
                <c:pt idx="5331">
                  <c:v>0.39502314814814815</c:v>
                </c:pt>
                <c:pt idx="5332">
                  <c:v>0.39503472222222219</c:v>
                </c:pt>
                <c:pt idx="5333">
                  <c:v>0.39504629629629634</c:v>
                </c:pt>
                <c:pt idx="5334">
                  <c:v>0.39505787037037038</c:v>
                </c:pt>
                <c:pt idx="5335">
                  <c:v>0.39506944444444447</c:v>
                </c:pt>
                <c:pt idx="5336">
                  <c:v>0.39508101851851851</c:v>
                </c:pt>
                <c:pt idx="5337">
                  <c:v>0.39509259259259261</c:v>
                </c:pt>
                <c:pt idx="5338">
                  <c:v>0.39510416666666665</c:v>
                </c:pt>
                <c:pt idx="5339">
                  <c:v>0.39511574074074068</c:v>
                </c:pt>
                <c:pt idx="5340">
                  <c:v>0.39512731481481483</c:v>
                </c:pt>
                <c:pt idx="5341">
                  <c:v>0.39513888888888887</c:v>
                </c:pt>
                <c:pt idx="5342">
                  <c:v>0.39515046296296297</c:v>
                </c:pt>
                <c:pt idx="5343">
                  <c:v>0.39516203703703701</c:v>
                </c:pt>
                <c:pt idx="5344">
                  <c:v>0.3951736111111111</c:v>
                </c:pt>
                <c:pt idx="5345">
                  <c:v>0.39518518518518514</c:v>
                </c:pt>
                <c:pt idx="5346">
                  <c:v>0.39519675925925929</c:v>
                </c:pt>
                <c:pt idx="5347">
                  <c:v>0.39520833333333333</c:v>
                </c:pt>
                <c:pt idx="5348">
                  <c:v>0.39521990740740742</c:v>
                </c:pt>
                <c:pt idx="5349">
                  <c:v>0.39523148148148146</c:v>
                </c:pt>
                <c:pt idx="5350">
                  <c:v>0.39524305555555556</c:v>
                </c:pt>
                <c:pt idx="5351">
                  <c:v>0.39525462962962959</c:v>
                </c:pt>
                <c:pt idx="5352">
                  <c:v>0.39526620370370374</c:v>
                </c:pt>
                <c:pt idx="5353">
                  <c:v>0.39527777777777778</c:v>
                </c:pt>
                <c:pt idx="5354">
                  <c:v>0.39528935185185188</c:v>
                </c:pt>
                <c:pt idx="5355">
                  <c:v>0.39530092592592592</c:v>
                </c:pt>
                <c:pt idx="5356">
                  <c:v>0.39531250000000001</c:v>
                </c:pt>
                <c:pt idx="5357">
                  <c:v>0.39532407407407405</c:v>
                </c:pt>
                <c:pt idx="5358">
                  <c:v>0.3953356481481482</c:v>
                </c:pt>
                <c:pt idx="5359">
                  <c:v>0.39534722222222224</c:v>
                </c:pt>
                <c:pt idx="5360">
                  <c:v>0.39535879629629633</c:v>
                </c:pt>
                <c:pt idx="5361">
                  <c:v>0.39537037037037037</c:v>
                </c:pt>
                <c:pt idx="5362">
                  <c:v>0.39538194444444441</c:v>
                </c:pt>
                <c:pt idx="5363">
                  <c:v>0.39539351851851851</c:v>
                </c:pt>
                <c:pt idx="5364">
                  <c:v>0.39540509259259254</c:v>
                </c:pt>
                <c:pt idx="5365">
                  <c:v>0.39541666666666669</c:v>
                </c:pt>
                <c:pt idx="5366">
                  <c:v>0.39542824074074073</c:v>
                </c:pt>
                <c:pt idx="5367">
                  <c:v>0.39543981481481483</c:v>
                </c:pt>
                <c:pt idx="5368">
                  <c:v>0.39545138888888887</c:v>
                </c:pt>
                <c:pt idx="5369">
                  <c:v>0.39546296296296296</c:v>
                </c:pt>
                <c:pt idx="5370">
                  <c:v>0.395474537037037</c:v>
                </c:pt>
                <c:pt idx="5371">
                  <c:v>0.39548611111111115</c:v>
                </c:pt>
                <c:pt idx="5372">
                  <c:v>0.39549768518518519</c:v>
                </c:pt>
                <c:pt idx="5373">
                  <c:v>0.39550925925925928</c:v>
                </c:pt>
                <c:pt idx="5374">
                  <c:v>0.39552083333333332</c:v>
                </c:pt>
                <c:pt idx="5375">
                  <c:v>0.39553240740740742</c:v>
                </c:pt>
                <c:pt idx="5376">
                  <c:v>0.39554398148148145</c:v>
                </c:pt>
                <c:pt idx="5377">
                  <c:v>0.3955555555555556</c:v>
                </c:pt>
                <c:pt idx="5378">
                  <c:v>0.39556712962962964</c:v>
                </c:pt>
                <c:pt idx="5379">
                  <c:v>0.39557870370370374</c:v>
                </c:pt>
                <c:pt idx="5380">
                  <c:v>0.39559027777777778</c:v>
                </c:pt>
                <c:pt idx="5381">
                  <c:v>0.39560185185185182</c:v>
                </c:pt>
                <c:pt idx="5382">
                  <c:v>0.39561342592592591</c:v>
                </c:pt>
                <c:pt idx="5383">
                  <c:v>0.39562499999999995</c:v>
                </c:pt>
                <c:pt idx="5384">
                  <c:v>0.3956365740740741</c:v>
                </c:pt>
                <c:pt idx="5385">
                  <c:v>0.39564814814814814</c:v>
                </c:pt>
                <c:pt idx="5386">
                  <c:v>0.39565972222222223</c:v>
                </c:pt>
                <c:pt idx="5387">
                  <c:v>0.39567129629629627</c:v>
                </c:pt>
                <c:pt idx="5388">
                  <c:v>0.39568287037037037</c:v>
                </c:pt>
                <c:pt idx="5389">
                  <c:v>0.3956944444444444</c:v>
                </c:pt>
                <c:pt idx="5390">
                  <c:v>0.39570601851851855</c:v>
                </c:pt>
                <c:pt idx="5391">
                  <c:v>0.39571759259259259</c:v>
                </c:pt>
                <c:pt idx="5392">
                  <c:v>0.39572916666666669</c:v>
                </c:pt>
                <c:pt idx="5393">
                  <c:v>0.39574074074074073</c:v>
                </c:pt>
                <c:pt idx="5394">
                  <c:v>0.39575231481481482</c:v>
                </c:pt>
                <c:pt idx="5395">
                  <c:v>0.39576388888888886</c:v>
                </c:pt>
                <c:pt idx="5396">
                  <c:v>0.39577546296296301</c:v>
                </c:pt>
                <c:pt idx="5397">
                  <c:v>0.39578703703703705</c:v>
                </c:pt>
                <c:pt idx="5398">
                  <c:v>0.39579861111111114</c:v>
                </c:pt>
                <c:pt idx="5399">
                  <c:v>0.39579861111111114</c:v>
                </c:pt>
                <c:pt idx="5400">
                  <c:v>0.39581018518518518</c:v>
                </c:pt>
                <c:pt idx="5401">
                  <c:v>0.39582175925925928</c:v>
                </c:pt>
                <c:pt idx="5402">
                  <c:v>0.39583333333333331</c:v>
                </c:pt>
                <c:pt idx="5403">
                  <c:v>0.39584490740740735</c:v>
                </c:pt>
                <c:pt idx="5404">
                  <c:v>0.3958564814814815</c:v>
                </c:pt>
                <c:pt idx="5405">
                  <c:v>0.39586805555555554</c:v>
                </c:pt>
                <c:pt idx="5406">
                  <c:v>0.39587962962962964</c:v>
                </c:pt>
                <c:pt idx="5407">
                  <c:v>0.39589120370370368</c:v>
                </c:pt>
                <c:pt idx="5408">
                  <c:v>0.39590277777777777</c:v>
                </c:pt>
                <c:pt idx="5409">
                  <c:v>0.39591435185185181</c:v>
                </c:pt>
                <c:pt idx="5410">
                  <c:v>0.39592592592592596</c:v>
                </c:pt>
                <c:pt idx="5411">
                  <c:v>0.3959375</c:v>
                </c:pt>
                <c:pt idx="5412">
                  <c:v>0.39594907407407409</c:v>
                </c:pt>
                <c:pt idx="5413">
                  <c:v>0.39596064814814813</c:v>
                </c:pt>
                <c:pt idx="5414">
                  <c:v>0.39597222222222223</c:v>
                </c:pt>
                <c:pt idx="5415">
                  <c:v>0.39598379629629626</c:v>
                </c:pt>
                <c:pt idx="5416">
                  <c:v>0.39599537037037041</c:v>
                </c:pt>
                <c:pt idx="5417">
                  <c:v>0.39600694444444445</c:v>
                </c:pt>
                <c:pt idx="5418">
                  <c:v>0.39601851851851855</c:v>
                </c:pt>
                <c:pt idx="5419">
                  <c:v>0.39603009259259259</c:v>
                </c:pt>
                <c:pt idx="5420">
                  <c:v>0.39604166666666668</c:v>
                </c:pt>
                <c:pt idx="5421">
                  <c:v>0.39605324074074072</c:v>
                </c:pt>
                <c:pt idx="5422">
                  <c:v>0.39606481481481487</c:v>
                </c:pt>
                <c:pt idx="5423">
                  <c:v>0.39607638888888891</c:v>
                </c:pt>
                <c:pt idx="5424">
                  <c:v>0.39608796296296295</c:v>
                </c:pt>
                <c:pt idx="5425">
                  <c:v>0.39609953703703704</c:v>
                </c:pt>
                <c:pt idx="5426">
                  <c:v>0.39611111111111108</c:v>
                </c:pt>
                <c:pt idx="5427">
                  <c:v>0.39612268518518517</c:v>
                </c:pt>
                <c:pt idx="5428">
                  <c:v>0.39613425925925921</c:v>
                </c:pt>
                <c:pt idx="5429">
                  <c:v>0.39614583333333336</c:v>
                </c:pt>
                <c:pt idx="5430">
                  <c:v>0.3961574074074074</c:v>
                </c:pt>
                <c:pt idx="5431">
                  <c:v>0.3961689814814815</c:v>
                </c:pt>
                <c:pt idx="5432">
                  <c:v>0.39618055555555554</c:v>
                </c:pt>
                <c:pt idx="5433">
                  <c:v>0.39619212962962963</c:v>
                </c:pt>
                <c:pt idx="5434">
                  <c:v>0.39620370370370367</c:v>
                </c:pt>
                <c:pt idx="5435">
                  <c:v>0.39621527777777782</c:v>
                </c:pt>
                <c:pt idx="5436">
                  <c:v>0.39622685185185186</c:v>
                </c:pt>
                <c:pt idx="5437">
                  <c:v>0.39623842592592595</c:v>
                </c:pt>
                <c:pt idx="5438">
                  <c:v>0.39624999999999999</c:v>
                </c:pt>
                <c:pt idx="5439">
                  <c:v>0.39626157407407409</c:v>
                </c:pt>
                <c:pt idx="5440">
                  <c:v>0.39627314814814812</c:v>
                </c:pt>
                <c:pt idx="5441">
                  <c:v>0.39628472222222227</c:v>
                </c:pt>
                <c:pt idx="5442">
                  <c:v>0.39629629629629631</c:v>
                </c:pt>
                <c:pt idx="5443">
                  <c:v>0.39630787037037035</c:v>
                </c:pt>
                <c:pt idx="5444">
                  <c:v>0.39631944444444445</c:v>
                </c:pt>
                <c:pt idx="5445">
                  <c:v>0.39633101851851849</c:v>
                </c:pt>
                <c:pt idx="5446">
                  <c:v>0.39634259259259258</c:v>
                </c:pt>
                <c:pt idx="5447">
                  <c:v>0.39635416666666662</c:v>
                </c:pt>
                <c:pt idx="5448">
                  <c:v>0.39636574074074077</c:v>
                </c:pt>
                <c:pt idx="5449">
                  <c:v>0.39637731481481481</c:v>
                </c:pt>
                <c:pt idx="5450">
                  <c:v>0.3963888888888889</c:v>
                </c:pt>
                <c:pt idx="5451">
                  <c:v>0.39640046296296294</c:v>
                </c:pt>
                <c:pt idx="5452">
                  <c:v>0.39641203703703703</c:v>
                </c:pt>
                <c:pt idx="5453">
                  <c:v>0.39642361111111107</c:v>
                </c:pt>
                <c:pt idx="5454">
                  <c:v>0.39643518518518522</c:v>
                </c:pt>
                <c:pt idx="5455">
                  <c:v>0.39644675925925926</c:v>
                </c:pt>
                <c:pt idx="5456">
                  <c:v>0.39645833333333336</c:v>
                </c:pt>
                <c:pt idx="5457">
                  <c:v>0.3964699074074074</c:v>
                </c:pt>
                <c:pt idx="5458">
                  <c:v>0.39648148148148149</c:v>
                </c:pt>
                <c:pt idx="5459">
                  <c:v>0.39649305555555553</c:v>
                </c:pt>
                <c:pt idx="5460">
                  <c:v>0.39650462962962968</c:v>
                </c:pt>
                <c:pt idx="5461">
                  <c:v>0.39651620370370372</c:v>
                </c:pt>
                <c:pt idx="5462">
                  <c:v>0.39652777777777781</c:v>
                </c:pt>
                <c:pt idx="5463">
                  <c:v>0.39653935185185185</c:v>
                </c:pt>
                <c:pt idx="5464">
                  <c:v>0.39655092592592595</c:v>
                </c:pt>
                <c:pt idx="5465">
                  <c:v>0.39656249999999998</c:v>
                </c:pt>
                <c:pt idx="5466">
                  <c:v>0.39657407407407402</c:v>
                </c:pt>
                <c:pt idx="5467">
                  <c:v>0.39658564814814817</c:v>
                </c:pt>
                <c:pt idx="5468">
                  <c:v>0.39659722222222221</c:v>
                </c:pt>
                <c:pt idx="5469">
                  <c:v>0.39660879629629631</c:v>
                </c:pt>
                <c:pt idx="5470">
                  <c:v>0.39662037037037035</c:v>
                </c:pt>
                <c:pt idx="5471">
                  <c:v>0.39663194444444444</c:v>
                </c:pt>
                <c:pt idx="5472">
                  <c:v>0.39664351851851848</c:v>
                </c:pt>
                <c:pt idx="5473">
                  <c:v>0.39665509259259263</c:v>
                </c:pt>
                <c:pt idx="5474">
                  <c:v>0.39666666666666667</c:v>
                </c:pt>
                <c:pt idx="5475">
                  <c:v>0.39667824074074076</c:v>
                </c:pt>
                <c:pt idx="5476">
                  <c:v>0.3966898148148148</c:v>
                </c:pt>
                <c:pt idx="5477">
                  <c:v>0.3967013888888889</c:v>
                </c:pt>
                <c:pt idx="5478">
                  <c:v>0.39671296296296293</c:v>
                </c:pt>
                <c:pt idx="5479">
                  <c:v>0.39672453703703708</c:v>
                </c:pt>
                <c:pt idx="5480">
                  <c:v>0.39673611111111112</c:v>
                </c:pt>
                <c:pt idx="5481">
                  <c:v>0.39674768518518522</c:v>
                </c:pt>
                <c:pt idx="5482">
                  <c:v>0.39675925925925926</c:v>
                </c:pt>
                <c:pt idx="5483">
                  <c:v>0.39677083333333335</c:v>
                </c:pt>
                <c:pt idx="5484">
                  <c:v>0.39678240740740739</c:v>
                </c:pt>
                <c:pt idx="5485">
                  <c:v>0.39679398148148143</c:v>
                </c:pt>
                <c:pt idx="5486">
                  <c:v>0.39680555555555558</c:v>
                </c:pt>
                <c:pt idx="5487">
                  <c:v>0.39681712962962962</c:v>
                </c:pt>
                <c:pt idx="5488">
                  <c:v>0.39682870370370371</c:v>
                </c:pt>
                <c:pt idx="5489">
                  <c:v>0.39684027777777775</c:v>
                </c:pt>
                <c:pt idx="5490">
                  <c:v>0.39685185185185184</c:v>
                </c:pt>
                <c:pt idx="5491">
                  <c:v>0.39686342592592588</c:v>
                </c:pt>
                <c:pt idx="5492">
                  <c:v>0.39687500000000003</c:v>
                </c:pt>
                <c:pt idx="5493">
                  <c:v>0.39688657407407407</c:v>
                </c:pt>
                <c:pt idx="5494">
                  <c:v>0.39689814814814817</c:v>
                </c:pt>
                <c:pt idx="5495">
                  <c:v>0.39690972222222221</c:v>
                </c:pt>
                <c:pt idx="5496">
                  <c:v>0.3969212962962963</c:v>
                </c:pt>
                <c:pt idx="5497">
                  <c:v>0.39693287037037034</c:v>
                </c:pt>
                <c:pt idx="5498">
                  <c:v>0.39694444444444449</c:v>
                </c:pt>
                <c:pt idx="5499">
                  <c:v>0.39695601851851853</c:v>
                </c:pt>
                <c:pt idx="5500">
                  <c:v>0.39696759259259262</c:v>
                </c:pt>
                <c:pt idx="5501">
                  <c:v>0.39697916666666666</c:v>
                </c:pt>
                <c:pt idx="5502">
                  <c:v>0.39699074074074076</c:v>
                </c:pt>
                <c:pt idx="5503">
                  <c:v>0.39700231481481479</c:v>
                </c:pt>
                <c:pt idx="5504">
                  <c:v>0.39701388888888883</c:v>
                </c:pt>
                <c:pt idx="5505">
                  <c:v>0.39702546296296298</c:v>
                </c:pt>
                <c:pt idx="5506">
                  <c:v>0.39703703703703702</c:v>
                </c:pt>
                <c:pt idx="5507">
                  <c:v>0.39704861111111112</c:v>
                </c:pt>
                <c:pt idx="5508">
                  <c:v>0.39706018518518515</c:v>
                </c:pt>
                <c:pt idx="5509">
                  <c:v>0.39707175925925925</c:v>
                </c:pt>
                <c:pt idx="5510">
                  <c:v>0.39708333333333329</c:v>
                </c:pt>
                <c:pt idx="5511">
                  <c:v>0.39709490740740744</c:v>
                </c:pt>
                <c:pt idx="5512">
                  <c:v>0.39710648148148148</c:v>
                </c:pt>
                <c:pt idx="5513">
                  <c:v>0.39711805555555557</c:v>
                </c:pt>
                <c:pt idx="5514">
                  <c:v>0.39712962962962961</c:v>
                </c:pt>
                <c:pt idx="5515">
                  <c:v>0.3971412037037037</c:v>
                </c:pt>
                <c:pt idx="5516">
                  <c:v>0.39715277777777774</c:v>
                </c:pt>
                <c:pt idx="5517">
                  <c:v>0.39716435185185189</c:v>
                </c:pt>
                <c:pt idx="5518">
                  <c:v>0.39717592592592593</c:v>
                </c:pt>
                <c:pt idx="5519">
                  <c:v>0.39718750000000003</c:v>
                </c:pt>
                <c:pt idx="5520">
                  <c:v>0.39719907407407407</c:v>
                </c:pt>
                <c:pt idx="5521">
                  <c:v>0.39721064814814816</c:v>
                </c:pt>
                <c:pt idx="5522">
                  <c:v>0.3972222222222222</c:v>
                </c:pt>
                <c:pt idx="5523">
                  <c:v>0.39723379629629635</c:v>
                </c:pt>
                <c:pt idx="5524">
                  <c:v>0.39724537037037039</c:v>
                </c:pt>
                <c:pt idx="5525">
                  <c:v>0.39725694444444443</c:v>
                </c:pt>
                <c:pt idx="5526">
                  <c:v>0.39726851851851852</c:v>
                </c:pt>
                <c:pt idx="5527">
                  <c:v>0.39728009259259256</c:v>
                </c:pt>
                <c:pt idx="5528">
                  <c:v>0.39729166666666665</c:v>
                </c:pt>
                <c:pt idx="5529">
                  <c:v>0.39730324074074069</c:v>
                </c:pt>
                <c:pt idx="5530">
                  <c:v>0.39731481481481484</c:v>
                </c:pt>
                <c:pt idx="5531">
                  <c:v>0.39732638888888888</c:v>
                </c:pt>
                <c:pt idx="5532">
                  <c:v>0.39733796296296298</c:v>
                </c:pt>
                <c:pt idx="5533">
                  <c:v>0.39734953703703701</c:v>
                </c:pt>
                <c:pt idx="5534">
                  <c:v>0.39736111111111111</c:v>
                </c:pt>
                <c:pt idx="5535">
                  <c:v>0.39737268518518515</c:v>
                </c:pt>
                <c:pt idx="5536">
                  <c:v>0.3973842592592593</c:v>
                </c:pt>
                <c:pt idx="5537">
                  <c:v>0.39739583333333334</c:v>
                </c:pt>
                <c:pt idx="5538">
                  <c:v>0.39740740740740743</c:v>
                </c:pt>
                <c:pt idx="5539">
                  <c:v>0.39741898148148147</c:v>
                </c:pt>
                <c:pt idx="5540">
                  <c:v>0.39743055555555556</c:v>
                </c:pt>
                <c:pt idx="5541">
                  <c:v>0.3974421296296296</c:v>
                </c:pt>
                <c:pt idx="5542">
                  <c:v>0.39745370370370375</c:v>
                </c:pt>
                <c:pt idx="5543">
                  <c:v>0.39746527777777779</c:v>
                </c:pt>
                <c:pt idx="5544">
                  <c:v>0.39747685185185189</c:v>
                </c:pt>
                <c:pt idx="5545">
                  <c:v>0.39748842592592593</c:v>
                </c:pt>
                <c:pt idx="5546">
                  <c:v>0.39749999999999996</c:v>
                </c:pt>
                <c:pt idx="5547">
                  <c:v>0.39751157407407406</c:v>
                </c:pt>
                <c:pt idx="5548">
                  <c:v>0.3975231481481481</c:v>
                </c:pt>
                <c:pt idx="5549">
                  <c:v>0.39753472222222225</c:v>
                </c:pt>
                <c:pt idx="5550">
                  <c:v>0.39754629629629629</c:v>
                </c:pt>
                <c:pt idx="5551">
                  <c:v>0.39755787037037038</c:v>
                </c:pt>
                <c:pt idx="5552">
                  <c:v>0.39756944444444442</c:v>
                </c:pt>
                <c:pt idx="5553">
                  <c:v>0.39758101851851851</c:v>
                </c:pt>
                <c:pt idx="5554">
                  <c:v>0.39759259259259255</c:v>
                </c:pt>
                <c:pt idx="5555">
                  <c:v>0.3976041666666667</c:v>
                </c:pt>
                <c:pt idx="5556">
                  <c:v>0.39761574074074074</c:v>
                </c:pt>
                <c:pt idx="5557">
                  <c:v>0.39762731481481484</c:v>
                </c:pt>
                <c:pt idx="5558">
                  <c:v>0.39763888888888888</c:v>
                </c:pt>
                <c:pt idx="5559">
                  <c:v>0.39765046296296297</c:v>
                </c:pt>
                <c:pt idx="5560">
                  <c:v>0.39766203703703701</c:v>
                </c:pt>
                <c:pt idx="5561">
                  <c:v>0.39767361111111116</c:v>
                </c:pt>
                <c:pt idx="5562">
                  <c:v>0.3976851851851852</c:v>
                </c:pt>
                <c:pt idx="5563">
                  <c:v>0.39769675925925929</c:v>
                </c:pt>
                <c:pt idx="5564">
                  <c:v>0.39770833333333333</c:v>
                </c:pt>
                <c:pt idx="5565">
                  <c:v>0.39771990740740742</c:v>
                </c:pt>
                <c:pt idx="5566">
                  <c:v>0.39773148148148146</c:v>
                </c:pt>
                <c:pt idx="5567">
                  <c:v>0.3977430555555555</c:v>
                </c:pt>
                <c:pt idx="5568">
                  <c:v>0.39775462962962965</c:v>
                </c:pt>
                <c:pt idx="5569">
                  <c:v>0.39776620370370369</c:v>
                </c:pt>
                <c:pt idx="5570">
                  <c:v>0.39777777777777779</c:v>
                </c:pt>
                <c:pt idx="5571">
                  <c:v>0.39778935185185182</c:v>
                </c:pt>
                <c:pt idx="5572">
                  <c:v>0.39780092592592592</c:v>
                </c:pt>
                <c:pt idx="5573">
                  <c:v>0.39781249999999996</c:v>
                </c:pt>
                <c:pt idx="5574">
                  <c:v>0.39782407407407411</c:v>
                </c:pt>
                <c:pt idx="5575">
                  <c:v>0.39783564814814815</c:v>
                </c:pt>
                <c:pt idx="5576">
                  <c:v>0.39784722222222224</c:v>
                </c:pt>
                <c:pt idx="5577">
                  <c:v>0.39785879629629628</c:v>
                </c:pt>
                <c:pt idx="5578">
                  <c:v>0.39787037037037037</c:v>
                </c:pt>
                <c:pt idx="5579">
                  <c:v>0.39788194444444441</c:v>
                </c:pt>
                <c:pt idx="5580">
                  <c:v>0.39789351851851856</c:v>
                </c:pt>
                <c:pt idx="5581">
                  <c:v>0.3979050925925926</c:v>
                </c:pt>
                <c:pt idx="5582">
                  <c:v>0.3979166666666667</c:v>
                </c:pt>
                <c:pt idx="5583">
                  <c:v>0.39792824074074074</c:v>
                </c:pt>
                <c:pt idx="5584">
                  <c:v>0.39793981481481483</c:v>
                </c:pt>
                <c:pt idx="5585">
                  <c:v>0.39795138888888887</c:v>
                </c:pt>
                <c:pt idx="5586">
                  <c:v>0.39796296296296302</c:v>
                </c:pt>
                <c:pt idx="5587">
                  <c:v>0.39797453703703706</c:v>
                </c:pt>
                <c:pt idx="5588">
                  <c:v>0.3979861111111111</c:v>
                </c:pt>
                <c:pt idx="5589">
                  <c:v>0.39799768518518519</c:v>
                </c:pt>
                <c:pt idx="5590">
                  <c:v>0.39800925925925923</c:v>
                </c:pt>
                <c:pt idx="5591">
                  <c:v>0.39802083333333332</c:v>
                </c:pt>
                <c:pt idx="5592">
                  <c:v>0.39803240740740736</c:v>
                </c:pt>
                <c:pt idx="5593">
                  <c:v>0.39804398148148151</c:v>
                </c:pt>
                <c:pt idx="5594">
                  <c:v>0.39805555555555555</c:v>
                </c:pt>
                <c:pt idx="5595">
                  <c:v>0.39806712962962965</c:v>
                </c:pt>
                <c:pt idx="5596">
                  <c:v>0.39807870370370368</c:v>
                </c:pt>
                <c:pt idx="5597">
                  <c:v>0.39809027777777778</c:v>
                </c:pt>
                <c:pt idx="5598">
                  <c:v>0.39810185185185182</c:v>
                </c:pt>
                <c:pt idx="5599">
                  <c:v>0.39811342592592597</c:v>
                </c:pt>
                <c:pt idx="5600">
                  <c:v>0.39812500000000001</c:v>
                </c:pt>
                <c:pt idx="5601">
                  <c:v>0.3981365740740741</c:v>
                </c:pt>
                <c:pt idx="5602">
                  <c:v>0.39814814814814814</c:v>
                </c:pt>
                <c:pt idx="5603">
                  <c:v>0.39815972222222223</c:v>
                </c:pt>
                <c:pt idx="5604">
                  <c:v>0.39817129629629627</c:v>
                </c:pt>
                <c:pt idx="5605">
                  <c:v>0.39818287037037042</c:v>
                </c:pt>
                <c:pt idx="5606">
                  <c:v>0.39819444444444446</c:v>
                </c:pt>
                <c:pt idx="5607">
                  <c:v>0.3982060185185185</c:v>
                </c:pt>
                <c:pt idx="5608">
                  <c:v>0.3982175925925926</c:v>
                </c:pt>
                <c:pt idx="5609">
                  <c:v>0.39822916666666663</c:v>
                </c:pt>
                <c:pt idx="5610">
                  <c:v>0.39824074074074073</c:v>
                </c:pt>
                <c:pt idx="5611">
                  <c:v>0.39825231481481477</c:v>
                </c:pt>
                <c:pt idx="5612">
                  <c:v>0.39826388888888892</c:v>
                </c:pt>
                <c:pt idx="5613">
                  <c:v>0.39827546296296296</c:v>
                </c:pt>
                <c:pt idx="5614">
                  <c:v>0.39828703703703705</c:v>
                </c:pt>
                <c:pt idx="5615">
                  <c:v>0.39829861111111109</c:v>
                </c:pt>
                <c:pt idx="5616">
                  <c:v>0.39831018518518518</c:v>
                </c:pt>
                <c:pt idx="5617">
                  <c:v>0.39832175925925922</c:v>
                </c:pt>
                <c:pt idx="5618">
                  <c:v>0.39833333333333337</c:v>
                </c:pt>
                <c:pt idx="5619">
                  <c:v>0.39834490740740741</c:v>
                </c:pt>
                <c:pt idx="5620">
                  <c:v>0.39835648148148151</c:v>
                </c:pt>
                <c:pt idx="5621">
                  <c:v>0.39836805555555554</c:v>
                </c:pt>
                <c:pt idx="5622">
                  <c:v>0.39837962962962964</c:v>
                </c:pt>
                <c:pt idx="5623">
                  <c:v>0.39839120370370368</c:v>
                </c:pt>
                <c:pt idx="5624">
                  <c:v>0.39840277777777783</c:v>
                </c:pt>
                <c:pt idx="5625">
                  <c:v>0.39841435185185187</c:v>
                </c:pt>
                <c:pt idx="5626">
                  <c:v>0.39842592592592596</c:v>
                </c:pt>
                <c:pt idx="5627">
                  <c:v>0.3984375</c:v>
                </c:pt>
                <c:pt idx="5628">
                  <c:v>0.39844907407407404</c:v>
                </c:pt>
                <c:pt idx="5629">
                  <c:v>0.39846064814814813</c:v>
                </c:pt>
                <c:pt idx="5630">
                  <c:v>0.39847222222222217</c:v>
                </c:pt>
                <c:pt idx="5631">
                  <c:v>0.39848379629629632</c:v>
                </c:pt>
                <c:pt idx="5632">
                  <c:v>0.39849537037037036</c:v>
                </c:pt>
                <c:pt idx="5633">
                  <c:v>0.39850694444444446</c:v>
                </c:pt>
                <c:pt idx="5634">
                  <c:v>0.39851851851851849</c:v>
                </c:pt>
                <c:pt idx="5635">
                  <c:v>0.39853009259259259</c:v>
                </c:pt>
                <c:pt idx="5636">
                  <c:v>0.39854166666666663</c:v>
                </c:pt>
                <c:pt idx="5637">
                  <c:v>0.39855324074074078</c:v>
                </c:pt>
                <c:pt idx="5638">
                  <c:v>0.39856481481481482</c:v>
                </c:pt>
                <c:pt idx="5639">
                  <c:v>0.39857638888888891</c:v>
                </c:pt>
                <c:pt idx="5640">
                  <c:v>0.39858796296296295</c:v>
                </c:pt>
                <c:pt idx="5641">
                  <c:v>0.39859953703703704</c:v>
                </c:pt>
                <c:pt idx="5642">
                  <c:v>0.39861111111111108</c:v>
                </c:pt>
                <c:pt idx="5643">
                  <c:v>0.39862268518518523</c:v>
                </c:pt>
                <c:pt idx="5644">
                  <c:v>0.39863425925925927</c:v>
                </c:pt>
                <c:pt idx="5645">
                  <c:v>0.39864583333333337</c:v>
                </c:pt>
                <c:pt idx="5646">
                  <c:v>0.3986574074074074</c:v>
                </c:pt>
                <c:pt idx="5647">
                  <c:v>0.3986689814814815</c:v>
                </c:pt>
                <c:pt idx="5648">
                  <c:v>0.39868055555555554</c:v>
                </c:pt>
                <c:pt idx="5649">
                  <c:v>0.39869212962962958</c:v>
                </c:pt>
                <c:pt idx="5650">
                  <c:v>0.39870370370370373</c:v>
                </c:pt>
                <c:pt idx="5651">
                  <c:v>0.39871527777777777</c:v>
                </c:pt>
                <c:pt idx="5652">
                  <c:v>0.39872685185185186</c:v>
                </c:pt>
                <c:pt idx="5653">
                  <c:v>0.3987384259259259</c:v>
                </c:pt>
                <c:pt idx="5654">
                  <c:v>0.39874999999999999</c:v>
                </c:pt>
                <c:pt idx="5655">
                  <c:v>0.39876157407407403</c:v>
                </c:pt>
                <c:pt idx="5656">
                  <c:v>0.39877314814814818</c:v>
                </c:pt>
                <c:pt idx="5657">
                  <c:v>0.39878472222222222</c:v>
                </c:pt>
                <c:pt idx="5658">
                  <c:v>0.39879629629629632</c:v>
                </c:pt>
                <c:pt idx="5659">
                  <c:v>0.39880787037037035</c:v>
                </c:pt>
                <c:pt idx="5660">
                  <c:v>0.39881944444444445</c:v>
                </c:pt>
                <c:pt idx="5661">
                  <c:v>0.39883101851851849</c:v>
                </c:pt>
                <c:pt idx="5662">
                  <c:v>0.39884259259259264</c:v>
                </c:pt>
                <c:pt idx="5663">
                  <c:v>0.39885416666666668</c:v>
                </c:pt>
                <c:pt idx="5664">
                  <c:v>0.39886574074074077</c:v>
                </c:pt>
                <c:pt idx="5665">
                  <c:v>0.39887731481481481</c:v>
                </c:pt>
                <c:pt idx="5666">
                  <c:v>0.3988888888888889</c:v>
                </c:pt>
                <c:pt idx="5667">
                  <c:v>0.39890046296296294</c:v>
                </c:pt>
                <c:pt idx="5668">
                  <c:v>0.39891203703703698</c:v>
                </c:pt>
                <c:pt idx="5669">
                  <c:v>0.39892361111111113</c:v>
                </c:pt>
                <c:pt idx="5670">
                  <c:v>0.39893518518518517</c:v>
                </c:pt>
                <c:pt idx="5671">
                  <c:v>0.39894675925925926</c:v>
                </c:pt>
                <c:pt idx="5672">
                  <c:v>0.3989583333333333</c:v>
                </c:pt>
                <c:pt idx="5673">
                  <c:v>0.3989699074074074</c:v>
                </c:pt>
                <c:pt idx="5674">
                  <c:v>0.39898148148148144</c:v>
                </c:pt>
                <c:pt idx="5675">
                  <c:v>0.39899305555555559</c:v>
                </c:pt>
                <c:pt idx="5676">
                  <c:v>0.39900462962962963</c:v>
                </c:pt>
                <c:pt idx="5677">
                  <c:v>0.39901620370370372</c:v>
                </c:pt>
                <c:pt idx="5678">
                  <c:v>0.39902777777777776</c:v>
                </c:pt>
                <c:pt idx="5679">
                  <c:v>0.39903935185185185</c:v>
                </c:pt>
                <c:pt idx="5680">
                  <c:v>0.39905092592592589</c:v>
                </c:pt>
                <c:pt idx="5681">
                  <c:v>0.39906250000000004</c:v>
                </c:pt>
                <c:pt idx="5682">
                  <c:v>0.39907407407407408</c:v>
                </c:pt>
                <c:pt idx="5683">
                  <c:v>0.39908564814814818</c:v>
                </c:pt>
                <c:pt idx="5684">
                  <c:v>0.39909722222222221</c:v>
                </c:pt>
                <c:pt idx="5685">
                  <c:v>0.39910879629629631</c:v>
                </c:pt>
                <c:pt idx="5686">
                  <c:v>0.39912037037037035</c:v>
                </c:pt>
                <c:pt idx="5687">
                  <c:v>0.3991319444444445</c:v>
                </c:pt>
                <c:pt idx="5688">
                  <c:v>0.39914351851851854</c:v>
                </c:pt>
                <c:pt idx="5689">
                  <c:v>0.39915509259259258</c:v>
                </c:pt>
                <c:pt idx="5690">
                  <c:v>0.39916666666666667</c:v>
                </c:pt>
                <c:pt idx="5691">
                  <c:v>0.39917824074074071</c:v>
                </c:pt>
                <c:pt idx="5692">
                  <c:v>0.3991898148148148</c:v>
                </c:pt>
                <c:pt idx="5693">
                  <c:v>0.39920138888888884</c:v>
                </c:pt>
                <c:pt idx="5694">
                  <c:v>0.39921296296296299</c:v>
                </c:pt>
                <c:pt idx="5695">
                  <c:v>0.39922453703703703</c:v>
                </c:pt>
                <c:pt idx="5696">
                  <c:v>0.39923611111111112</c:v>
                </c:pt>
                <c:pt idx="5697">
                  <c:v>0.39924768518518516</c:v>
                </c:pt>
                <c:pt idx="5698">
                  <c:v>0.39925925925925926</c:v>
                </c:pt>
                <c:pt idx="5699">
                  <c:v>0.3992708333333333</c:v>
                </c:pt>
                <c:pt idx="5700">
                  <c:v>0.39928240740740745</c:v>
                </c:pt>
                <c:pt idx="5701">
                  <c:v>0.39929398148148149</c:v>
                </c:pt>
                <c:pt idx="5702">
                  <c:v>0.39930555555555558</c:v>
                </c:pt>
                <c:pt idx="5703">
                  <c:v>0.39931712962962962</c:v>
                </c:pt>
                <c:pt idx="5704">
                  <c:v>0.39932870370370371</c:v>
                </c:pt>
                <c:pt idx="5705">
                  <c:v>0.39934027777777775</c:v>
                </c:pt>
                <c:pt idx="5706">
                  <c:v>0.3993518518518519</c:v>
                </c:pt>
                <c:pt idx="5707">
                  <c:v>0.39936342592592594</c:v>
                </c:pt>
                <c:pt idx="5708">
                  <c:v>0.39937500000000004</c:v>
                </c:pt>
                <c:pt idx="5709">
                  <c:v>0.39938657407407407</c:v>
                </c:pt>
                <c:pt idx="5710">
                  <c:v>0.39939814814814811</c:v>
                </c:pt>
                <c:pt idx="5711">
                  <c:v>0.39940972222222221</c:v>
                </c:pt>
                <c:pt idx="5712">
                  <c:v>0.39942129629629625</c:v>
                </c:pt>
                <c:pt idx="5713">
                  <c:v>0.3994328703703704</c:v>
                </c:pt>
                <c:pt idx="5714">
                  <c:v>0.39944444444444444</c:v>
                </c:pt>
                <c:pt idx="5715">
                  <c:v>0.39945601851851853</c:v>
                </c:pt>
                <c:pt idx="5716">
                  <c:v>0.39946759259259257</c:v>
                </c:pt>
                <c:pt idx="5717">
                  <c:v>0.39947916666666666</c:v>
                </c:pt>
                <c:pt idx="5718">
                  <c:v>0.3994907407407407</c:v>
                </c:pt>
                <c:pt idx="5719">
                  <c:v>0.39950231481481485</c:v>
                </c:pt>
                <c:pt idx="5720">
                  <c:v>0.39951388888888889</c:v>
                </c:pt>
                <c:pt idx="5721">
                  <c:v>0.39952546296296299</c:v>
                </c:pt>
                <c:pt idx="5722">
                  <c:v>0.39953703703703702</c:v>
                </c:pt>
                <c:pt idx="5723">
                  <c:v>0.39954861111111112</c:v>
                </c:pt>
                <c:pt idx="5724">
                  <c:v>0.39956018518518516</c:v>
                </c:pt>
                <c:pt idx="5725">
                  <c:v>0.39957175925925931</c:v>
                </c:pt>
                <c:pt idx="5726">
                  <c:v>0.39958333333333335</c:v>
                </c:pt>
                <c:pt idx="5727">
                  <c:v>0.39959490740740744</c:v>
                </c:pt>
                <c:pt idx="5728">
                  <c:v>0.39960648148148148</c:v>
                </c:pt>
                <c:pt idx="5729">
                  <c:v>0.39961805555555557</c:v>
                </c:pt>
                <c:pt idx="5730">
                  <c:v>0.39962962962962961</c:v>
                </c:pt>
                <c:pt idx="5731">
                  <c:v>0.39964120370370365</c:v>
                </c:pt>
                <c:pt idx="5732">
                  <c:v>0.3996527777777778</c:v>
                </c:pt>
                <c:pt idx="5733">
                  <c:v>0.39966435185185184</c:v>
                </c:pt>
                <c:pt idx="5734">
                  <c:v>0.39967592592592593</c:v>
                </c:pt>
                <c:pt idx="5735">
                  <c:v>0.39968749999999997</c:v>
                </c:pt>
                <c:pt idx="5736">
                  <c:v>0.39969907407407407</c:v>
                </c:pt>
                <c:pt idx="5737">
                  <c:v>0.39971064814814811</c:v>
                </c:pt>
                <c:pt idx="5738">
                  <c:v>0.39972222222222226</c:v>
                </c:pt>
                <c:pt idx="5739">
                  <c:v>0.3997337962962963</c:v>
                </c:pt>
                <c:pt idx="5740">
                  <c:v>0.39974537037037039</c:v>
                </c:pt>
                <c:pt idx="5741">
                  <c:v>0.39975694444444443</c:v>
                </c:pt>
                <c:pt idx="5742">
                  <c:v>0.39976851851851852</c:v>
                </c:pt>
                <c:pt idx="5743">
                  <c:v>0.39978009259259256</c:v>
                </c:pt>
                <c:pt idx="5744">
                  <c:v>0.39979166666666671</c:v>
                </c:pt>
                <c:pt idx="5745">
                  <c:v>0.39980324074074075</c:v>
                </c:pt>
                <c:pt idx="5746">
                  <c:v>0.39981481481481485</c:v>
                </c:pt>
                <c:pt idx="5747">
                  <c:v>0.39982638888888888</c:v>
                </c:pt>
                <c:pt idx="5748">
                  <c:v>0.39983796296296298</c:v>
                </c:pt>
                <c:pt idx="5749">
                  <c:v>0.39984953703703702</c:v>
                </c:pt>
                <c:pt idx="5750">
                  <c:v>0.39986111111111106</c:v>
                </c:pt>
                <c:pt idx="5751">
                  <c:v>0.39987268518518521</c:v>
                </c:pt>
                <c:pt idx="5752">
                  <c:v>0.39988425925925924</c:v>
                </c:pt>
                <c:pt idx="5753">
                  <c:v>0.39989583333333334</c:v>
                </c:pt>
                <c:pt idx="5754">
                  <c:v>0.39990740740740738</c:v>
                </c:pt>
                <c:pt idx="5755">
                  <c:v>0.39991898148148147</c:v>
                </c:pt>
                <c:pt idx="5756">
                  <c:v>0.39993055555555551</c:v>
                </c:pt>
                <c:pt idx="5757">
                  <c:v>0.39994212962962966</c:v>
                </c:pt>
                <c:pt idx="5758">
                  <c:v>0.3999537037037037</c:v>
                </c:pt>
                <c:pt idx="5759">
                  <c:v>0.39996527777777779</c:v>
                </c:pt>
                <c:pt idx="5760">
                  <c:v>0.39997685185185183</c:v>
                </c:pt>
                <c:pt idx="5761">
                  <c:v>0.39998842592592593</c:v>
                </c:pt>
                <c:pt idx="5762">
                  <c:v>0.39999999999999997</c:v>
                </c:pt>
                <c:pt idx="5763">
                  <c:v>0.40001157407407412</c:v>
                </c:pt>
                <c:pt idx="5764">
                  <c:v>0.40002314814814816</c:v>
                </c:pt>
                <c:pt idx="5765">
                  <c:v>0.40003472222222225</c:v>
                </c:pt>
                <c:pt idx="5766">
                  <c:v>0.40004629629629629</c:v>
                </c:pt>
                <c:pt idx="5767">
                  <c:v>0.40005787037037038</c:v>
                </c:pt>
                <c:pt idx="5768">
                  <c:v>0.40006944444444442</c:v>
                </c:pt>
                <c:pt idx="5769">
                  <c:v>0.40008101851851857</c:v>
                </c:pt>
                <c:pt idx="5770">
                  <c:v>0.40009259259259261</c:v>
                </c:pt>
                <c:pt idx="5771">
                  <c:v>0.40010416666666665</c:v>
                </c:pt>
                <c:pt idx="5772">
                  <c:v>0.40011574074074074</c:v>
                </c:pt>
                <c:pt idx="5773">
                  <c:v>0.40012731481481478</c:v>
                </c:pt>
                <c:pt idx="5774">
                  <c:v>0.40013888888888888</c:v>
                </c:pt>
                <c:pt idx="5775">
                  <c:v>0.40015046296296292</c:v>
                </c:pt>
                <c:pt idx="5776">
                  <c:v>0.40016203703703707</c:v>
                </c:pt>
                <c:pt idx="5777">
                  <c:v>0.4001736111111111</c:v>
                </c:pt>
                <c:pt idx="5778">
                  <c:v>0.4001851851851852</c:v>
                </c:pt>
                <c:pt idx="5779">
                  <c:v>0.40019675925925924</c:v>
                </c:pt>
                <c:pt idx="5780">
                  <c:v>0.40020833333333333</c:v>
                </c:pt>
                <c:pt idx="5781">
                  <c:v>0.40021990740740737</c:v>
                </c:pt>
                <c:pt idx="5782">
                  <c:v>0.40023148148148152</c:v>
                </c:pt>
                <c:pt idx="5783">
                  <c:v>0.40024305555555556</c:v>
                </c:pt>
                <c:pt idx="5784">
                  <c:v>0.40025462962962965</c:v>
                </c:pt>
                <c:pt idx="5785">
                  <c:v>0.40026620370370369</c:v>
                </c:pt>
                <c:pt idx="5786">
                  <c:v>0.40027777777777779</c:v>
                </c:pt>
                <c:pt idx="5787">
                  <c:v>0.40028935185185183</c:v>
                </c:pt>
                <c:pt idx="5788">
                  <c:v>0.40030092592592598</c:v>
                </c:pt>
                <c:pt idx="5789">
                  <c:v>0.40031250000000002</c:v>
                </c:pt>
                <c:pt idx="5790">
                  <c:v>0.40032407407407411</c:v>
                </c:pt>
                <c:pt idx="5791">
                  <c:v>0.40033564814814815</c:v>
                </c:pt>
                <c:pt idx="5792">
                  <c:v>0.40034722222222219</c:v>
                </c:pt>
                <c:pt idx="5793">
                  <c:v>0.40035879629629628</c:v>
                </c:pt>
                <c:pt idx="5794">
                  <c:v>0.40037037037037032</c:v>
                </c:pt>
                <c:pt idx="5795">
                  <c:v>0.40038194444444447</c:v>
                </c:pt>
                <c:pt idx="5796">
                  <c:v>0.40039351851851851</c:v>
                </c:pt>
                <c:pt idx="5797">
                  <c:v>0.4004050925925926</c:v>
                </c:pt>
                <c:pt idx="5798">
                  <c:v>0.40041666666666664</c:v>
                </c:pt>
                <c:pt idx="5799">
                  <c:v>0.40042824074074074</c:v>
                </c:pt>
                <c:pt idx="5800">
                  <c:v>0.40043981481481478</c:v>
                </c:pt>
                <c:pt idx="5801">
                  <c:v>0.40045138888888893</c:v>
                </c:pt>
                <c:pt idx="5802">
                  <c:v>0.40046296296296297</c:v>
                </c:pt>
                <c:pt idx="5803">
                  <c:v>0.40047453703703706</c:v>
                </c:pt>
                <c:pt idx="5804">
                  <c:v>0.4004861111111111</c:v>
                </c:pt>
                <c:pt idx="5805">
                  <c:v>0.40049768518518519</c:v>
                </c:pt>
                <c:pt idx="5806">
                  <c:v>0.40050925925925923</c:v>
                </c:pt>
                <c:pt idx="5807">
                  <c:v>0.40052083333333338</c:v>
                </c:pt>
                <c:pt idx="5808">
                  <c:v>0.40053240740740742</c:v>
                </c:pt>
                <c:pt idx="5809">
                  <c:v>0.40054398148148151</c:v>
                </c:pt>
                <c:pt idx="5810">
                  <c:v>0.40055555555555555</c:v>
                </c:pt>
                <c:pt idx="5811">
                  <c:v>0.40056712962962965</c:v>
                </c:pt>
                <c:pt idx="5812">
                  <c:v>0.40057870370370369</c:v>
                </c:pt>
                <c:pt idx="5813">
                  <c:v>0.40059027777777773</c:v>
                </c:pt>
                <c:pt idx="5814">
                  <c:v>0.40060185185185188</c:v>
                </c:pt>
                <c:pt idx="5815">
                  <c:v>0.40061342592592591</c:v>
                </c:pt>
                <c:pt idx="5816">
                  <c:v>0.40062500000000001</c:v>
                </c:pt>
                <c:pt idx="5817">
                  <c:v>0.40063657407407405</c:v>
                </c:pt>
                <c:pt idx="5818">
                  <c:v>0.40064814814814814</c:v>
                </c:pt>
                <c:pt idx="5819">
                  <c:v>0.40065972222222218</c:v>
                </c:pt>
                <c:pt idx="5820">
                  <c:v>0.40067129629629633</c:v>
                </c:pt>
                <c:pt idx="5821">
                  <c:v>0.40068287037037037</c:v>
                </c:pt>
                <c:pt idx="5822">
                  <c:v>0.40069444444444446</c:v>
                </c:pt>
                <c:pt idx="5823">
                  <c:v>0.4007060185185185</c:v>
                </c:pt>
                <c:pt idx="5824">
                  <c:v>0.4007175925925926</c:v>
                </c:pt>
                <c:pt idx="5825">
                  <c:v>0.40072916666666664</c:v>
                </c:pt>
                <c:pt idx="5826">
                  <c:v>0.40074074074074079</c:v>
                </c:pt>
                <c:pt idx="5827">
                  <c:v>0.40075231481481483</c:v>
                </c:pt>
                <c:pt idx="5828">
                  <c:v>0.40076388888888892</c:v>
                </c:pt>
                <c:pt idx="5829">
                  <c:v>0.40077546296296296</c:v>
                </c:pt>
                <c:pt idx="5830">
                  <c:v>0.40078703703703705</c:v>
                </c:pt>
                <c:pt idx="5831">
                  <c:v>0.40079861111111109</c:v>
                </c:pt>
                <c:pt idx="5832">
                  <c:v>0.40081018518518513</c:v>
                </c:pt>
                <c:pt idx="5833">
                  <c:v>0.40082175925925928</c:v>
                </c:pt>
                <c:pt idx="5834">
                  <c:v>0.40083333333333332</c:v>
                </c:pt>
                <c:pt idx="5835">
                  <c:v>0.40084490740740741</c:v>
                </c:pt>
                <c:pt idx="5836">
                  <c:v>0.40085648148148145</c:v>
                </c:pt>
                <c:pt idx="5837">
                  <c:v>0.40086805555555555</c:v>
                </c:pt>
                <c:pt idx="5838">
                  <c:v>0.40087962962962959</c:v>
                </c:pt>
                <c:pt idx="5839">
                  <c:v>0.40089120370370374</c:v>
                </c:pt>
                <c:pt idx="5840">
                  <c:v>0.40090277777777777</c:v>
                </c:pt>
                <c:pt idx="5841">
                  <c:v>0.40091435185185187</c:v>
                </c:pt>
                <c:pt idx="5842">
                  <c:v>0.40092592592592591</c:v>
                </c:pt>
                <c:pt idx="5843">
                  <c:v>0.4009375</c:v>
                </c:pt>
                <c:pt idx="5844">
                  <c:v>0.40094907407407404</c:v>
                </c:pt>
                <c:pt idx="5845">
                  <c:v>0.40096064814814819</c:v>
                </c:pt>
                <c:pt idx="5846">
                  <c:v>0.40097222222222223</c:v>
                </c:pt>
                <c:pt idx="5847">
                  <c:v>0.40098379629629632</c:v>
                </c:pt>
                <c:pt idx="5848">
                  <c:v>0.40099537037037036</c:v>
                </c:pt>
                <c:pt idx="5849">
                  <c:v>0.40100694444444446</c:v>
                </c:pt>
                <c:pt idx="5850">
                  <c:v>0.4010185185185185</c:v>
                </c:pt>
                <c:pt idx="5851">
                  <c:v>0.40103009259259265</c:v>
                </c:pt>
                <c:pt idx="5852">
                  <c:v>0.40104166666666669</c:v>
                </c:pt>
                <c:pt idx="5853">
                  <c:v>0.40105324074074072</c:v>
                </c:pt>
                <c:pt idx="5854">
                  <c:v>0.40106481481481482</c:v>
                </c:pt>
                <c:pt idx="5855">
                  <c:v>0.40107638888888886</c:v>
                </c:pt>
                <c:pt idx="5856">
                  <c:v>0.40108796296296295</c:v>
                </c:pt>
                <c:pt idx="5857">
                  <c:v>0.40109953703703699</c:v>
                </c:pt>
                <c:pt idx="5858">
                  <c:v>0.40111111111111114</c:v>
                </c:pt>
                <c:pt idx="5859">
                  <c:v>0.40112268518518518</c:v>
                </c:pt>
                <c:pt idx="5860">
                  <c:v>0.40113425925925927</c:v>
                </c:pt>
                <c:pt idx="5861">
                  <c:v>0.40114583333333331</c:v>
                </c:pt>
                <c:pt idx="5862">
                  <c:v>0.40115740740740741</c:v>
                </c:pt>
                <c:pt idx="5863">
                  <c:v>0.40116898148148145</c:v>
                </c:pt>
                <c:pt idx="5864">
                  <c:v>0.4011805555555556</c:v>
                </c:pt>
                <c:pt idx="5865">
                  <c:v>0.40119212962962963</c:v>
                </c:pt>
                <c:pt idx="5866">
                  <c:v>0.40120370370370373</c:v>
                </c:pt>
                <c:pt idx="5867">
                  <c:v>0.40121527777777777</c:v>
                </c:pt>
                <c:pt idx="5868">
                  <c:v>0.40122685185185186</c:v>
                </c:pt>
                <c:pt idx="5869">
                  <c:v>0.4012384259259259</c:v>
                </c:pt>
                <c:pt idx="5870">
                  <c:v>0.40125000000000005</c:v>
                </c:pt>
                <c:pt idx="5871">
                  <c:v>0.40126157407407409</c:v>
                </c:pt>
                <c:pt idx="5872">
                  <c:v>0.40127314814814818</c:v>
                </c:pt>
                <c:pt idx="5873">
                  <c:v>0.40128472222222222</c:v>
                </c:pt>
                <c:pt idx="5874">
                  <c:v>0.40129629629629626</c:v>
                </c:pt>
                <c:pt idx="5875">
                  <c:v>0.40130787037037036</c:v>
                </c:pt>
                <c:pt idx="5876">
                  <c:v>0.4013194444444444</c:v>
                </c:pt>
                <c:pt idx="5877">
                  <c:v>0.40133101851851855</c:v>
                </c:pt>
                <c:pt idx="5878">
                  <c:v>0.40134259259259258</c:v>
                </c:pt>
                <c:pt idx="5879">
                  <c:v>0.40135416666666668</c:v>
                </c:pt>
                <c:pt idx="5880">
                  <c:v>0.40136574074074072</c:v>
                </c:pt>
                <c:pt idx="5881">
                  <c:v>0.40137731481481481</c:v>
                </c:pt>
                <c:pt idx="5882">
                  <c:v>0.40138888888888885</c:v>
                </c:pt>
                <c:pt idx="5883">
                  <c:v>0.401400462962963</c:v>
                </c:pt>
                <c:pt idx="5884">
                  <c:v>0.40141203703703704</c:v>
                </c:pt>
                <c:pt idx="5885">
                  <c:v>0.40142361111111113</c:v>
                </c:pt>
                <c:pt idx="5886">
                  <c:v>0.40143518518518517</c:v>
                </c:pt>
                <c:pt idx="5887">
                  <c:v>0.40144675925925927</c:v>
                </c:pt>
                <c:pt idx="5888">
                  <c:v>0.40145833333333331</c:v>
                </c:pt>
                <c:pt idx="5889">
                  <c:v>0.40146990740740746</c:v>
                </c:pt>
                <c:pt idx="5890">
                  <c:v>0.40148148148148149</c:v>
                </c:pt>
                <c:pt idx="5891">
                  <c:v>0.40149305555555559</c:v>
                </c:pt>
                <c:pt idx="5892">
                  <c:v>0.40150462962962963</c:v>
                </c:pt>
                <c:pt idx="5893">
                  <c:v>0.40151620370370367</c:v>
                </c:pt>
                <c:pt idx="5894">
                  <c:v>0.40152777777777776</c:v>
                </c:pt>
                <c:pt idx="5895">
                  <c:v>0.4015393518518518</c:v>
                </c:pt>
                <c:pt idx="5896">
                  <c:v>0.40155092592592595</c:v>
                </c:pt>
                <c:pt idx="5897">
                  <c:v>0.40156249999999999</c:v>
                </c:pt>
                <c:pt idx="5898">
                  <c:v>0.40157407407407408</c:v>
                </c:pt>
                <c:pt idx="5899">
                  <c:v>0.40158564814814812</c:v>
                </c:pt>
                <c:pt idx="5900">
                  <c:v>0.40159722222222222</c:v>
                </c:pt>
                <c:pt idx="5901">
                  <c:v>0.40160879629629626</c:v>
                </c:pt>
                <c:pt idx="5902">
                  <c:v>0.40162037037037041</c:v>
                </c:pt>
                <c:pt idx="5903">
                  <c:v>0.40163194444444444</c:v>
                </c:pt>
                <c:pt idx="5904">
                  <c:v>0.40164351851851854</c:v>
                </c:pt>
                <c:pt idx="5905">
                  <c:v>0.40165509259259258</c:v>
                </c:pt>
                <c:pt idx="5906">
                  <c:v>0.40166666666666667</c:v>
                </c:pt>
                <c:pt idx="5907">
                  <c:v>0.40167824074074071</c:v>
                </c:pt>
                <c:pt idx="5908">
                  <c:v>0.40168981481481486</c:v>
                </c:pt>
                <c:pt idx="5909">
                  <c:v>0.4017013888888889</c:v>
                </c:pt>
                <c:pt idx="5910">
                  <c:v>0.40171296296296299</c:v>
                </c:pt>
                <c:pt idx="5911">
                  <c:v>0.40172453703703703</c:v>
                </c:pt>
                <c:pt idx="5912">
                  <c:v>0.40173611111111113</c:v>
                </c:pt>
                <c:pt idx="5913">
                  <c:v>0.40174768518518517</c:v>
                </c:pt>
                <c:pt idx="5914">
                  <c:v>0.4017592592592592</c:v>
                </c:pt>
                <c:pt idx="5915">
                  <c:v>0.40177083333333335</c:v>
                </c:pt>
                <c:pt idx="5916">
                  <c:v>0.40178240740740739</c:v>
                </c:pt>
                <c:pt idx="5917">
                  <c:v>0.40179398148148149</c:v>
                </c:pt>
                <c:pt idx="5918">
                  <c:v>0.40180555555555553</c:v>
                </c:pt>
                <c:pt idx="5919">
                  <c:v>0.40181712962962962</c:v>
                </c:pt>
                <c:pt idx="5920">
                  <c:v>0.40182870370370366</c:v>
                </c:pt>
                <c:pt idx="5921">
                  <c:v>0.40184027777777781</c:v>
                </c:pt>
                <c:pt idx="5922">
                  <c:v>0.40185185185185185</c:v>
                </c:pt>
                <c:pt idx="5923">
                  <c:v>0.40186342592592594</c:v>
                </c:pt>
                <c:pt idx="5924">
                  <c:v>0.40187499999999998</c:v>
                </c:pt>
                <c:pt idx="5925">
                  <c:v>0.40188657407407408</c:v>
                </c:pt>
                <c:pt idx="5926">
                  <c:v>0.40189814814814812</c:v>
                </c:pt>
                <c:pt idx="5927">
                  <c:v>0.40190972222222227</c:v>
                </c:pt>
                <c:pt idx="5928">
                  <c:v>0.4019212962962963</c:v>
                </c:pt>
                <c:pt idx="5929">
                  <c:v>0.4019328703703704</c:v>
                </c:pt>
                <c:pt idx="5930">
                  <c:v>0.40194444444444444</c:v>
                </c:pt>
                <c:pt idx="5931">
                  <c:v>0.40195601851851853</c:v>
                </c:pt>
                <c:pt idx="5932">
                  <c:v>0.40196759259259257</c:v>
                </c:pt>
                <c:pt idx="5933">
                  <c:v>0.40197916666666672</c:v>
                </c:pt>
                <c:pt idx="5934">
                  <c:v>0.40199074074074076</c:v>
                </c:pt>
                <c:pt idx="5935">
                  <c:v>0.4020023148148148</c:v>
                </c:pt>
                <c:pt idx="5936">
                  <c:v>0.40201388888888889</c:v>
                </c:pt>
                <c:pt idx="5937">
                  <c:v>0.40202546296296293</c:v>
                </c:pt>
                <c:pt idx="5938">
                  <c:v>0.40203703703703703</c:v>
                </c:pt>
                <c:pt idx="5939">
                  <c:v>0.40204861111111106</c:v>
                </c:pt>
                <c:pt idx="5940">
                  <c:v>0.40206018518518521</c:v>
                </c:pt>
                <c:pt idx="5941">
                  <c:v>0.40207175925925925</c:v>
                </c:pt>
                <c:pt idx="5942">
                  <c:v>0.40208333333333335</c:v>
                </c:pt>
                <c:pt idx="5943">
                  <c:v>0.40209490740740739</c:v>
                </c:pt>
                <c:pt idx="5944">
                  <c:v>0.40210648148148148</c:v>
                </c:pt>
                <c:pt idx="5945">
                  <c:v>0.40211805555555552</c:v>
                </c:pt>
                <c:pt idx="5946">
                  <c:v>0.40212962962962967</c:v>
                </c:pt>
                <c:pt idx="5947">
                  <c:v>0.40214120370370371</c:v>
                </c:pt>
                <c:pt idx="5948">
                  <c:v>0.4021527777777778</c:v>
                </c:pt>
                <c:pt idx="5949">
                  <c:v>0.40216435185185184</c:v>
                </c:pt>
                <c:pt idx="5950">
                  <c:v>0.40217592592592594</c:v>
                </c:pt>
                <c:pt idx="5951">
                  <c:v>0.40218749999999998</c:v>
                </c:pt>
                <c:pt idx="5952">
                  <c:v>0.40219907407407413</c:v>
                </c:pt>
                <c:pt idx="5953">
                  <c:v>0.40221064814814816</c:v>
                </c:pt>
                <c:pt idx="5954">
                  <c:v>0.40222222222222226</c:v>
                </c:pt>
                <c:pt idx="5955">
                  <c:v>0.4022337962962963</c:v>
                </c:pt>
                <c:pt idx="5956">
                  <c:v>0.40224537037037034</c:v>
                </c:pt>
                <c:pt idx="5957">
                  <c:v>0.40225694444444443</c:v>
                </c:pt>
                <c:pt idx="5958">
                  <c:v>0.40226851851851847</c:v>
                </c:pt>
                <c:pt idx="5959">
                  <c:v>0.40228009259259262</c:v>
                </c:pt>
                <c:pt idx="5960">
                  <c:v>0.40229166666666666</c:v>
                </c:pt>
                <c:pt idx="5961">
                  <c:v>0.40230324074074075</c:v>
                </c:pt>
                <c:pt idx="5962">
                  <c:v>0.40231481481481479</c:v>
                </c:pt>
                <c:pt idx="5963">
                  <c:v>0.40232638888888889</c:v>
                </c:pt>
                <c:pt idx="5964">
                  <c:v>0.40233796296296293</c:v>
                </c:pt>
                <c:pt idx="5965">
                  <c:v>0.40234953703703707</c:v>
                </c:pt>
                <c:pt idx="5966">
                  <c:v>0.40236111111111111</c:v>
                </c:pt>
                <c:pt idx="5967">
                  <c:v>0.40237268518518521</c:v>
                </c:pt>
                <c:pt idx="5968">
                  <c:v>0.40238425925925925</c:v>
                </c:pt>
                <c:pt idx="5969">
                  <c:v>0.40239583333333334</c:v>
                </c:pt>
                <c:pt idx="5970">
                  <c:v>0.40240740740740738</c:v>
                </c:pt>
                <c:pt idx="5971">
                  <c:v>0.40241898148148153</c:v>
                </c:pt>
                <c:pt idx="5972">
                  <c:v>0.40243055555555557</c:v>
                </c:pt>
                <c:pt idx="5973">
                  <c:v>0.40244212962962966</c:v>
                </c:pt>
                <c:pt idx="5974">
                  <c:v>0.4024537037037037</c:v>
                </c:pt>
                <c:pt idx="5975">
                  <c:v>0.40246527777777774</c:v>
                </c:pt>
                <c:pt idx="5976">
                  <c:v>0.40247685185185184</c:v>
                </c:pt>
                <c:pt idx="5977">
                  <c:v>0.40248842592592587</c:v>
                </c:pt>
                <c:pt idx="5978">
                  <c:v>0.40250000000000002</c:v>
                </c:pt>
                <c:pt idx="5979">
                  <c:v>0.40251157407407406</c:v>
                </c:pt>
                <c:pt idx="5980">
                  <c:v>0.40252314814814816</c:v>
                </c:pt>
                <c:pt idx="5981">
                  <c:v>0.4025347222222222</c:v>
                </c:pt>
                <c:pt idx="5982">
                  <c:v>0.40254629629629629</c:v>
                </c:pt>
                <c:pt idx="5983">
                  <c:v>0.40255787037037033</c:v>
                </c:pt>
                <c:pt idx="5984">
                  <c:v>0.40256944444444448</c:v>
                </c:pt>
                <c:pt idx="5985">
                  <c:v>0.40258101851851852</c:v>
                </c:pt>
                <c:pt idx="5986">
                  <c:v>0.40259259259259261</c:v>
                </c:pt>
                <c:pt idx="5987">
                  <c:v>0.40260416666666665</c:v>
                </c:pt>
                <c:pt idx="5988">
                  <c:v>0.40261574074074075</c:v>
                </c:pt>
                <c:pt idx="5989">
                  <c:v>0.40262731481481479</c:v>
                </c:pt>
                <c:pt idx="5990">
                  <c:v>0.40263888888888894</c:v>
                </c:pt>
                <c:pt idx="5991">
                  <c:v>0.40265046296296297</c:v>
                </c:pt>
                <c:pt idx="5992">
                  <c:v>0.40266203703703707</c:v>
                </c:pt>
                <c:pt idx="5993">
                  <c:v>0.40267361111111111</c:v>
                </c:pt>
                <c:pt idx="5994">
                  <c:v>0.4026851851851852</c:v>
                </c:pt>
                <c:pt idx="5995">
                  <c:v>0.40269675925925924</c:v>
                </c:pt>
                <c:pt idx="5996">
                  <c:v>0.40270833333333328</c:v>
                </c:pt>
                <c:pt idx="5997">
                  <c:v>0.40271990740740743</c:v>
                </c:pt>
                <c:pt idx="5998">
                  <c:v>0.40273148148148147</c:v>
                </c:pt>
                <c:pt idx="5999">
                  <c:v>0.40274305555555556</c:v>
                </c:pt>
                <c:pt idx="6000">
                  <c:v>0.4027546296296296</c:v>
                </c:pt>
                <c:pt idx="6001">
                  <c:v>0.4027662037037037</c:v>
                </c:pt>
                <c:pt idx="6002">
                  <c:v>0.40277777777777773</c:v>
                </c:pt>
                <c:pt idx="6003">
                  <c:v>0.40278935185185188</c:v>
                </c:pt>
                <c:pt idx="6004">
                  <c:v>0.40280092592592592</c:v>
                </c:pt>
                <c:pt idx="6005">
                  <c:v>0.40281250000000002</c:v>
                </c:pt>
                <c:pt idx="6006">
                  <c:v>0.40282407407407406</c:v>
                </c:pt>
                <c:pt idx="6007">
                  <c:v>0.40283564814814815</c:v>
                </c:pt>
                <c:pt idx="6008">
                  <c:v>0.40284722222222219</c:v>
                </c:pt>
                <c:pt idx="6009">
                  <c:v>0.40285879629629634</c:v>
                </c:pt>
                <c:pt idx="6010">
                  <c:v>0.40287037037037038</c:v>
                </c:pt>
                <c:pt idx="6011">
                  <c:v>0.40288194444444447</c:v>
                </c:pt>
                <c:pt idx="6012">
                  <c:v>0.40289351851851851</c:v>
                </c:pt>
                <c:pt idx="6013">
                  <c:v>0.40290509259259261</c:v>
                </c:pt>
                <c:pt idx="6014">
                  <c:v>0.40291666666666665</c:v>
                </c:pt>
                <c:pt idx="6015">
                  <c:v>0.4029282407407408</c:v>
                </c:pt>
                <c:pt idx="6016">
                  <c:v>0.40293981481481483</c:v>
                </c:pt>
                <c:pt idx="6017">
                  <c:v>0.40295138888888887</c:v>
                </c:pt>
                <c:pt idx="6018">
                  <c:v>0.40296296296296297</c:v>
                </c:pt>
                <c:pt idx="6019">
                  <c:v>0.40297453703703701</c:v>
                </c:pt>
                <c:pt idx="6020">
                  <c:v>0.4029861111111111</c:v>
                </c:pt>
                <c:pt idx="6021">
                  <c:v>0.40299768518518514</c:v>
                </c:pt>
                <c:pt idx="6022">
                  <c:v>0.40300925925925929</c:v>
                </c:pt>
                <c:pt idx="6023">
                  <c:v>0.40302083333333333</c:v>
                </c:pt>
                <c:pt idx="6024">
                  <c:v>0.40303240740740742</c:v>
                </c:pt>
                <c:pt idx="6025">
                  <c:v>0.40304398148148146</c:v>
                </c:pt>
                <c:pt idx="6026">
                  <c:v>0.40305555555555556</c:v>
                </c:pt>
                <c:pt idx="6027">
                  <c:v>0.40306712962962959</c:v>
                </c:pt>
                <c:pt idx="6028">
                  <c:v>0.40307870370370374</c:v>
                </c:pt>
                <c:pt idx="6029">
                  <c:v>0.40309027777777778</c:v>
                </c:pt>
                <c:pt idx="6030">
                  <c:v>0.40310185185185188</c:v>
                </c:pt>
                <c:pt idx="6031">
                  <c:v>0.40311342592592592</c:v>
                </c:pt>
                <c:pt idx="6032">
                  <c:v>0.40312500000000001</c:v>
                </c:pt>
                <c:pt idx="6033">
                  <c:v>0.40313657407407405</c:v>
                </c:pt>
                <c:pt idx="6034">
                  <c:v>0.4031481481481482</c:v>
                </c:pt>
                <c:pt idx="6035">
                  <c:v>0.40315972222222224</c:v>
                </c:pt>
                <c:pt idx="6036">
                  <c:v>0.40317129629629633</c:v>
                </c:pt>
                <c:pt idx="6037">
                  <c:v>0.40318287037037037</c:v>
                </c:pt>
                <c:pt idx="6038">
                  <c:v>0.40319444444444441</c:v>
                </c:pt>
                <c:pt idx="6039">
                  <c:v>0.40320601851851851</c:v>
                </c:pt>
                <c:pt idx="6040">
                  <c:v>0.40321759259259254</c:v>
                </c:pt>
                <c:pt idx="6041">
                  <c:v>0.40322916666666669</c:v>
                </c:pt>
                <c:pt idx="6042">
                  <c:v>0.40324074074074073</c:v>
                </c:pt>
                <c:pt idx="6043">
                  <c:v>0.40325231481481483</c:v>
                </c:pt>
                <c:pt idx="6044">
                  <c:v>0.40326388888888887</c:v>
                </c:pt>
                <c:pt idx="6045">
                  <c:v>0.40327546296296296</c:v>
                </c:pt>
                <c:pt idx="6046">
                  <c:v>0.403287037037037</c:v>
                </c:pt>
                <c:pt idx="6047">
                  <c:v>0.40329861111111115</c:v>
                </c:pt>
                <c:pt idx="6048">
                  <c:v>0.40331018518518519</c:v>
                </c:pt>
                <c:pt idx="6049">
                  <c:v>0.40332175925925928</c:v>
                </c:pt>
                <c:pt idx="6050">
                  <c:v>0.40333333333333332</c:v>
                </c:pt>
                <c:pt idx="6051">
                  <c:v>0.40334490740740742</c:v>
                </c:pt>
                <c:pt idx="6052">
                  <c:v>0.40335648148148145</c:v>
                </c:pt>
                <c:pt idx="6053">
                  <c:v>0.4033680555555556</c:v>
                </c:pt>
                <c:pt idx="6054">
                  <c:v>0.40337962962962964</c:v>
                </c:pt>
                <c:pt idx="6055">
                  <c:v>0.40339120370370374</c:v>
                </c:pt>
                <c:pt idx="6056">
                  <c:v>0.40340277777777778</c:v>
                </c:pt>
                <c:pt idx="6057">
                  <c:v>0.40341435185185182</c:v>
                </c:pt>
                <c:pt idx="6058">
                  <c:v>0.40342592592592591</c:v>
                </c:pt>
                <c:pt idx="6059">
                  <c:v>0.40343749999999995</c:v>
                </c:pt>
                <c:pt idx="6060">
                  <c:v>0.4034490740740741</c:v>
                </c:pt>
                <c:pt idx="6061">
                  <c:v>0.40346064814814814</c:v>
                </c:pt>
                <c:pt idx="6062">
                  <c:v>0.40347222222222223</c:v>
                </c:pt>
                <c:pt idx="6063">
                  <c:v>0.40348379629629627</c:v>
                </c:pt>
                <c:pt idx="6064">
                  <c:v>0.40349537037037037</c:v>
                </c:pt>
                <c:pt idx="6065">
                  <c:v>0.4035069444444444</c:v>
                </c:pt>
                <c:pt idx="6066">
                  <c:v>0.40351851851851855</c:v>
                </c:pt>
                <c:pt idx="6067">
                  <c:v>0.40353009259259259</c:v>
                </c:pt>
                <c:pt idx="6068">
                  <c:v>0.40354166666666669</c:v>
                </c:pt>
                <c:pt idx="6069">
                  <c:v>0.40355324074074073</c:v>
                </c:pt>
                <c:pt idx="6070">
                  <c:v>0.40356481481481482</c:v>
                </c:pt>
                <c:pt idx="6071">
                  <c:v>0.40357638888888886</c:v>
                </c:pt>
                <c:pt idx="6072">
                  <c:v>0.40358796296296301</c:v>
                </c:pt>
                <c:pt idx="6073">
                  <c:v>0.40359953703703705</c:v>
                </c:pt>
                <c:pt idx="6074">
                  <c:v>0.40361111111111114</c:v>
                </c:pt>
                <c:pt idx="6075">
                  <c:v>0.40362268518518518</c:v>
                </c:pt>
                <c:pt idx="6076">
                  <c:v>0.40363425925925928</c:v>
                </c:pt>
                <c:pt idx="6077">
                  <c:v>0.40364583333333331</c:v>
                </c:pt>
                <c:pt idx="6078">
                  <c:v>0.40365740740740735</c:v>
                </c:pt>
                <c:pt idx="6079">
                  <c:v>0.4036689814814815</c:v>
                </c:pt>
                <c:pt idx="6080">
                  <c:v>0.40368055555555554</c:v>
                </c:pt>
                <c:pt idx="6081">
                  <c:v>0.40369212962962964</c:v>
                </c:pt>
                <c:pt idx="6082">
                  <c:v>0.40370370370370368</c:v>
                </c:pt>
                <c:pt idx="6083">
                  <c:v>0.40371527777777777</c:v>
                </c:pt>
                <c:pt idx="6084">
                  <c:v>0.40372685185185181</c:v>
                </c:pt>
                <c:pt idx="6085">
                  <c:v>0.40373842592592596</c:v>
                </c:pt>
                <c:pt idx="6086">
                  <c:v>0.40375</c:v>
                </c:pt>
                <c:pt idx="6087">
                  <c:v>0.40376157407407409</c:v>
                </c:pt>
                <c:pt idx="6088">
                  <c:v>0.40377314814814813</c:v>
                </c:pt>
                <c:pt idx="6089">
                  <c:v>0.40378472222222223</c:v>
                </c:pt>
                <c:pt idx="6090">
                  <c:v>0.40379629629629626</c:v>
                </c:pt>
                <c:pt idx="6091">
                  <c:v>0.40380787037037041</c:v>
                </c:pt>
                <c:pt idx="6092">
                  <c:v>0.40381944444444445</c:v>
                </c:pt>
                <c:pt idx="6093">
                  <c:v>0.40383101851851855</c:v>
                </c:pt>
                <c:pt idx="6094">
                  <c:v>0.40384259259259259</c:v>
                </c:pt>
                <c:pt idx="6095">
                  <c:v>0.40385416666666668</c:v>
                </c:pt>
                <c:pt idx="6096">
                  <c:v>0.40386574074074072</c:v>
                </c:pt>
                <c:pt idx="6097">
                  <c:v>0.40387731481481487</c:v>
                </c:pt>
                <c:pt idx="6098">
                  <c:v>0.40388888888888891</c:v>
                </c:pt>
                <c:pt idx="6099">
                  <c:v>0.40390046296296295</c:v>
                </c:pt>
                <c:pt idx="6100">
                  <c:v>0.40391203703703704</c:v>
                </c:pt>
                <c:pt idx="6101">
                  <c:v>0.40392361111111108</c:v>
                </c:pt>
                <c:pt idx="6102">
                  <c:v>0.40393518518518517</c:v>
                </c:pt>
                <c:pt idx="6103">
                  <c:v>0.40394675925925921</c:v>
                </c:pt>
                <c:pt idx="6104">
                  <c:v>0.40395833333333336</c:v>
                </c:pt>
                <c:pt idx="6105">
                  <c:v>0.4039699074074074</c:v>
                </c:pt>
                <c:pt idx="6106">
                  <c:v>0.4039814814814815</c:v>
                </c:pt>
                <c:pt idx="6107">
                  <c:v>0.40399305555555554</c:v>
                </c:pt>
                <c:pt idx="6108">
                  <c:v>0.40400462962962963</c:v>
                </c:pt>
                <c:pt idx="6109">
                  <c:v>0.40401620370370367</c:v>
                </c:pt>
                <c:pt idx="6110">
                  <c:v>0.40402777777777782</c:v>
                </c:pt>
                <c:pt idx="6111">
                  <c:v>0.40403935185185186</c:v>
                </c:pt>
                <c:pt idx="6112">
                  <c:v>0.40405092592592595</c:v>
                </c:pt>
                <c:pt idx="6113">
                  <c:v>0.40406249999999999</c:v>
                </c:pt>
                <c:pt idx="6114">
                  <c:v>0.40407407407407409</c:v>
                </c:pt>
                <c:pt idx="6115">
                  <c:v>0.40408564814814812</c:v>
                </c:pt>
                <c:pt idx="6116">
                  <c:v>0.40409722222222227</c:v>
                </c:pt>
                <c:pt idx="6117">
                  <c:v>0.40410879629629631</c:v>
                </c:pt>
                <c:pt idx="6118">
                  <c:v>0.40412037037037035</c:v>
                </c:pt>
                <c:pt idx="6119">
                  <c:v>0.40413194444444445</c:v>
                </c:pt>
                <c:pt idx="6120">
                  <c:v>0.40414351851851849</c:v>
                </c:pt>
                <c:pt idx="6121">
                  <c:v>0.40415509259259258</c:v>
                </c:pt>
                <c:pt idx="6122">
                  <c:v>0.40416666666666662</c:v>
                </c:pt>
                <c:pt idx="6123">
                  <c:v>0.40417824074074077</c:v>
                </c:pt>
                <c:pt idx="6124">
                  <c:v>0.40418981481481481</c:v>
                </c:pt>
                <c:pt idx="6125">
                  <c:v>0.4042013888888889</c:v>
                </c:pt>
                <c:pt idx="6126">
                  <c:v>0.40421296296296294</c:v>
                </c:pt>
                <c:pt idx="6127">
                  <c:v>0.40422453703703703</c:v>
                </c:pt>
                <c:pt idx="6128">
                  <c:v>0.40423611111111107</c:v>
                </c:pt>
                <c:pt idx="6129">
                  <c:v>0.40424768518518522</c:v>
                </c:pt>
                <c:pt idx="6130">
                  <c:v>0.40425925925925926</c:v>
                </c:pt>
                <c:pt idx="6131">
                  <c:v>0.40427083333333336</c:v>
                </c:pt>
                <c:pt idx="6132">
                  <c:v>0.4042824074074074</c:v>
                </c:pt>
                <c:pt idx="6133">
                  <c:v>0.40429398148148149</c:v>
                </c:pt>
                <c:pt idx="6134">
                  <c:v>0.40430555555555553</c:v>
                </c:pt>
                <c:pt idx="6135">
                  <c:v>0.40431712962962968</c:v>
                </c:pt>
                <c:pt idx="6136">
                  <c:v>0.40432870370370372</c:v>
                </c:pt>
                <c:pt idx="6137">
                  <c:v>0.40434027777777781</c:v>
                </c:pt>
                <c:pt idx="6138">
                  <c:v>0.40435185185185185</c:v>
                </c:pt>
                <c:pt idx="6139">
                  <c:v>0.40436342592592589</c:v>
                </c:pt>
                <c:pt idx="6140">
                  <c:v>0.40437499999999998</c:v>
                </c:pt>
                <c:pt idx="6141">
                  <c:v>0.40438657407407402</c:v>
                </c:pt>
                <c:pt idx="6142">
                  <c:v>0.40439814814814817</c:v>
                </c:pt>
                <c:pt idx="6143">
                  <c:v>0.40440972222222221</c:v>
                </c:pt>
                <c:pt idx="6144">
                  <c:v>0.40442129629629631</c:v>
                </c:pt>
                <c:pt idx="6145">
                  <c:v>0.40443287037037035</c:v>
                </c:pt>
                <c:pt idx="6146">
                  <c:v>0.40444444444444444</c:v>
                </c:pt>
                <c:pt idx="6147">
                  <c:v>0.40445601851851848</c:v>
                </c:pt>
                <c:pt idx="6148">
                  <c:v>0.40446759259259263</c:v>
                </c:pt>
                <c:pt idx="6149">
                  <c:v>0.40447916666666667</c:v>
                </c:pt>
                <c:pt idx="6150">
                  <c:v>0.40449074074074076</c:v>
                </c:pt>
                <c:pt idx="6151">
                  <c:v>0.4045023148148148</c:v>
                </c:pt>
                <c:pt idx="6152">
                  <c:v>0.4045138888888889</c:v>
                </c:pt>
                <c:pt idx="6153">
                  <c:v>0.40452546296296293</c:v>
                </c:pt>
                <c:pt idx="6154">
                  <c:v>0.40453703703703708</c:v>
                </c:pt>
                <c:pt idx="6155">
                  <c:v>0.40454861111111112</c:v>
                </c:pt>
                <c:pt idx="6156">
                  <c:v>0.40456018518518522</c:v>
                </c:pt>
                <c:pt idx="6157">
                  <c:v>0.40457175925925926</c:v>
                </c:pt>
                <c:pt idx="6158">
                  <c:v>0.40458333333333335</c:v>
                </c:pt>
                <c:pt idx="6159">
                  <c:v>0.40459490740740739</c:v>
                </c:pt>
                <c:pt idx="6160">
                  <c:v>0.40460648148148143</c:v>
                </c:pt>
                <c:pt idx="6161">
                  <c:v>0.40461805555555558</c:v>
                </c:pt>
                <c:pt idx="6162">
                  <c:v>0.40462962962962962</c:v>
                </c:pt>
                <c:pt idx="6163">
                  <c:v>0.40464120370370371</c:v>
                </c:pt>
                <c:pt idx="6164">
                  <c:v>0.40465277777777775</c:v>
                </c:pt>
                <c:pt idx="6165">
                  <c:v>0.40466435185185184</c:v>
                </c:pt>
                <c:pt idx="6166">
                  <c:v>0.40467592592592588</c:v>
                </c:pt>
                <c:pt idx="6167">
                  <c:v>0.40468750000000003</c:v>
                </c:pt>
                <c:pt idx="6168">
                  <c:v>0.40469907407407407</c:v>
                </c:pt>
                <c:pt idx="6169">
                  <c:v>0.40471064814814817</c:v>
                </c:pt>
                <c:pt idx="6170">
                  <c:v>0.40472222222222221</c:v>
                </c:pt>
                <c:pt idx="6171">
                  <c:v>0.4047337962962963</c:v>
                </c:pt>
                <c:pt idx="6172">
                  <c:v>0.40474537037037034</c:v>
                </c:pt>
                <c:pt idx="6173">
                  <c:v>0.40475694444444449</c:v>
                </c:pt>
                <c:pt idx="6174">
                  <c:v>0.40476851851851853</c:v>
                </c:pt>
                <c:pt idx="6175">
                  <c:v>0.40478009259259262</c:v>
                </c:pt>
                <c:pt idx="6176">
                  <c:v>0.40479166666666666</c:v>
                </c:pt>
                <c:pt idx="6177">
                  <c:v>0.40480324074074076</c:v>
                </c:pt>
                <c:pt idx="6178">
                  <c:v>0.40481481481481479</c:v>
                </c:pt>
                <c:pt idx="6179">
                  <c:v>0.40482638888888894</c:v>
                </c:pt>
                <c:pt idx="6180">
                  <c:v>0.40483796296296298</c:v>
                </c:pt>
                <c:pt idx="6181">
                  <c:v>0.40484953703703702</c:v>
                </c:pt>
                <c:pt idx="6182">
                  <c:v>0.40486111111111112</c:v>
                </c:pt>
                <c:pt idx="6183">
                  <c:v>0.40487268518518515</c:v>
                </c:pt>
                <c:pt idx="6184">
                  <c:v>0.40488425925925925</c:v>
                </c:pt>
                <c:pt idx="6185">
                  <c:v>0.40489583333333329</c:v>
                </c:pt>
                <c:pt idx="6186">
                  <c:v>0.40490740740740744</c:v>
                </c:pt>
                <c:pt idx="6187">
                  <c:v>0.40491898148148148</c:v>
                </c:pt>
                <c:pt idx="6188">
                  <c:v>0.40493055555555557</c:v>
                </c:pt>
                <c:pt idx="6189">
                  <c:v>0.40494212962962961</c:v>
                </c:pt>
                <c:pt idx="6190">
                  <c:v>0.4049537037037037</c:v>
                </c:pt>
                <c:pt idx="6191">
                  <c:v>0.40496527777777774</c:v>
                </c:pt>
                <c:pt idx="6192">
                  <c:v>0.40497685185185189</c:v>
                </c:pt>
                <c:pt idx="6193">
                  <c:v>0.40498842592592593</c:v>
                </c:pt>
                <c:pt idx="6194">
                  <c:v>0.40500000000000003</c:v>
                </c:pt>
                <c:pt idx="6195">
                  <c:v>0.40501157407407407</c:v>
                </c:pt>
                <c:pt idx="6196">
                  <c:v>0.40502314814814816</c:v>
                </c:pt>
                <c:pt idx="6197">
                  <c:v>0.4050347222222222</c:v>
                </c:pt>
                <c:pt idx="6198">
                  <c:v>0.40504629629629635</c:v>
                </c:pt>
                <c:pt idx="6199">
                  <c:v>0.40505787037037039</c:v>
                </c:pt>
                <c:pt idx="6200">
                  <c:v>0.40506944444444443</c:v>
                </c:pt>
                <c:pt idx="6201">
                  <c:v>0.40508101851851852</c:v>
                </c:pt>
                <c:pt idx="6202">
                  <c:v>0.40509259259259256</c:v>
                </c:pt>
                <c:pt idx="6203">
                  <c:v>0.40510416666666665</c:v>
                </c:pt>
                <c:pt idx="6204">
                  <c:v>0.40511574074074069</c:v>
                </c:pt>
                <c:pt idx="6205">
                  <c:v>0.40512731481481484</c:v>
                </c:pt>
                <c:pt idx="6206">
                  <c:v>0.40513888888888888</c:v>
                </c:pt>
                <c:pt idx="6207">
                  <c:v>0.40515046296296298</c:v>
                </c:pt>
                <c:pt idx="6208">
                  <c:v>0.40516203703703701</c:v>
                </c:pt>
                <c:pt idx="6209">
                  <c:v>0.40517361111111111</c:v>
                </c:pt>
                <c:pt idx="6210">
                  <c:v>0.40518518518518515</c:v>
                </c:pt>
                <c:pt idx="6211">
                  <c:v>0.4051967592592593</c:v>
                </c:pt>
                <c:pt idx="6212">
                  <c:v>0.40520833333333334</c:v>
                </c:pt>
                <c:pt idx="6213">
                  <c:v>0.40521990740740743</c:v>
                </c:pt>
                <c:pt idx="6214">
                  <c:v>0.40523148148148147</c:v>
                </c:pt>
                <c:pt idx="6215">
                  <c:v>0.40524305555555556</c:v>
                </c:pt>
                <c:pt idx="6216">
                  <c:v>0.4052546296296296</c:v>
                </c:pt>
                <c:pt idx="6217">
                  <c:v>0.40526620370370375</c:v>
                </c:pt>
                <c:pt idx="6218">
                  <c:v>0.40527777777777779</c:v>
                </c:pt>
                <c:pt idx="6219">
                  <c:v>0.40528935185185189</c:v>
                </c:pt>
                <c:pt idx="6220">
                  <c:v>0.40530092592592593</c:v>
                </c:pt>
                <c:pt idx="6221">
                  <c:v>0.40531249999999996</c:v>
                </c:pt>
                <c:pt idx="6222">
                  <c:v>0.40532407407407406</c:v>
                </c:pt>
                <c:pt idx="6223">
                  <c:v>0.4053356481481481</c:v>
                </c:pt>
                <c:pt idx="6224">
                  <c:v>0.40534722222222225</c:v>
                </c:pt>
                <c:pt idx="6225">
                  <c:v>0.40535879629629629</c:v>
                </c:pt>
                <c:pt idx="6226">
                  <c:v>0.40537037037037038</c:v>
                </c:pt>
                <c:pt idx="6227">
                  <c:v>0.40538194444444442</c:v>
                </c:pt>
                <c:pt idx="6228">
                  <c:v>0.40539351851851851</c:v>
                </c:pt>
                <c:pt idx="6229">
                  <c:v>0.40540509259259255</c:v>
                </c:pt>
                <c:pt idx="6230">
                  <c:v>0.4054166666666667</c:v>
                </c:pt>
                <c:pt idx="6231">
                  <c:v>0.40542824074074074</c:v>
                </c:pt>
                <c:pt idx="6232">
                  <c:v>0.40543981481481484</c:v>
                </c:pt>
                <c:pt idx="6233">
                  <c:v>0.40545138888888888</c:v>
                </c:pt>
                <c:pt idx="6234">
                  <c:v>0.40546296296296297</c:v>
                </c:pt>
                <c:pt idx="6235">
                  <c:v>0.40547453703703701</c:v>
                </c:pt>
                <c:pt idx="6236">
                  <c:v>0.40548611111111116</c:v>
                </c:pt>
                <c:pt idx="6237">
                  <c:v>0.4054976851851852</c:v>
                </c:pt>
                <c:pt idx="6238">
                  <c:v>0.40550925925925929</c:v>
                </c:pt>
                <c:pt idx="6239">
                  <c:v>0.40552083333333333</c:v>
                </c:pt>
                <c:pt idx="6240">
                  <c:v>0.40553240740740742</c:v>
                </c:pt>
                <c:pt idx="6241">
                  <c:v>0.40554398148148146</c:v>
                </c:pt>
                <c:pt idx="6242">
                  <c:v>0.4055555555555555</c:v>
                </c:pt>
                <c:pt idx="6243">
                  <c:v>0.40556712962962965</c:v>
                </c:pt>
                <c:pt idx="6244">
                  <c:v>0.40557870370370369</c:v>
                </c:pt>
                <c:pt idx="6245">
                  <c:v>0.40559027777777779</c:v>
                </c:pt>
                <c:pt idx="6246">
                  <c:v>0.40560185185185182</c:v>
                </c:pt>
                <c:pt idx="6247">
                  <c:v>0.40561342592592592</c:v>
                </c:pt>
                <c:pt idx="6248">
                  <c:v>0.40562499999999996</c:v>
                </c:pt>
                <c:pt idx="6249">
                  <c:v>0.40563657407407411</c:v>
                </c:pt>
                <c:pt idx="6250">
                  <c:v>0.40564814814814815</c:v>
                </c:pt>
                <c:pt idx="6251">
                  <c:v>0.40565972222222224</c:v>
                </c:pt>
                <c:pt idx="6252">
                  <c:v>0.40567129629629628</c:v>
                </c:pt>
                <c:pt idx="6253">
                  <c:v>0.40568287037037037</c:v>
                </c:pt>
                <c:pt idx="6254">
                  <c:v>0.40569444444444441</c:v>
                </c:pt>
                <c:pt idx="6255">
                  <c:v>0.40570601851851856</c:v>
                </c:pt>
                <c:pt idx="6256">
                  <c:v>0.4057175925925926</c:v>
                </c:pt>
                <c:pt idx="6257">
                  <c:v>0.4057291666666667</c:v>
                </c:pt>
                <c:pt idx="6258">
                  <c:v>0.40574074074074074</c:v>
                </c:pt>
                <c:pt idx="6259">
                  <c:v>0.40575231481481483</c:v>
                </c:pt>
                <c:pt idx="6260">
                  <c:v>0.40576388888888887</c:v>
                </c:pt>
                <c:pt idx="6261">
                  <c:v>0.40577546296296302</c:v>
                </c:pt>
                <c:pt idx="6262">
                  <c:v>0.40578703703703706</c:v>
                </c:pt>
                <c:pt idx="6263">
                  <c:v>0.4057986111111111</c:v>
                </c:pt>
                <c:pt idx="6264">
                  <c:v>0.40581018518518519</c:v>
                </c:pt>
                <c:pt idx="6265">
                  <c:v>0.40582175925925923</c:v>
                </c:pt>
                <c:pt idx="6266">
                  <c:v>0.40583333333333332</c:v>
                </c:pt>
                <c:pt idx="6267">
                  <c:v>0.40584490740740736</c:v>
                </c:pt>
                <c:pt idx="6268">
                  <c:v>0.40585648148148151</c:v>
                </c:pt>
                <c:pt idx="6269">
                  <c:v>0.40586805555555555</c:v>
                </c:pt>
                <c:pt idx="6270">
                  <c:v>0.40587962962962965</c:v>
                </c:pt>
                <c:pt idx="6271">
                  <c:v>0.40589120370370368</c:v>
                </c:pt>
                <c:pt idx="6272">
                  <c:v>0.40590277777777778</c:v>
                </c:pt>
                <c:pt idx="6273">
                  <c:v>0.40591435185185182</c:v>
                </c:pt>
                <c:pt idx="6274">
                  <c:v>0.40592592592592597</c:v>
                </c:pt>
                <c:pt idx="6275">
                  <c:v>0.40593750000000001</c:v>
                </c:pt>
                <c:pt idx="6276">
                  <c:v>0.4059490740740741</c:v>
                </c:pt>
                <c:pt idx="6277">
                  <c:v>0.40596064814814814</c:v>
                </c:pt>
                <c:pt idx="6278">
                  <c:v>0.40597222222222223</c:v>
                </c:pt>
                <c:pt idx="6279">
                  <c:v>0.40598379629629627</c:v>
                </c:pt>
                <c:pt idx="6280">
                  <c:v>0.40599537037037042</c:v>
                </c:pt>
                <c:pt idx="6281">
                  <c:v>0.40600694444444446</c:v>
                </c:pt>
                <c:pt idx="6282">
                  <c:v>0.4060185185185185</c:v>
                </c:pt>
                <c:pt idx="6283">
                  <c:v>0.4060300925925926</c:v>
                </c:pt>
                <c:pt idx="6284">
                  <c:v>0.40604166666666663</c:v>
                </c:pt>
                <c:pt idx="6285">
                  <c:v>0.40605324074074073</c:v>
                </c:pt>
                <c:pt idx="6286">
                  <c:v>0.40606481481481477</c:v>
                </c:pt>
                <c:pt idx="6287">
                  <c:v>0.40607638888888892</c:v>
                </c:pt>
                <c:pt idx="6288">
                  <c:v>0.40608796296296296</c:v>
                </c:pt>
                <c:pt idx="6289">
                  <c:v>0.40609953703703705</c:v>
                </c:pt>
                <c:pt idx="6290">
                  <c:v>0.40611111111111109</c:v>
                </c:pt>
                <c:pt idx="6291">
                  <c:v>0.40612268518518518</c:v>
                </c:pt>
                <c:pt idx="6292">
                  <c:v>0.40613425925925922</c:v>
                </c:pt>
                <c:pt idx="6293">
                  <c:v>0.40614583333333337</c:v>
                </c:pt>
                <c:pt idx="6294">
                  <c:v>0.40615740740740741</c:v>
                </c:pt>
                <c:pt idx="6295">
                  <c:v>0.40616898148148151</c:v>
                </c:pt>
                <c:pt idx="6296">
                  <c:v>0.40618055555555554</c:v>
                </c:pt>
                <c:pt idx="6297">
                  <c:v>0.40619212962962964</c:v>
                </c:pt>
                <c:pt idx="6298">
                  <c:v>0.40620370370370368</c:v>
                </c:pt>
                <c:pt idx="6299">
                  <c:v>0.40621527777777783</c:v>
                </c:pt>
                <c:pt idx="6300">
                  <c:v>0.40622685185185187</c:v>
                </c:pt>
                <c:pt idx="6301">
                  <c:v>0.40623842592592596</c:v>
                </c:pt>
                <c:pt idx="6302">
                  <c:v>0.40625</c:v>
                </c:pt>
                <c:pt idx="6303">
                  <c:v>0.40626157407407404</c:v>
                </c:pt>
                <c:pt idx="6304">
                  <c:v>0.40627314814814813</c:v>
                </c:pt>
                <c:pt idx="6305">
                  <c:v>0.40628472222222217</c:v>
                </c:pt>
                <c:pt idx="6306">
                  <c:v>0.40629629629629632</c:v>
                </c:pt>
                <c:pt idx="6307">
                  <c:v>0.40630787037037036</c:v>
                </c:pt>
                <c:pt idx="6308">
                  <c:v>0.40631944444444446</c:v>
                </c:pt>
                <c:pt idx="6309">
                  <c:v>0.40633101851851849</c:v>
                </c:pt>
                <c:pt idx="6310">
                  <c:v>0.40634259259259259</c:v>
                </c:pt>
                <c:pt idx="6311">
                  <c:v>0.40635416666666663</c:v>
                </c:pt>
                <c:pt idx="6312">
                  <c:v>0.40636574074074078</c:v>
                </c:pt>
                <c:pt idx="6313">
                  <c:v>0.40637731481481482</c:v>
                </c:pt>
                <c:pt idx="6314">
                  <c:v>0.40638888888888891</c:v>
                </c:pt>
                <c:pt idx="6315">
                  <c:v>0.40640046296296295</c:v>
                </c:pt>
                <c:pt idx="6316">
                  <c:v>0.40641203703703704</c:v>
                </c:pt>
                <c:pt idx="6317">
                  <c:v>0.40642361111111108</c:v>
                </c:pt>
                <c:pt idx="6318">
                  <c:v>0.40643518518518523</c:v>
                </c:pt>
                <c:pt idx="6319">
                  <c:v>0.40644675925925927</c:v>
                </c:pt>
                <c:pt idx="6320">
                  <c:v>0.40645833333333337</c:v>
                </c:pt>
                <c:pt idx="6321">
                  <c:v>0.4064699074074074</c:v>
                </c:pt>
                <c:pt idx="6322">
                  <c:v>0.4064814814814815</c:v>
                </c:pt>
                <c:pt idx="6323">
                  <c:v>0.40649305555555554</c:v>
                </c:pt>
                <c:pt idx="6324">
                  <c:v>0.40650462962962958</c:v>
                </c:pt>
                <c:pt idx="6325">
                  <c:v>0.40651620370370373</c:v>
                </c:pt>
                <c:pt idx="6326">
                  <c:v>0.40652777777777777</c:v>
                </c:pt>
                <c:pt idx="6327">
                  <c:v>0.40653935185185186</c:v>
                </c:pt>
                <c:pt idx="6328">
                  <c:v>0.4065509259259259</c:v>
                </c:pt>
                <c:pt idx="6329">
                  <c:v>0.40656249999999999</c:v>
                </c:pt>
                <c:pt idx="6330">
                  <c:v>0.40657407407407403</c:v>
                </c:pt>
                <c:pt idx="6331">
                  <c:v>0.40658564814814818</c:v>
                </c:pt>
                <c:pt idx="6332">
                  <c:v>0.40659722222222222</c:v>
                </c:pt>
                <c:pt idx="6333">
                  <c:v>0.40660879629629632</c:v>
                </c:pt>
                <c:pt idx="6334">
                  <c:v>0.40662037037037035</c:v>
                </c:pt>
                <c:pt idx="6335">
                  <c:v>0.40663194444444445</c:v>
                </c:pt>
                <c:pt idx="6336">
                  <c:v>0.40664351851851849</c:v>
                </c:pt>
                <c:pt idx="6337">
                  <c:v>0.40665509259259264</c:v>
                </c:pt>
                <c:pt idx="6338">
                  <c:v>0.40666666666666668</c:v>
                </c:pt>
                <c:pt idx="6339">
                  <c:v>0.40667824074074077</c:v>
                </c:pt>
                <c:pt idx="6340">
                  <c:v>0.40668981481481481</c:v>
                </c:pt>
                <c:pt idx="6341">
                  <c:v>0.4067013888888889</c:v>
                </c:pt>
                <c:pt idx="6342">
                  <c:v>0.40671296296296294</c:v>
                </c:pt>
                <c:pt idx="6343">
                  <c:v>0.40672453703703698</c:v>
                </c:pt>
                <c:pt idx="6344">
                  <c:v>0.40673611111111113</c:v>
                </c:pt>
                <c:pt idx="6345">
                  <c:v>0.40674768518518517</c:v>
                </c:pt>
                <c:pt idx="6346">
                  <c:v>0.40675925925925926</c:v>
                </c:pt>
                <c:pt idx="6347">
                  <c:v>0.4067708333333333</c:v>
                </c:pt>
                <c:pt idx="6348">
                  <c:v>0.4067824074074074</c:v>
                </c:pt>
                <c:pt idx="6349">
                  <c:v>0.40679398148148144</c:v>
                </c:pt>
                <c:pt idx="6350">
                  <c:v>0.40680555555555559</c:v>
                </c:pt>
                <c:pt idx="6351">
                  <c:v>0.40681712962962963</c:v>
                </c:pt>
                <c:pt idx="6352">
                  <c:v>0.40682870370370372</c:v>
                </c:pt>
                <c:pt idx="6353">
                  <c:v>0.40684027777777776</c:v>
                </c:pt>
                <c:pt idx="6354">
                  <c:v>0.40685185185185185</c:v>
                </c:pt>
                <c:pt idx="6355">
                  <c:v>0.40686342592592589</c:v>
                </c:pt>
                <c:pt idx="6356">
                  <c:v>0.40687500000000004</c:v>
                </c:pt>
                <c:pt idx="6357">
                  <c:v>0.40688657407407408</c:v>
                </c:pt>
                <c:pt idx="6358">
                  <c:v>0.40689814814814818</c:v>
                </c:pt>
                <c:pt idx="6359">
                  <c:v>0.40690972222222221</c:v>
                </c:pt>
                <c:pt idx="6360">
                  <c:v>0.40692129629629631</c:v>
                </c:pt>
                <c:pt idx="6361">
                  <c:v>0.40693287037037035</c:v>
                </c:pt>
                <c:pt idx="6362">
                  <c:v>0.4069444444444445</c:v>
                </c:pt>
                <c:pt idx="6363">
                  <c:v>0.40695601851851854</c:v>
                </c:pt>
                <c:pt idx="6364">
                  <c:v>0.40696759259259258</c:v>
                </c:pt>
                <c:pt idx="6365">
                  <c:v>0.40697916666666667</c:v>
                </c:pt>
                <c:pt idx="6366">
                  <c:v>0.40699074074074071</c:v>
                </c:pt>
                <c:pt idx="6367">
                  <c:v>0.4070023148148148</c:v>
                </c:pt>
                <c:pt idx="6368">
                  <c:v>0.40701388888888884</c:v>
                </c:pt>
                <c:pt idx="6369">
                  <c:v>0.40702546296296299</c:v>
                </c:pt>
                <c:pt idx="6370">
                  <c:v>0.40703703703703703</c:v>
                </c:pt>
                <c:pt idx="6371">
                  <c:v>0.40704861111111112</c:v>
                </c:pt>
                <c:pt idx="6372">
                  <c:v>0.40706018518518516</c:v>
                </c:pt>
                <c:pt idx="6373">
                  <c:v>0.40707175925925926</c:v>
                </c:pt>
                <c:pt idx="6374">
                  <c:v>0.4070833333333333</c:v>
                </c:pt>
                <c:pt idx="6375">
                  <c:v>0.40709490740740745</c:v>
                </c:pt>
                <c:pt idx="6376">
                  <c:v>0.40710648148148149</c:v>
                </c:pt>
                <c:pt idx="6377">
                  <c:v>0.40711805555555558</c:v>
                </c:pt>
                <c:pt idx="6378">
                  <c:v>0.40712962962962962</c:v>
                </c:pt>
                <c:pt idx="6379">
                  <c:v>0.40714120370370371</c:v>
                </c:pt>
                <c:pt idx="6380">
                  <c:v>0.40715277777777775</c:v>
                </c:pt>
                <c:pt idx="6381">
                  <c:v>0.4071643518518519</c:v>
                </c:pt>
                <c:pt idx="6382">
                  <c:v>0.40717592592592594</c:v>
                </c:pt>
                <c:pt idx="6383">
                  <c:v>0.40718750000000004</c:v>
                </c:pt>
                <c:pt idx="6384">
                  <c:v>0.40719907407407407</c:v>
                </c:pt>
                <c:pt idx="6385">
                  <c:v>0.40721064814814811</c:v>
                </c:pt>
                <c:pt idx="6386">
                  <c:v>0.40722222222222221</c:v>
                </c:pt>
                <c:pt idx="6387">
                  <c:v>0.40723379629629625</c:v>
                </c:pt>
                <c:pt idx="6388">
                  <c:v>0.4072453703703704</c:v>
                </c:pt>
                <c:pt idx="6389">
                  <c:v>0.40725694444444444</c:v>
                </c:pt>
                <c:pt idx="6390">
                  <c:v>0.40726851851851853</c:v>
                </c:pt>
                <c:pt idx="6391">
                  <c:v>0.40728009259259257</c:v>
                </c:pt>
                <c:pt idx="6392">
                  <c:v>0.40729166666666666</c:v>
                </c:pt>
                <c:pt idx="6393">
                  <c:v>0.4073032407407407</c:v>
                </c:pt>
                <c:pt idx="6394">
                  <c:v>0.40731481481481485</c:v>
                </c:pt>
                <c:pt idx="6395">
                  <c:v>0.40732638888888889</c:v>
                </c:pt>
                <c:pt idx="6396">
                  <c:v>0.40733796296296299</c:v>
                </c:pt>
                <c:pt idx="6397">
                  <c:v>0.40734953703703702</c:v>
                </c:pt>
                <c:pt idx="6398">
                  <c:v>0.40736111111111112</c:v>
                </c:pt>
                <c:pt idx="6399">
                  <c:v>0.40737268518518516</c:v>
                </c:pt>
                <c:pt idx="6400">
                  <c:v>0.40738425925925931</c:v>
                </c:pt>
                <c:pt idx="6401">
                  <c:v>0.40739583333333335</c:v>
                </c:pt>
                <c:pt idx="6402">
                  <c:v>0.40740740740740744</c:v>
                </c:pt>
                <c:pt idx="6403">
                  <c:v>0.40741898148148148</c:v>
                </c:pt>
                <c:pt idx="6404">
                  <c:v>0.40743055555555557</c:v>
                </c:pt>
                <c:pt idx="6405">
                  <c:v>0.40744212962962961</c:v>
                </c:pt>
                <c:pt idx="6406">
                  <c:v>0.40745370370370365</c:v>
                </c:pt>
                <c:pt idx="6407">
                  <c:v>0.4074652777777778</c:v>
                </c:pt>
                <c:pt idx="6408">
                  <c:v>0.40747685185185184</c:v>
                </c:pt>
                <c:pt idx="6409">
                  <c:v>0.40748842592592593</c:v>
                </c:pt>
                <c:pt idx="6410">
                  <c:v>0.40749999999999997</c:v>
                </c:pt>
                <c:pt idx="6411">
                  <c:v>0.40751157407407407</c:v>
                </c:pt>
                <c:pt idx="6412">
                  <c:v>0.40752314814814811</c:v>
                </c:pt>
                <c:pt idx="6413">
                  <c:v>0.40753472222222226</c:v>
                </c:pt>
                <c:pt idx="6414">
                  <c:v>0.4075462962962963</c:v>
                </c:pt>
                <c:pt idx="6415">
                  <c:v>0.40755787037037039</c:v>
                </c:pt>
                <c:pt idx="6416">
                  <c:v>0.40756944444444443</c:v>
                </c:pt>
                <c:pt idx="6417">
                  <c:v>0.40758101851851852</c:v>
                </c:pt>
                <c:pt idx="6418">
                  <c:v>0.40759259259259256</c:v>
                </c:pt>
                <c:pt idx="6419">
                  <c:v>0.40760416666666671</c:v>
                </c:pt>
                <c:pt idx="6420">
                  <c:v>0.40761574074074075</c:v>
                </c:pt>
                <c:pt idx="6421">
                  <c:v>0.40762731481481485</c:v>
                </c:pt>
                <c:pt idx="6422">
                  <c:v>0.40763888888888888</c:v>
                </c:pt>
                <c:pt idx="6423">
                  <c:v>0.40765046296296298</c:v>
                </c:pt>
                <c:pt idx="6424">
                  <c:v>0.40766203703703702</c:v>
                </c:pt>
                <c:pt idx="6425">
                  <c:v>0.40767361111111106</c:v>
                </c:pt>
                <c:pt idx="6426">
                  <c:v>0.40768518518518521</c:v>
                </c:pt>
                <c:pt idx="6427">
                  <c:v>0.40769675925925924</c:v>
                </c:pt>
                <c:pt idx="6428">
                  <c:v>0.40770833333333334</c:v>
                </c:pt>
                <c:pt idx="6429">
                  <c:v>0.40771990740740738</c:v>
                </c:pt>
                <c:pt idx="6430">
                  <c:v>0.40773148148148147</c:v>
                </c:pt>
                <c:pt idx="6431">
                  <c:v>0.40774305555555551</c:v>
                </c:pt>
                <c:pt idx="6432">
                  <c:v>0.40775462962962966</c:v>
                </c:pt>
                <c:pt idx="6433">
                  <c:v>0.4077662037037037</c:v>
                </c:pt>
                <c:pt idx="6434">
                  <c:v>0.40777777777777779</c:v>
                </c:pt>
                <c:pt idx="6435">
                  <c:v>0.40778935185185183</c:v>
                </c:pt>
                <c:pt idx="6436">
                  <c:v>0.40780092592592593</c:v>
                </c:pt>
                <c:pt idx="6437">
                  <c:v>0.40781249999999997</c:v>
                </c:pt>
                <c:pt idx="6438">
                  <c:v>0.40782407407407412</c:v>
                </c:pt>
                <c:pt idx="6439">
                  <c:v>0.40783564814814816</c:v>
                </c:pt>
                <c:pt idx="6440">
                  <c:v>0.40784722222222225</c:v>
                </c:pt>
                <c:pt idx="6441">
                  <c:v>0.40785879629629629</c:v>
                </c:pt>
                <c:pt idx="6442">
                  <c:v>0.40787037037037038</c:v>
                </c:pt>
                <c:pt idx="6443">
                  <c:v>0.40788194444444442</c:v>
                </c:pt>
                <c:pt idx="6444">
                  <c:v>0.40789351851851857</c:v>
                </c:pt>
                <c:pt idx="6445">
                  <c:v>0.40790509259259261</c:v>
                </c:pt>
                <c:pt idx="6446">
                  <c:v>0.40791666666666665</c:v>
                </c:pt>
                <c:pt idx="6447">
                  <c:v>0.40792824074074074</c:v>
                </c:pt>
                <c:pt idx="6448">
                  <c:v>0.40793981481481478</c:v>
                </c:pt>
                <c:pt idx="6449">
                  <c:v>0.40795138888888888</c:v>
                </c:pt>
                <c:pt idx="6450">
                  <c:v>0.40796296296296292</c:v>
                </c:pt>
                <c:pt idx="6451">
                  <c:v>0.40797453703703707</c:v>
                </c:pt>
                <c:pt idx="6452">
                  <c:v>0.4079861111111111</c:v>
                </c:pt>
                <c:pt idx="6453">
                  <c:v>0.4079976851851852</c:v>
                </c:pt>
                <c:pt idx="6454">
                  <c:v>0.40800925925925924</c:v>
                </c:pt>
                <c:pt idx="6455">
                  <c:v>0.40802083333333333</c:v>
                </c:pt>
                <c:pt idx="6456">
                  <c:v>0.40803240740740737</c:v>
                </c:pt>
                <c:pt idx="6457">
                  <c:v>0.40804398148148152</c:v>
                </c:pt>
                <c:pt idx="6458">
                  <c:v>0.40805555555555556</c:v>
                </c:pt>
                <c:pt idx="6459">
                  <c:v>0.40806712962962965</c:v>
                </c:pt>
                <c:pt idx="6460">
                  <c:v>0.40807870370370369</c:v>
                </c:pt>
                <c:pt idx="6461">
                  <c:v>0.40809027777777779</c:v>
                </c:pt>
                <c:pt idx="6462">
                  <c:v>0.40810185185185183</c:v>
                </c:pt>
                <c:pt idx="6463">
                  <c:v>0.40811342592592598</c:v>
                </c:pt>
                <c:pt idx="6464">
                  <c:v>0.40812500000000002</c:v>
                </c:pt>
                <c:pt idx="6465">
                  <c:v>0.40813657407407411</c:v>
                </c:pt>
                <c:pt idx="6466">
                  <c:v>0.40814814814814815</c:v>
                </c:pt>
                <c:pt idx="6467">
                  <c:v>0.40815972222222219</c:v>
                </c:pt>
                <c:pt idx="6468">
                  <c:v>0.40817129629629628</c:v>
                </c:pt>
                <c:pt idx="6469">
                  <c:v>0.40818287037037032</c:v>
                </c:pt>
                <c:pt idx="6470">
                  <c:v>0.40819444444444447</c:v>
                </c:pt>
                <c:pt idx="6471">
                  <c:v>0.40820601851851851</c:v>
                </c:pt>
                <c:pt idx="6472">
                  <c:v>0.4082175925925926</c:v>
                </c:pt>
                <c:pt idx="6473">
                  <c:v>0.40822916666666664</c:v>
                </c:pt>
                <c:pt idx="6474">
                  <c:v>0.40824074074074074</c:v>
                </c:pt>
                <c:pt idx="6475">
                  <c:v>0.40825231481481478</c:v>
                </c:pt>
                <c:pt idx="6476">
                  <c:v>0.40826388888888893</c:v>
                </c:pt>
                <c:pt idx="6477">
                  <c:v>0.40827546296296297</c:v>
                </c:pt>
                <c:pt idx="6478">
                  <c:v>0.40828703703703706</c:v>
                </c:pt>
                <c:pt idx="6479">
                  <c:v>0.4082986111111111</c:v>
                </c:pt>
                <c:pt idx="6480">
                  <c:v>0.40831018518518519</c:v>
                </c:pt>
                <c:pt idx="6481">
                  <c:v>0.40832175925925923</c:v>
                </c:pt>
                <c:pt idx="6482">
                  <c:v>0.40833333333333338</c:v>
                </c:pt>
                <c:pt idx="6483">
                  <c:v>0.40834490740740742</c:v>
                </c:pt>
                <c:pt idx="6484">
                  <c:v>0.40835648148148151</c:v>
                </c:pt>
                <c:pt idx="6485">
                  <c:v>0.40836805555555555</c:v>
                </c:pt>
                <c:pt idx="6486">
                  <c:v>0.40837962962962965</c:v>
                </c:pt>
                <c:pt idx="6487">
                  <c:v>0.40839120370370369</c:v>
                </c:pt>
                <c:pt idx="6488">
                  <c:v>0.40840277777777773</c:v>
                </c:pt>
                <c:pt idx="6489">
                  <c:v>0.40841435185185188</c:v>
                </c:pt>
                <c:pt idx="6490">
                  <c:v>0.40842592592592591</c:v>
                </c:pt>
                <c:pt idx="6491">
                  <c:v>0.40843750000000001</c:v>
                </c:pt>
                <c:pt idx="6492">
                  <c:v>0.40844907407407405</c:v>
                </c:pt>
                <c:pt idx="6493">
                  <c:v>0.40846064814814814</c:v>
                </c:pt>
                <c:pt idx="6494">
                  <c:v>0.40847222222222218</c:v>
                </c:pt>
                <c:pt idx="6495">
                  <c:v>0.40848379629629633</c:v>
                </c:pt>
                <c:pt idx="6496">
                  <c:v>0.40849537037037037</c:v>
                </c:pt>
                <c:pt idx="6497">
                  <c:v>0.40850694444444446</c:v>
                </c:pt>
                <c:pt idx="6498">
                  <c:v>0.4085185185185185</c:v>
                </c:pt>
                <c:pt idx="6499">
                  <c:v>0.4085300925925926</c:v>
                </c:pt>
                <c:pt idx="6500">
                  <c:v>0.40854166666666664</c:v>
                </c:pt>
                <c:pt idx="6501">
                  <c:v>0.40855324074074079</c:v>
                </c:pt>
                <c:pt idx="6502">
                  <c:v>0.40856481481481483</c:v>
                </c:pt>
                <c:pt idx="6503">
                  <c:v>0.40857638888888892</c:v>
                </c:pt>
                <c:pt idx="6504">
                  <c:v>0.40858796296296296</c:v>
                </c:pt>
                <c:pt idx="6505">
                  <c:v>0.40859953703703705</c:v>
                </c:pt>
                <c:pt idx="6506">
                  <c:v>0.40861111111111109</c:v>
                </c:pt>
                <c:pt idx="6507">
                  <c:v>0.40862268518518513</c:v>
                </c:pt>
                <c:pt idx="6508">
                  <c:v>0.40863425925925928</c:v>
                </c:pt>
                <c:pt idx="6509">
                  <c:v>0.40864583333333332</c:v>
                </c:pt>
                <c:pt idx="6510">
                  <c:v>0.40865740740740741</c:v>
                </c:pt>
                <c:pt idx="6511">
                  <c:v>0.40866898148148145</c:v>
                </c:pt>
                <c:pt idx="6512">
                  <c:v>0.40868055555555555</c:v>
                </c:pt>
                <c:pt idx="6513">
                  <c:v>0.40869212962962959</c:v>
                </c:pt>
                <c:pt idx="6514">
                  <c:v>0.40870370370370374</c:v>
                </c:pt>
                <c:pt idx="6515">
                  <c:v>0.40871527777777777</c:v>
                </c:pt>
                <c:pt idx="6516">
                  <c:v>0.40872685185185187</c:v>
                </c:pt>
                <c:pt idx="6517">
                  <c:v>0.40873842592592591</c:v>
                </c:pt>
                <c:pt idx="6518">
                  <c:v>0.40875</c:v>
                </c:pt>
                <c:pt idx="6519">
                  <c:v>0.40876157407407404</c:v>
                </c:pt>
                <c:pt idx="6520">
                  <c:v>0.40877314814814819</c:v>
                </c:pt>
                <c:pt idx="6521">
                  <c:v>0.40878472222222223</c:v>
                </c:pt>
                <c:pt idx="6522">
                  <c:v>0.40879629629629632</c:v>
                </c:pt>
                <c:pt idx="6523">
                  <c:v>0.40880787037037036</c:v>
                </c:pt>
                <c:pt idx="6524">
                  <c:v>0.40881944444444446</c:v>
                </c:pt>
                <c:pt idx="6525">
                  <c:v>0.4088310185185185</c:v>
                </c:pt>
                <c:pt idx="6526">
                  <c:v>0.40884259259259265</c:v>
                </c:pt>
                <c:pt idx="6527">
                  <c:v>0.40885416666666669</c:v>
                </c:pt>
                <c:pt idx="6528">
                  <c:v>0.40886574074074072</c:v>
                </c:pt>
                <c:pt idx="6529">
                  <c:v>0.40887731481481482</c:v>
                </c:pt>
                <c:pt idx="6530">
                  <c:v>0.40888888888888886</c:v>
                </c:pt>
                <c:pt idx="6531">
                  <c:v>0.40890046296296295</c:v>
                </c:pt>
                <c:pt idx="6532">
                  <c:v>0.40891203703703699</c:v>
                </c:pt>
                <c:pt idx="6533">
                  <c:v>0.40892361111111114</c:v>
                </c:pt>
                <c:pt idx="6534">
                  <c:v>0.40893518518518518</c:v>
                </c:pt>
                <c:pt idx="6535">
                  <c:v>0.40894675925925927</c:v>
                </c:pt>
                <c:pt idx="6536">
                  <c:v>0.40895833333333331</c:v>
                </c:pt>
                <c:pt idx="6537">
                  <c:v>0.40896990740740741</c:v>
                </c:pt>
                <c:pt idx="6538">
                  <c:v>0.40898148148148145</c:v>
                </c:pt>
                <c:pt idx="6539">
                  <c:v>0.4089930555555556</c:v>
                </c:pt>
                <c:pt idx="6540">
                  <c:v>0.40900462962962963</c:v>
                </c:pt>
                <c:pt idx="6541">
                  <c:v>0.40901620370370373</c:v>
                </c:pt>
                <c:pt idx="6542">
                  <c:v>0.40902777777777777</c:v>
                </c:pt>
                <c:pt idx="6543">
                  <c:v>0.40903935185185186</c:v>
                </c:pt>
                <c:pt idx="6544">
                  <c:v>0.4090509259259259</c:v>
                </c:pt>
                <c:pt idx="6545">
                  <c:v>0.40906250000000005</c:v>
                </c:pt>
                <c:pt idx="6546">
                  <c:v>0.40907407407407409</c:v>
                </c:pt>
                <c:pt idx="6547">
                  <c:v>0.40908564814814818</c:v>
                </c:pt>
                <c:pt idx="6548">
                  <c:v>0.40909722222222222</c:v>
                </c:pt>
                <c:pt idx="6549">
                  <c:v>0.40910879629629626</c:v>
                </c:pt>
                <c:pt idx="6550">
                  <c:v>0.40912037037037036</c:v>
                </c:pt>
                <c:pt idx="6551">
                  <c:v>0.4091319444444444</c:v>
                </c:pt>
                <c:pt idx="6552">
                  <c:v>0.40914351851851855</c:v>
                </c:pt>
                <c:pt idx="6553">
                  <c:v>0.40915509259259258</c:v>
                </c:pt>
                <c:pt idx="6554">
                  <c:v>0.40916666666666668</c:v>
                </c:pt>
                <c:pt idx="6555">
                  <c:v>0.40917824074074072</c:v>
                </c:pt>
                <c:pt idx="6556">
                  <c:v>0.40918981481481481</c:v>
                </c:pt>
                <c:pt idx="6557">
                  <c:v>0.40920138888888885</c:v>
                </c:pt>
                <c:pt idx="6558">
                  <c:v>0.409212962962963</c:v>
                </c:pt>
                <c:pt idx="6559">
                  <c:v>0.40922453703703704</c:v>
                </c:pt>
                <c:pt idx="6560">
                  <c:v>0.40923611111111113</c:v>
                </c:pt>
                <c:pt idx="6561">
                  <c:v>0.40924768518518517</c:v>
                </c:pt>
                <c:pt idx="6562">
                  <c:v>0.40925925925925927</c:v>
                </c:pt>
                <c:pt idx="6563">
                  <c:v>0.40927083333333331</c:v>
                </c:pt>
                <c:pt idx="6564">
                  <c:v>0.40928240740740746</c:v>
                </c:pt>
                <c:pt idx="6565">
                  <c:v>0.40929398148148149</c:v>
                </c:pt>
                <c:pt idx="6566">
                  <c:v>0.40930555555555559</c:v>
                </c:pt>
                <c:pt idx="6567">
                  <c:v>0.40931712962962963</c:v>
                </c:pt>
                <c:pt idx="6568">
                  <c:v>0.40932870370370367</c:v>
                </c:pt>
                <c:pt idx="6569">
                  <c:v>0.40934027777777776</c:v>
                </c:pt>
                <c:pt idx="6570">
                  <c:v>0.4093518518518518</c:v>
                </c:pt>
                <c:pt idx="6571">
                  <c:v>0.40936342592592595</c:v>
                </c:pt>
                <c:pt idx="6572">
                  <c:v>0.40937499999999999</c:v>
                </c:pt>
                <c:pt idx="6573">
                  <c:v>0.40938657407407408</c:v>
                </c:pt>
                <c:pt idx="6574">
                  <c:v>0.40939814814814812</c:v>
                </c:pt>
                <c:pt idx="6575">
                  <c:v>0.40940972222222222</c:v>
                </c:pt>
                <c:pt idx="6576">
                  <c:v>0.40942129629629626</c:v>
                </c:pt>
                <c:pt idx="6577">
                  <c:v>0.40943287037037041</c:v>
                </c:pt>
                <c:pt idx="6578">
                  <c:v>0.40944444444444444</c:v>
                </c:pt>
                <c:pt idx="6579">
                  <c:v>0.40945601851851854</c:v>
                </c:pt>
                <c:pt idx="6580">
                  <c:v>0.40946759259259258</c:v>
                </c:pt>
                <c:pt idx="6581">
                  <c:v>0.40947916666666667</c:v>
                </c:pt>
                <c:pt idx="6582">
                  <c:v>0.40949074074074071</c:v>
                </c:pt>
                <c:pt idx="6583">
                  <c:v>0.40950231481481486</c:v>
                </c:pt>
                <c:pt idx="6584">
                  <c:v>0.4095138888888889</c:v>
                </c:pt>
                <c:pt idx="6585">
                  <c:v>0.40952546296296299</c:v>
                </c:pt>
                <c:pt idx="6586">
                  <c:v>0.40953703703703703</c:v>
                </c:pt>
                <c:pt idx="6587">
                  <c:v>0.40954861111111113</c:v>
                </c:pt>
                <c:pt idx="6588">
                  <c:v>0.40956018518518517</c:v>
                </c:pt>
                <c:pt idx="6589">
                  <c:v>0.4095717592592592</c:v>
                </c:pt>
                <c:pt idx="6590">
                  <c:v>0.40958333333333335</c:v>
                </c:pt>
                <c:pt idx="6591">
                  <c:v>0.40959490740740739</c:v>
                </c:pt>
                <c:pt idx="6592">
                  <c:v>0.40960648148148149</c:v>
                </c:pt>
                <c:pt idx="6593">
                  <c:v>0.40961805555555553</c:v>
                </c:pt>
                <c:pt idx="6594">
                  <c:v>0.40962962962962962</c:v>
                </c:pt>
                <c:pt idx="6595">
                  <c:v>0.40964120370370366</c:v>
                </c:pt>
                <c:pt idx="6596">
                  <c:v>0.40965277777777781</c:v>
                </c:pt>
                <c:pt idx="6597">
                  <c:v>0.40966435185185185</c:v>
                </c:pt>
                <c:pt idx="6598">
                  <c:v>0.40967592592592594</c:v>
                </c:pt>
                <c:pt idx="6599">
                  <c:v>0.40968749999999998</c:v>
                </c:pt>
                <c:pt idx="6600">
                  <c:v>0.40969907407407408</c:v>
                </c:pt>
                <c:pt idx="6601">
                  <c:v>0.40971064814814812</c:v>
                </c:pt>
                <c:pt idx="6602">
                  <c:v>0.40972222222222227</c:v>
                </c:pt>
                <c:pt idx="6603">
                  <c:v>0.4097337962962963</c:v>
                </c:pt>
                <c:pt idx="6604">
                  <c:v>0.4097453703703704</c:v>
                </c:pt>
                <c:pt idx="6605">
                  <c:v>0.40975694444444444</c:v>
                </c:pt>
                <c:pt idx="6606">
                  <c:v>0.40976851851851853</c:v>
                </c:pt>
                <c:pt idx="6607">
                  <c:v>0.40978009259259257</c:v>
                </c:pt>
                <c:pt idx="6608">
                  <c:v>0.40979166666666672</c:v>
                </c:pt>
                <c:pt idx="6609">
                  <c:v>0.40980324074074076</c:v>
                </c:pt>
                <c:pt idx="6610">
                  <c:v>0.4098148148148148</c:v>
                </c:pt>
                <c:pt idx="6611">
                  <c:v>0.40982638888888889</c:v>
                </c:pt>
                <c:pt idx="6612">
                  <c:v>0.40983796296296293</c:v>
                </c:pt>
                <c:pt idx="6613">
                  <c:v>0.40984953703703703</c:v>
                </c:pt>
                <c:pt idx="6614">
                  <c:v>0.40986111111111106</c:v>
                </c:pt>
                <c:pt idx="6615">
                  <c:v>0.40987268518518521</c:v>
                </c:pt>
                <c:pt idx="6616">
                  <c:v>0.40988425925925925</c:v>
                </c:pt>
                <c:pt idx="6617">
                  <c:v>0.40989583333333335</c:v>
                </c:pt>
                <c:pt idx="6618">
                  <c:v>0.40990740740740739</c:v>
                </c:pt>
                <c:pt idx="6619">
                  <c:v>0.40991898148148148</c:v>
                </c:pt>
                <c:pt idx="6620">
                  <c:v>0.40993055555555552</c:v>
                </c:pt>
                <c:pt idx="6621">
                  <c:v>0.40994212962962967</c:v>
                </c:pt>
                <c:pt idx="6622">
                  <c:v>0.40995370370370371</c:v>
                </c:pt>
                <c:pt idx="6623">
                  <c:v>0.4099652777777778</c:v>
                </c:pt>
                <c:pt idx="6624">
                  <c:v>0.40997685185185184</c:v>
                </c:pt>
                <c:pt idx="6625">
                  <c:v>0.40998842592592594</c:v>
                </c:pt>
                <c:pt idx="6626">
                  <c:v>0.41</c:v>
                </c:pt>
                <c:pt idx="6627">
                  <c:v>0.41001157407407413</c:v>
                </c:pt>
                <c:pt idx="6628">
                  <c:v>0.41002314814814816</c:v>
                </c:pt>
                <c:pt idx="6629">
                  <c:v>0.41003472222222226</c:v>
                </c:pt>
                <c:pt idx="6630">
                  <c:v>0.4100462962962963</c:v>
                </c:pt>
                <c:pt idx="6631">
                  <c:v>0.41005787037037034</c:v>
                </c:pt>
                <c:pt idx="6632">
                  <c:v>0.41006944444444443</c:v>
                </c:pt>
                <c:pt idx="6633">
                  <c:v>0.41008101851851847</c:v>
                </c:pt>
                <c:pt idx="6634">
                  <c:v>0.41009259259259262</c:v>
                </c:pt>
                <c:pt idx="6635">
                  <c:v>0.41010416666666666</c:v>
                </c:pt>
                <c:pt idx="6636">
                  <c:v>0.41011574074074075</c:v>
                </c:pt>
                <c:pt idx="6637">
                  <c:v>0.41012731481481479</c:v>
                </c:pt>
                <c:pt idx="6638">
                  <c:v>0.41013888888888889</c:v>
                </c:pt>
                <c:pt idx="6639">
                  <c:v>0.41015046296296293</c:v>
                </c:pt>
                <c:pt idx="6640">
                  <c:v>0.41016203703703707</c:v>
                </c:pt>
                <c:pt idx="6641">
                  <c:v>0.41017361111111111</c:v>
                </c:pt>
                <c:pt idx="6642">
                  <c:v>0.41018518518518521</c:v>
                </c:pt>
                <c:pt idx="6643">
                  <c:v>0.41019675925925925</c:v>
                </c:pt>
                <c:pt idx="6644">
                  <c:v>0.41020833333333334</c:v>
                </c:pt>
                <c:pt idx="6645">
                  <c:v>0.41021990740740738</c:v>
                </c:pt>
                <c:pt idx="6646">
                  <c:v>0.41023148148148153</c:v>
                </c:pt>
                <c:pt idx="6647">
                  <c:v>0.41024305555555557</c:v>
                </c:pt>
                <c:pt idx="6648">
                  <c:v>0.41025462962962966</c:v>
                </c:pt>
                <c:pt idx="6649">
                  <c:v>0.4102662037037037</c:v>
                </c:pt>
                <c:pt idx="6650">
                  <c:v>0.41027777777777774</c:v>
                </c:pt>
                <c:pt idx="6651">
                  <c:v>0.41028935185185184</c:v>
                </c:pt>
                <c:pt idx="6652">
                  <c:v>0.41030092592592587</c:v>
                </c:pt>
                <c:pt idx="6653">
                  <c:v>0.41031250000000002</c:v>
                </c:pt>
                <c:pt idx="6654">
                  <c:v>0.41032407407407406</c:v>
                </c:pt>
                <c:pt idx="6655">
                  <c:v>0.41033564814814816</c:v>
                </c:pt>
                <c:pt idx="6656">
                  <c:v>0.4103472222222222</c:v>
                </c:pt>
                <c:pt idx="6657">
                  <c:v>0.41035879629629629</c:v>
                </c:pt>
                <c:pt idx="6658">
                  <c:v>0.41037037037037033</c:v>
                </c:pt>
                <c:pt idx="6659">
                  <c:v>0.41038194444444448</c:v>
                </c:pt>
                <c:pt idx="6660">
                  <c:v>0.41039351851851852</c:v>
                </c:pt>
                <c:pt idx="6661">
                  <c:v>0.41040509259259261</c:v>
                </c:pt>
                <c:pt idx="6662">
                  <c:v>0.41041666666666665</c:v>
                </c:pt>
                <c:pt idx="6663">
                  <c:v>0.41042824074074075</c:v>
                </c:pt>
                <c:pt idx="6664">
                  <c:v>0.41043981481481479</c:v>
                </c:pt>
                <c:pt idx="6665">
                  <c:v>0.41045138888888894</c:v>
                </c:pt>
                <c:pt idx="6666">
                  <c:v>0.41046296296296297</c:v>
                </c:pt>
                <c:pt idx="6667">
                  <c:v>0.41047453703703707</c:v>
                </c:pt>
                <c:pt idx="6668">
                  <c:v>0.41048611111111111</c:v>
                </c:pt>
                <c:pt idx="6669">
                  <c:v>0.4104976851851852</c:v>
                </c:pt>
                <c:pt idx="6670">
                  <c:v>0.41050925925925924</c:v>
                </c:pt>
                <c:pt idx="6671">
                  <c:v>0.41052083333333328</c:v>
                </c:pt>
                <c:pt idx="6672">
                  <c:v>0.41053240740740743</c:v>
                </c:pt>
                <c:pt idx="6673">
                  <c:v>0.41054398148148147</c:v>
                </c:pt>
                <c:pt idx="6674">
                  <c:v>0.41055555555555556</c:v>
                </c:pt>
                <c:pt idx="6675">
                  <c:v>0.4105671296296296</c:v>
                </c:pt>
                <c:pt idx="6676">
                  <c:v>0.4105787037037037</c:v>
                </c:pt>
                <c:pt idx="6677">
                  <c:v>0.41059027777777773</c:v>
                </c:pt>
                <c:pt idx="6678">
                  <c:v>0.41060185185185188</c:v>
                </c:pt>
                <c:pt idx="6679">
                  <c:v>0.41061342592592592</c:v>
                </c:pt>
                <c:pt idx="6680">
                  <c:v>0.41062500000000002</c:v>
                </c:pt>
                <c:pt idx="6681">
                  <c:v>0.41063657407407406</c:v>
                </c:pt>
                <c:pt idx="6682">
                  <c:v>0.41064814814814815</c:v>
                </c:pt>
                <c:pt idx="6683">
                  <c:v>0.41065972222222219</c:v>
                </c:pt>
                <c:pt idx="6684">
                  <c:v>0.41067129629629634</c:v>
                </c:pt>
                <c:pt idx="6685">
                  <c:v>0.41068287037037038</c:v>
                </c:pt>
                <c:pt idx="6686">
                  <c:v>0.41069444444444447</c:v>
                </c:pt>
                <c:pt idx="6687">
                  <c:v>0.41070601851851851</c:v>
                </c:pt>
                <c:pt idx="6688">
                  <c:v>0.41071759259259261</c:v>
                </c:pt>
                <c:pt idx="6689">
                  <c:v>0.41072916666666665</c:v>
                </c:pt>
                <c:pt idx="6690">
                  <c:v>0.4107407407407408</c:v>
                </c:pt>
                <c:pt idx="6691">
                  <c:v>0.41075231481481483</c:v>
                </c:pt>
                <c:pt idx="6692">
                  <c:v>0.41076388888888887</c:v>
                </c:pt>
                <c:pt idx="6693">
                  <c:v>0.41077546296296297</c:v>
                </c:pt>
                <c:pt idx="6694">
                  <c:v>0.41078703703703701</c:v>
                </c:pt>
                <c:pt idx="6695">
                  <c:v>0.4107986111111111</c:v>
                </c:pt>
                <c:pt idx="6696">
                  <c:v>0.41081018518518514</c:v>
                </c:pt>
                <c:pt idx="6697">
                  <c:v>0.41082175925925929</c:v>
                </c:pt>
                <c:pt idx="6698">
                  <c:v>0.41083333333333333</c:v>
                </c:pt>
                <c:pt idx="6699">
                  <c:v>0.41084490740740742</c:v>
                </c:pt>
                <c:pt idx="6700">
                  <c:v>0.41085648148148146</c:v>
                </c:pt>
                <c:pt idx="6701">
                  <c:v>0.41086805555555556</c:v>
                </c:pt>
                <c:pt idx="6702">
                  <c:v>0.41087962962962959</c:v>
                </c:pt>
                <c:pt idx="6703">
                  <c:v>0.41089120370370374</c:v>
                </c:pt>
                <c:pt idx="6704">
                  <c:v>0.41090277777777778</c:v>
                </c:pt>
                <c:pt idx="6705">
                  <c:v>0.41091435185185188</c:v>
                </c:pt>
                <c:pt idx="6706">
                  <c:v>0.41092592592592592</c:v>
                </c:pt>
                <c:pt idx="6707">
                  <c:v>0.41093750000000001</c:v>
                </c:pt>
                <c:pt idx="6708">
                  <c:v>0.41094907407407405</c:v>
                </c:pt>
                <c:pt idx="6709">
                  <c:v>0.4109606481481482</c:v>
                </c:pt>
                <c:pt idx="6710">
                  <c:v>0.41097222222222224</c:v>
                </c:pt>
                <c:pt idx="6711">
                  <c:v>0.41098379629629633</c:v>
                </c:pt>
                <c:pt idx="6712">
                  <c:v>0.41099537037037037</c:v>
                </c:pt>
                <c:pt idx="6713">
                  <c:v>0.41100694444444441</c:v>
                </c:pt>
                <c:pt idx="6714">
                  <c:v>0.41101851851851851</c:v>
                </c:pt>
                <c:pt idx="6715">
                  <c:v>0.41103009259259254</c:v>
                </c:pt>
                <c:pt idx="6716">
                  <c:v>0.41104166666666669</c:v>
                </c:pt>
                <c:pt idx="6717">
                  <c:v>0.41105324074074073</c:v>
                </c:pt>
                <c:pt idx="6718">
                  <c:v>0.41106481481481483</c:v>
                </c:pt>
                <c:pt idx="6719">
                  <c:v>0.41107638888888887</c:v>
                </c:pt>
                <c:pt idx="6720">
                  <c:v>0.41108796296296296</c:v>
                </c:pt>
                <c:pt idx="6721">
                  <c:v>0.411099537037037</c:v>
                </c:pt>
                <c:pt idx="6722">
                  <c:v>0.41111111111111115</c:v>
                </c:pt>
                <c:pt idx="6723">
                  <c:v>0.41112268518518519</c:v>
                </c:pt>
                <c:pt idx="6724">
                  <c:v>0.41113425925925928</c:v>
                </c:pt>
                <c:pt idx="6725">
                  <c:v>0.41114583333333332</c:v>
                </c:pt>
                <c:pt idx="6726">
                  <c:v>0.41115740740740742</c:v>
                </c:pt>
                <c:pt idx="6727">
                  <c:v>0.41116898148148145</c:v>
                </c:pt>
                <c:pt idx="6728">
                  <c:v>0.4111805555555556</c:v>
                </c:pt>
                <c:pt idx="6729">
                  <c:v>0.41119212962962964</c:v>
                </c:pt>
                <c:pt idx="6730">
                  <c:v>0.41120370370370374</c:v>
                </c:pt>
                <c:pt idx="6731">
                  <c:v>0.41121527777777778</c:v>
                </c:pt>
                <c:pt idx="6732">
                  <c:v>0.41122685185185182</c:v>
                </c:pt>
                <c:pt idx="6733">
                  <c:v>0.41123842592592591</c:v>
                </c:pt>
                <c:pt idx="6734">
                  <c:v>0.41124999999999995</c:v>
                </c:pt>
                <c:pt idx="6735">
                  <c:v>0.4112615740740741</c:v>
                </c:pt>
                <c:pt idx="6736">
                  <c:v>0.41127314814814814</c:v>
                </c:pt>
                <c:pt idx="6737">
                  <c:v>0.41128472222222223</c:v>
                </c:pt>
                <c:pt idx="6738">
                  <c:v>0.41129629629629627</c:v>
                </c:pt>
                <c:pt idx="6739">
                  <c:v>0.41130787037037037</c:v>
                </c:pt>
                <c:pt idx="6740">
                  <c:v>0.4113194444444444</c:v>
                </c:pt>
                <c:pt idx="6741">
                  <c:v>0.41133101851851855</c:v>
                </c:pt>
                <c:pt idx="6742">
                  <c:v>0.41134259259259259</c:v>
                </c:pt>
                <c:pt idx="6743">
                  <c:v>0.41135416666666669</c:v>
                </c:pt>
                <c:pt idx="6744">
                  <c:v>0.41136574074074073</c:v>
                </c:pt>
                <c:pt idx="6745">
                  <c:v>0.41137731481481482</c:v>
                </c:pt>
                <c:pt idx="6746">
                  <c:v>0.41138888888888886</c:v>
                </c:pt>
                <c:pt idx="6747">
                  <c:v>0.41140046296296301</c:v>
                </c:pt>
                <c:pt idx="6748">
                  <c:v>0.41141203703703705</c:v>
                </c:pt>
                <c:pt idx="6749">
                  <c:v>0.41142361111111114</c:v>
                </c:pt>
                <c:pt idx="6750">
                  <c:v>0.41143518518518518</c:v>
                </c:pt>
                <c:pt idx="6751">
                  <c:v>0.41144675925925928</c:v>
                </c:pt>
                <c:pt idx="6752">
                  <c:v>0.41145833333333331</c:v>
                </c:pt>
                <c:pt idx="6753">
                  <c:v>0.41146990740740735</c:v>
                </c:pt>
                <c:pt idx="6754">
                  <c:v>0.4114814814814815</c:v>
                </c:pt>
                <c:pt idx="6755">
                  <c:v>0.41149305555555554</c:v>
                </c:pt>
                <c:pt idx="6756">
                  <c:v>0.41150462962962964</c:v>
                </c:pt>
                <c:pt idx="6757">
                  <c:v>0.41151620370370368</c:v>
                </c:pt>
                <c:pt idx="6758">
                  <c:v>0.41152777777777777</c:v>
                </c:pt>
                <c:pt idx="6759">
                  <c:v>0.41153935185185181</c:v>
                </c:pt>
                <c:pt idx="6760">
                  <c:v>0.41155092592592596</c:v>
                </c:pt>
                <c:pt idx="6761">
                  <c:v>0.4115625</c:v>
                </c:pt>
                <c:pt idx="6762">
                  <c:v>0.41157407407407409</c:v>
                </c:pt>
                <c:pt idx="6763">
                  <c:v>0.41158564814814813</c:v>
                </c:pt>
                <c:pt idx="6764">
                  <c:v>0.41159722222222223</c:v>
                </c:pt>
                <c:pt idx="6765">
                  <c:v>0.41160879629629626</c:v>
                </c:pt>
                <c:pt idx="6766">
                  <c:v>0.41162037037037041</c:v>
                </c:pt>
                <c:pt idx="6767">
                  <c:v>0.41163194444444445</c:v>
                </c:pt>
                <c:pt idx="6768">
                  <c:v>0.41164351851851855</c:v>
                </c:pt>
                <c:pt idx="6769">
                  <c:v>0.41165509259259259</c:v>
                </c:pt>
                <c:pt idx="6770">
                  <c:v>0.41166666666666668</c:v>
                </c:pt>
                <c:pt idx="6771">
                  <c:v>0.41167824074074072</c:v>
                </c:pt>
                <c:pt idx="6772">
                  <c:v>0.41168981481481487</c:v>
                </c:pt>
                <c:pt idx="6773">
                  <c:v>0.41170138888888891</c:v>
                </c:pt>
                <c:pt idx="6774">
                  <c:v>0.41171296296296295</c:v>
                </c:pt>
                <c:pt idx="6775">
                  <c:v>0.41172453703703704</c:v>
                </c:pt>
                <c:pt idx="6776">
                  <c:v>0.41173611111111108</c:v>
                </c:pt>
                <c:pt idx="6777">
                  <c:v>0.41174768518518517</c:v>
                </c:pt>
                <c:pt idx="6778">
                  <c:v>0.41175925925925921</c:v>
                </c:pt>
                <c:pt idx="6779">
                  <c:v>0.41177083333333336</c:v>
                </c:pt>
                <c:pt idx="6780">
                  <c:v>0.4117824074074074</c:v>
                </c:pt>
                <c:pt idx="6781">
                  <c:v>0.4117939814814815</c:v>
                </c:pt>
                <c:pt idx="6782">
                  <c:v>0.41180555555555554</c:v>
                </c:pt>
                <c:pt idx="6783">
                  <c:v>0.41181712962962963</c:v>
                </c:pt>
                <c:pt idx="6784">
                  <c:v>0.41182870370370367</c:v>
                </c:pt>
                <c:pt idx="6785">
                  <c:v>0.41184027777777782</c:v>
                </c:pt>
                <c:pt idx="6786">
                  <c:v>0.41185185185185186</c:v>
                </c:pt>
                <c:pt idx="6787">
                  <c:v>0.41186342592592595</c:v>
                </c:pt>
                <c:pt idx="6788">
                  <c:v>0.41187499999999999</c:v>
                </c:pt>
                <c:pt idx="6789">
                  <c:v>0.41188657407407409</c:v>
                </c:pt>
                <c:pt idx="6790">
                  <c:v>0.41189814814814812</c:v>
                </c:pt>
                <c:pt idx="6791">
                  <c:v>0.41190972222222227</c:v>
                </c:pt>
                <c:pt idx="6792">
                  <c:v>0.41192129629629631</c:v>
                </c:pt>
                <c:pt idx="6793">
                  <c:v>0.41193287037037035</c:v>
                </c:pt>
                <c:pt idx="6794">
                  <c:v>0.41194444444444445</c:v>
                </c:pt>
                <c:pt idx="6795">
                  <c:v>0.41195601851851849</c:v>
                </c:pt>
                <c:pt idx="6796">
                  <c:v>0.41196759259259258</c:v>
                </c:pt>
                <c:pt idx="6797">
                  <c:v>0.41197916666666662</c:v>
                </c:pt>
                <c:pt idx="6798">
                  <c:v>0.41199074074074077</c:v>
                </c:pt>
                <c:pt idx="6799">
                  <c:v>0.41200231481481481</c:v>
                </c:pt>
                <c:pt idx="6800">
                  <c:v>0.4120138888888889</c:v>
                </c:pt>
                <c:pt idx="6801">
                  <c:v>0.41202546296296294</c:v>
                </c:pt>
                <c:pt idx="6802">
                  <c:v>0.41203703703703703</c:v>
                </c:pt>
                <c:pt idx="6803">
                  <c:v>0.41204861111111107</c:v>
                </c:pt>
                <c:pt idx="6804">
                  <c:v>0.41206018518518522</c:v>
                </c:pt>
                <c:pt idx="6805">
                  <c:v>0.41207175925925926</c:v>
                </c:pt>
                <c:pt idx="6806">
                  <c:v>0.41208333333333336</c:v>
                </c:pt>
                <c:pt idx="6807">
                  <c:v>0.4120949074074074</c:v>
                </c:pt>
                <c:pt idx="6808">
                  <c:v>0.41210648148148149</c:v>
                </c:pt>
                <c:pt idx="6809">
                  <c:v>0.41211805555555553</c:v>
                </c:pt>
                <c:pt idx="6810">
                  <c:v>0.41212962962962968</c:v>
                </c:pt>
                <c:pt idx="6811">
                  <c:v>0.41214120370370372</c:v>
                </c:pt>
                <c:pt idx="6812">
                  <c:v>0.41215277777777781</c:v>
                </c:pt>
                <c:pt idx="6813">
                  <c:v>0.41216435185185185</c:v>
                </c:pt>
                <c:pt idx="6814">
                  <c:v>0.41217592592592589</c:v>
                </c:pt>
                <c:pt idx="6815">
                  <c:v>0.41218749999999998</c:v>
                </c:pt>
                <c:pt idx="6816">
                  <c:v>0.41219907407407402</c:v>
                </c:pt>
                <c:pt idx="6817">
                  <c:v>0.41221064814814817</c:v>
                </c:pt>
                <c:pt idx="6818">
                  <c:v>0.41222222222222221</c:v>
                </c:pt>
                <c:pt idx="6819">
                  <c:v>0.41223379629629631</c:v>
                </c:pt>
                <c:pt idx="6820">
                  <c:v>0.41224537037037035</c:v>
                </c:pt>
                <c:pt idx="6821">
                  <c:v>0.41225694444444444</c:v>
                </c:pt>
                <c:pt idx="6822">
                  <c:v>0.41226851851851848</c:v>
                </c:pt>
                <c:pt idx="6823">
                  <c:v>0.41228009259259263</c:v>
                </c:pt>
                <c:pt idx="6824">
                  <c:v>0.41229166666666667</c:v>
                </c:pt>
                <c:pt idx="6825">
                  <c:v>0.41230324074074076</c:v>
                </c:pt>
                <c:pt idx="6826">
                  <c:v>0.4123148148148148</c:v>
                </c:pt>
                <c:pt idx="6827">
                  <c:v>0.4123263888888889</c:v>
                </c:pt>
                <c:pt idx="6828">
                  <c:v>0.41233796296296293</c:v>
                </c:pt>
                <c:pt idx="6829">
                  <c:v>0.41234953703703708</c:v>
                </c:pt>
                <c:pt idx="6830">
                  <c:v>0.41236111111111112</c:v>
                </c:pt>
                <c:pt idx="6831">
                  <c:v>0.41237268518518522</c:v>
                </c:pt>
                <c:pt idx="6832">
                  <c:v>0.41238425925925926</c:v>
                </c:pt>
                <c:pt idx="6833">
                  <c:v>0.41239583333333335</c:v>
                </c:pt>
                <c:pt idx="6834">
                  <c:v>0.41240740740740739</c:v>
                </c:pt>
                <c:pt idx="6835">
                  <c:v>0.41241898148148143</c:v>
                </c:pt>
                <c:pt idx="6836">
                  <c:v>0.41243055555555558</c:v>
                </c:pt>
                <c:pt idx="6837">
                  <c:v>0.41244212962962962</c:v>
                </c:pt>
                <c:pt idx="6838">
                  <c:v>0.41245370370370371</c:v>
                </c:pt>
                <c:pt idx="6839">
                  <c:v>0.41246527777777775</c:v>
                </c:pt>
                <c:pt idx="6840">
                  <c:v>0.41247685185185184</c:v>
                </c:pt>
                <c:pt idx="6841">
                  <c:v>0.41248842592592588</c:v>
                </c:pt>
                <c:pt idx="6842">
                  <c:v>0.41250000000000003</c:v>
                </c:pt>
                <c:pt idx="6843">
                  <c:v>0.41251157407407407</c:v>
                </c:pt>
                <c:pt idx="6844">
                  <c:v>0.41252314814814817</c:v>
                </c:pt>
                <c:pt idx="6845">
                  <c:v>0.41253472222222221</c:v>
                </c:pt>
                <c:pt idx="6846">
                  <c:v>0.4125462962962963</c:v>
                </c:pt>
                <c:pt idx="6847">
                  <c:v>0.41255787037037034</c:v>
                </c:pt>
                <c:pt idx="6848">
                  <c:v>0.41256944444444449</c:v>
                </c:pt>
                <c:pt idx="6849">
                  <c:v>0.41258101851851853</c:v>
                </c:pt>
                <c:pt idx="6850">
                  <c:v>0.41259259259259262</c:v>
                </c:pt>
                <c:pt idx="6851">
                  <c:v>0.41260416666666666</c:v>
                </c:pt>
                <c:pt idx="6852">
                  <c:v>0.41261574074074076</c:v>
                </c:pt>
                <c:pt idx="6853">
                  <c:v>0.41262731481481479</c:v>
                </c:pt>
                <c:pt idx="6854">
                  <c:v>0.41263888888888894</c:v>
                </c:pt>
                <c:pt idx="6855">
                  <c:v>0.41265046296296298</c:v>
                </c:pt>
                <c:pt idx="6856">
                  <c:v>0.41266203703703702</c:v>
                </c:pt>
                <c:pt idx="6857">
                  <c:v>0.41267361111111112</c:v>
                </c:pt>
                <c:pt idx="6858">
                  <c:v>0.41268518518518515</c:v>
                </c:pt>
                <c:pt idx="6859">
                  <c:v>0.41269675925925925</c:v>
                </c:pt>
                <c:pt idx="6860">
                  <c:v>0.41270833333333329</c:v>
                </c:pt>
                <c:pt idx="6861">
                  <c:v>0.41271990740740744</c:v>
                </c:pt>
                <c:pt idx="6862">
                  <c:v>0.41273148148148148</c:v>
                </c:pt>
                <c:pt idx="6863">
                  <c:v>0.41274305555555557</c:v>
                </c:pt>
                <c:pt idx="6864">
                  <c:v>0.41275462962962961</c:v>
                </c:pt>
                <c:pt idx="6865">
                  <c:v>0.4127662037037037</c:v>
                </c:pt>
                <c:pt idx="6866">
                  <c:v>0.41277777777777774</c:v>
                </c:pt>
                <c:pt idx="6867">
                  <c:v>0.41278935185185189</c:v>
                </c:pt>
                <c:pt idx="6868">
                  <c:v>0.41280092592592593</c:v>
                </c:pt>
                <c:pt idx="6869">
                  <c:v>0.41281250000000003</c:v>
                </c:pt>
                <c:pt idx="6870">
                  <c:v>0.41282407407407407</c:v>
                </c:pt>
                <c:pt idx="6871">
                  <c:v>0.41283564814814816</c:v>
                </c:pt>
                <c:pt idx="6872">
                  <c:v>0.4128472222222222</c:v>
                </c:pt>
                <c:pt idx="6873">
                  <c:v>0.41285879629629635</c:v>
                </c:pt>
                <c:pt idx="6874">
                  <c:v>0.41287037037037039</c:v>
                </c:pt>
                <c:pt idx="6875">
                  <c:v>0.41288194444444443</c:v>
                </c:pt>
                <c:pt idx="6876">
                  <c:v>0.41289351851851852</c:v>
                </c:pt>
                <c:pt idx="6877">
                  <c:v>0.41290509259259256</c:v>
                </c:pt>
                <c:pt idx="6878">
                  <c:v>0.41291666666666665</c:v>
                </c:pt>
                <c:pt idx="6879">
                  <c:v>0.41292824074074069</c:v>
                </c:pt>
                <c:pt idx="6880">
                  <c:v>0.41293981481481484</c:v>
                </c:pt>
                <c:pt idx="6881">
                  <c:v>0.41295138888888888</c:v>
                </c:pt>
                <c:pt idx="6882">
                  <c:v>0.41296296296296298</c:v>
                </c:pt>
                <c:pt idx="6883">
                  <c:v>0.41297453703703701</c:v>
                </c:pt>
                <c:pt idx="6884">
                  <c:v>0.41298611111111111</c:v>
                </c:pt>
                <c:pt idx="6885">
                  <c:v>0.41299768518518515</c:v>
                </c:pt>
                <c:pt idx="6886">
                  <c:v>0.4130092592592593</c:v>
                </c:pt>
                <c:pt idx="6887">
                  <c:v>0.41302083333333334</c:v>
                </c:pt>
                <c:pt idx="6888">
                  <c:v>0.41303240740740743</c:v>
                </c:pt>
                <c:pt idx="6889">
                  <c:v>0.41304398148148147</c:v>
                </c:pt>
                <c:pt idx="6890">
                  <c:v>0.41305555555555556</c:v>
                </c:pt>
                <c:pt idx="6891">
                  <c:v>0.4130671296296296</c:v>
                </c:pt>
                <c:pt idx="6892">
                  <c:v>0.41307870370370375</c:v>
                </c:pt>
                <c:pt idx="6893">
                  <c:v>0.41309027777777779</c:v>
                </c:pt>
                <c:pt idx="6894">
                  <c:v>0.41310185185185189</c:v>
                </c:pt>
                <c:pt idx="6895">
                  <c:v>0.41311342592592593</c:v>
                </c:pt>
                <c:pt idx="6896">
                  <c:v>0.41312499999999996</c:v>
                </c:pt>
                <c:pt idx="6897">
                  <c:v>0.41313657407407406</c:v>
                </c:pt>
                <c:pt idx="6898">
                  <c:v>0.4131481481481481</c:v>
                </c:pt>
                <c:pt idx="6899">
                  <c:v>0.41315972222222225</c:v>
                </c:pt>
                <c:pt idx="6900">
                  <c:v>0.41317129629629629</c:v>
                </c:pt>
                <c:pt idx="6901">
                  <c:v>0.41318287037037038</c:v>
                </c:pt>
                <c:pt idx="6902">
                  <c:v>0.41319444444444442</c:v>
                </c:pt>
                <c:pt idx="6903">
                  <c:v>0.41320601851851851</c:v>
                </c:pt>
                <c:pt idx="6904">
                  <c:v>0.41321759259259255</c:v>
                </c:pt>
                <c:pt idx="6905">
                  <c:v>0.4132291666666667</c:v>
                </c:pt>
                <c:pt idx="6906">
                  <c:v>0.41324074074074074</c:v>
                </c:pt>
                <c:pt idx="6907">
                  <c:v>0.41325231481481484</c:v>
                </c:pt>
                <c:pt idx="6908">
                  <c:v>0.41326388888888888</c:v>
                </c:pt>
                <c:pt idx="6909">
                  <c:v>0.41327546296296297</c:v>
                </c:pt>
                <c:pt idx="6910">
                  <c:v>0.41328703703703701</c:v>
                </c:pt>
                <c:pt idx="6911">
                  <c:v>0.41329861111111116</c:v>
                </c:pt>
                <c:pt idx="6912">
                  <c:v>0.4133101851851852</c:v>
                </c:pt>
                <c:pt idx="6913">
                  <c:v>0.41332175925925929</c:v>
                </c:pt>
                <c:pt idx="6914">
                  <c:v>0.41333333333333333</c:v>
                </c:pt>
                <c:pt idx="6915">
                  <c:v>0.41334490740740742</c:v>
                </c:pt>
                <c:pt idx="6916">
                  <c:v>0.41335648148148146</c:v>
                </c:pt>
                <c:pt idx="6917">
                  <c:v>0.4133680555555555</c:v>
                </c:pt>
                <c:pt idx="6918">
                  <c:v>0.41337962962962965</c:v>
                </c:pt>
                <c:pt idx="6919">
                  <c:v>0.41339120370370369</c:v>
                </c:pt>
                <c:pt idx="6920">
                  <c:v>0.41340277777777779</c:v>
                </c:pt>
                <c:pt idx="6921">
                  <c:v>0.41341435185185182</c:v>
                </c:pt>
                <c:pt idx="6922">
                  <c:v>0.41342592592592592</c:v>
                </c:pt>
                <c:pt idx="6923">
                  <c:v>0.41343749999999996</c:v>
                </c:pt>
                <c:pt idx="6924">
                  <c:v>0.41344907407407411</c:v>
                </c:pt>
                <c:pt idx="6925">
                  <c:v>0.41346064814814815</c:v>
                </c:pt>
                <c:pt idx="6926">
                  <c:v>0.41347222222222224</c:v>
                </c:pt>
                <c:pt idx="6927">
                  <c:v>0.41348379629629628</c:v>
                </c:pt>
                <c:pt idx="6928">
                  <c:v>0.41349537037037037</c:v>
                </c:pt>
                <c:pt idx="6929">
                  <c:v>0.41350694444444441</c:v>
                </c:pt>
                <c:pt idx="6930">
                  <c:v>0.41351851851851856</c:v>
                </c:pt>
                <c:pt idx="6931">
                  <c:v>0.4135300925925926</c:v>
                </c:pt>
                <c:pt idx="6932">
                  <c:v>0.4135416666666667</c:v>
                </c:pt>
                <c:pt idx="6933">
                  <c:v>0.41355324074074074</c:v>
                </c:pt>
                <c:pt idx="6934">
                  <c:v>0.41356481481481483</c:v>
                </c:pt>
                <c:pt idx="6935">
                  <c:v>0.41357638888888887</c:v>
                </c:pt>
                <c:pt idx="6936">
                  <c:v>0.41358796296296302</c:v>
                </c:pt>
                <c:pt idx="6937">
                  <c:v>0.41359953703703706</c:v>
                </c:pt>
                <c:pt idx="6938">
                  <c:v>0.4136111111111111</c:v>
                </c:pt>
                <c:pt idx="6939">
                  <c:v>0.41362268518518519</c:v>
                </c:pt>
                <c:pt idx="6940">
                  <c:v>0.41363425925925923</c:v>
                </c:pt>
                <c:pt idx="6941">
                  <c:v>0.41364583333333332</c:v>
                </c:pt>
                <c:pt idx="6942">
                  <c:v>0.41365740740740736</c:v>
                </c:pt>
                <c:pt idx="6943">
                  <c:v>0.41366898148148151</c:v>
                </c:pt>
                <c:pt idx="6944">
                  <c:v>0.41368055555555555</c:v>
                </c:pt>
                <c:pt idx="6945">
                  <c:v>0.41369212962962965</c:v>
                </c:pt>
                <c:pt idx="6946">
                  <c:v>0.41370370370370368</c:v>
                </c:pt>
                <c:pt idx="6947">
                  <c:v>0.41371527777777778</c:v>
                </c:pt>
                <c:pt idx="6948">
                  <c:v>0.41372685185185182</c:v>
                </c:pt>
                <c:pt idx="6949">
                  <c:v>0.41373842592592597</c:v>
                </c:pt>
                <c:pt idx="6950">
                  <c:v>0.41375000000000001</c:v>
                </c:pt>
                <c:pt idx="6951">
                  <c:v>0.4137615740740741</c:v>
                </c:pt>
                <c:pt idx="6952">
                  <c:v>0.41377314814814814</c:v>
                </c:pt>
                <c:pt idx="6953">
                  <c:v>0.41378472222222223</c:v>
                </c:pt>
                <c:pt idx="6954">
                  <c:v>0.41379629629629627</c:v>
                </c:pt>
                <c:pt idx="6955">
                  <c:v>0.41380787037037042</c:v>
                </c:pt>
                <c:pt idx="6956">
                  <c:v>0.41381944444444446</c:v>
                </c:pt>
                <c:pt idx="6957">
                  <c:v>0.4138310185185185</c:v>
                </c:pt>
                <c:pt idx="6958">
                  <c:v>0.4138425925925926</c:v>
                </c:pt>
                <c:pt idx="6959">
                  <c:v>0.41385416666666663</c:v>
                </c:pt>
                <c:pt idx="6960">
                  <c:v>0.41386574074074073</c:v>
                </c:pt>
                <c:pt idx="6961">
                  <c:v>0.41387731481481477</c:v>
                </c:pt>
                <c:pt idx="6962">
                  <c:v>0.41388888888888892</c:v>
                </c:pt>
                <c:pt idx="6963">
                  <c:v>0.41390046296296296</c:v>
                </c:pt>
                <c:pt idx="6964">
                  <c:v>0.41391203703703705</c:v>
                </c:pt>
                <c:pt idx="6965">
                  <c:v>0.41392361111111109</c:v>
                </c:pt>
                <c:pt idx="6966">
                  <c:v>0.41393518518518518</c:v>
                </c:pt>
                <c:pt idx="6967">
                  <c:v>0.41394675925925922</c:v>
                </c:pt>
                <c:pt idx="6968">
                  <c:v>0.41395833333333337</c:v>
                </c:pt>
                <c:pt idx="6969">
                  <c:v>0.41396990740740741</c:v>
                </c:pt>
                <c:pt idx="6970">
                  <c:v>0.41398148148148151</c:v>
                </c:pt>
                <c:pt idx="6971">
                  <c:v>0.41399305555555554</c:v>
                </c:pt>
                <c:pt idx="6972">
                  <c:v>0.41400462962962964</c:v>
                </c:pt>
                <c:pt idx="6973">
                  <c:v>0.41401620370370368</c:v>
                </c:pt>
                <c:pt idx="6974">
                  <c:v>0.41402777777777783</c:v>
                </c:pt>
                <c:pt idx="6975">
                  <c:v>0.41403935185185187</c:v>
                </c:pt>
                <c:pt idx="6976">
                  <c:v>0.41405092592592596</c:v>
                </c:pt>
                <c:pt idx="6977">
                  <c:v>0.4140625</c:v>
                </c:pt>
                <c:pt idx="6978">
                  <c:v>0.41407407407407404</c:v>
                </c:pt>
                <c:pt idx="6979">
                  <c:v>0.41408564814814813</c:v>
                </c:pt>
                <c:pt idx="6980">
                  <c:v>0.41409722222222217</c:v>
                </c:pt>
                <c:pt idx="6981">
                  <c:v>0.41410879629629632</c:v>
                </c:pt>
                <c:pt idx="6982">
                  <c:v>0.41412037037037036</c:v>
                </c:pt>
                <c:pt idx="6983">
                  <c:v>0.41413194444444446</c:v>
                </c:pt>
                <c:pt idx="6984">
                  <c:v>0.41414351851851849</c:v>
                </c:pt>
                <c:pt idx="6985">
                  <c:v>0.41415509259259259</c:v>
                </c:pt>
                <c:pt idx="6986">
                  <c:v>0.41416666666666663</c:v>
                </c:pt>
                <c:pt idx="6987">
                  <c:v>0.41417824074074078</c:v>
                </c:pt>
                <c:pt idx="6988">
                  <c:v>0.41418981481481482</c:v>
                </c:pt>
                <c:pt idx="6989">
                  <c:v>0.41420138888888891</c:v>
                </c:pt>
                <c:pt idx="6990">
                  <c:v>0.41421296296296295</c:v>
                </c:pt>
                <c:pt idx="6991">
                  <c:v>0.41422453703703704</c:v>
                </c:pt>
                <c:pt idx="6992">
                  <c:v>0.41423611111111108</c:v>
                </c:pt>
                <c:pt idx="6993">
                  <c:v>0.41424768518518523</c:v>
                </c:pt>
                <c:pt idx="6994">
                  <c:v>0.41425925925925927</c:v>
                </c:pt>
                <c:pt idx="6995">
                  <c:v>0.41427083333333337</c:v>
                </c:pt>
                <c:pt idx="6996">
                  <c:v>0.4142824074074074</c:v>
                </c:pt>
                <c:pt idx="6997">
                  <c:v>0.4142939814814815</c:v>
                </c:pt>
                <c:pt idx="6998">
                  <c:v>0.41430555555555554</c:v>
                </c:pt>
                <c:pt idx="6999">
                  <c:v>0.41431712962962958</c:v>
                </c:pt>
                <c:pt idx="7000">
                  <c:v>0.41432870370370373</c:v>
                </c:pt>
                <c:pt idx="7001">
                  <c:v>0.41434027777777777</c:v>
                </c:pt>
                <c:pt idx="7002">
                  <c:v>0.41435185185185186</c:v>
                </c:pt>
                <c:pt idx="7003">
                  <c:v>0.4143634259259259</c:v>
                </c:pt>
                <c:pt idx="7004">
                  <c:v>0.41437499999999999</c:v>
                </c:pt>
                <c:pt idx="7005">
                  <c:v>0.41438657407407403</c:v>
                </c:pt>
                <c:pt idx="7006">
                  <c:v>0.41439814814814818</c:v>
                </c:pt>
                <c:pt idx="7007">
                  <c:v>0.41440972222222222</c:v>
                </c:pt>
                <c:pt idx="7008">
                  <c:v>0.41442129629629632</c:v>
                </c:pt>
                <c:pt idx="7009">
                  <c:v>0.41443287037037035</c:v>
                </c:pt>
                <c:pt idx="7010">
                  <c:v>0.41444444444444445</c:v>
                </c:pt>
                <c:pt idx="7011">
                  <c:v>0.41445601851851849</c:v>
                </c:pt>
                <c:pt idx="7012">
                  <c:v>0.41446759259259264</c:v>
                </c:pt>
                <c:pt idx="7013">
                  <c:v>0.41447916666666668</c:v>
                </c:pt>
                <c:pt idx="7014">
                  <c:v>0.41449074074074077</c:v>
                </c:pt>
                <c:pt idx="7015">
                  <c:v>0.41450231481481481</c:v>
                </c:pt>
                <c:pt idx="7016">
                  <c:v>0.4145138888888889</c:v>
                </c:pt>
                <c:pt idx="7017">
                  <c:v>0.41452546296296294</c:v>
                </c:pt>
                <c:pt idx="7018">
                  <c:v>0.41453703703703698</c:v>
                </c:pt>
                <c:pt idx="7019">
                  <c:v>0.41454861111111113</c:v>
                </c:pt>
                <c:pt idx="7020">
                  <c:v>0.41456018518518517</c:v>
                </c:pt>
                <c:pt idx="7021">
                  <c:v>0.41457175925925926</c:v>
                </c:pt>
                <c:pt idx="7022">
                  <c:v>0.4145833333333333</c:v>
                </c:pt>
                <c:pt idx="7023">
                  <c:v>0.4145949074074074</c:v>
                </c:pt>
                <c:pt idx="7024">
                  <c:v>0.41460648148148144</c:v>
                </c:pt>
                <c:pt idx="7025">
                  <c:v>0.41461805555555559</c:v>
                </c:pt>
                <c:pt idx="7026">
                  <c:v>0.41462962962962963</c:v>
                </c:pt>
                <c:pt idx="7027">
                  <c:v>0.41462962962962963</c:v>
                </c:pt>
                <c:pt idx="7028">
                  <c:v>0.41464120370370372</c:v>
                </c:pt>
                <c:pt idx="7029">
                  <c:v>0.41464120370370372</c:v>
                </c:pt>
                <c:pt idx="7030">
                  <c:v>0.41465277777777776</c:v>
                </c:pt>
                <c:pt idx="7031">
                  <c:v>0.41466435185185185</c:v>
                </c:pt>
                <c:pt idx="7032">
                  <c:v>0.41467592592592589</c:v>
                </c:pt>
                <c:pt idx="7033">
                  <c:v>0.41468750000000004</c:v>
                </c:pt>
                <c:pt idx="7034">
                  <c:v>0.41469907407407408</c:v>
                </c:pt>
                <c:pt idx="7035">
                  <c:v>0.41471064814814818</c:v>
                </c:pt>
                <c:pt idx="7036">
                  <c:v>0.41472222222222221</c:v>
                </c:pt>
                <c:pt idx="7037">
                  <c:v>0.41473379629629631</c:v>
                </c:pt>
                <c:pt idx="7038">
                  <c:v>0.41474537037037035</c:v>
                </c:pt>
                <c:pt idx="7039">
                  <c:v>0.4147569444444445</c:v>
                </c:pt>
                <c:pt idx="7040">
                  <c:v>0.41476851851851854</c:v>
                </c:pt>
                <c:pt idx="7041">
                  <c:v>0.41478009259259258</c:v>
                </c:pt>
                <c:pt idx="7042">
                  <c:v>0.41479166666666667</c:v>
                </c:pt>
                <c:pt idx="7043">
                  <c:v>0.41480324074074071</c:v>
                </c:pt>
                <c:pt idx="7044">
                  <c:v>0.4148148148148148</c:v>
                </c:pt>
                <c:pt idx="7045">
                  <c:v>0.41482638888888884</c:v>
                </c:pt>
                <c:pt idx="7046">
                  <c:v>0.41483796296296299</c:v>
                </c:pt>
                <c:pt idx="7047">
                  <c:v>0.41484953703703703</c:v>
                </c:pt>
                <c:pt idx="7048">
                  <c:v>0.41486111111111112</c:v>
                </c:pt>
                <c:pt idx="7049">
                  <c:v>0.41487268518518516</c:v>
                </c:pt>
                <c:pt idx="7050">
                  <c:v>0.41488425925925926</c:v>
                </c:pt>
                <c:pt idx="7051">
                  <c:v>0.4148958333333333</c:v>
                </c:pt>
                <c:pt idx="7052">
                  <c:v>0.41490740740740745</c:v>
                </c:pt>
                <c:pt idx="7053">
                  <c:v>0.41491898148148149</c:v>
                </c:pt>
                <c:pt idx="7054">
                  <c:v>0.41493055555555558</c:v>
                </c:pt>
                <c:pt idx="7055">
                  <c:v>0.41494212962962962</c:v>
                </c:pt>
                <c:pt idx="7056">
                  <c:v>0.41495370370370371</c:v>
                </c:pt>
                <c:pt idx="7057">
                  <c:v>0.41496527777777775</c:v>
                </c:pt>
                <c:pt idx="7058">
                  <c:v>0.4149768518518519</c:v>
                </c:pt>
                <c:pt idx="7059">
                  <c:v>0.41498842592592594</c:v>
                </c:pt>
                <c:pt idx="7060">
                  <c:v>0.41500000000000004</c:v>
                </c:pt>
                <c:pt idx="7061">
                  <c:v>0.41501157407407407</c:v>
                </c:pt>
                <c:pt idx="7062">
                  <c:v>0.41502314814814811</c:v>
                </c:pt>
                <c:pt idx="7063">
                  <c:v>0.41503472222222221</c:v>
                </c:pt>
                <c:pt idx="7064">
                  <c:v>0.41504629629629625</c:v>
                </c:pt>
                <c:pt idx="7065">
                  <c:v>0.4150578703703704</c:v>
                </c:pt>
                <c:pt idx="7066">
                  <c:v>0.41506944444444444</c:v>
                </c:pt>
                <c:pt idx="7067">
                  <c:v>0.41508101851851853</c:v>
                </c:pt>
                <c:pt idx="7068">
                  <c:v>0.41509259259259257</c:v>
                </c:pt>
                <c:pt idx="7069">
                  <c:v>0.41510416666666666</c:v>
                </c:pt>
                <c:pt idx="7070">
                  <c:v>0.4151157407407407</c:v>
                </c:pt>
                <c:pt idx="7071">
                  <c:v>0.41512731481481485</c:v>
                </c:pt>
                <c:pt idx="7072">
                  <c:v>0.41513888888888889</c:v>
                </c:pt>
                <c:pt idx="7073">
                  <c:v>0.41515046296296299</c:v>
                </c:pt>
                <c:pt idx="7074">
                  <c:v>0.41516203703703702</c:v>
                </c:pt>
                <c:pt idx="7075">
                  <c:v>0.41517361111111112</c:v>
                </c:pt>
                <c:pt idx="7076">
                  <c:v>0.41518518518518516</c:v>
                </c:pt>
                <c:pt idx="7077">
                  <c:v>0.41519675925925931</c:v>
                </c:pt>
                <c:pt idx="7078">
                  <c:v>0.41520833333333335</c:v>
                </c:pt>
                <c:pt idx="7079">
                  <c:v>0.41521990740740744</c:v>
                </c:pt>
                <c:pt idx="7080">
                  <c:v>0.41523148148148148</c:v>
                </c:pt>
                <c:pt idx="7081">
                  <c:v>0.41524305555555557</c:v>
                </c:pt>
                <c:pt idx="7082">
                  <c:v>0.41525462962962961</c:v>
                </c:pt>
                <c:pt idx="7083">
                  <c:v>0.41526620370370365</c:v>
                </c:pt>
                <c:pt idx="7084">
                  <c:v>0.4152777777777778</c:v>
                </c:pt>
                <c:pt idx="7085">
                  <c:v>0.41528935185185184</c:v>
                </c:pt>
                <c:pt idx="7086">
                  <c:v>0.41530092592592593</c:v>
                </c:pt>
                <c:pt idx="7087">
                  <c:v>0.41531249999999997</c:v>
                </c:pt>
                <c:pt idx="7088">
                  <c:v>0.41532407407407407</c:v>
                </c:pt>
                <c:pt idx="7089">
                  <c:v>0.41533564814814811</c:v>
                </c:pt>
                <c:pt idx="7090">
                  <c:v>0.41534722222222226</c:v>
                </c:pt>
                <c:pt idx="7091">
                  <c:v>0.4153587962962963</c:v>
                </c:pt>
                <c:pt idx="7092">
                  <c:v>0.41537037037037039</c:v>
                </c:pt>
                <c:pt idx="7093">
                  <c:v>0.41538194444444443</c:v>
                </c:pt>
                <c:pt idx="7094">
                  <c:v>0.41539351851851852</c:v>
                </c:pt>
                <c:pt idx="7095">
                  <c:v>0.41540509259259256</c:v>
                </c:pt>
                <c:pt idx="7096">
                  <c:v>0.41541666666666671</c:v>
                </c:pt>
                <c:pt idx="7097">
                  <c:v>0.41542824074074075</c:v>
                </c:pt>
                <c:pt idx="7098">
                  <c:v>0.41543981481481485</c:v>
                </c:pt>
                <c:pt idx="7099">
                  <c:v>0.41545138888888888</c:v>
                </c:pt>
                <c:pt idx="7100">
                  <c:v>0.41546296296296298</c:v>
                </c:pt>
                <c:pt idx="7101">
                  <c:v>0.41547453703703702</c:v>
                </c:pt>
                <c:pt idx="7102">
                  <c:v>0.41548611111111106</c:v>
                </c:pt>
                <c:pt idx="7103">
                  <c:v>0.41549768518518521</c:v>
                </c:pt>
                <c:pt idx="7104">
                  <c:v>0.41550925925925924</c:v>
                </c:pt>
                <c:pt idx="7105">
                  <c:v>0.41552083333333334</c:v>
                </c:pt>
                <c:pt idx="7106">
                  <c:v>0.41553240740740738</c:v>
                </c:pt>
                <c:pt idx="7107">
                  <c:v>0.41554398148148147</c:v>
                </c:pt>
                <c:pt idx="7108">
                  <c:v>0.41555555555555551</c:v>
                </c:pt>
                <c:pt idx="7109">
                  <c:v>0.41556712962962966</c:v>
                </c:pt>
                <c:pt idx="7110">
                  <c:v>0.4155787037037037</c:v>
                </c:pt>
                <c:pt idx="7111">
                  <c:v>0.41559027777777779</c:v>
                </c:pt>
                <c:pt idx="7112">
                  <c:v>0.41560185185185183</c:v>
                </c:pt>
                <c:pt idx="7113">
                  <c:v>0.41561342592592593</c:v>
                </c:pt>
                <c:pt idx="7114">
                  <c:v>0.41562499999999997</c:v>
                </c:pt>
                <c:pt idx="7115">
                  <c:v>0.41563657407407412</c:v>
                </c:pt>
                <c:pt idx="7116">
                  <c:v>0.41564814814814816</c:v>
                </c:pt>
                <c:pt idx="7117">
                  <c:v>0.41565972222222225</c:v>
                </c:pt>
                <c:pt idx="7118">
                  <c:v>0.41567129629629629</c:v>
                </c:pt>
                <c:pt idx="7119">
                  <c:v>0.41568287037037038</c:v>
                </c:pt>
                <c:pt idx="7120">
                  <c:v>0.41569444444444442</c:v>
                </c:pt>
                <c:pt idx="7121">
                  <c:v>0.41570601851851857</c:v>
                </c:pt>
                <c:pt idx="7122">
                  <c:v>0.41571759259259261</c:v>
                </c:pt>
                <c:pt idx="7123">
                  <c:v>0.41572916666666665</c:v>
                </c:pt>
                <c:pt idx="7124">
                  <c:v>0.41574074074074074</c:v>
                </c:pt>
                <c:pt idx="7125">
                  <c:v>0.41575231481481478</c:v>
                </c:pt>
                <c:pt idx="7126">
                  <c:v>0.41576388888888888</c:v>
                </c:pt>
                <c:pt idx="7127">
                  <c:v>0.41577546296296292</c:v>
                </c:pt>
                <c:pt idx="7128">
                  <c:v>0.41578703703703707</c:v>
                </c:pt>
                <c:pt idx="7129">
                  <c:v>0.4157986111111111</c:v>
                </c:pt>
                <c:pt idx="7130">
                  <c:v>0.4158101851851852</c:v>
                </c:pt>
                <c:pt idx="7131">
                  <c:v>0.41582175925925924</c:v>
                </c:pt>
                <c:pt idx="7132">
                  <c:v>0.41583333333333333</c:v>
                </c:pt>
                <c:pt idx="7133">
                  <c:v>0.41584490740740737</c:v>
                </c:pt>
                <c:pt idx="7134">
                  <c:v>0.41585648148148152</c:v>
                </c:pt>
                <c:pt idx="7135">
                  <c:v>0.41586805555555556</c:v>
                </c:pt>
                <c:pt idx="7136">
                  <c:v>0.41587962962962965</c:v>
                </c:pt>
                <c:pt idx="7137">
                  <c:v>0.41589120370370369</c:v>
                </c:pt>
                <c:pt idx="7138">
                  <c:v>0.41590277777777779</c:v>
                </c:pt>
                <c:pt idx="7139">
                  <c:v>0.41591435185185183</c:v>
                </c:pt>
                <c:pt idx="7140">
                  <c:v>0.41592592592592598</c:v>
                </c:pt>
                <c:pt idx="7141">
                  <c:v>0.41593750000000002</c:v>
                </c:pt>
                <c:pt idx="7142">
                  <c:v>0.41594907407407411</c:v>
                </c:pt>
                <c:pt idx="7143">
                  <c:v>0.41596064814814815</c:v>
                </c:pt>
                <c:pt idx="7144">
                  <c:v>0.41597222222222219</c:v>
                </c:pt>
                <c:pt idx="7145">
                  <c:v>0.41598379629629628</c:v>
                </c:pt>
                <c:pt idx="7146">
                  <c:v>0.41599537037037032</c:v>
                </c:pt>
                <c:pt idx="7147">
                  <c:v>0.41600694444444447</c:v>
                </c:pt>
                <c:pt idx="7148">
                  <c:v>0.41601851851851851</c:v>
                </c:pt>
                <c:pt idx="7149">
                  <c:v>0.4160300925925926</c:v>
                </c:pt>
                <c:pt idx="7150">
                  <c:v>0.41604166666666664</c:v>
                </c:pt>
                <c:pt idx="7151">
                  <c:v>0.41605324074074074</c:v>
                </c:pt>
                <c:pt idx="7152">
                  <c:v>0.41606481481481478</c:v>
                </c:pt>
                <c:pt idx="7153">
                  <c:v>0.41607638888888893</c:v>
                </c:pt>
                <c:pt idx="7154">
                  <c:v>0.41608796296296297</c:v>
                </c:pt>
                <c:pt idx="7155">
                  <c:v>0.41609953703703706</c:v>
                </c:pt>
                <c:pt idx="7156">
                  <c:v>0.4161111111111111</c:v>
                </c:pt>
                <c:pt idx="7157">
                  <c:v>0.41612268518518519</c:v>
                </c:pt>
                <c:pt idx="7158">
                  <c:v>0.41613425925925923</c:v>
                </c:pt>
                <c:pt idx="7159">
                  <c:v>0.41614583333333338</c:v>
                </c:pt>
                <c:pt idx="7160">
                  <c:v>0.41615740740740742</c:v>
                </c:pt>
                <c:pt idx="7161">
                  <c:v>0.41616898148148151</c:v>
                </c:pt>
                <c:pt idx="7162">
                  <c:v>0.41618055555555555</c:v>
                </c:pt>
                <c:pt idx="7163">
                  <c:v>0.41619212962962965</c:v>
                </c:pt>
                <c:pt idx="7164">
                  <c:v>0.41620370370370369</c:v>
                </c:pt>
                <c:pt idx="7165">
                  <c:v>0.41621527777777773</c:v>
                </c:pt>
                <c:pt idx="7166">
                  <c:v>0.41622685185185188</c:v>
                </c:pt>
                <c:pt idx="7167">
                  <c:v>0.41623842592592591</c:v>
                </c:pt>
                <c:pt idx="7168">
                  <c:v>0.41625000000000001</c:v>
                </c:pt>
                <c:pt idx="7169">
                  <c:v>0.41626157407407405</c:v>
                </c:pt>
                <c:pt idx="7170">
                  <c:v>0.41627314814814814</c:v>
                </c:pt>
                <c:pt idx="7171">
                  <c:v>0.41628472222222218</c:v>
                </c:pt>
                <c:pt idx="7172">
                  <c:v>0.41628472222222218</c:v>
                </c:pt>
                <c:pt idx="7173">
                  <c:v>0.41629629629629633</c:v>
                </c:pt>
                <c:pt idx="7174">
                  <c:v>0.41630787037037037</c:v>
                </c:pt>
                <c:pt idx="7175">
                  <c:v>0.41631944444444446</c:v>
                </c:pt>
                <c:pt idx="7176">
                  <c:v>0.4163310185185185</c:v>
                </c:pt>
                <c:pt idx="7177">
                  <c:v>0.4163425925925926</c:v>
                </c:pt>
                <c:pt idx="7178">
                  <c:v>0.41635416666666664</c:v>
                </c:pt>
                <c:pt idx="7179">
                  <c:v>0.41636574074074079</c:v>
                </c:pt>
                <c:pt idx="7180">
                  <c:v>0.41637731481481483</c:v>
                </c:pt>
                <c:pt idx="7181">
                  <c:v>0.41638888888888892</c:v>
                </c:pt>
                <c:pt idx="7182">
                  <c:v>0.41640046296296296</c:v>
                </c:pt>
                <c:pt idx="7183">
                  <c:v>0.41641203703703705</c:v>
                </c:pt>
                <c:pt idx="7184">
                  <c:v>0.41642361111111109</c:v>
                </c:pt>
                <c:pt idx="7185">
                  <c:v>0.41643518518518513</c:v>
                </c:pt>
                <c:pt idx="7186">
                  <c:v>0.41644675925925928</c:v>
                </c:pt>
                <c:pt idx="7187">
                  <c:v>0.41645833333333332</c:v>
                </c:pt>
                <c:pt idx="7188">
                  <c:v>0.41646990740740741</c:v>
                </c:pt>
                <c:pt idx="7189">
                  <c:v>0.41648148148148145</c:v>
                </c:pt>
                <c:pt idx="7190">
                  <c:v>0.41649305555555555</c:v>
                </c:pt>
                <c:pt idx="7191">
                  <c:v>0.41650462962962959</c:v>
                </c:pt>
                <c:pt idx="7192">
                  <c:v>0.41651620370370374</c:v>
                </c:pt>
                <c:pt idx="7193">
                  <c:v>0.41652777777777777</c:v>
                </c:pt>
                <c:pt idx="7194">
                  <c:v>0.41653935185185187</c:v>
                </c:pt>
                <c:pt idx="7195">
                  <c:v>0.41655092592592591</c:v>
                </c:pt>
                <c:pt idx="7196">
                  <c:v>0.4165625</c:v>
                </c:pt>
                <c:pt idx="7197">
                  <c:v>0.41657407407407404</c:v>
                </c:pt>
                <c:pt idx="7198">
                  <c:v>0.41658564814814819</c:v>
                </c:pt>
                <c:pt idx="7199">
                  <c:v>0.41659722222222223</c:v>
                </c:pt>
                <c:pt idx="7200">
                  <c:v>0.41660879629629632</c:v>
                </c:pt>
                <c:pt idx="7201">
                  <c:v>0.41662037037037036</c:v>
                </c:pt>
                <c:pt idx="7202">
                  <c:v>0.41663194444444446</c:v>
                </c:pt>
                <c:pt idx="7203">
                  <c:v>0.4166435185185185</c:v>
                </c:pt>
                <c:pt idx="7204">
                  <c:v>0.41665509259259265</c:v>
                </c:pt>
                <c:pt idx="7205">
                  <c:v>0.41666666666666669</c:v>
                </c:pt>
                <c:pt idx="7206">
                  <c:v>0.41667824074074072</c:v>
                </c:pt>
                <c:pt idx="7207">
                  <c:v>0.41668981481481482</c:v>
                </c:pt>
                <c:pt idx="7208">
                  <c:v>0.41670138888888886</c:v>
                </c:pt>
                <c:pt idx="7209">
                  <c:v>0.41671296296296295</c:v>
                </c:pt>
                <c:pt idx="7210">
                  <c:v>0.41672453703703699</c:v>
                </c:pt>
                <c:pt idx="7211">
                  <c:v>0.41673611111111114</c:v>
                </c:pt>
                <c:pt idx="7212">
                  <c:v>0.41674768518518518</c:v>
                </c:pt>
                <c:pt idx="7213">
                  <c:v>0.41675925925925927</c:v>
                </c:pt>
                <c:pt idx="7214">
                  <c:v>0.41677083333333331</c:v>
                </c:pt>
                <c:pt idx="7215">
                  <c:v>0.41678240740740741</c:v>
                </c:pt>
                <c:pt idx="7216">
                  <c:v>0.41679398148148145</c:v>
                </c:pt>
                <c:pt idx="7217">
                  <c:v>0.4168055555555556</c:v>
                </c:pt>
                <c:pt idx="7218">
                  <c:v>0.41681712962962963</c:v>
                </c:pt>
                <c:pt idx="7219">
                  <c:v>0.41682870370370373</c:v>
                </c:pt>
                <c:pt idx="7220">
                  <c:v>0.41684027777777777</c:v>
                </c:pt>
                <c:pt idx="7221">
                  <c:v>0.41685185185185186</c:v>
                </c:pt>
                <c:pt idx="7222">
                  <c:v>0.4168634259259259</c:v>
                </c:pt>
                <c:pt idx="7223">
                  <c:v>0.41687500000000005</c:v>
                </c:pt>
                <c:pt idx="7224">
                  <c:v>0.41688657407407409</c:v>
                </c:pt>
                <c:pt idx="7225">
                  <c:v>0.41689814814814818</c:v>
                </c:pt>
                <c:pt idx="7226">
                  <c:v>0.41690972222222222</c:v>
                </c:pt>
                <c:pt idx="7227">
                  <c:v>0.41692129629629626</c:v>
                </c:pt>
                <c:pt idx="7228">
                  <c:v>0.41693287037037036</c:v>
                </c:pt>
                <c:pt idx="7229">
                  <c:v>0.4169444444444444</c:v>
                </c:pt>
                <c:pt idx="7230">
                  <c:v>0.41695601851851855</c:v>
                </c:pt>
                <c:pt idx="7231">
                  <c:v>0.41696759259259258</c:v>
                </c:pt>
                <c:pt idx="7232">
                  <c:v>0.41697916666666668</c:v>
                </c:pt>
                <c:pt idx="7233">
                  <c:v>0.41699074074074072</c:v>
                </c:pt>
                <c:pt idx="7234">
                  <c:v>0.41700231481481481</c:v>
                </c:pt>
                <c:pt idx="7235">
                  <c:v>0.41701388888888885</c:v>
                </c:pt>
                <c:pt idx="7236">
                  <c:v>0.417025462962963</c:v>
                </c:pt>
                <c:pt idx="7237">
                  <c:v>0.41703703703703704</c:v>
                </c:pt>
                <c:pt idx="7238">
                  <c:v>0.41704861111111113</c:v>
                </c:pt>
                <c:pt idx="7239">
                  <c:v>0.41706018518518517</c:v>
                </c:pt>
                <c:pt idx="7240">
                  <c:v>0.41707175925925927</c:v>
                </c:pt>
                <c:pt idx="7241">
                  <c:v>0.41708333333333331</c:v>
                </c:pt>
                <c:pt idx="7242">
                  <c:v>0.41709490740740746</c:v>
                </c:pt>
                <c:pt idx="7243">
                  <c:v>0.41710648148148149</c:v>
                </c:pt>
                <c:pt idx="7244">
                  <c:v>0.41711805555555559</c:v>
                </c:pt>
                <c:pt idx="7245">
                  <c:v>0.41712962962962963</c:v>
                </c:pt>
                <c:pt idx="7246">
                  <c:v>0.41714120370370367</c:v>
                </c:pt>
                <c:pt idx="7247">
                  <c:v>0.41715277777777776</c:v>
                </c:pt>
                <c:pt idx="7248">
                  <c:v>0.4171643518518518</c:v>
                </c:pt>
                <c:pt idx="7249">
                  <c:v>0.41717592592592595</c:v>
                </c:pt>
                <c:pt idx="7250">
                  <c:v>0.41718749999999999</c:v>
                </c:pt>
                <c:pt idx="7251">
                  <c:v>0.41719907407407408</c:v>
                </c:pt>
                <c:pt idx="7252">
                  <c:v>0.41721064814814812</c:v>
                </c:pt>
                <c:pt idx="7253">
                  <c:v>0.41722222222222222</c:v>
                </c:pt>
                <c:pt idx="7254">
                  <c:v>0.41723379629629626</c:v>
                </c:pt>
                <c:pt idx="7255">
                  <c:v>0.41724537037037041</c:v>
                </c:pt>
                <c:pt idx="7256">
                  <c:v>0.41725694444444444</c:v>
                </c:pt>
                <c:pt idx="7257">
                  <c:v>0.41726851851851854</c:v>
                </c:pt>
                <c:pt idx="7258">
                  <c:v>0.41728009259259258</c:v>
                </c:pt>
                <c:pt idx="7259">
                  <c:v>0.41729166666666667</c:v>
                </c:pt>
                <c:pt idx="7260">
                  <c:v>0.41730324074074071</c:v>
                </c:pt>
                <c:pt idx="7261">
                  <c:v>0.41731481481481486</c:v>
                </c:pt>
                <c:pt idx="7262">
                  <c:v>0.4173263888888889</c:v>
                </c:pt>
                <c:pt idx="7263">
                  <c:v>0.41733796296296299</c:v>
                </c:pt>
                <c:pt idx="7264">
                  <c:v>0.41734953703703703</c:v>
                </c:pt>
                <c:pt idx="7265">
                  <c:v>0.41736111111111113</c:v>
                </c:pt>
                <c:pt idx="7266">
                  <c:v>0.41737268518518517</c:v>
                </c:pt>
                <c:pt idx="7267">
                  <c:v>0.4173842592592592</c:v>
                </c:pt>
                <c:pt idx="7268">
                  <c:v>0.41739583333333335</c:v>
                </c:pt>
                <c:pt idx="7269">
                  <c:v>0.41740740740740739</c:v>
                </c:pt>
                <c:pt idx="7270">
                  <c:v>0.41741898148148149</c:v>
                </c:pt>
                <c:pt idx="7271">
                  <c:v>0.41743055555555553</c:v>
                </c:pt>
                <c:pt idx="7272">
                  <c:v>0.41744212962962962</c:v>
                </c:pt>
                <c:pt idx="7273">
                  <c:v>0.41745370370370366</c:v>
                </c:pt>
                <c:pt idx="7274">
                  <c:v>0.41746527777777781</c:v>
                </c:pt>
                <c:pt idx="7275">
                  <c:v>0.41747685185185185</c:v>
                </c:pt>
                <c:pt idx="7276">
                  <c:v>0.41748842592592594</c:v>
                </c:pt>
                <c:pt idx="7277">
                  <c:v>0.41749999999999998</c:v>
                </c:pt>
                <c:pt idx="7278">
                  <c:v>0.41751157407407408</c:v>
                </c:pt>
                <c:pt idx="7279">
                  <c:v>0.41752314814814812</c:v>
                </c:pt>
                <c:pt idx="7280">
                  <c:v>0.41753472222222227</c:v>
                </c:pt>
                <c:pt idx="7281">
                  <c:v>0.4175462962962963</c:v>
                </c:pt>
                <c:pt idx="7282">
                  <c:v>0.4175578703703704</c:v>
                </c:pt>
                <c:pt idx="7283">
                  <c:v>0.41756944444444444</c:v>
                </c:pt>
                <c:pt idx="7284">
                  <c:v>0.41758101851851853</c:v>
                </c:pt>
                <c:pt idx="7285">
                  <c:v>0.41759259259259257</c:v>
                </c:pt>
                <c:pt idx="7286">
                  <c:v>0.41760416666666672</c:v>
                </c:pt>
                <c:pt idx="7287">
                  <c:v>0.41761574074074076</c:v>
                </c:pt>
                <c:pt idx="7288">
                  <c:v>0.4176273148148148</c:v>
                </c:pt>
                <c:pt idx="7289">
                  <c:v>0.41763888888888889</c:v>
                </c:pt>
                <c:pt idx="7290">
                  <c:v>0.41765046296296293</c:v>
                </c:pt>
                <c:pt idx="7291">
                  <c:v>0.41766203703703703</c:v>
                </c:pt>
                <c:pt idx="7292">
                  <c:v>0.41767361111111106</c:v>
                </c:pt>
                <c:pt idx="7293">
                  <c:v>0.41768518518518521</c:v>
                </c:pt>
                <c:pt idx="7294">
                  <c:v>0.41769675925925925</c:v>
                </c:pt>
                <c:pt idx="7295">
                  <c:v>0.41770833333333335</c:v>
                </c:pt>
                <c:pt idx="7296">
                  <c:v>0.41771990740740739</c:v>
                </c:pt>
                <c:pt idx="7297">
                  <c:v>0.41773148148148148</c:v>
                </c:pt>
                <c:pt idx="7298">
                  <c:v>0.41774305555555552</c:v>
                </c:pt>
                <c:pt idx="7299">
                  <c:v>0.41775462962962967</c:v>
                </c:pt>
                <c:pt idx="7300">
                  <c:v>0.41776620370370371</c:v>
                </c:pt>
                <c:pt idx="7301">
                  <c:v>0.4177777777777778</c:v>
                </c:pt>
                <c:pt idx="7302">
                  <c:v>0.41778935185185184</c:v>
                </c:pt>
                <c:pt idx="7303">
                  <c:v>0.41780092592592594</c:v>
                </c:pt>
                <c:pt idx="7304">
                  <c:v>0.41781249999999998</c:v>
                </c:pt>
                <c:pt idx="7305">
                  <c:v>0.41782407407407413</c:v>
                </c:pt>
                <c:pt idx="7306">
                  <c:v>0.41783564814814816</c:v>
                </c:pt>
                <c:pt idx="7307">
                  <c:v>0.41784722222222226</c:v>
                </c:pt>
                <c:pt idx="7308">
                  <c:v>0.4178587962962963</c:v>
                </c:pt>
                <c:pt idx="7309">
                  <c:v>0.41787037037037034</c:v>
                </c:pt>
                <c:pt idx="7310">
                  <c:v>0.41788194444444443</c:v>
                </c:pt>
                <c:pt idx="7311">
                  <c:v>0.41789351851851847</c:v>
                </c:pt>
                <c:pt idx="7312">
                  <c:v>0.41790509259259262</c:v>
                </c:pt>
                <c:pt idx="7313">
                  <c:v>0.41791666666666666</c:v>
                </c:pt>
                <c:pt idx="7314">
                  <c:v>0.41792824074074075</c:v>
                </c:pt>
                <c:pt idx="7315">
                  <c:v>0.41793981481481479</c:v>
                </c:pt>
                <c:pt idx="7316">
                  <c:v>0.41795138888888889</c:v>
                </c:pt>
                <c:pt idx="7317">
                  <c:v>0.41796296296296293</c:v>
                </c:pt>
                <c:pt idx="7318">
                  <c:v>0.41797453703703707</c:v>
                </c:pt>
                <c:pt idx="7319">
                  <c:v>0.41798611111111111</c:v>
                </c:pt>
                <c:pt idx="7320">
                  <c:v>0.41799768518518521</c:v>
                </c:pt>
                <c:pt idx="7321">
                  <c:v>0.41800925925925925</c:v>
                </c:pt>
                <c:pt idx="7322">
                  <c:v>0.41802083333333334</c:v>
                </c:pt>
                <c:pt idx="7323">
                  <c:v>0.41803240740740738</c:v>
                </c:pt>
                <c:pt idx="7324">
                  <c:v>0.41804398148148153</c:v>
                </c:pt>
                <c:pt idx="7325">
                  <c:v>0.41805555555555557</c:v>
                </c:pt>
                <c:pt idx="7326">
                  <c:v>0.41806712962962966</c:v>
                </c:pt>
                <c:pt idx="7327">
                  <c:v>0.4180787037037037</c:v>
                </c:pt>
                <c:pt idx="7328">
                  <c:v>0.41809027777777774</c:v>
                </c:pt>
                <c:pt idx="7329">
                  <c:v>0.41810185185185184</c:v>
                </c:pt>
                <c:pt idx="7330">
                  <c:v>0.41811342592592587</c:v>
                </c:pt>
                <c:pt idx="7331">
                  <c:v>0.41812500000000002</c:v>
                </c:pt>
                <c:pt idx="7332">
                  <c:v>0.41813657407407406</c:v>
                </c:pt>
                <c:pt idx="7333">
                  <c:v>0.41814814814814816</c:v>
                </c:pt>
                <c:pt idx="7334">
                  <c:v>0.4181597222222222</c:v>
                </c:pt>
                <c:pt idx="7335">
                  <c:v>0.41817129629629629</c:v>
                </c:pt>
                <c:pt idx="7336">
                  <c:v>0.41818287037037033</c:v>
                </c:pt>
                <c:pt idx="7337">
                  <c:v>0.41819444444444448</c:v>
                </c:pt>
                <c:pt idx="7338">
                  <c:v>0.41820601851851852</c:v>
                </c:pt>
                <c:pt idx="7339">
                  <c:v>0.41821759259259261</c:v>
                </c:pt>
                <c:pt idx="7340">
                  <c:v>0.41822916666666665</c:v>
                </c:pt>
                <c:pt idx="7341">
                  <c:v>0.41824074074074075</c:v>
                </c:pt>
                <c:pt idx="7342">
                  <c:v>0.41825231481481479</c:v>
                </c:pt>
                <c:pt idx="7343">
                  <c:v>0.41826388888888894</c:v>
                </c:pt>
                <c:pt idx="7344">
                  <c:v>0.41827546296296297</c:v>
                </c:pt>
                <c:pt idx="7345">
                  <c:v>0.41828703703703707</c:v>
                </c:pt>
                <c:pt idx="7346">
                  <c:v>0.41829861111111111</c:v>
                </c:pt>
                <c:pt idx="7347">
                  <c:v>0.4183101851851852</c:v>
                </c:pt>
                <c:pt idx="7348">
                  <c:v>0.41832175925925924</c:v>
                </c:pt>
                <c:pt idx="7349">
                  <c:v>0.41833333333333328</c:v>
                </c:pt>
                <c:pt idx="7350">
                  <c:v>0.41834490740740743</c:v>
                </c:pt>
                <c:pt idx="7351">
                  <c:v>0.41835648148148147</c:v>
                </c:pt>
                <c:pt idx="7352">
                  <c:v>0.41836805555555556</c:v>
                </c:pt>
                <c:pt idx="7353">
                  <c:v>0.4183796296296296</c:v>
                </c:pt>
                <c:pt idx="7354">
                  <c:v>0.4183912037037037</c:v>
                </c:pt>
                <c:pt idx="7355">
                  <c:v>0.41840277777777773</c:v>
                </c:pt>
                <c:pt idx="7356">
                  <c:v>0.41841435185185188</c:v>
                </c:pt>
                <c:pt idx="7357">
                  <c:v>0.41842592592592592</c:v>
                </c:pt>
                <c:pt idx="7358">
                  <c:v>0.41843750000000002</c:v>
                </c:pt>
                <c:pt idx="7359">
                  <c:v>0.41844907407407406</c:v>
                </c:pt>
                <c:pt idx="7360">
                  <c:v>0.41846064814814815</c:v>
                </c:pt>
                <c:pt idx="7361">
                  <c:v>0.41847222222222219</c:v>
                </c:pt>
                <c:pt idx="7362">
                  <c:v>0.41848379629629634</c:v>
                </c:pt>
                <c:pt idx="7363">
                  <c:v>0.41849537037037038</c:v>
                </c:pt>
                <c:pt idx="7364">
                  <c:v>0.41850694444444447</c:v>
                </c:pt>
                <c:pt idx="7365">
                  <c:v>0.41851851851851851</c:v>
                </c:pt>
                <c:pt idx="7366">
                  <c:v>0.41853009259259261</c:v>
                </c:pt>
                <c:pt idx="7367">
                  <c:v>0.41854166666666665</c:v>
                </c:pt>
                <c:pt idx="7368">
                  <c:v>0.4185532407407408</c:v>
                </c:pt>
                <c:pt idx="7369">
                  <c:v>0.41856481481481483</c:v>
                </c:pt>
                <c:pt idx="7370">
                  <c:v>0.41857638888888887</c:v>
                </c:pt>
                <c:pt idx="7371">
                  <c:v>0.41858796296296297</c:v>
                </c:pt>
                <c:pt idx="7372">
                  <c:v>0.41859953703703701</c:v>
                </c:pt>
                <c:pt idx="7373">
                  <c:v>0.4186111111111111</c:v>
                </c:pt>
                <c:pt idx="7374">
                  <c:v>0.41862268518518514</c:v>
                </c:pt>
                <c:pt idx="7375">
                  <c:v>0.41863425925925929</c:v>
                </c:pt>
                <c:pt idx="7376">
                  <c:v>0.41864583333333333</c:v>
                </c:pt>
                <c:pt idx="7377">
                  <c:v>0.41865740740740742</c:v>
                </c:pt>
                <c:pt idx="7378">
                  <c:v>0.41866898148148146</c:v>
                </c:pt>
                <c:pt idx="7379">
                  <c:v>0.41868055555555556</c:v>
                </c:pt>
                <c:pt idx="7380">
                  <c:v>0.41869212962962959</c:v>
                </c:pt>
                <c:pt idx="7381">
                  <c:v>0.41870370370370374</c:v>
                </c:pt>
                <c:pt idx="7382">
                  <c:v>0.41871527777777778</c:v>
                </c:pt>
                <c:pt idx="7383">
                  <c:v>0.41872685185185188</c:v>
                </c:pt>
                <c:pt idx="7384">
                  <c:v>0.41873842592592592</c:v>
                </c:pt>
                <c:pt idx="7385">
                  <c:v>0.41875000000000001</c:v>
                </c:pt>
                <c:pt idx="7386">
                  <c:v>0.41876157407407405</c:v>
                </c:pt>
                <c:pt idx="7387">
                  <c:v>0.4187731481481482</c:v>
                </c:pt>
                <c:pt idx="7388">
                  <c:v>0.41878472222222224</c:v>
                </c:pt>
                <c:pt idx="7389">
                  <c:v>0.41879629629629633</c:v>
                </c:pt>
                <c:pt idx="7390">
                  <c:v>0.41880787037037037</c:v>
                </c:pt>
                <c:pt idx="7391">
                  <c:v>0.41881944444444441</c:v>
                </c:pt>
                <c:pt idx="7392">
                  <c:v>0.41883101851851851</c:v>
                </c:pt>
                <c:pt idx="7393">
                  <c:v>0.41884259259259254</c:v>
                </c:pt>
                <c:pt idx="7394">
                  <c:v>0.41885416666666669</c:v>
                </c:pt>
                <c:pt idx="7395">
                  <c:v>0.41886574074074073</c:v>
                </c:pt>
                <c:pt idx="7396">
                  <c:v>0.41887731481481483</c:v>
                </c:pt>
                <c:pt idx="7397">
                  <c:v>0.41888888888888887</c:v>
                </c:pt>
                <c:pt idx="7398">
                  <c:v>0.41890046296296296</c:v>
                </c:pt>
                <c:pt idx="7399">
                  <c:v>0.418912037037037</c:v>
                </c:pt>
                <c:pt idx="7400">
                  <c:v>0.41892361111111115</c:v>
                </c:pt>
                <c:pt idx="7401">
                  <c:v>0.41893518518518519</c:v>
                </c:pt>
                <c:pt idx="7402">
                  <c:v>0.41894675925925928</c:v>
                </c:pt>
                <c:pt idx="7403">
                  <c:v>0.41895833333333332</c:v>
                </c:pt>
                <c:pt idx="7404">
                  <c:v>0.41896990740740742</c:v>
                </c:pt>
                <c:pt idx="7405">
                  <c:v>0.41898148148148145</c:v>
                </c:pt>
                <c:pt idx="7406">
                  <c:v>0.4189930555555556</c:v>
                </c:pt>
                <c:pt idx="7407">
                  <c:v>0.41900462962962964</c:v>
                </c:pt>
                <c:pt idx="7408">
                  <c:v>0.41901620370370374</c:v>
                </c:pt>
                <c:pt idx="7409">
                  <c:v>0.41902777777777778</c:v>
                </c:pt>
                <c:pt idx="7410">
                  <c:v>0.41903935185185182</c:v>
                </c:pt>
                <c:pt idx="7411">
                  <c:v>0.41905092592592591</c:v>
                </c:pt>
                <c:pt idx="7412">
                  <c:v>0.41906249999999995</c:v>
                </c:pt>
                <c:pt idx="7413">
                  <c:v>0.4190740740740741</c:v>
                </c:pt>
                <c:pt idx="7414">
                  <c:v>0.41908564814814814</c:v>
                </c:pt>
                <c:pt idx="7415">
                  <c:v>0.41909722222222223</c:v>
                </c:pt>
                <c:pt idx="7416">
                  <c:v>0.41910879629629627</c:v>
                </c:pt>
                <c:pt idx="7417">
                  <c:v>0.41912037037037037</c:v>
                </c:pt>
                <c:pt idx="7418">
                  <c:v>0.4191319444444444</c:v>
                </c:pt>
                <c:pt idx="7419">
                  <c:v>0.41914351851851855</c:v>
                </c:pt>
                <c:pt idx="7420">
                  <c:v>0.41915509259259259</c:v>
                </c:pt>
                <c:pt idx="7421">
                  <c:v>0.41916666666666669</c:v>
                </c:pt>
                <c:pt idx="7422">
                  <c:v>0.41917824074074073</c:v>
                </c:pt>
                <c:pt idx="7423">
                  <c:v>0.41918981481481482</c:v>
                </c:pt>
                <c:pt idx="7424">
                  <c:v>0.41920138888888886</c:v>
                </c:pt>
                <c:pt idx="7425">
                  <c:v>0.41921296296296301</c:v>
                </c:pt>
                <c:pt idx="7426">
                  <c:v>0.41922453703703705</c:v>
                </c:pt>
                <c:pt idx="7427">
                  <c:v>0.41923611111111114</c:v>
                </c:pt>
                <c:pt idx="7428">
                  <c:v>0.41924768518518518</c:v>
                </c:pt>
                <c:pt idx="7429">
                  <c:v>0.41925925925925928</c:v>
                </c:pt>
                <c:pt idx="7430">
                  <c:v>0.41927083333333331</c:v>
                </c:pt>
                <c:pt idx="7431">
                  <c:v>0.41928240740740735</c:v>
                </c:pt>
                <c:pt idx="7432">
                  <c:v>0.4192939814814815</c:v>
                </c:pt>
                <c:pt idx="7433">
                  <c:v>0.41930555555555554</c:v>
                </c:pt>
                <c:pt idx="7434">
                  <c:v>0.41931712962962964</c:v>
                </c:pt>
                <c:pt idx="7435">
                  <c:v>0.41932870370370368</c:v>
                </c:pt>
                <c:pt idx="7436">
                  <c:v>0.41934027777777777</c:v>
                </c:pt>
                <c:pt idx="7437">
                  <c:v>0.41935185185185181</c:v>
                </c:pt>
                <c:pt idx="7438">
                  <c:v>0.41936342592592596</c:v>
                </c:pt>
                <c:pt idx="7439">
                  <c:v>0.419375</c:v>
                </c:pt>
                <c:pt idx="7440">
                  <c:v>0.41938657407407409</c:v>
                </c:pt>
                <c:pt idx="7441">
                  <c:v>0.41939814814814813</c:v>
                </c:pt>
                <c:pt idx="7442">
                  <c:v>0.41940972222222223</c:v>
                </c:pt>
                <c:pt idx="7443">
                  <c:v>0.41942129629629626</c:v>
                </c:pt>
                <c:pt idx="7444">
                  <c:v>0.41943287037037041</c:v>
                </c:pt>
                <c:pt idx="7445">
                  <c:v>0.41944444444444445</c:v>
                </c:pt>
                <c:pt idx="7446">
                  <c:v>0.41945601851851855</c:v>
                </c:pt>
                <c:pt idx="7447">
                  <c:v>0.41946759259259259</c:v>
                </c:pt>
                <c:pt idx="7448">
                  <c:v>0.41947916666666668</c:v>
                </c:pt>
                <c:pt idx="7449">
                  <c:v>0.41949074074074072</c:v>
                </c:pt>
                <c:pt idx="7450">
                  <c:v>0.41950231481481487</c:v>
                </c:pt>
                <c:pt idx="7451">
                  <c:v>0.41951388888888891</c:v>
                </c:pt>
                <c:pt idx="7452">
                  <c:v>0.41952546296296295</c:v>
                </c:pt>
                <c:pt idx="7453">
                  <c:v>0.41953703703703704</c:v>
                </c:pt>
                <c:pt idx="7454">
                  <c:v>0.41954861111111108</c:v>
                </c:pt>
                <c:pt idx="7455">
                  <c:v>0.41956018518518517</c:v>
                </c:pt>
                <c:pt idx="7456">
                  <c:v>0.41957175925925921</c:v>
                </c:pt>
                <c:pt idx="7457">
                  <c:v>0.41958333333333336</c:v>
                </c:pt>
                <c:pt idx="7458">
                  <c:v>0.4195949074074074</c:v>
                </c:pt>
                <c:pt idx="7459">
                  <c:v>0.4196064814814815</c:v>
                </c:pt>
                <c:pt idx="7460">
                  <c:v>0.41961805555555554</c:v>
                </c:pt>
                <c:pt idx="7461">
                  <c:v>0.41962962962962963</c:v>
                </c:pt>
                <c:pt idx="7462">
                  <c:v>0.41964120370370367</c:v>
                </c:pt>
                <c:pt idx="7463">
                  <c:v>0.41965277777777782</c:v>
                </c:pt>
                <c:pt idx="7464">
                  <c:v>0.41966435185185186</c:v>
                </c:pt>
                <c:pt idx="7465">
                  <c:v>0.41967592592592595</c:v>
                </c:pt>
                <c:pt idx="7466">
                  <c:v>0.41968749999999999</c:v>
                </c:pt>
                <c:pt idx="7467">
                  <c:v>0.41969907407407409</c:v>
                </c:pt>
                <c:pt idx="7468">
                  <c:v>0.41971064814814812</c:v>
                </c:pt>
                <c:pt idx="7469">
                  <c:v>0.41972222222222227</c:v>
                </c:pt>
                <c:pt idx="7470">
                  <c:v>0.41973379629629631</c:v>
                </c:pt>
                <c:pt idx="7471">
                  <c:v>0.41974537037037035</c:v>
                </c:pt>
                <c:pt idx="7472">
                  <c:v>0.41975694444444445</c:v>
                </c:pt>
                <c:pt idx="7473">
                  <c:v>0.41976851851851849</c:v>
                </c:pt>
                <c:pt idx="7474">
                  <c:v>0.41978009259259258</c:v>
                </c:pt>
                <c:pt idx="7475">
                  <c:v>0.41979166666666662</c:v>
                </c:pt>
                <c:pt idx="7476">
                  <c:v>0.41980324074074077</c:v>
                </c:pt>
                <c:pt idx="7477">
                  <c:v>0.41981481481481481</c:v>
                </c:pt>
                <c:pt idx="7478">
                  <c:v>0.4198263888888889</c:v>
                </c:pt>
                <c:pt idx="7479">
                  <c:v>0.41983796296296294</c:v>
                </c:pt>
                <c:pt idx="7480">
                  <c:v>0.41984953703703703</c:v>
                </c:pt>
                <c:pt idx="7481">
                  <c:v>0.41986111111111107</c:v>
                </c:pt>
                <c:pt idx="7482">
                  <c:v>0.41987268518518522</c:v>
                </c:pt>
                <c:pt idx="7483">
                  <c:v>0.41988425925925926</c:v>
                </c:pt>
                <c:pt idx="7484">
                  <c:v>0.41989583333333336</c:v>
                </c:pt>
                <c:pt idx="7485">
                  <c:v>0.4199074074074074</c:v>
                </c:pt>
                <c:pt idx="7486">
                  <c:v>0.41991898148148149</c:v>
                </c:pt>
                <c:pt idx="7487">
                  <c:v>0.41993055555555553</c:v>
                </c:pt>
                <c:pt idx="7488">
                  <c:v>0.41994212962962968</c:v>
                </c:pt>
                <c:pt idx="7489">
                  <c:v>0.41995370370370372</c:v>
                </c:pt>
                <c:pt idx="7490">
                  <c:v>0.41996527777777781</c:v>
                </c:pt>
                <c:pt idx="7491">
                  <c:v>0.41997685185185185</c:v>
                </c:pt>
                <c:pt idx="7492">
                  <c:v>0.41998842592592589</c:v>
                </c:pt>
                <c:pt idx="7493">
                  <c:v>0.42</c:v>
                </c:pt>
                <c:pt idx="7494">
                  <c:v>0.42001157407407402</c:v>
                </c:pt>
                <c:pt idx="7495">
                  <c:v>0.42002314814814817</c:v>
                </c:pt>
                <c:pt idx="7496">
                  <c:v>0.42003472222222221</c:v>
                </c:pt>
                <c:pt idx="7497">
                  <c:v>0.42004629629629631</c:v>
                </c:pt>
                <c:pt idx="7498">
                  <c:v>0.42005787037037035</c:v>
                </c:pt>
                <c:pt idx="7499">
                  <c:v>0.42006944444444444</c:v>
                </c:pt>
                <c:pt idx="7500">
                  <c:v>0.42008101851851848</c:v>
                </c:pt>
                <c:pt idx="7501">
                  <c:v>0.42009259259259263</c:v>
                </c:pt>
                <c:pt idx="7502">
                  <c:v>0.42010416666666667</c:v>
                </c:pt>
                <c:pt idx="7503">
                  <c:v>0.42011574074074076</c:v>
                </c:pt>
                <c:pt idx="7504">
                  <c:v>0.4201273148148148</c:v>
                </c:pt>
                <c:pt idx="7505">
                  <c:v>0.4201388888888889</c:v>
                </c:pt>
                <c:pt idx="7506">
                  <c:v>0.42015046296296293</c:v>
                </c:pt>
                <c:pt idx="7507">
                  <c:v>0.42016203703703708</c:v>
                </c:pt>
                <c:pt idx="7508">
                  <c:v>0.42017361111111112</c:v>
                </c:pt>
                <c:pt idx="7509">
                  <c:v>0.42018518518518522</c:v>
                </c:pt>
                <c:pt idx="7510">
                  <c:v>0.42019675925925926</c:v>
                </c:pt>
                <c:pt idx="7511">
                  <c:v>0.42020833333333335</c:v>
                </c:pt>
                <c:pt idx="7512">
                  <c:v>0.42021990740740739</c:v>
                </c:pt>
                <c:pt idx="7513">
                  <c:v>0.42023148148148143</c:v>
                </c:pt>
                <c:pt idx="7514">
                  <c:v>0.42024305555555558</c:v>
                </c:pt>
                <c:pt idx="7515">
                  <c:v>0.42025462962962962</c:v>
                </c:pt>
                <c:pt idx="7516">
                  <c:v>0.42026620370370371</c:v>
                </c:pt>
                <c:pt idx="7517">
                  <c:v>0.42027777777777775</c:v>
                </c:pt>
                <c:pt idx="7518">
                  <c:v>0.42028935185185184</c:v>
                </c:pt>
                <c:pt idx="7519">
                  <c:v>0.42030092592592588</c:v>
                </c:pt>
                <c:pt idx="7520">
                  <c:v>0.42031250000000003</c:v>
                </c:pt>
                <c:pt idx="7521">
                  <c:v>0.42032407407407407</c:v>
                </c:pt>
                <c:pt idx="7522">
                  <c:v>0.42033564814814817</c:v>
                </c:pt>
                <c:pt idx="7523">
                  <c:v>0.42034722222222221</c:v>
                </c:pt>
                <c:pt idx="7524">
                  <c:v>0.4203587962962963</c:v>
                </c:pt>
                <c:pt idx="7525">
                  <c:v>0.42037037037037034</c:v>
                </c:pt>
                <c:pt idx="7526">
                  <c:v>0.42038194444444449</c:v>
                </c:pt>
                <c:pt idx="7527">
                  <c:v>0.42039351851851853</c:v>
                </c:pt>
                <c:pt idx="7528">
                  <c:v>0.42040509259259262</c:v>
                </c:pt>
                <c:pt idx="7529">
                  <c:v>0.42041666666666666</c:v>
                </c:pt>
                <c:pt idx="7530">
                  <c:v>0.42042824074074076</c:v>
                </c:pt>
                <c:pt idx="7531">
                  <c:v>0.42043981481481479</c:v>
                </c:pt>
                <c:pt idx="7532">
                  <c:v>0.42045138888888894</c:v>
                </c:pt>
                <c:pt idx="7533">
                  <c:v>0.42046296296296298</c:v>
                </c:pt>
                <c:pt idx="7534">
                  <c:v>0.42047453703703702</c:v>
                </c:pt>
                <c:pt idx="7535">
                  <c:v>0.42048611111111112</c:v>
                </c:pt>
                <c:pt idx="7536">
                  <c:v>0.42049768518518515</c:v>
                </c:pt>
                <c:pt idx="7537">
                  <c:v>0.42050925925925925</c:v>
                </c:pt>
                <c:pt idx="7538">
                  <c:v>0.42052083333333329</c:v>
                </c:pt>
                <c:pt idx="7539">
                  <c:v>0.42053240740740744</c:v>
                </c:pt>
                <c:pt idx="7540">
                  <c:v>0.42054398148148148</c:v>
                </c:pt>
                <c:pt idx="7541">
                  <c:v>0.42055555555555557</c:v>
                </c:pt>
                <c:pt idx="7542">
                  <c:v>0.42056712962962961</c:v>
                </c:pt>
                <c:pt idx="7543">
                  <c:v>0.4205787037037037</c:v>
                </c:pt>
                <c:pt idx="7544">
                  <c:v>0.42059027777777774</c:v>
                </c:pt>
                <c:pt idx="7545">
                  <c:v>0.42060185185185189</c:v>
                </c:pt>
                <c:pt idx="7546">
                  <c:v>0.42061342592592593</c:v>
                </c:pt>
                <c:pt idx="7547">
                  <c:v>0.42062500000000003</c:v>
                </c:pt>
                <c:pt idx="7548">
                  <c:v>0.42063657407407407</c:v>
                </c:pt>
                <c:pt idx="7549">
                  <c:v>0.42064814814814816</c:v>
                </c:pt>
                <c:pt idx="7550">
                  <c:v>0.4206597222222222</c:v>
                </c:pt>
                <c:pt idx="7551">
                  <c:v>0.42067129629629635</c:v>
                </c:pt>
                <c:pt idx="7552">
                  <c:v>0.42068287037037039</c:v>
                </c:pt>
                <c:pt idx="7553">
                  <c:v>0.42069444444444443</c:v>
                </c:pt>
                <c:pt idx="7554">
                  <c:v>0.42070601851851852</c:v>
                </c:pt>
                <c:pt idx="7555">
                  <c:v>0.42071759259259256</c:v>
                </c:pt>
                <c:pt idx="7556">
                  <c:v>0.42072916666666665</c:v>
                </c:pt>
                <c:pt idx="7557">
                  <c:v>0.42074074074074069</c:v>
                </c:pt>
                <c:pt idx="7558">
                  <c:v>0.42075231481481484</c:v>
                </c:pt>
                <c:pt idx="7559">
                  <c:v>0.42076388888888888</c:v>
                </c:pt>
                <c:pt idx="7560">
                  <c:v>0.42077546296296298</c:v>
                </c:pt>
                <c:pt idx="7561">
                  <c:v>0.42078703703703701</c:v>
                </c:pt>
                <c:pt idx="7562">
                  <c:v>0.42079861111111111</c:v>
                </c:pt>
                <c:pt idx="7563">
                  <c:v>0.42081018518518515</c:v>
                </c:pt>
                <c:pt idx="7564">
                  <c:v>0.4208217592592593</c:v>
                </c:pt>
                <c:pt idx="7565">
                  <c:v>0.42083333333333334</c:v>
                </c:pt>
                <c:pt idx="7566">
                  <c:v>0.42084490740740743</c:v>
                </c:pt>
                <c:pt idx="7567">
                  <c:v>0.42085648148148147</c:v>
                </c:pt>
                <c:pt idx="7568">
                  <c:v>0.42086805555555556</c:v>
                </c:pt>
                <c:pt idx="7569">
                  <c:v>0.4208796296296296</c:v>
                </c:pt>
                <c:pt idx="7570">
                  <c:v>0.42089120370370375</c:v>
                </c:pt>
                <c:pt idx="7571">
                  <c:v>0.42090277777777779</c:v>
                </c:pt>
                <c:pt idx="7572">
                  <c:v>0.42091435185185189</c:v>
                </c:pt>
                <c:pt idx="7573">
                  <c:v>0.42092592592592593</c:v>
                </c:pt>
                <c:pt idx="7574">
                  <c:v>0.42093749999999996</c:v>
                </c:pt>
                <c:pt idx="7575">
                  <c:v>0.42094907407407406</c:v>
                </c:pt>
                <c:pt idx="7576">
                  <c:v>0.4209606481481481</c:v>
                </c:pt>
                <c:pt idx="7577">
                  <c:v>0.42097222222222225</c:v>
                </c:pt>
                <c:pt idx="7578">
                  <c:v>0.42098379629629629</c:v>
                </c:pt>
                <c:pt idx="7579">
                  <c:v>0.42099537037037038</c:v>
                </c:pt>
                <c:pt idx="7580">
                  <c:v>0.42100694444444442</c:v>
                </c:pt>
                <c:pt idx="7581">
                  <c:v>0.42101851851851851</c:v>
                </c:pt>
                <c:pt idx="7582">
                  <c:v>0.42103009259259255</c:v>
                </c:pt>
                <c:pt idx="7583">
                  <c:v>0.4210416666666667</c:v>
                </c:pt>
                <c:pt idx="7584">
                  <c:v>0.42105324074074074</c:v>
                </c:pt>
                <c:pt idx="7585">
                  <c:v>0.42106481481481484</c:v>
                </c:pt>
                <c:pt idx="7586">
                  <c:v>0.42107638888888888</c:v>
                </c:pt>
                <c:pt idx="7587">
                  <c:v>0.42108796296296297</c:v>
                </c:pt>
                <c:pt idx="7588">
                  <c:v>0.42109953703703701</c:v>
                </c:pt>
                <c:pt idx="7589">
                  <c:v>0.42111111111111116</c:v>
                </c:pt>
                <c:pt idx="7590">
                  <c:v>0.4211226851851852</c:v>
                </c:pt>
                <c:pt idx="7591">
                  <c:v>0.42113425925925929</c:v>
                </c:pt>
                <c:pt idx="7592">
                  <c:v>0.42114583333333333</c:v>
                </c:pt>
                <c:pt idx="7593">
                  <c:v>0.42115740740740742</c:v>
                </c:pt>
                <c:pt idx="7594">
                  <c:v>0.42116898148148146</c:v>
                </c:pt>
                <c:pt idx="7595">
                  <c:v>0.4211805555555555</c:v>
                </c:pt>
                <c:pt idx="7596">
                  <c:v>0.42119212962962965</c:v>
                </c:pt>
                <c:pt idx="7597">
                  <c:v>0.42120370370370369</c:v>
                </c:pt>
                <c:pt idx="7598">
                  <c:v>0.42121527777777779</c:v>
                </c:pt>
                <c:pt idx="7599">
                  <c:v>0.42122685185185182</c:v>
                </c:pt>
                <c:pt idx="7600">
                  <c:v>0.42123842592592592</c:v>
                </c:pt>
                <c:pt idx="7601">
                  <c:v>0.42124999999999996</c:v>
                </c:pt>
                <c:pt idx="7602">
                  <c:v>0.42126157407407411</c:v>
                </c:pt>
                <c:pt idx="7603">
                  <c:v>0.42127314814814815</c:v>
                </c:pt>
                <c:pt idx="7604">
                  <c:v>0.42128472222222224</c:v>
                </c:pt>
                <c:pt idx="7605">
                  <c:v>0.42129629629629628</c:v>
                </c:pt>
                <c:pt idx="7606">
                  <c:v>0.42130787037037037</c:v>
                </c:pt>
                <c:pt idx="7607">
                  <c:v>0.42131944444444441</c:v>
                </c:pt>
                <c:pt idx="7608">
                  <c:v>0.42133101851851856</c:v>
                </c:pt>
                <c:pt idx="7609">
                  <c:v>0.4213425925925926</c:v>
                </c:pt>
                <c:pt idx="7610">
                  <c:v>0.4213541666666667</c:v>
                </c:pt>
                <c:pt idx="7611">
                  <c:v>0.42136574074074074</c:v>
                </c:pt>
                <c:pt idx="7612">
                  <c:v>0.42137731481481483</c:v>
                </c:pt>
                <c:pt idx="7613">
                  <c:v>0.42138888888888887</c:v>
                </c:pt>
                <c:pt idx="7614">
                  <c:v>0.42140046296296302</c:v>
                </c:pt>
                <c:pt idx="7615">
                  <c:v>0.42141203703703706</c:v>
                </c:pt>
                <c:pt idx="7616">
                  <c:v>0.4214236111111111</c:v>
                </c:pt>
                <c:pt idx="7617">
                  <c:v>0.42143518518518519</c:v>
                </c:pt>
                <c:pt idx="7618">
                  <c:v>0.42144675925925923</c:v>
                </c:pt>
                <c:pt idx="7619">
                  <c:v>0.42145833333333332</c:v>
                </c:pt>
                <c:pt idx="7620">
                  <c:v>0.42146990740740736</c:v>
                </c:pt>
                <c:pt idx="7621">
                  <c:v>0.42148148148148151</c:v>
                </c:pt>
                <c:pt idx="7622">
                  <c:v>0.42149305555555555</c:v>
                </c:pt>
                <c:pt idx="7623">
                  <c:v>0.42150462962962965</c:v>
                </c:pt>
                <c:pt idx="7624">
                  <c:v>0.42151620370370368</c:v>
                </c:pt>
                <c:pt idx="7625">
                  <c:v>0.42152777777777778</c:v>
                </c:pt>
                <c:pt idx="7626">
                  <c:v>0.42153935185185182</c:v>
                </c:pt>
                <c:pt idx="7627">
                  <c:v>0.42155092592592597</c:v>
                </c:pt>
                <c:pt idx="7628">
                  <c:v>0.42156250000000001</c:v>
                </c:pt>
                <c:pt idx="7629">
                  <c:v>0.4215740740740741</c:v>
                </c:pt>
                <c:pt idx="7630">
                  <c:v>0.42158564814814814</c:v>
                </c:pt>
                <c:pt idx="7631">
                  <c:v>0.42159722222222223</c:v>
                </c:pt>
                <c:pt idx="7632">
                  <c:v>0.42160879629629627</c:v>
                </c:pt>
                <c:pt idx="7633">
                  <c:v>0.42162037037037042</c:v>
                </c:pt>
                <c:pt idx="7634">
                  <c:v>0.42163194444444446</c:v>
                </c:pt>
                <c:pt idx="7635">
                  <c:v>0.4216435185185185</c:v>
                </c:pt>
                <c:pt idx="7636">
                  <c:v>0.4216550925925926</c:v>
                </c:pt>
                <c:pt idx="7637">
                  <c:v>0.42166666666666663</c:v>
                </c:pt>
                <c:pt idx="7638">
                  <c:v>0.42167824074074073</c:v>
                </c:pt>
                <c:pt idx="7639">
                  <c:v>0.42168981481481477</c:v>
                </c:pt>
                <c:pt idx="7640">
                  <c:v>0.42170138888888892</c:v>
                </c:pt>
                <c:pt idx="7641">
                  <c:v>0.42171296296296296</c:v>
                </c:pt>
                <c:pt idx="7642">
                  <c:v>0.42172453703703705</c:v>
                </c:pt>
                <c:pt idx="7643">
                  <c:v>0.42173611111111109</c:v>
                </c:pt>
                <c:pt idx="7644">
                  <c:v>0.42174768518518518</c:v>
                </c:pt>
                <c:pt idx="7645">
                  <c:v>0.42175925925925922</c:v>
                </c:pt>
                <c:pt idx="7646">
                  <c:v>0.42177083333333337</c:v>
                </c:pt>
                <c:pt idx="7647">
                  <c:v>0.42178240740740741</c:v>
                </c:pt>
                <c:pt idx="7648">
                  <c:v>0.42179398148148151</c:v>
                </c:pt>
                <c:pt idx="7649">
                  <c:v>0.42180555555555554</c:v>
                </c:pt>
                <c:pt idx="7650">
                  <c:v>0.42181712962962964</c:v>
                </c:pt>
                <c:pt idx="7651">
                  <c:v>0.42182870370370368</c:v>
                </c:pt>
                <c:pt idx="7652">
                  <c:v>0.42184027777777783</c:v>
                </c:pt>
                <c:pt idx="7653">
                  <c:v>0.42185185185185187</c:v>
                </c:pt>
                <c:pt idx="7654">
                  <c:v>0.42186342592592596</c:v>
                </c:pt>
                <c:pt idx="7655">
                  <c:v>0.421875</c:v>
                </c:pt>
                <c:pt idx="7656">
                  <c:v>0.42188657407407404</c:v>
                </c:pt>
                <c:pt idx="7657">
                  <c:v>0.42189814814814813</c:v>
                </c:pt>
                <c:pt idx="7658">
                  <c:v>0.42190972222222217</c:v>
                </c:pt>
                <c:pt idx="7659">
                  <c:v>0.42192129629629632</c:v>
                </c:pt>
                <c:pt idx="7660">
                  <c:v>0.42193287037037036</c:v>
                </c:pt>
                <c:pt idx="7661">
                  <c:v>0.42194444444444446</c:v>
                </c:pt>
                <c:pt idx="7662">
                  <c:v>0.42195601851851849</c:v>
                </c:pt>
                <c:pt idx="7663">
                  <c:v>0.42196759259259259</c:v>
                </c:pt>
                <c:pt idx="7664">
                  <c:v>0.42197916666666663</c:v>
                </c:pt>
                <c:pt idx="7665">
                  <c:v>0.42199074074074078</c:v>
                </c:pt>
                <c:pt idx="7666">
                  <c:v>0.42200231481481482</c:v>
                </c:pt>
                <c:pt idx="7667">
                  <c:v>0.42201388888888891</c:v>
                </c:pt>
                <c:pt idx="7668">
                  <c:v>0.42202546296296295</c:v>
                </c:pt>
                <c:pt idx="7669">
                  <c:v>0.42203703703703704</c:v>
                </c:pt>
                <c:pt idx="7670">
                  <c:v>0.42204861111111108</c:v>
                </c:pt>
                <c:pt idx="7671">
                  <c:v>0.42206018518518523</c:v>
                </c:pt>
                <c:pt idx="7672">
                  <c:v>0.42207175925925927</c:v>
                </c:pt>
                <c:pt idx="7673">
                  <c:v>0.42208333333333337</c:v>
                </c:pt>
                <c:pt idx="7674">
                  <c:v>0.4220949074074074</c:v>
                </c:pt>
                <c:pt idx="7675">
                  <c:v>0.4221064814814815</c:v>
                </c:pt>
                <c:pt idx="7676">
                  <c:v>0.42211805555555554</c:v>
                </c:pt>
                <c:pt idx="7677">
                  <c:v>0.42212962962962958</c:v>
                </c:pt>
                <c:pt idx="7678">
                  <c:v>0.42214120370370373</c:v>
                </c:pt>
                <c:pt idx="7679">
                  <c:v>0.42215277777777777</c:v>
                </c:pt>
                <c:pt idx="7680">
                  <c:v>0.42216435185185186</c:v>
                </c:pt>
                <c:pt idx="7681">
                  <c:v>0.4221759259259259</c:v>
                </c:pt>
                <c:pt idx="7682">
                  <c:v>0.42218749999999999</c:v>
                </c:pt>
                <c:pt idx="7683">
                  <c:v>0.42219907407407403</c:v>
                </c:pt>
                <c:pt idx="7684">
                  <c:v>0.42221064814814818</c:v>
                </c:pt>
                <c:pt idx="7685">
                  <c:v>0.42222222222222222</c:v>
                </c:pt>
                <c:pt idx="7686">
                  <c:v>0.42223379629629632</c:v>
                </c:pt>
                <c:pt idx="7687">
                  <c:v>0.42224537037037035</c:v>
                </c:pt>
                <c:pt idx="7688">
                  <c:v>0.42225694444444445</c:v>
                </c:pt>
                <c:pt idx="7689">
                  <c:v>0.42226851851851849</c:v>
                </c:pt>
                <c:pt idx="7690">
                  <c:v>0.42228009259259264</c:v>
                </c:pt>
                <c:pt idx="7691">
                  <c:v>0.42229166666666668</c:v>
                </c:pt>
                <c:pt idx="7692">
                  <c:v>0.42230324074074077</c:v>
                </c:pt>
                <c:pt idx="7693">
                  <c:v>0.42231481481481481</c:v>
                </c:pt>
                <c:pt idx="7694">
                  <c:v>0.4223263888888889</c:v>
                </c:pt>
                <c:pt idx="7695">
                  <c:v>0.42233796296296294</c:v>
                </c:pt>
                <c:pt idx="7696">
                  <c:v>0.42234953703703698</c:v>
                </c:pt>
                <c:pt idx="7697">
                  <c:v>0.42236111111111113</c:v>
                </c:pt>
                <c:pt idx="7698">
                  <c:v>0.42237268518518517</c:v>
                </c:pt>
                <c:pt idx="7699">
                  <c:v>0.42238425925925926</c:v>
                </c:pt>
                <c:pt idx="7700">
                  <c:v>0.4223958333333333</c:v>
                </c:pt>
                <c:pt idx="7701">
                  <c:v>0.4224074074074074</c:v>
                </c:pt>
                <c:pt idx="7702">
                  <c:v>0.42241898148148144</c:v>
                </c:pt>
                <c:pt idx="7703">
                  <c:v>0.42243055555555559</c:v>
                </c:pt>
                <c:pt idx="7704">
                  <c:v>0.42244212962962963</c:v>
                </c:pt>
                <c:pt idx="7705">
                  <c:v>0.42245370370370372</c:v>
                </c:pt>
                <c:pt idx="7706">
                  <c:v>0.42246527777777776</c:v>
                </c:pt>
                <c:pt idx="7707">
                  <c:v>0.42247685185185185</c:v>
                </c:pt>
                <c:pt idx="7708">
                  <c:v>0.42248842592592589</c:v>
                </c:pt>
                <c:pt idx="7709">
                  <c:v>0.42250000000000004</c:v>
                </c:pt>
                <c:pt idx="7710">
                  <c:v>0.42251157407407408</c:v>
                </c:pt>
                <c:pt idx="7711">
                  <c:v>0.42252314814814818</c:v>
                </c:pt>
                <c:pt idx="7712">
                  <c:v>0.42253472222222221</c:v>
                </c:pt>
                <c:pt idx="7713">
                  <c:v>0.42254629629629631</c:v>
                </c:pt>
                <c:pt idx="7714">
                  <c:v>0.42255787037037035</c:v>
                </c:pt>
                <c:pt idx="7715">
                  <c:v>0.4225694444444445</c:v>
                </c:pt>
                <c:pt idx="7716">
                  <c:v>0.42258101851851854</c:v>
                </c:pt>
                <c:pt idx="7717">
                  <c:v>0.42259259259259258</c:v>
                </c:pt>
                <c:pt idx="7718">
                  <c:v>0.42260416666666667</c:v>
                </c:pt>
                <c:pt idx="7719">
                  <c:v>0.42261574074074071</c:v>
                </c:pt>
                <c:pt idx="7720">
                  <c:v>0.4226273148148148</c:v>
                </c:pt>
                <c:pt idx="7721">
                  <c:v>0.42263888888888884</c:v>
                </c:pt>
                <c:pt idx="7722">
                  <c:v>0.42265046296296299</c:v>
                </c:pt>
                <c:pt idx="7723">
                  <c:v>0.42266203703703703</c:v>
                </c:pt>
                <c:pt idx="7724">
                  <c:v>0.42267361111111112</c:v>
                </c:pt>
                <c:pt idx="7725">
                  <c:v>0.42268518518518516</c:v>
                </c:pt>
                <c:pt idx="7726">
                  <c:v>0.42269675925925926</c:v>
                </c:pt>
                <c:pt idx="7727">
                  <c:v>0.4227083333333333</c:v>
                </c:pt>
                <c:pt idx="7728">
                  <c:v>0.42271990740740745</c:v>
                </c:pt>
                <c:pt idx="7729">
                  <c:v>0.42273148148148149</c:v>
                </c:pt>
                <c:pt idx="7730">
                  <c:v>0.42274305555555558</c:v>
                </c:pt>
                <c:pt idx="7731">
                  <c:v>0.42275462962962962</c:v>
                </c:pt>
                <c:pt idx="7732">
                  <c:v>0.42276620370370371</c:v>
                </c:pt>
                <c:pt idx="7733">
                  <c:v>0.42277777777777775</c:v>
                </c:pt>
                <c:pt idx="7734">
                  <c:v>0.4227893518518519</c:v>
                </c:pt>
                <c:pt idx="7735">
                  <c:v>0.42280092592592594</c:v>
                </c:pt>
                <c:pt idx="7736">
                  <c:v>0.42281250000000004</c:v>
                </c:pt>
                <c:pt idx="7737">
                  <c:v>0.42282407407407407</c:v>
                </c:pt>
                <c:pt idx="7738">
                  <c:v>0.42283564814814811</c:v>
                </c:pt>
                <c:pt idx="7739">
                  <c:v>0.42284722222222221</c:v>
                </c:pt>
                <c:pt idx="7740">
                  <c:v>0.42285879629629625</c:v>
                </c:pt>
                <c:pt idx="7741">
                  <c:v>0.4228703703703704</c:v>
                </c:pt>
                <c:pt idx="7742">
                  <c:v>0.42288194444444444</c:v>
                </c:pt>
                <c:pt idx="7743">
                  <c:v>0.42289351851851853</c:v>
                </c:pt>
                <c:pt idx="7744">
                  <c:v>0.42290509259259257</c:v>
                </c:pt>
                <c:pt idx="7745">
                  <c:v>0.42291666666666666</c:v>
                </c:pt>
                <c:pt idx="7746">
                  <c:v>0.4229282407407407</c:v>
                </c:pt>
                <c:pt idx="7747">
                  <c:v>0.42293981481481485</c:v>
                </c:pt>
                <c:pt idx="7748">
                  <c:v>0.42295138888888889</c:v>
                </c:pt>
                <c:pt idx="7749">
                  <c:v>0.42296296296296299</c:v>
                </c:pt>
                <c:pt idx="7750">
                  <c:v>0.42297453703703702</c:v>
                </c:pt>
                <c:pt idx="7751">
                  <c:v>0.42298611111111112</c:v>
                </c:pt>
                <c:pt idx="7752">
                  <c:v>0.42299768518518516</c:v>
                </c:pt>
                <c:pt idx="7753">
                  <c:v>0.42300925925925931</c:v>
                </c:pt>
                <c:pt idx="7754">
                  <c:v>0.42302083333333335</c:v>
                </c:pt>
                <c:pt idx="7755">
                  <c:v>0.42303240740740744</c:v>
                </c:pt>
                <c:pt idx="7756">
                  <c:v>0.42304398148148148</c:v>
                </c:pt>
                <c:pt idx="7757">
                  <c:v>0.42305555555555552</c:v>
                </c:pt>
                <c:pt idx="7758">
                  <c:v>0.42306712962962961</c:v>
                </c:pt>
                <c:pt idx="7759">
                  <c:v>0.42307870370370365</c:v>
                </c:pt>
                <c:pt idx="7760">
                  <c:v>0.4230902777777778</c:v>
                </c:pt>
                <c:pt idx="7761">
                  <c:v>0.42310185185185184</c:v>
                </c:pt>
                <c:pt idx="7762">
                  <c:v>0.42311342592592593</c:v>
                </c:pt>
                <c:pt idx="7763">
                  <c:v>0.42312499999999997</c:v>
                </c:pt>
                <c:pt idx="7764">
                  <c:v>0.42313657407407407</c:v>
                </c:pt>
                <c:pt idx="7765">
                  <c:v>0.42314814814814811</c:v>
                </c:pt>
                <c:pt idx="7766">
                  <c:v>0.42315972222222226</c:v>
                </c:pt>
                <c:pt idx="7767">
                  <c:v>0.4231712962962963</c:v>
                </c:pt>
                <c:pt idx="7768">
                  <c:v>0.42318287037037039</c:v>
                </c:pt>
                <c:pt idx="7769">
                  <c:v>0.42319444444444443</c:v>
                </c:pt>
                <c:pt idx="7770">
                  <c:v>0.42320601851851852</c:v>
                </c:pt>
                <c:pt idx="7771">
                  <c:v>0.42321759259259256</c:v>
                </c:pt>
                <c:pt idx="7772">
                  <c:v>0.42322916666666671</c:v>
                </c:pt>
                <c:pt idx="7773">
                  <c:v>0.42324074074074075</c:v>
                </c:pt>
                <c:pt idx="7774">
                  <c:v>0.42325231481481485</c:v>
                </c:pt>
                <c:pt idx="7775">
                  <c:v>0.42326388888888888</c:v>
                </c:pt>
                <c:pt idx="7776">
                  <c:v>0.42327546296296298</c:v>
                </c:pt>
                <c:pt idx="7777">
                  <c:v>0.42328703703703702</c:v>
                </c:pt>
                <c:pt idx="7778">
                  <c:v>0.42329861111111117</c:v>
                </c:pt>
                <c:pt idx="7779">
                  <c:v>0.42331018518518521</c:v>
                </c:pt>
                <c:pt idx="7780">
                  <c:v>0.42332175925925924</c:v>
                </c:pt>
                <c:pt idx="7781">
                  <c:v>0.42333333333333334</c:v>
                </c:pt>
                <c:pt idx="7782">
                  <c:v>0.42334490740740738</c:v>
                </c:pt>
                <c:pt idx="7783">
                  <c:v>0.42335648148148147</c:v>
                </c:pt>
                <c:pt idx="7784">
                  <c:v>0.42336805555555551</c:v>
                </c:pt>
                <c:pt idx="7785">
                  <c:v>0.42337962962962966</c:v>
                </c:pt>
                <c:pt idx="7786">
                  <c:v>0.4233912037037037</c:v>
                </c:pt>
                <c:pt idx="7787">
                  <c:v>0.42340277777777779</c:v>
                </c:pt>
                <c:pt idx="7788">
                  <c:v>0.42341435185185183</c:v>
                </c:pt>
                <c:pt idx="7789">
                  <c:v>0.42342592592592593</c:v>
                </c:pt>
                <c:pt idx="7790">
                  <c:v>0.42343749999999997</c:v>
                </c:pt>
                <c:pt idx="7791">
                  <c:v>0.42344907407407412</c:v>
                </c:pt>
                <c:pt idx="7792">
                  <c:v>0.42346064814814816</c:v>
                </c:pt>
                <c:pt idx="7793">
                  <c:v>0.42347222222222225</c:v>
                </c:pt>
                <c:pt idx="7794">
                  <c:v>0.42348379629629629</c:v>
                </c:pt>
                <c:pt idx="7795">
                  <c:v>0.42349537037037038</c:v>
                </c:pt>
                <c:pt idx="7796">
                  <c:v>0.42350694444444442</c:v>
                </c:pt>
                <c:pt idx="7797">
                  <c:v>0.42351851851851857</c:v>
                </c:pt>
                <c:pt idx="7798">
                  <c:v>0.42353009259259261</c:v>
                </c:pt>
                <c:pt idx="7799">
                  <c:v>0.42354166666666665</c:v>
                </c:pt>
                <c:pt idx="7800">
                  <c:v>0.42355324074074074</c:v>
                </c:pt>
                <c:pt idx="7801">
                  <c:v>0.42356481481481478</c:v>
                </c:pt>
                <c:pt idx="7802">
                  <c:v>0.42357638888888888</c:v>
                </c:pt>
                <c:pt idx="7803">
                  <c:v>0.42358796296296292</c:v>
                </c:pt>
                <c:pt idx="7804">
                  <c:v>0.42359953703703707</c:v>
                </c:pt>
                <c:pt idx="7805">
                  <c:v>0.4236111111111111</c:v>
                </c:pt>
                <c:pt idx="7806">
                  <c:v>0.4236226851851852</c:v>
                </c:pt>
                <c:pt idx="7807">
                  <c:v>0.42363425925925924</c:v>
                </c:pt>
                <c:pt idx="7808">
                  <c:v>0.42364583333333333</c:v>
                </c:pt>
                <c:pt idx="7809">
                  <c:v>0.42365740740740737</c:v>
                </c:pt>
                <c:pt idx="7810">
                  <c:v>0.42366898148148152</c:v>
                </c:pt>
                <c:pt idx="7811">
                  <c:v>0.42368055555555556</c:v>
                </c:pt>
                <c:pt idx="7812">
                  <c:v>0.42369212962962965</c:v>
                </c:pt>
                <c:pt idx="7813">
                  <c:v>0.42370370370370369</c:v>
                </c:pt>
                <c:pt idx="7814">
                  <c:v>0.42371527777777779</c:v>
                </c:pt>
                <c:pt idx="7815">
                  <c:v>0.42372685185185183</c:v>
                </c:pt>
                <c:pt idx="7816">
                  <c:v>0.42373842592592598</c:v>
                </c:pt>
                <c:pt idx="7817">
                  <c:v>0.42375000000000002</c:v>
                </c:pt>
                <c:pt idx="7818">
                  <c:v>0.42376157407407411</c:v>
                </c:pt>
                <c:pt idx="7819">
                  <c:v>0.42377314814814815</c:v>
                </c:pt>
                <c:pt idx="7820">
                  <c:v>0.42378472222222219</c:v>
                </c:pt>
                <c:pt idx="7821">
                  <c:v>0.42379629629629628</c:v>
                </c:pt>
                <c:pt idx="7822">
                  <c:v>0.42380787037037032</c:v>
                </c:pt>
                <c:pt idx="7823">
                  <c:v>0.42381944444444447</c:v>
                </c:pt>
                <c:pt idx="7824">
                  <c:v>0.42383101851851851</c:v>
                </c:pt>
                <c:pt idx="7825">
                  <c:v>0.4238425925925926</c:v>
                </c:pt>
                <c:pt idx="7826">
                  <c:v>0.42385416666666664</c:v>
                </c:pt>
                <c:pt idx="7827">
                  <c:v>0.42386574074074074</c:v>
                </c:pt>
                <c:pt idx="7828">
                  <c:v>0.42387731481481478</c:v>
                </c:pt>
                <c:pt idx="7829">
                  <c:v>0.42388888888888893</c:v>
                </c:pt>
                <c:pt idx="7830">
                  <c:v>0.42390046296296297</c:v>
                </c:pt>
                <c:pt idx="7831">
                  <c:v>0.42391203703703706</c:v>
                </c:pt>
                <c:pt idx="7832">
                  <c:v>0.4239236111111111</c:v>
                </c:pt>
                <c:pt idx="7833">
                  <c:v>0.42393518518518519</c:v>
                </c:pt>
                <c:pt idx="7834">
                  <c:v>0.42394675925925923</c:v>
                </c:pt>
                <c:pt idx="7835">
                  <c:v>0.42395833333333338</c:v>
                </c:pt>
                <c:pt idx="7836">
                  <c:v>0.42396990740740742</c:v>
                </c:pt>
                <c:pt idx="7837">
                  <c:v>0.42398148148148151</c:v>
                </c:pt>
                <c:pt idx="7838">
                  <c:v>0.42399305555555555</c:v>
                </c:pt>
                <c:pt idx="7839">
                  <c:v>0.42400462962962965</c:v>
                </c:pt>
                <c:pt idx="7840">
                  <c:v>0.42401620370370369</c:v>
                </c:pt>
                <c:pt idx="7841">
                  <c:v>0.42402777777777773</c:v>
                </c:pt>
                <c:pt idx="7842">
                  <c:v>0.42403935185185188</c:v>
                </c:pt>
                <c:pt idx="7843">
                  <c:v>0.42405092592592591</c:v>
                </c:pt>
                <c:pt idx="7844">
                  <c:v>0.42406250000000001</c:v>
                </c:pt>
                <c:pt idx="7845">
                  <c:v>0.42407407407407405</c:v>
                </c:pt>
                <c:pt idx="7846">
                  <c:v>0.42408564814814814</c:v>
                </c:pt>
                <c:pt idx="7847">
                  <c:v>0.42409722222222218</c:v>
                </c:pt>
                <c:pt idx="7848">
                  <c:v>0.42410879629629633</c:v>
                </c:pt>
                <c:pt idx="7849">
                  <c:v>0.42412037037037037</c:v>
                </c:pt>
                <c:pt idx="7850">
                  <c:v>0.42413194444444446</c:v>
                </c:pt>
                <c:pt idx="7851">
                  <c:v>0.4241435185185185</c:v>
                </c:pt>
                <c:pt idx="7852">
                  <c:v>0.4241550925925926</c:v>
                </c:pt>
                <c:pt idx="7853">
                  <c:v>0.42416666666666664</c:v>
                </c:pt>
                <c:pt idx="7854">
                  <c:v>0.42417824074074079</c:v>
                </c:pt>
                <c:pt idx="7855">
                  <c:v>0.42418981481481483</c:v>
                </c:pt>
                <c:pt idx="7856">
                  <c:v>0.42420138888888892</c:v>
                </c:pt>
                <c:pt idx="7857">
                  <c:v>0.42421296296296296</c:v>
                </c:pt>
                <c:pt idx="7858">
                  <c:v>0.42422453703703705</c:v>
                </c:pt>
                <c:pt idx="7859">
                  <c:v>0.42423611111111109</c:v>
                </c:pt>
                <c:pt idx="7860">
                  <c:v>0.42424768518518513</c:v>
                </c:pt>
                <c:pt idx="7861">
                  <c:v>0.42425925925925928</c:v>
                </c:pt>
                <c:pt idx="7862">
                  <c:v>0.42427083333333332</c:v>
                </c:pt>
                <c:pt idx="7863">
                  <c:v>0.42428240740740741</c:v>
                </c:pt>
                <c:pt idx="7864">
                  <c:v>0.42429398148148145</c:v>
                </c:pt>
                <c:pt idx="7865">
                  <c:v>0.42430555555555555</c:v>
                </c:pt>
                <c:pt idx="7866">
                  <c:v>0.42431712962962959</c:v>
                </c:pt>
                <c:pt idx="7867">
                  <c:v>0.42432870370370374</c:v>
                </c:pt>
                <c:pt idx="7868">
                  <c:v>0.42434027777777777</c:v>
                </c:pt>
                <c:pt idx="7869">
                  <c:v>0.42435185185185187</c:v>
                </c:pt>
                <c:pt idx="7870">
                  <c:v>0.42436342592592591</c:v>
                </c:pt>
                <c:pt idx="7871">
                  <c:v>0.424375</c:v>
                </c:pt>
                <c:pt idx="7872">
                  <c:v>0.42438657407407404</c:v>
                </c:pt>
                <c:pt idx="7873">
                  <c:v>0.42439814814814819</c:v>
                </c:pt>
                <c:pt idx="7874">
                  <c:v>0.42440972222222223</c:v>
                </c:pt>
                <c:pt idx="7875">
                  <c:v>0.42442129629629632</c:v>
                </c:pt>
                <c:pt idx="7876">
                  <c:v>0.42443287037037036</c:v>
                </c:pt>
                <c:pt idx="7877">
                  <c:v>0.42444444444444446</c:v>
                </c:pt>
                <c:pt idx="7878">
                  <c:v>0.4244560185185185</c:v>
                </c:pt>
                <c:pt idx="7879">
                  <c:v>0.42446759259259265</c:v>
                </c:pt>
                <c:pt idx="7880">
                  <c:v>0.42447916666666669</c:v>
                </c:pt>
                <c:pt idx="7881">
                  <c:v>0.42449074074074072</c:v>
                </c:pt>
                <c:pt idx="7882">
                  <c:v>0.42450231481481482</c:v>
                </c:pt>
                <c:pt idx="7883">
                  <c:v>0.42451388888888886</c:v>
                </c:pt>
                <c:pt idx="7884">
                  <c:v>0.42452546296296295</c:v>
                </c:pt>
                <c:pt idx="7885">
                  <c:v>0.42453703703703699</c:v>
                </c:pt>
                <c:pt idx="7886">
                  <c:v>0.42454861111111114</c:v>
                </c:pt>
                <c:pt idx="7887">
                  <c:v>0.42456018518518518</c:v>
                </c:pt>
                <c:pt idx="7888">
                  <c:v>0.42457175925925927</c:v>
                </c:pt>
                <c:pt idx="7889">
                  <c:v>0.42458333333333331</c:v>
                </c:pt>
                <c:pt idx="7890">
                  <c:v>0.42459490740740741</c:v>
                </c:pt>
                <c:pt idx="7891">
                  <c:v>0.42460648148148145</c:v>
                </c:pt>
                <c:pt idx="7892">
                  <c:v>0.4246180555555556</c:v>
                </c:pt>
                <c:pt idx="7893">
                  <c:v>0.42462962962962963</c:v>
                </c:pt>
                <c:pt idx="7894">
                  <c:v>0.42464120370370373</c:v>
                </c:pt>
                <c:pt idx="7895">
                  <c:v>0.42465277777777777</c:v>
                </c:pt>
                <c:pt idx="7896">
                  <c:v>0.42466435185185186</c:v>
                </c:pt>
                <c:pt idx="7897">
                  <c:v>0.4246759259259259</c:v>
                </c:pt>
                <c:pt idx="7898">
                  <c:v>0.42468750000000005</c:v>
                </c:pt>
                <c:pt idx="7899">
                  <c:v>0.42469907407407409</c:v>
                </c:pt>
                <c:pt idx="7900">
                  <c:v>0.42471064814814818</c:v>
                </c:pt>
                <c:pt idx="7901">
                  <c:v>0.42472222222222222</c:v>
                </c:pt>
                <c:pt idx="7902">
                  <c:v>0.42473379629629626</c:v>
                </c:pt>
                <c:pt idx="7903">
                  <c:v>0.42474537037037036</c:v>
                </c:pt>
                <c:pt idx="7904">
                  <c:v>0.4247569444444444</c:v>
                </c:pt>
                <c:pt idx="7905">
                  <c:v>0.42476851851851855</c:v>
                </c:pt>
                <c:pt idx="7906">
                  <c:v>0.42478009259259258</c:v>
                </c:pt>
                <c:pt idx="7907">
                  <c:v>0.42479166666666668</c:v>
                </c:pt>
                <c:pt idx="7908">
                  <c:v>0.42480324074074072</c:v>
                </c:pt>
                <c:pt idx="7909">
                  <c:v>0.42481481481481481</c:v>
                </c:pt>
                <c:pt idx="7910">
                  <c:v>0.42482638888888885</c:v>
                </c:pt>
                <c:pt idx="7911">
                  <c:v>0.424837962962963</c:v>
                </c:pt>
                <c:pt idx="7912">
                  <c:v>0.42484953703703704</c:v>
                </c:pt>
                <c:pt idx="7913">
                  <c:v>0.42486111111111113</c:v>
                </c:pt>
                <c:pt idx="7914">
                  <c:v>0.42487268518518517</c:v>
                </c:pt>
                <c:pt idx="7915">
                  <c:v>0.42488425925925927</c:v>
                </c:pt>
                <c:pt idx="7916">
                  <c:v>0.42489583333333331</c:v>
                </c:pt>
                <c:pt idx="7917">
                  <c:v>0.42490740740740746</c:v>
                </c:pt>
                <c:pt idx="7918">
                  <c:v>0.42491898148148149</c:v>
                </c:pt>
                <c:pt idx="7919">
                  <c:v>0.42493055555555559</c:v>
                </c:pt>
                <c:pt idx="7920">
                  <c:v>0.42494212962962963</c:v>
                </c:pt>
                <c:pt idx="7921">
                  <c:v>0.42495370370370367</c:v>
                </c:pt>
                <c:pt idx="7922">
                  <c:v>0.42496527777777776</c:v>
                </c:pt>
                <c:pt idx="7923">
                  <c:v>0.4249768518518518</c:v>
                </c:pt>
                <c:pt idx="7924">
                  <c:v>0.42498842592592595</c:v>
                </c:pt>
                <c:pt idx="7925">
                  <c:v>0.42499999999999999</c:v>
                </c:pt>
                <c:pt idx="7926">
                  <c:v>0.42501157407407408</c:v>
                </c:pt>
                <c:pt idx="7927">
                  <c:v>0.42502314814814812</c:v>
                </c:pt>
                <c:pt idx="7928">
                  <c:v>0.42503472222222222</c:v>
                </c:pt>
                <c:pt idx="7929">
                  <c:v>0.42504629629629626</c:v>
                </c:pt>
                <c:pt idx="7930">
                  <c:v>0.42505787037037041</c:v>
                </c:pt>
                <c:pt idx="7931">
                  <c:v>0.42506944444444444</c:v>
                </c:pt>
                <c:pt idx="7932">
                  <c:v>0.42508101851851854</c:v>
                </c:pt>
                <c:pt idx="7933">
                  <c:v>0.42509259259259258</c:v>
                </c:pt>
                <c:pt idx="7934">
                  <c:v>0.42510416666666667</c:v>
                </c:pt>
                <c:pt idx="7935">
                  <c:v>0.42511574074074071</c:v>
                </c:pt>
                <c:pt idx="7936">
                  <c:v>0.42512731481481486</c:v>
                </c:pt>
                <c:pt idx="7937">
                  <c:v>0.4251388888888889</c:v>
                </c:pt>
                <c:pt idx="7938">
                  <c:v>0.42515046296296299</c:v>
                </c:pt>
                <c:pt idx="7939">
                  <c:v>0.42516203703703703</c:v>
                </c:pt>
                <c:pt idx="7940">
                  <c:v>0.42517361111111113</c:v>
                </c:pt>
                <c:pt idx="7941">
                  <c:v>0.42518518518518517</c:v>
                </c:pt>
                <c:pt idx="7942">
                  <c:v>0.4251967592592592</c:v>
                </c:pt>
                <c:pt idx="7943">
                  <c:v>0.42520833333333335</c:v>
                </c:pt>
                <c:pt idx="7944">
                  <c:v>0.42521990740740739</c:v>
                </c:pt>
                <c:pt idx="7945">
                  <c:v>0.42523148148148149</c:v>
                </c:pt>
                <c:pt idx="7946">
                  <c:v>0.42524305555555553</c:v>
                </c:pt>
                <c:pt idx="7947">
                  <c:v>0.42525462962962962</c:v>
                </c:pt>
                <c:pt idx="7948">
                  <c:v>0.42526620370370366</c:v>
                </c:pt>
                <c:pt idx="7949">
                  <c:v>0.42527777777777781</c:v>
                </c:pt>
                <c:pt idx="7950">
                  <c:v>0.42528935185185185</c:v>
                </c:pt>
                <c:pt idx="7951">
                  <c:v>0.42530092592592594</c:v>
                </c:pt>
                <c:pt idx="7952">
                  <c:v>0.42531249999999998</c:v>
                </c:pt>
                <c:pt idx="7953">
                  <c:v>0.42532407407407408</c:v>
                </c:pt>
                <c:pt idx="7954">
                  <c:v>0.42533564814814812</c:v>
                </c:pt>
                <c:pt idx="7955">
                  <c:v>0.42534722222222227</c:v>
                </c:pt>
                <c:pt idx="7956">
                  <c:v>0.4253587962962963</c:v>
                </c:pt>
                <c:pt idx="7957">
                  <c:v>0.4253703703703704</c:v>
                </c:pt>
                <c:pt idx="7958">
                  <c:v>0.42538194444444444</c:v>
                </c:pt>
                <c:pt idx="7959">
                  <c:v>0.42539351851851853</c:v>
                </c:pt>
                <c:pt idx="7960">
                  <c:v>0.42540509259259257</c:v>
                </c:pt>
                <c:pt idx="7961">
                  <c:v>0.42541666666666672</c:v>
                </c:pt>
                <c:pt idx="7962">
                  <c:v>0.42542824074074076</c:v>
                </c:pt>
                <c:pt idx="7963">
                  <c:v>0.4254398148148148</c:v>
                </c:pt>
                <c:pt idx="7964">
                  <c:v>0.42545138888888889</c:v>
                </c:pt>
                <c:pt idx="7965">
                  <c:v>0.42546296296296293</c:v>
                </c:pt>
                <c:pt idx="7966">
                  <c:v>0.42547453703703703</c:v>
                </c:pt>
                <c:pt idx="7967">
                  <c:v>0.42548611111111106</c:v>
                </c:pt>
                <c:pt idx="7968">
                  <c:v>0.42549768518518521</c:v>
                </c:pt>
                <c:pt idx="7969">
                  <c:v>0.42550925925925925</c:v>
                </c:pt>
                <c:pt idx="7970">
                  <c:v>0.42552083333333335</c:v>
                </c:pt>
                <c:pt idx="7971">
                  <c:v>0.42553240740740739</c:v>
                </c:pt>
                <c:pt idx="7972">
                  <c:v>0.42554398148148148</c:v>
                </c:pt>
                <c:pt idx="7973">
                  <c:v>0.42555555555555552</c:v>
                </c:pt>
                <c:pt idx="7974">
                  <c:v>0.42556712962962967</c:v>
                </c:pt>
                <c:pt idx="7975">
                  <c:v>0.42557870370370371</c:v>
                </c:pt>
                <c:pt idx="7976">
                  <c:v>0.4255902777777778</c:v>
                </c:pt>
                <c:pt idx="7977">
                  <c:v>0.42560185185185184</c:v>
                </c:pt>
                <c:pt idx="7978">
                  <c:v>0.42561342592592594</c:v>
                </c:pt>
                <c:pt idx="7979">
                  <c:v>0.42562499999999998</c:v>
                </c:pt>
                <c:pt idx="7980">
                  <c:v>0.42563657407407413</c:v>
                </c:pt>
                <c:pt idx="7981">
                  <c:v>0.42564814814814816</c:v>
                </c:pt>
                <c:pt idx="7982">
                  <c:v>0.4256597222222222</c:v>
                </c:pt>
                <c:pt idx="7983">
                  <c:v>0.4256712962962963</c:v>
                </c:pt>
                <c:pt idx="7984">
                  <c:v>0.42568287037037034</c:v>
                </c:pt>
                <c:pt idx="7985">
                  <c:v>0.42569444444444443</c:v>
                </c:pt>
                <c:pt idx="7986">
                  <c:v>0.42570601851851847</c:v>
                </c:pt>
                <c:pt idx="7987">
                  <c:v>0.42571759259259262</c:v>
                </c:pt>
                <c:pt idx="7988">
                  <c:v>0.42572916666666666</c:v>
                </c:pt>
                <c:pt idx="7989">
                  <c:v>0.42574074074074075</c:v>
                </c:pt>
                <c:pt idx="7990">
                  <c:v>0.42575231481481479</c:v>
                </c:pt>
                <c:pt idx="7991">
                  <c:v>0.42576388888888889</c:v>
                </c:pt>
                <c:pt idx="7992">
                  <c:v>0.42577546296296293</c:v>
                </c:pt>
                <c:pt idx="7993">
                  <c:v>0.42578703703703707</c:v>
                </c:pt>
                <c:pt idx="7994">
                  <c:v>0.42579861111111111</c:v>
                </c:pt>
                <c:pt idx="7995">
                  <c:v>0.42581018518518521</c:v>
                </c:pt>
                <c:pt idx="7996">
                  <c:v>0.42582175925925925</c:v>
                </c:pt>
                <c:pt idx="7997">
                  <c:v>0.42583333333333334</c:v>
                </c:pt>
                <c:pt idx="7998">
                  <c:v>0.42584490740740738</c:v>
                </c:pt>
                <c:pt idx="7999">
                  <c:v>0.42585648148148153</c:v>
                </c:pt>
                <c:pt idx="8000">
                  <c:v>0.42586805555555557</c:v>
                </c:pt>
                <c:pt idx="8001">
                  <c:v>0.42587962962962966</c:v>
                </c:pt>
                <c:pt idx="8002">
                  <c:v>0.4258912037037037</c:v>
                </c:pt>
                <c:pt idx="8003">
                  <c:v>0.4259027777777778</c:v>
                </c:pt>
                <c:pt idx="8004">
                  <c:v>0.42591435185185184</c:v>
                </c:pt>
                <c:pt idx="8005">
                  <c:v>0.42592592592592587</c:v>
                </c:pt>
                <c:pt idx="8006">
                  <c:v>0.42593750000000002</c:v>
                </c:pt>
                <c:pt idx="8007">
                  <c:v>0.42594907407407406</c:v>
                </c:pt>
                <c:pt idx="8008">
                  <c:v>0.42596064814814816</c:v>
                </c:pt>
                <c:pt idx="8009">
                  <c:v>0.4259722222222222</c:v>
                </c:pt>
                <c:pt idx="8010">
                  <c:v>0.42598379629629629</c:v>
                </c:pt>
                <c:pt idx="8011">
                  <c:v>0.42599537037037033</c:v>
                </c:pt>
                <c:pt idx="8012">
                  <c:v>0.42600694444444448</c:v>
                </c:pt>
                <c:pt idx="8013">
                  <c:v>0.42601851851851852</c:v>
                </c:pt>
                <c:pt idx="8014">
                  <c:v>0.42603009259259261</c:v>
                </c:pt>
                <c:pt idx="8015">
                  <c:v>0.42604166666666665</c:v>
                </c:pt>
                <c:pt idx="8016">
                  <c:v>0.42605324074074075</c:v>
                </c:pt>
                <c:pt idx="8017">
                  <c:v>0.42606481481481479</c:v>
                </c:pt>
                <c:pt idx="8018">
                  <c:v>0.42607638888888894</c:v>
                </c:pt>
                <c:pt idx="8019">
                  <c:v>0.42608796296296297</c:v>
                </c:pt>
                <c:pt idx="8020">
                  <c:v>0.42609953703703707</c:v>
                </c:pt>
                <c:pt idx="8021">
                  <c:v>0.42611111111111111</c:v>
                </c:pt>
                <c:pt idx="8022">
                  <c:v>0.4261226851851852</c:v>
                </c:pt>
                <c:pt idx="8023">
                  <c:v>0.42613425925925924</c:v>
                </c:pt>
                <c:pt idx="8024">
                  <c:v>0.42614583333333328</c:v>
                </c:pt>
                <c:pt idx="8025">
                  <c:v>0.42615740740740743</c:v>
                </c:pt>
                <c:pt idx="8026">
                  <c:v>0.42616898148148147</c:v>
                </c:pt>
                <c:pt idx="8027">
                  <c:v>0.42618055555555556</c:v>
                </c:pt>
                <c:pt idx="8028">
                  <c:v>0.4261921296296296</c:v>
                </c:pt>
                <c:pt idx="8029">
                  <c:v>0.4262037037037037</c:v>
                </c:pt>
                <c:pt idx="8030">
                  <c:v>0.42621527777777773</c:v>
                </c:pt>
                <c:pt idx="8031">
                  <c:v>0.42622685185185188</c:v>
                </c:pt>
                <c:pt idx="8032">
                  <c:v>0.42623842592592592</c:v>
                </c:pt>
                <c:pt idx="8033">
                  <c:v>0.42625000000000002</c:v>
                </c:pt>
                <c:pt idx="8034">
                  <c:v>0.42626157407407406</c:v>
                </c:pt>
                <c:pt idx="8035">
                  <c:v>0.42627314814814815</c:v>
                </c:pt>
                <c:pt idx="8036">
                  <c:v>0.42628472222222219</c:v>
                </c:pt>
                <c:pt idx="8037">
                  <c:v>0.42629629629629634</c:v>
                </c:pt>
                <c:pt idx="8038">
                  <c:v>0.42630787037037038</c:v>
                </c:pt>
                <c:pt idx="8039">
                  <c:v>0.42631944444444447</c:v>
                </c:pt>
                <c:pt idx="8040">
                  <c:v>0.42633101851851851</c:v>
                </c:pt>
                <c:pt idx="8041">
                  <c:v>0.42634259259259261</c:v>
                </c:pt>
                <c:pt idx="8042">
                  <c:v>0.42635416666666665</c:v>
                </c:pt>
                <c:pt idx="8043">
                  <c:v>0.4263657407407408</c:v>
                </c:pt>
                <c:pt idx="8044">
                  <c:v>0.42637731481481483</c:v>
                </c:pt>
                <c:pt idx="8045">
                  <c:v>0.42638888888888887</c:v>
                </c:pt>
                <c:pt idx="8046">
                  <c:v>0.42640046296296297</c:v>
                </c:pt>
                <c:pt idx="8047">
                  <c:v>0.42641203703703701</c:v>
                </c:pt>
                <c:pt idx="8048">
                  <c:v>0.4264236111111111</c:v>
                </c:pt>
                <c:pt idx="8049">
                  <c:v>0.42643518518518514</c:v>
                </c:pt>
                <c:pt idx="8050">
                  <c:v>0.42644675925925929</c:v>
                </c:pt>
                <c:pt idx="8051">
                  <c:v>0.42645833333333333</c:v>
                </c:pt>
                <c:pt idx="8052">
                  <c:v>0.42646990740740742</c:v>
                </c:pt>
                <c:pt idx="8053">
                  <c:v>0.42648148148148146</c:v>
                </c:pt>
                <c:pt idx="8054">
                  <c:v>0.42649305555555556</c:v>
                </c:pt>
                <c:pt idx="8055">
                  <c:v>0.42650462962962959</c:v>
                </c:pt>
                <c:pt idx="8056">
                  <c:v>0.42651620370370374</c:v>
                </c:pt>
                <c:pt idx="8057">
                  <c:v>0.42652777777777778</c:v>
                </c:pt>
                <c:pt idx="8058">
                  <c:v>0.42653935185185188</c:v>
                </c:pt>
                <c:pt idx="8059">
                  <c:v>0.42655092592592592</c:v>
                </c:pt>
                <c:pt idx="8060">
                  <c:v>0.42656250000000001</c:v>
                </c:pt>
                <c:pt idx="8061">
                  <c:v>0.42657407407407405</c:v>
                </c:pt>
                <c:pt idx="8062">
                  <c:v>0.4265856481481482</c:v>
                </c:pt>
                <c:pt idx="8063">
                  <c:v>0.42659722222222224</c:v>
                </c:pt>
                <c:pt idx="8064">
                  <c:v>0.42660879629629633</c:v>
                </c:pt>
                <c:pt idx="8065">
                  <c:v>0.42662037037037037</c:v>
                </c:pt>
                <c:pt idx="8066">
                  <c:v>0.42663194444444441</c:v>
                </c:pt>
                <c:pt idx="8067">
                  <c:v>0.42664351851851851</c:v>
                </c:pt>
                <c:pt idx="8068">
                  <c:v>0.42665509259259254</c:v>
                </c:pt>
                <c:pt idx="8069">
                  <c:v>0.42666666666666669</c:v>
                </c:pt>
                <c:pt idx="8070">
                  <c:v>0.42667824074074073</c:v>
                </c:pt>
                <c:pt idx="8071">
                  <c:v>0.42668981481481483</c:v>
                </c:pt>
                <c:pt idx="8072">
                  <c:v>0.42670138888888887</c:v>
                </c:pt>
                <c:pt idx="8073">
                  <c:v>0.42671296296296296</c:v>
                </c:pt>
                <c:pt idx="8074">
                  <c:v>0.426724537037037</c:v>
                </c:pt>
                <c:pt idx="8075">
                  <c:v>0.42673611111111115</c:v>
                </c:pt>
                <c:pt idx="8076">
                  <c:v>0.42674768518518519</c:v>
                </c:pt>
                <c:pt idx="8077">
                  <c:v>0.42675925925925928</c:v>
                </c:pt>
                <c:pt idx="8078">
                  <c:v>0.42677083333333332</c:v>
                </c:pt>
                <c:pt idx="8079">
                  <c:v>0.42678240740740742</c:v>
                </c:pt>
                <c:pt idx="8080">
                  <c:v>0.42679398148148145</c:v>
                </c:pt>
                <c:pt idx="8081">
                  <c:v>0.4268055555555556</c:v>
                </c:pt>
                <c:pt idx="8082">
                  <c:v>0.42681712962962964</c:v>
                </c:pt>
                <c:pt idx="8083">
                  <c:v>0.42682870370370374</c:v>
                </c:pt>
                <c:pt idx="8084">
                  <c:v>0.42684027777777778</c:v>
                </c:pt>
                <c:pt idx="8085">
                  <c:v>0.42685185185185182</c:v>
                </c:pt>
                <c:pt idx="8086">
                  <c:v>0.42686342592592591</c:v>
                </c:pt>
                <c:pt idx="8087">
                  <c:v>0.42687499999999995</c:v>
                </c:pt>
                <c:pt idx="8088">
                  <c:v>0.4268865740740741</c:v>
                </c:pt>
                <c:pt idx="8089">
                  <c:v>0.42689814814814814</c:v>
                </c:pt>
                <c:pt idx="8090">
                  <c:v>0.42690972222222223</c:v>
                </c:pt>
                <c:pt idx="8091">
                  <c:v>0.42692129629629627</c:v>
                </c:pt>
                <c:pt idx="8092">
                  <c:v>0.42693287037037037</c:v>
                </c:pt>
                <c:pt idx="8093">
                  <c:v>0.4269444444444444</c:v>
                </c:pt>
                <c:pt idx="8094">
                  <c:v>0.42695601851851855</c:v>
                </c:pt>
                <c:pt idx="8095">
                  <c:v>0.42696759259259259</c:v>
                </c:pt>
                <c:pt idx="8096">
                  <c:v>0.42697916666666669</c:v>
                </c:pt>
                <c:pt idx="8097">
                  <c:v>0.42699074074074073</c:v>
                </c:pt>
                <c:pt idx="8098">
                  <c:v>0.42700231481481482</c:v>
                </c:pt>
                <c:pt idx="8099">
                  <c:v>0.42701388888888886</c:v>
                </c:pt>
                <c:pt idx="8100">
                  <c:v>0.42702546296296301</c:v>
                </c:pt>
                <c:pt idx="8101">
                  <c:v>0.42703703703703705</c:v>
                </c:pt>
                <c:pt idx="8102">
                  <c:v>0.42704861111111114</c:v>
                </c:pt>
                <c:pt idx="8103">
                  <c:v>0.42706018518518518</c:v>
                </c:pt>
                <c:pt idx="8104">
                  <c:v>0.42707175925925928</c:v>
                </c:pt>
                <c:pt idx="8105">
                  <c:v>0.42708333333333331</c:v>
                </c:pt>
                <c:pt idx="8106">
                  <c:v>0.42709490740740735</c:v>
                </c:pt>
                <c:pt idx="8107">
                  <c:v>0.4271064814814815</c:v>
                </c:pt>
                <c:pt idx="8108">
                  <c:v>0.42711805555555554</c:v>
                </c:pt>
                <c:pt idx="8109">
                  <c:v>0.42712962962962964</c:v>
                </c:pt>
                <c:pt idx="8110">
                  <c:v>0.42714120370370368</c:v>
                </c:pt>
                <c:pt idx="8111">
                  <c:v>0.42715277777777777</c:v>
                </c:pt>
                <c:pt idx="8112">
                  <c:v>0.42716435185185181</c:v>
                </c:pt>
                <c:pt idx="8113">
                  <c:v>0.42717592592592596</c:v>
                </c:pt>
                <c:pt idx="8114">
                  <c:v>0.4271875</c:v>
                </c:pt>
                <c:pt idx="8115">
                  <c:v>0.42719907407407409</c:v>
                </c:pt>
                <c:pt idx="8116">
                  <c:v>0.42721064814814813</c:v>
                </c:pt>
                <c:pt idx="8117">
                  <c:v>0.42722222222222223</c:v>
                </c:pt>
                <c:pt idx="8118">
                  <c:v>0.42723379629629626</c:v>
                </c:pt>
                <c:pt idx="8119">
                  <c:v>0.42724537037037041</c:v>
                </c:pt>
                <c:pt idx="8120">
                  <c:v>0.42725694444444445</c:v>
                </c:pt>
                <c:pt idx="8121">
                  <c:v>0.42726851851851855</c:v>
                </c:pt>
                <c:pt idx="8122">
                  <c:v>0.42728009259259259</c:v>
                </c:pt>
                <c:pt idx="8123">
                  <c:v>0.42729166666666668</c:v>
                </c:pt>
                <c:pt idx="8124">
                  <c:v>0.42730324074074072</c:v>
                </c:pt>
                <c:pt idx="8125">
                  <c:v>0.42731481481481487</c:v>
                </c:pt>
                <c:pt idx="8126">
                  <c:v>0.42732638888888891</c:v>
                </c:pt>
                <c:pt idx="8127">
                  <c:v>0.42733796296296295</c:v>
                </c:pt>
                <c:pt idx="8128">
                  <c:v>0.42734953703703704</c:v>
                </c:pt>
                <c:pt idx="8129">
                  <c:v>0.42736111111111108</c:v>
                </c:pt>
                <c:pt idx="8130">
                  <c:v>0.42737268518518517</c:v>
                </c:pt>
                <c:pt idx="8131">
                  <c:v>0.42738425925925921</c:v>
                </c:pt>
                <c:pt idx="8132">
                  <c:v>0.42739583333333336</c:v>
                </c:pt>
                <c:pt idx="8133">
                  <c:v>0.4274074074074074</c:v>
                </c:pt>
                <c:pt idx="8134">
                  <c:v>0.4274189814814815</c:v>
                </c:pt>
                <c:pt idx="8135">
                  <c:v>0.42743055555555554</c:v>
                </c:pt>
                <c:pt idx="8136">
                  <c:v>0.42744212962962963</c:v>
                </c:pt>
                <c:pt idx="8137">
                  <c:v>0.42745370370370367</c:v>
                </c:pt>
                <c:pt idx="8138">
                  <c:v>0.42746527777777782</c:v>
                </c:pt>
                <c:pt idx="8139">
                  <c:v>0.42747685185185186</c:v>
                </c:pt>
                <c:pt idx="8140">
                  <c:v>0.42748842592592595</c:v>
                </c:pt>
                <c:pt idx="8141">
                  <c:v>0.42749999999999999</c:v>
                </c:pt>
                <c:pt idx="8142">
                  <c:v>0.42751157407407409</c:v>
                </c:pt>
                <c:pt idx="8143">
                  <c:v>0.42752314814814812</c:v>
                </c:pt>
                <c:pt idx="8144">
                  <c:v>0.42753472222222227</c:v>
                </c:pt>
                <c:pt idx="8145">
                  <c:v>0.42754629629629631</c:v>
                </c:pt>
                <c:pt idx="8146">
                  <c:v>0.42755787037037035</c:v>
                </c:pt>
                <c:pt idx="8147">
                  <c:v>0.42756944444444445</c:v>
                </c:pt>
                <c:pt idx="8148">
                  <c:v>0.42758101851851849</c:v>
                </c:pt>
                <c:pt idx="8149">
                  <c:v>0.42759259259259258</c:v>
                </c:pt>
                <c:pt idx="8150">
                  <c:v>0.42760416666666662</c:v>
                </c:pt>
                <c:pt idx="8151">
                  <c:v>0.42761574074074077</c:v>
                </c:pt>
                <c:pt idx="8152">
                  <c:v>0.42762731481481481</c:v>
                </c:pt>
                <c:pt idx="8153">
                  <c:v>0.4276388888888889</c:v>
                </c:pt>
                <c:pt idx="8154">
                  <c:v>0.42765046296296294</c:v>
                </c:pt>
                <c:pt idx="8155">
                  <c:v>0.42766203703703703</c:v>
                </c:pt>
                <c:pt idx="8156">
                  <c:v>0.42767361111111107</c:v>
                </c:pt>
                <c:pt idx="8157">
                  <c:v>0.42768518518518522</c:v>
                </c:pt>
                <c:pt idx="8158">
                  <c:v>0.42769675925925926</c:v>
                </c:pt>
                <c:pt idx="8159">
                  <c:v>0.42770833333333336</c:v>
                </c:pt>
                <c:pt idx="8160">
                  <c:v>0.4277199074074074</c:v>
                </c:pt>
                <c:pt idx="8161">
                  <c:v>0.42773148148148149</c:v>
                </c:pt>
                <c:pt idx="8162">
                  <c:v>0.42774305555555553</c:v>
                </c:pt>
                <c:pt idx="8163">
                  <c:v>0.42775462962962968</c:v>
                </c:pt>
                <c:pt idx="8164">
                  <c:v>0.42776620370370372</c:v>
                </c:pt>
                <c:pt idx="8165">
                  <c:v>0.42777777777777781</c:v>
                </c:pt>
                <c:pt idx="8166">
                  <c:v>0.42778935185185185</c:v>
                </c:pt>
                <c:pt idx="8167">
                  <c:v>0.42780092592592595</c:v>
                </c:pt>
                <c:pt idx="8168">
                  <c:v>0.42781249999999998</c:v>
                </c:pt>
                <c:pt idx="8169">
                  <c:v>0.42782407407407402</c:v>
                </c:pt>
                <c:pt idx="8170">
                  <c:v>0.42783564814814817</c:v>
                </c:pt>
                <c:pt idx="8171">
                  <c:v>0.42784722222222221</c:v>
                </c:pt>
                <c:pt idx="8172">
                  <c:v>0.42785879629629631</c:v>
                </c:pt>
                <c:pt idx="8173">
                  <c:v>0.42787037037037035</c:v>
                </c:pt>
                <c:pt idx="8174">
                  <c:v>0.42788194444444444</c:v>
                </c:pt>
                <c:pt idx="8175">
                  <c:v>0.42789351851851848</c:v>
                </c:pt>
                <c:pt idx="8176">
                  <c:v>0.42790509259259263</c:v>
                </c:pt>
                <c:pt idx="8177">
                  <c:v>0.42791666666666667</c:v>
                </c:pt>
                <c:pt idx="8178">
                  <c:v>0.42792824074074076</c:v>
                </c:pt>
                <c:pt idx="8179">
                  <c:v>0.4279398148148148</c:v>
                </c:pt>
                <c:pt idx="8180">
                  <c:v>0.4279513888888889</c:v>
                </c:pt>
                <c:pt idx="8181">
                  <c:v>0.42796296296296293</c:v>
                </c:pt>
                <c:pt idx="8182">
                  <c:v>0.42797453703703708</c:v>
                </c:pt>
                <c:pt idx="8183">
                  <c:v>0.42798611111111112</c:v>
                </c:pt>
                <c:pt idx="8184">
                  <c:v>0.42799768518518522</c:v>
                </c:pt>
                <c:pt idx="8185">
                  <c:v>0.42800925925925926</c:v>
                </c:pt>
                <c:pt idx="8186">
                  <c:v>0.42802083333333335</c:v>
                </c:pt>
                <c:pt idx="8187">
                  <c:v>0.42803240740740739</c:v>
                </c:pt>
                <c:pt idx="8188">
                  <c:v>0.42804398148148143</c:v>
                </c:pt>
                <c:pt idx="8189">
                  <c:v>0.42805555555555558</c:v>
                </c:pt>
                <c:pt idx="8190">
                  <c:v>0.42806712962962962</c:v>
                </c:pt>
                <c:pt idx="8191">
                  <c:v>0.42807870370370371</c:v>
                </c:pt>
                <c:pt idx="8192">
                  <c:v>0.42809027777777775</c:v>
                </c:pt>
                <c:pt idx="8193">
                  <c:v>0.42810185185185184</c:v>
                </c:pt>
                <c:pt idx="8194">
                  <c:v>0.42811342592592588</c:v>
                </c:pt>
                <c:pt idx="8195">
                  <c:v>0.42812500000000003</c:v>
                </c:pt>
                <c:pt idx="8196">
                  <c:v>0.42813657407407407</c:v>
                </c:pt>
                <c:pt idx="8197">
                  <c:v>0.42814814814814817</c:v>
                </c:pt>
                <c:pt idx="8198">
                  <c:v>0.42815972222222221</c:v>
                </c:pt>
                <c:pt idx="8199">
                  <c:v>0.4281712962962963</c:v>
                </c:pt>
                <c:pt idx="8200">
                  <c:v>0.42818287037037034</c:v>
                </c:pt>
                <c:pt idx="8201">
                  <c:v>0.42819444444444449</c:v>
                </c:pt>
                <c:pt idx="8202">
                  <c:v>0.42820601851851853</c:v>
                </c:pt>
                <c:pt idx="8203">
                  <c:v>0.42821759259259262</c:v>
                </c:pt>
                <c:pt idx="8204">
                  <c:v>0.42822916666666666</c:v>
                </c:pt>
                <c:pt idx="8205">
                  <c:v>0.42824074074074076</c:v>
                </c:pt>
                <c:pt idx="8206">
                  <c:v>0.42825231481481479</c:v>
                </c:pt>
                <c:pt idx="8207">
                  <c:v>0.42826388888888883</c:v>
                </c:pt>
                <c:pt idx="8208">
                  <c:v>0.42827546296296298</c:v>
                </c:pt>
                <c:pt idx="8209">
                  <c:v>0.42828703703703702</c:v>
                </c:pt>
                <c:pt idx="8210">
                  <c:v>0.42829861111111112</c:v>
                </c:pt>
                <c:pt idx="8211">
                  <c:v>0.42831018518518515</c:v>
                </c:pt>
                <c:pt idx="8212">
                  <c:v>0.42832175925925925</c:v>
                </c:pt>
                <c:pt idx="8213">
                  <c:v>0.42833333333333329</c:v>
                </c:pt>
                <c:pt idx="8214">
                  <c:v>0.42834490740740744</c:v>
                </c:pt>
                <c:pt idx="8215">
                  <c:v>0.42835648148148148</c:v>
                </c:pt>
                <c:pt idx="8216">
                  <c:v>0.42836805555555557</c:v>
                </c:pt>
                <c:pt idx="8217">
                  <c:v>0.42837962962962961</c:v>
                </c:pt>
                <c:pt idx="8218">
                  <c:v>0.4283912037037037</c:v>
                </c:pt>
                <c:pt idx="8219">
                  <c:v>0.42840277777777774</c:v>
                </c:pt>
                <c:pt idx="8220">
                  <c:v>0.42841435185185189</c:v>
                </c:pt>
                <c:pt idx="8221">
                  <c:v>0.42842592592592593</c:v>
                </c:pt>
                <c:pt idx="8222">
                  <c:v>0.42843750000000003</c:v>
                </c:pt>
                <c:pt idx="8223">
                  <c:v>0.42844907407407407</c:v>
                </c:pt>
                <c:pt idx="8224">
                  <c:v>0.42846064814814816</c:v>
                </c:pt>
                <c:pt idx="8225">
                  <c:v>0.4284722222222222</c:v>
                </c:pt>
                <c:pt idx="8226">
                  <c:v>0.42848379629629635</c:v>
                </c:pt>
                <c:pt idx="8227">
                  <c:v>0.42849537037037039</c:v>
                </c:pt>
                <c:pt idx="8228">
                  <c:v>0.42850694444444448</c:v>
                </c:pt>
                <c:pt idx="8229">
                  <c:v>0.42851851851851852</c:v>
                </c:pt>
                <c:pt idx="8230">
                  <c:v>0.42853009259259256</c:v>
                </c:pt>
                <c:pt idx="8231">
                  <c:v>0.42854166666666665</c:v>
                </c:pt>
                <c:pt idx="8232">
                  <c:v>0.42855324074074069</c:v>
                </c:pt>
                <c:pt idx="8233">
                  <c:v>0.42856481481481484</c:v>
                </c:pt>
                <c:pt idx="8234">
                  <c:v>0.42857638888888888</c:v>
                </c:pt>
                <c:pt idx="8235">
                  <c:v>0.42858796296296298</c:v>
                </c:pt>
                <c:pt idx="8236">
                  <c:v>0.42859953703703701</c:v>
                </c:pt>
                <c:pt idx="8237">
                  <c:v>0.42861111111111111</c:v>
                </c:pt>
                <c:pt idx="8238">
                  <c:v>0.42862268518518515</c:v>
                </c:pt>
                <c:pt idx="8239">
                  <c:v>0.4286342592592593</c:v>
                </c:pt>
                <c:pt idx="8240">
                  <c:v>0.42864583333333334</c:v>
                </c:pt>
                <c:pt idx="8241">
                  <c:v>0.42865740740740743</c:v>
                </c:pt>
                <c:pt idx="8242">
                  <c:v>0.42866898148148147</c:v>
                </c:pt>
                <c:pt idx="8243">
                  <c:v>0.42868055555555556</c:v>
                </c:pt>
                <c:pt idx="8244">
                  <c:v>0.4286921296296296</c:v>
                </c:pt>
                <c:pt idx="8245">
                  <c:v>0.42870370370370375</c:v>
                </c:pt>
                <c:pt idx="8246">
                  <c:v>0.42871527777777779</c:v>
                </c:pt>
                <c:pt idx="8247">
                  <c:v>0.42872685185185189</c:v>
                </c:pt>
                <c:pt idx="8248">
                  <c:v>0.42873842592592593</c:v>
                </c:pt>
                <c:pt idx="8249">
                  <c:v>0.42874999999999996</c:v>
                </c:pt>
                <c:pt idx="8250">
                  <c:v>0.42876157407407406</c:v>
                </c:pt>
                <c:pt idx="8251">
                  <c:v>0.4287731481481481</c:v>
                </c:pt>
                <c:pt idx="8252">
                  <c:v>0.42878472222222225</c:v>
                </c:pt>
                <c:pt idx="8253">
                  <c:v>0.42879629629629629</c:v>
                </c:pt>
                <c:pt idx="8254">
                  <c:v>0.42880787037037038</c:v>
                </c:pt>
                <c:pt idx="8255">
                  <c:v>0.42881944444444442</c:v>
                </c:pt>
                <c:pt idx="8256">
                  <c:v>0.42883101851851851</c:v>
                </c:pt>
                <c:pt idx="8257">
                  <c:v>0.42884259259259255</c:v>
                </c:pt>
                <c:pt idx="8258">
                  <c:v>0.4288541666666667</c:v>
                </c:pt>
                <c:pt idx="8259">
                  <c:v>0.42886574074074074</c:v>
                </c:pt>
                <c:pt idx="8260">
                  <c:v>0.42887731481481484</c:v>
                </c:pt>
                <c:pt idx="8261">
                  <c:v>0.42888888888888888</c:v>
                </c:pt>
                <c:pt idx="8262">
                  <c:v>0.42890046296296297</c:v>
                </c:pt>
                <c:pt idx="8263">
                  <c:v>0.42891203703703701</c:v>
                </c:pt>
                <c:pt idx="8264">
                  <c:v>0.42892361111111116</c:v>
                </c:pt>
                <c:pt idx="8265">
                  <c:v>0.4289351851851852</c:v>
                </c:pt>
                <c:pt idx="8266">
                  <c:v>0.42894675925925929</c:v>
                </c:pt>
                <c:pt idx="8267">
                  <c:v>0.42895833333333333</c:v>
                </c:pt>
                <c:pt idx="8268">
                  <c:v>0.42896990740740737</c:v>
                </c:pt>
                <c:pt idx="8269">
                  <c:v>0.42898148148148146</c:v>
                </c:pt>
                <c:pt idx="8270">
                  <c:v>0.4289930555555555</c:v>
                </c:pt>
                <c:pt idx="8271">
                  <c:v>0.42900462962962965</c:v>
                </c:pt>
                <c:pt idx="8272">
                  <c:v>0.42901620370370369</c:v>
                </c:pt>
                <c:pt idx="8273">
                  <c:v>0.42902777777777779</c:v>
                </c:pt>
                <c:pt idx="8274">
                  <c:v>0.42903935185185182</c:v>
                </c:pt>
                <c:pt idx="8275">
                  <c:v>0.42905092592592592</c:v>
                </c:pt>
                <c:pt idx="8276">
                  <c:v>0.42906249999999996</c:v>
                </c:pt>
                <c:pt idx="8277">
                  <c:v>0.42907407407407411</c:v>
                </c:pt>
                <c:pt idx="8278">
                  <c:v>0.42908564814814815</c:v>
                </c:pt>
                <c:pt idx="8279">
                  <c:v>0.42909722222222224</c:v>
                </c:pt>
                <c:pt idx="8280">
                  <c:v>0.42910879629629628</c:v>
                </c:pt>
                <c:pt idx="8281">
                  <c:v>0.42912037037037037</c:v>
                </c:pt>
                <c:pt idx="8282">
                  <c:v>0.42913194444444441</c:v>
                </c:pt>
                <c:pt idx="8283">
                  <c:v>0.42914351851851856</c:v>
                </c:pt>
                <c:pt idx="8284">
                  <c:v>0.4291550925925926</c:v>
                </c:pt>
                <c:pt idx="8285">
                  <c:v>0.4291666666666667</c:v>
                </c:pt>
                <c:pt idx="8286">
                  <c:v>0.42917824074074074</c:v>
                </c:pt>
                <c:pt idx="8287">
                  <c:v>0.42918981481481483</c:v>
                </c:pt>
                <c:pt idx="8288">
                  <c:v>0.42920138888888887</c:v>
                </c:pt>
                <c:pt idx="8289">
                  <c:v>0.42921296296296302</c:v>
                </c:pt>
                <c:pt idx="8290">
                  <c:v>0.42922453703703706</c:v>
                </c:pt>
                <c:pt idx="8291">
                  <c:v>0.4292361111111111</c:v>
                </c:pt>
                <c:pt idx="8292">
                  <c:v>0.42924768518518519</c:v>
                </c:pt>
                <c:pt idx="8293">
                  <c:v>0.42925925925925923</c:v>
                </c:pt>
                <c:pt idx="8294">
                  <c:v>0.42927083333333332</c:v>
                </c:pt>
                <c:pt idx="8295">
                  <c:v>0.42928240740740736</c:v>
                </c:pt>
                <c:pt idx="8296">
                  <c:v>0.42929398148148151</c:v>
                </c:pt>
                <c:pt idx="8297">
                  <c:v>0.42930555555555555</c:v>
                </c:pt>
                <c:pt idx="8298">
                  <c:v>0.42931712962962965</c:v>
                </c:pt>
                <c:pt idx="8299">
                  <c:v>0.42932870370370368</c:v>
                </c:pt>
                <c:pt idx="8300">
                  <c:v>0.42934027777777778</c:v>
                </c:pt>
                <c:pt idx="8301">
                  <c:v>0.42935185185185182</c:v>
                </c:pt>
                <c:pt idx="8302">
                  <c:v>0.42936342592592597</c:v>
                </c:pt>
                <c:pt idx="8303">
                  <c:v>0.42937500000000001</c:v>
                </c:pt>
                <c:pt idx="8304">
                  <c:v>0.4293865740740741</c:v>
                </c:pt>
                <c:pt idx="8305">
                  <c:v>0.42939814814814814</c:v>
                </c:pt>
                <c:pt idx="8306">
                  <c:v>0.42940972222222223</c:v>
                </c:pt>
                <c:pt idx="8307">
                  <c:v>0.42942129629629627</c:v>
                </c:pt>
                <c:pt idx="8308">
                  <c:v>0.42943287037037042</c:v>
                </c:pt>
                <c:pt idx="8309">
                  <c:v>0.42944444444444446</c:v>
                </c:pt>
                <c:pt idx="8310">
                  <c:v>0.4294560185185185</c:v>
                </c:pt>
                <c:pt idx="8311">
                  <c:v>0.4294675925925926</c:v>
                </c:pt>
                <c:pt idx="8312">
                  <c:v>0.42947916666666663</c:v>
                </c:pt>
                <c:pt idx="8313">
                  <c:v>0.42949074074074073</c:v>
                </c:pt>
                <c:pt idx="8314">
                  <c:v>0.42950231481481477</c:v>
                </c:pt>
                <c:pt idx="8315">
                  <c:v>0.42951388888888892</c:v>
                </c:pt>
                <c:pt idx="8316">
                  <c:v>0.42952546296296296</c:v>
                </c:pt>
                <c:pt idx="8317">
                  <c:v>0.42953703703703705</c:v>
                </c:pt>
                <c:pt idx="8318">
                  <c:v>0.42954861111111109</c:v>
                </c:pt>
                <c:pt idx="8319">
                  <c:v>0.42956018518518518</c:v>
                </c:pt>
                <c:pt idx="8320">
                  <c:v>0.42957175925925922</c:v>
                </c:pt>
                <c:pt idx="8321">
                  <c:v>0.42958333333333337</c:v>
                </c:pt>
                <c:pt idx="8322">
                  <c:v>0.42959490740740741</c:v>
                </c:pt>
                <c:pt idx="8323">
                  <c:v>0.42960648148148151</c:v>
                </c:pt>
                <c:pt idx="8324">
                  <c:v>0.42961805555555554</c:v>
                </c:pt>
                <c:pt idx="8325">
                  <c:v>0.42962962962962964</c:v>
                </c:pt>
                <c:pt idx="8326">
                  <c:v>0.42964120370370368</c:v>
                </c:pt>
                <c:pt idx="8327">
                  <c:v>0.42965277777777783</c:v>
                </c:pt>
                <c:pt idx="8328">
                  <c:v>0.42966435185185187</c:v>
                </c:pt>
                <c:pt idx="8329">
                  <c:v>0.42967592592592596</c:v>
                </c:pt>
                <c:pt idx="8330">
                  <c:v>0.4296875</c:v>
                </c:pt>
                <c:pt idx="8331">
                  <c:v>0.42969907407407404</c:v>
                </c:pt>
                <c:pt idx="8332">
                  <c:v>0.42971064814814813</c:v>
                </c:pt>
                <c:pt idx="8333">
                  <c:v>0.42972222222222217</c:v>
                </c:pt>
                <c:pt idx="8334">
                  <c:v>0.42973379629629632</c:v>
                </c:pt>
                <c:pt idx="8335">
                  <c:v>0.42974537037037036</c:v>
                </c:pt>
                <c:pt idx="8336">
                  <c:v>0.42975694444444446</c:v>
                </c:pt>
                <c:pt idx="8337">
                  <c:v>0.42976851851851849</c:v>
                </c:pt>
                <c:pt idx="8338">
                  <c:v>0.42978009259259259</c:v>
                </c:pt>
                <c:pt idx="8339">
                  <c:v>0.42979166666666663</c:v>
                </c:pt>
                <c:pt idx="8340">
                  <c:v>0.42980324074074078</c:v>
                </c:pt>
                <c:pt idx="8341">
                  <c:v>0.42981481481481482</c:v>
                </c:pt>
                <c:pt idx="8342">
                  <c:v>0.42982638888888891</c:v>
                </c:pt>
                <c:pt idx="8343">
                  <c:v>0.42983796296296295</c:v>
                </c:pt>
                <c:pt idx="8344">
                  <c:v>0.42984953703703704</c:v>
                </c:pt>
                <c:pt idx="8345">
                  <c:v>0.42986111111111108</c:v>
                </c:pt>
                <c:pt idx="8346">
                  <c:v>0.42987268518518523</c:v>
                </c:pt>
                <c:pt idx="8347">
                  <c:v>0.42988425925925927</c:v>
                </c:pt>
                <c:pt idx="8348">
                  <c:v>0.42989583333333337</c:v>
                </c:pt>
                <c:pt idx="8349">
                  <c:v>0.4299074074074074</c:v>
                </c:pt>
                <c:pt idx="8350">
                  <c:v>0.4299189814814815</c:v>
                </c:pt>
                <c:pt idx="8351">
                  <c:v>0.42993055555555554</c:v>
                </c:pt>
                <c:pt idx="8352">
                  <c:v>0.42994212962962958</c:v>
                </c:pt>
                <c:pt idx="8353">
                  <c:v>0.42995370370370373</c:v>
                </c:pt>
                <c:pt idx="8354">
                  <c:v>0.42996527777777777</c:v>
                </c:pt>
                <c:pt idx="8355">
                  <c:v>0.42997685185185186</c:v>
                </c:pt>
                <c:pt idx="8356">
                  <c:v>0.4299884259259259</c:v>
                </c:pt>
                <c:pt idx="8357">
                  <c:v>0.43</c:v>
                </c:pt>
                <c:pt idx="8358">
                  <c:v>0.43001157407407403</c:v>
                </c:pt>
                <c:pt idx="8359">
                  <c:v>0.43002314814814818</c:v>
                </c:pt>
                <c:pt idx="8360">
                  <c:v>0.43003472222222222</c:v>
                </c:pt>
                <c:pt idx="8361">
                  <c:v>0.43004629629629632</c:v>
                </c:pt>
                <c:pt idx="8362">
                  <c:v>0.43005787037037035</c:v>
                </c:pt>
                <c:pt idx="8363">
                  <c:v>0.43006944444444445</c:v>
                </c:pt>
                <c:pt idx="8364">
                  <c:v>0.43008101851851849</c:v>
                </c:pt>
                <c:pt idx="8365">
                  <c:v>0.43009259259259264</c:v>
                </c:pt>
                <c:pt idx="8366">
                  <c:v>0.43010416666666668</c:v>
                </c:pt>
                <c:pt idx="8367">
                  <c:v>0.43011574074074077</c:v>
                </c:pt>
                <c:pt idx="8368">
                  <c:v>0.43012731481481481</c:v>
                </c:pt>
                <c:pt idx="8369">
                  <c:v>0.4301388888888889</c:v>
                </c:pt>
                <c:pt idx="8370">
                  <c:v>0.43015046296296294</c:v>
                </c:pt>
                <c:pt idx="8371">
                  <c:v>0.43016203703703698</c:v>
                </c:pt>
                <c:pt idx="8372">
                  <c:v>0.43017361111111113</c:v>
                </c:pt>
                <c:pt idx="8373">
                  <c:v>0.43018518518518517</c:v>
                </c:pt>
                <c:pt idx="8374">
                  <c:v>0.43019675925925926</c:v>
                </c:pt>
                <c:pt idx="8375">
                  <c:v>0.4302083333333333</c:v>
                </c:pt>
                <c:pt idx="8376">
                  <c:v>0.4302199074074074</c:v>
                </c:pt>
                <c:pt idx="8377">
                  <c:v>0.43023148148148144</c:v>
                </c:pt>
                <c:pt idx="8378">
                  <c:v>0.43024305555555559</c:v>
                </c:pt>
                <c:pt idx="8379">
                  <c:v>0.43025462962962963</c:v>
                </c:pt>
                <c:pt idx="8380">
                  <c:v>0.43026620370370372</c:v>
                </c:pt>
                <c:pt idx="8381">
                  <c:v>0.43027777777777776</c:v>
                </c:pt>
                <c:pt idx="8382">
                  <c:v>0.43028935185185185</c:v>
                </c:pt>
                <c:pt idx="8383">
                  <c:v>0.43030092592592589</c:v>
                </c:pt>
                <c:pt idx="8384">
                  <c:v>0.43031250000000004</c:v>
                </c:pt>
                <c:pt idx="8385">
                  <c:v>0.43032407407407408</c:v>
                </c:pt>
                <c:pt idx="8386">
                  <c:v>0.43033564814814818</c:v>
                </c:pt>
                <c:pt idx="8387">
                  <c:v>0.43034722222222221</c:v>
                </c:pt>
                <c:pt idx="8388">
                  <c:v>0.43035879629629631</c:v>
                </c:pt>
                <c:pt idx="8389">
                  <c:v>0.43037037037037035</c:v>
                </c:pt>
                <c:pt idx="8390">
                  <c:v>0.4303819444444445</c:v>
                </c:pt>
                <c:pt idx="8391">
                  <c:v>0.43039351851851854</c:v>
                </c:pt>
                <c:pt idx="8392">
                  <c:v>0.43040509259259263</c:v>
                </c:pt>
                <c:pt idx="8393">
                  <c:v>0.43041666666666667</c:v>
                </c:pt>
                <c:pt idx="8394">
                  <c:v>0.43042824074074071</c:v>
                </c:pt>
                <c:pt idx="8395">
                  <c:v>0.4304398148148148</c:v>
                </c:pt>
                <c:pt idx="8396">
                  <c:v>0.43045138888888884</c:v>
                </c:pt>
                <c:pt idx="8397">
                  <c:v>0.43046296296296299</c:v>
                </c:pt>
                <c:pt idx="8398">
                  <c:v>0.43047453703703703</c:v>
                </c:pt>
                <c:pt idx="8399">
                  <c:v>0.43048611111111112</c:v>
                </c:pt>
                <c:pt idx="8400">
                  <c:v>0.43049768518518516</c:v>
                </c:pt>
                <c:pt idx="8401">
                  <c:v>0.43050925925925926</c:v>
                </c:pt>
                <c:pt idx="8402">
                  <c:v>0.4305208333333333</c:v>
                </c:pt>
                <c:pt idx="8403">
                  <c:v>0.43053240740740745</c:v>
                </c:pt>
                <c:pt idx="8404">
                  <c:v>0.43054398148148149</c:v>
                </c:pt>
                <c:pt idx="8405">
                  <c:v>0.43055555555555558</c:v>
                </c:pt>
                <c:pt idx="8406">
                  <c:v>0.43056712962962962</c:v>
                </c:pt>
                <c:pt idx="8407">
                  <c:v>0.43057870370370371</c:v>
                </c:pt>
                <c:pt idx="8408">
                  <c:v>0.43059027777777775</c:v>
                </c:pt>
                <c:pt idx="8409">
                  <c:v>0.4306018518518519</c:v>
                </c:pt>
                <c:pt idx="8410">
                  <c:v>0.43061342592592594</c:v>
                </c:pt>
                <c:pt idx="8411">
                  <c:v>0.43062500000000004</c:v>
                </c:pt>
                <c:pt idx="8412">
                  <c:v>0.43063657407407407</c:v>
                </c:pt>
                <c:pt idx="8413">
                  <c:v>0.43064814814814811</c:v>
                </c:pt>
                <c:pt idx="8414">
                  <c:v>0.43065972222222221</c:v>
                </c:pt>
                <c:pt idx="8415">
                  <c:v>0.43067129629629625</c:v>
                </c:pt>
                <c:pt idx="8416">
                  <c:v>0.4306828703703704</c:v>
                </c:pt>
                <c:pt idx="8417">
                  <c:v>0.43069444444444444</c:v>
                </c:pt>
                <c:pt idx="8418">
                  <c:v>0.43070601851851853</c:v>
                </c:pt>
                <c:pt idx="8419">
                  <c:v>0.43071759259259257</c:v>
                </c:pt>
                <c:pt idx="8420">
                  <c:v>0.43072916666666666</c:v>
                </c:pt>
                <c:pt idx="8421">
                  <c:v>0.4307407407407407</c:v>
                </c:pt>
                <c:pt idx="8422">
                  <c:v>0.43075231481481485</c:v>
                </c:pt>
                <c:pt idx="8423">
                  <c:v>0.43076388888888889</c:v>
                </c:pt>
                <c:pt idx="8424">
                  <c:v>0.43077546296296299</c:v>
                </c:pt>
                <c:pt idx="8425">
                  <c:v>0.43078703703703702</c:v>
                </c:pt>
                <c:pt idx="8426">
                  <c:v>0.43079861111111112</c:v>
                </c:pt>
                <c:pt idx="8427">
                  <c:v>0.43081018518518516</c:v>
                </c:pt>
                <c:pt idx="8428">
                  <c:v>0.43082175925925931</c:v>
                </c:pt>
                <c:pt idx="8429">
                  <c:v>0.43083333333333335</c:v>
                </c:pt>
                <c:pt idx="8430">
                  <c:v>0.43084490740740744</c:v>
                </c:pt>
                <c:pt idx="8431">
                  <c:v>0.43085648148148148</c:v>
                </c:pt>
                <c:pt idx="8432">
                  <c:v>0.43086805555555552</c:v>
                </c:pt>
                <c:pt idx="8433">
                  <c:v>0.43087962962962961</c:v>
                </c:pt>
                <c:pt idx="8434">
                  <c:v>0.43089120370370365</c:v>
                </c:pt>
                <c:pt idx="8435">
                  <c:v>0.4309027777777778</c:v>
                </c:pt>
                <c:pt idx="8436">
                  <c:v>0.43091435185185184</c:v>
                </c:pt>
                <c:pt idx="8437">
                  <c:v>0.43092592592592593</c:v>
                </c:pt>
                <c:pt idx="8438">
                  <c:v>0.43093749999999997</c:v>
                </c:pt>
                <c:pt idx="8439">
                  <c:v>0.43094907407407407</c:v>
                </c:pt>
                <c:pt idx="8440">
                  <c:v>0.43096064814814811</c:v>
                </c:pt>
                <c:pt idx="8441">
                  <c:v>0.43097222222222226</c:v>
                </c:pt>
                <c:pt idx="8442">
                  <c:v>0.4309837962962963</c:v>
                </c:pt>
                <c:pt idx="8443">
                  <c:v>0.43099537037037039</c:v>
                </c:pt>
                <c:pt idx="8444">
                  <c:v>0.43100694444444443</c:v>
                </c:pt>
                <c:pt idx="8445">
                  <c:v>0.43101851851851852</c:v>
                </c:pt>
                <c:pt idx="8446">
                  <c:v>0.43103009259259256</c:v>
                </c:pt>
                <c:pt idx="8447">
                  <c:v>0.43104166666666671</c:v>
                </c:pt>
                <c:pt idx="8448">
                  <c:v>0.43105324074074075</c:v>
                </c:pt>
                <c:pt idx="8449">
                  <c:v>0.43106481481481485</c:v>
                </c:pt>
                <c:pt idx="8450">
                  <c:v>0.43107638888888888</c:v>
                </c:pt>
                <c:pt idx="8451">
                  <c:v>0.43108796296296298</c:v>
                </c:pt>
                <c:pt idx="8452">
                  <c:v>0.43109953703703702</c:v>
                </c:pt>
                <c:pt idx="8453">
                  <c:v>0.43111111111111117</c:v>
                </c:pt>
                <c:pt idx="8454">
                  <c:v>0.43112268518518521</c:v>
                </c:pt>
                <c:pt idx="8455">
                  <c:v>0.43113425925925924</c:v>
                </c:pt>
                <c:pt idx="8456">
                  <c:v>0.43114583333333334</c:v>
                </c:pt>
                <c:pt idx="8457">
                  <c:v>0.43115740740740738</c:v>
                </c:pt>
                <c:pt idx="8458">
                  <c:v>0.43116898148148147</c:v>
                </c:pt>
                <c:pt idx="8459">
                  <c:v>0.43118055555555551</c:v>
                </c:pt>
                <c:pt idx="8460">
                  <c:v>0.43119212962962966</c:v>
                </c:pt>
                <c:pt idx="8461">
                  <c:v>0.4312037037037037</c:v>
                </c:pt>
                <c:pt idx="8462">
                  <c:v>0.43121527777777779</c:v>
                </c:pt>
                <c:pt idx="8463">
                  <c:v>0.43122685185185183</c:v>
                </c:pt>
                <c:pt idx="8464">
                  <c:v>0.43123842592592593</c:v>
                </c:pt>
                <c:pt idx="8465">
                  <c:v>0.43124999999999997</c:v>
                </c:pt>
                <c:pt idx="8466">
                  <c:v>0.43126157407407412</c:v>
                </c:pt>
                <c:pt idx="8467">
                  <c:v>0.43127314814814816</c:v>
                </c:pt>
                <c:pt idx="8468">
                  <c:v>0.43128472222222225</c:v>
                </c:pt>
                <c:pt idx="8469">
                  <c:v>0.43129629629629629</c:v>
                </c:pt>
                <c:pt idx="8470">
                  <c:v>0.43130787037037038</c:v>
                </c:pt>
                <c:pt idx="8471">
                  <c:v>0.43131944444444442</c:v>
                </c:pt>
                <c:pt idx="8472">
                  <c:v>0.43133101851851857</c:v>
                </c:pt>
                <c:pt idx="8473">
                  <c:v>0.43134259259259261</c:v>
                </c:pt>
                <c:pt idx="8474">
                  <c:v>0.43135416666666665</c:v>
                </c:pt>
                <c:pt idx="8475">
                  <c:v>0.43136574074074074</c:v>
                </c:pt>
                <c:pt idx="8476">
                  <c:v>0.43137731481481478</c:v>
                </c:pt>
                <c:pt idx="8477">
                  <c:v>0.43138888888888888</c:v>
                </c:pt>
                <c:pt idx="8478">
                  <c:v>0.43140046296296292</c:v>
                </c:pt>
                <c:pt idx="8479">
                  <c:v>0.43141203703703707</c:v>
                </c:pt>
                <c:pt idx="8480">
                  <c:v>0.4314236111111111</c:v>
                </c:pt>
                <c:pt idx="8481">
                  <c:v>0.4314351851851852</c:v>
                </c:pt>
                <c:pt idx="8482">
                  <c:v>0.43144675925925924</c:v>
                </c:pt>
                <c:pt idx="8483">
                  <c:v>0.43145833333333333</c:v>
                </c:pt>
                <c:pt idx="8484">
                  <c:v>0.43146990740740737</c:v>
                </c:pt>
                <c:pt idx="8485">
                  <c:v>0.43148148148148152</c:v>
                </c:pt>
                <c:pt idx="8486">
                  <c:v>0.43149305555555556</c:v>
                </c:pt>
                <c:pt idx="8487">
                  <c:v>0.43150462962962965</c:v>
                </c:pt>
                <c:pt idx="8488">
                  <c:v>0.43151620370370369</c:v>
                </c:pt>
                <c:pt idx="8489">
                  <c:v>0.43152777777777779</c:v>
                </c:pt>
                <c:pt idx="8490">
                  <c:v>0.43153935185185183</c:v>
                </c:pt>
                <c:pt idx="8491">
                  <c:v>0.43155092592592598</c:v>
                </c:pt>
                <c:pt idx="8492">
                  <c:v>0.43156250000000002</c:v>
                </c:pt>
                <c:pt idx="8493">
                  <c:v>0.43157407407407405</c:v>
                </c:pt>
                <c:pt idx="8494">
                  <c:v>0.43158564814814815</c:v>
                </c:pt>
                <c:pt idx="8495">
                  <c:v>0.43159722222222219</c:v>
                </c:pt>
                <c:pt idx="8496">
                  <c:v>0.43160879629629628</c:v>
                </c:pt>
                <c:pt idx="8497">
                  <c:v>0.43162037037037032</c:v>
                </c:pt>
                <c:pt idx="8498">
                  <c:v>0.43163194444444447</c:v>
                </c:pt>
                <c:pt idx="8499">
                  <c:v>0.43164351851851851</c:v>
                </c:pt>
                <c:pt idx="8500">
                  <c:v>0.4316550925925926</c:v>
                </c:pt>
                <c:pt idx="8501">
                  <c:v>0.43166666666666664</c:v>
                </c:pt>
                <c:pt idx="8502">
                  <c:v>0.43167824074074074</c:v>
                </c:pt>
                <c:pt idx="8503">
                  <c:v>0.43168981481481478</c:v>
                </c:pt>
                <c:pt idx="8504">
                  <c:v>0.43170138888888893</c:v>
                </c:pt>
                <c:pt idx="8505">
                  <c:v>0.43171296296296297</c:v>
                </c:pt>
                <c:pt idx="8506">
                  <c:v>0.43172453703703706</c:v>
                </c:pt>
                <c:pt idx="8507">
                  <c:v>0.4317361111111111</c:v>
                </c:pt>
                <c:pt idx="8508">
                  <c:v>0.43174768518518519</c:v>
                </c:pt>
                <c:pt idx="8509">
                  <c:v>0.43175925925925923</c:v>
                </c:pt>
                <c:pt idx="8510">
                  <c:v>0.43177083333333338</c:v>
                </c:pt>
                <c:pt idx="8511">
                  <c:v>0.43178240740740742</c:v>
                </c:pt>
                <c:pt idx="8512">
                  <c:v>0.43179398148148151</c:v>
                </c:pt>
                <c:pt idx="8513">
                  <c:v>0.43180555555555555</c:v>
                </c:pt>
                <c:pt idx="8514">
                  <c:v>0.43181712962962965</c:v>
                </c:pt>
                <c:pt idx="8515">
                  <c:v>0.43182870370370369</c:v>
                </c:pt>
                <c:pt idx="8516">
                  <c:v>0.43184027777777773</c:v>
                </c:pt>
                <c:pt idx="8517">
                  <c:v>0.43185185185185188</c:v>
                </c:pt>
                <c:pt idx="8518">
                  <c:v>0.43186342592592591</c:v>
                </c:pt>
                <c:pt idx="8519">
                  <c:v>0.43187500000000001</c:v>
                </c:pt>
                <c:pt idx="8520">
                  <c:v>0.43188657407407405</c:v>
                </c:pt>
                <c:pt idx="8521">
                  <c:v>0.43189814814814814</c:v>
                </c:pt>
                <c:pt idx="8522">
                  <c:v>0.43190972222222218</c:v>
                </c:pt>
                <c:pt idx="8523">
                  <c:v>0.43192129629629633</c:v>
                </c:pt>
                <c:pt idx="8524">
                  <c:v>0.43193287037037037</c:v>
                </c:pt>
                <c:pt idx="8525">
                  <c:v>0.43194444444444446</c:v>
                </c:pt>
                <c:pt idx="8526">
                  <c:v>0.4319560185185185</c:v>
                </c:pt>
                <c:pt idx="8527">
                  <c:v>0.4319675925925926</c:v>
                </c:pt>
                <c:pt idx="8528">
                  <c:v>0.43197916666666664</c:v>
                </c:pt>
                <c:pt idx="8529">
                  <c:v>0.43199074074074079</c:v>
                </c:pt>
                <c:pt idx="8530">
                  <c:v>0.43200231481481483</c:v>
                </c:pt>
                <c:pt idx="8531">
                  <c:v>0.43201388888888892</c:v>
                </c:pt>
                <c:pt idx="8532">
                  <c:v>0.43202546296296296</c:v>
                </c:pt>
                <c:pt idx="8533">
                  <c:v>0.43203703703703705</c:v>
                </c:pt>
                <c:pt idx="8534">
                  <c:v>0.43204861111111109</c:v>
                </c:pt>
                <c:pt idx="8535">
                  <c:v>0.43206018518518513</c:v>
                </c:pt>
                <c:pt idx="8536">
                  <c:v>0.43207175925925928</c:v>
                </c:pt>
                <c:pt idx="8537">
                  <c:v>0.43208333333333332</c:v>
                </c:pt>
                <c:pt idx="8538">
                  <c:v>0.43209490740740741</c:v>
                </c:pt>
                <c:pt idx="8539">
                  <c:v>0.43210648148148145</c:v>
                </c:pt>
                <c:pt idx="8540">
                  <c:v>0.43211805555555555</c:v>
                </c:pt>
                <c:pt idx="8541">
                  <c:v>0.43212962962962959</c:v>
                </c:pt>
                <c:pt idx="8542">
                  <c:v>0.43214120370370374</c:v>
                </c:pt>
                <c:pt idx="8543">
                  <c:v>0.43215277777777777</c:v>
                </c:pt>
                <c:pt idx="8544">
                  <c:v>0.43216435185185187</c:v>
                </c:pt>
                <c:pt idx="8545">
                  <c:v>0.43217592592592591</c:v>
                </c:pt>
                <c:pt idx="8546">
                  <c:v>0.4321875</c:v>
                </c:pt>
                <c:pt idx="8547">
                  <c:v>0.43219907407407404</c:v>
                </c:pt>
                <c:pt idx="8548">
                  <c:v>0.43221064814814819</c:v>
                </c:pt>
                <c:pt idx="8549">
                  <c:v>0.43222222222222223</c:v>
                </c:pt>
                <c:pt idx="8550">
                  <c:v>0.43223379629629632</c:v>
                </c:pt>
                <c:pt idx="8551">
                  <c:v>0.43224537037037036</c:v>
                </c:pt>
                <c:pt idx="8552">
                  <c:v>0.43225694444444446</c:v>
                </c:pt>
                <c:pt idx="8553">
                  <c:v>0.4322685185185185</c:v>
                </c:pt>
                <c:pt idx="8554">
                  <c:v>0.43228009259259265</c:v>
                </c:pt>
                <c:pt idx="8555">
                  <c:v>0.43229166666666669</c:v>
                </c:pt>
                <c:pt idx="8556">
                  <c:v>0.43230324074074072</c:v>
                </c:pt>
                <c:pt idx="8557">
                  <c:v>0.43231481481481482</c:v>
                </c:pt>
                <c:pt idx="8558">
                  <c:v>0.43232638888888886</c:v>
                </c:pt>
                <c:pt idx="8559">
                  <c:v>0.43233796296296295</c:v>
                </c:pt>
                <c:pt idx="8560">
                  <c:v>0.43234953703703699</c:v>
                </c:pt>
                <c:pt idx="8561">
                  <c:v>0.43236111111111114</c:v>
                </c:pt>
                <c:pt idx="8562">
                  <c:v>0.43237268518518518</c:v>
                </c:pt>
                <c:pt idx="8563">
                  <c:v>0.43238425925925927</c:v>
                </c:pt>
                <c:pt idx="8564">
                  <c:v>0.43239583333333331</c:v>
                </c:pt>
                <c:pt idx="8565">
                  <c:v>0.43240740740740741</c:v>
                </c:pt>
                <c:pt idx="8566">
                  <c:v>0.43241898148148145</c:v>
                </c:pt>
                <c:pt idx="8567">
                  <c:v>0.4324305555555556</c:v>
                </c:pt>
                <c:pt idx="8568">
                  <c:v>0.43244212962962963</c:v>
                </c:pt>
                <c:pt idx="8569">
                  <c:v>0.43245370370370373</c:v>
                </c:pt>
                <c:pt idx="8570">
                  <c:v>0.43246527777777777</c:v>
                </c:pt>
                <c:pt idx="8571">
                  <c:v>0.43247685185185186</c:v>
                </c:pt>
                <c:pt idx="8572">
                  <c:v>0.4324884259259259</c:v>
                </c:pt>
                <c:pt idx="8573">
                  <c:v>0.43250000000000005</c:v>
                </c:pt>
                <c:pt idx="8574">
                  <c:v>0.43251157407407409</c:v>
                </c:pt>
                <c:pt idx="8575">
                  <c:v>0.43252314814814818</c:v>
                </c:pt>
                <c:pt idx="8576">
                  <c:v>0.43253472222222222</c:v>
                </c:pt>
                <c:pt idx="8577">
                  <c:v>0.43254629629629626</c:v>
                </c:pt>
                <c:pt idx="8578">
                  <c:v>0.43255787037037036</c:v>
                </c:pt>
                <c:pt idx="8579">
                  <c:v>0.4325694444444444</c:v>
                </c:pt>
                <c:pt idx="8580">
                  <c:v>0.43258101851851855</c:v>
                </c:pt>
                <c:pt idx="8581">
                  <c:v>0.43259259259259258</c:v>
                </c:pt>
                <c:pt idx="8582">
                  <c:v>0.43260416666666668</c:v>
                </c:pt>
                <c:pt idx="8583">
                  <c:v>0.43261574074074072</c:v>
                </c:pt>
                <c:pt idx="8584">
                  <c:v>0.43262731481481481</c:v>
                </c:pt>
                <c:pt idx="8585">
                  <c:v>0.43263888888888885</c:v>
                </c:pt>
                <c:pt idx="8586">
                  <c:v>0.432650462962963</c:v>
                </c:pt>
                <c:pt idx="8587">
                  <c:v>0.43266203703703704</c:v>
                </c:pt>
                <c:pt idx="8588">
                  <c:v>0.43267361111111113</c:v>
                </c:pt>
                <c:pt idx="8589">
                  <c:v>0.43268518518518517</c:v>
                </c:pt>
                <c:pt idx="8590">
                  <c:v>0.43269675925925927</c:v>
                </c:pt>
                <c:pt idx="8591">
                  <c:v>0.43270833333333331</c:v>
                </c:pt>
                <c:pt idx="8592">
                  <c:v>0.43271990740740746</c:v>
                </c:pt>
                <c:pt idx="8593">
                  <c:v>0.43273148148148149</c:v>
                </c:pt>
                <c:pt idx="8594">
                  <c:v>0.43274305555555559</c:v>
                </c:pt>
                <c:pt idx="8595">
                  <c:v>0.43275462962962963</c:v>
                </c:pt>
                <c:pt idx="8596">
                  <c:v>0.43276620370370367</c:v>
                </c:pt>
                <c:pt idx="8597">
                  <c:v>0.43277777777777776</c:v>
                </c:pt>
                <c:pt idx="8598">
                  <c:v>0.4327893518518518</c:v>
                </c:pt>
                <c:pt idx="8599">
                  <c:v>0.43280092592592595</c:v>
                </c:pt>
                <c:pt idx="8600">
                  <c:v>0.43281249999999999</c:v>
                </c:pt>
                <c:pt idx="8601">
                  <c:v>0.43282407407407408</c:v>
                </c:pt>
                <c:pt idx="8602">
                  <c:v>0.43283564814814812</c:v>
                </c:pt>
                <c:pt idx="8603">
                  <c:v>0.43284722222222222</c:v>
                </c:pt>
                <c:pt idx="8604">
                  <c:v>0.43285879629629626</c:v>
                </c:pt>
                <c:pt idx="8605">
                  <c:v>0.43287037037037041</c:v>
                </c:pt>
                <c:pt idx="8606">
                  <c:v>0.43288194444444444</c:v>
                </c:pt>
                <c:pt idx="8607">
                  <c:v>0.43289351851851854</c:v>
                </c:pt>
                <c:pt idx="8608">
                  <c:v>0.43290509259259258</c:v>
                </c:pt>
                <c:pt idx="8609">
                  <c:v>0.43291666666666667</c:v>
                </c:pt>
                <c:pt idx="8610">
                  <c:v>0.43292824074074071</c:v>
                </c:pt>
                <c:pt idx="8611">
                  <c:v>0.43293981481481486</c:v>
                </c:pt>
                <c:pt idx="8612">
                  <c:v>0.4329513888888889</c:v>
                </c:pt>
                <c:pt idx="8613">
                  <c:v>0.43296296296296299</c:v>
                </c:pt>
                <c:pt idx="8614">
                  <c:v>0.43297453703703703</c:v>
                </c:pt>
                <c:pt idx="8615">
                  <c:v>0.43298611111111113</c:v>
                </c:pt>
                <c:pt idx="8616">
                  <c:v>0.43299768518518517</c:v>
                </c:pt>
                <c:pt idx="8617">
                  <c:v>0.43300925925925932</c:v>
                </c:pt>
                <c:pt idx="8618">
                  <c:v>0.43302083333333335</c:v>
                </c:pt>
                <c:pt idx="8619">
                  <c:v>0.43303240740740739</c:v>
                </c:pt>
                <c:pt idx="8620">
                  <c:v>0.43304398148148149</c:v>
                </c:pt>
                <c:pt idx="8621">
                  <c:v>0.43305555555555553</c:v>
                </c:pt>
                <c:pt idx="8622">
                  <c:v>0.43306712962962962</c:v>
                </c:pt>
                <c:pt idx="8623">
                  <c:v>0.43307870370370366</c:v>
                </c:pt>
                <c:pt idx="8624">
                  <c:v>0.43309027777777781</c:v>
                </c:pt>
                <c:pt idx="8625">
                  <c:v>0.43310185185185185</c:v>
                </c:pt>
                <c:pt idx="8626">
                  <c:v>0.43311342592592594</c:v>
                </c:pt>
                <c:pt idx="8627">
                  <c:v>0.43312499999999998</c:v>
                </c:pt>
                <c:pt idx="8628">
                  <c:v>0.43313657407407408</c:v>
                </c:pt>
                <c:pt idx="8629">
                  <c:v>0.43314814814814812</c:v>
                </c:pt>
                <c:pt idx="8630">
                  <c:v>0.43315972222222227</c:v>
                </c:pt>
                <c:pt idx="8631">
                  <c:v>0.4331712962962963</c:v>
                </c:pt>
                <c:pt idx="8632">
                  <c:v>0.4331828703703704</c:v>
                </c:pt>
                <c:pt idx="8633">
                  <c:v>0.43319444444444444</c:v>
                </c:pt>
                <c:pt idx="8634">
                  <c:v>0.43320601851851853</c:v>
                </c:pt>
                <c:pt idx="8635">
                  <c:v>0.43321759259259257</c:v>
                </c:pt>
                <c:pt idx="8636">
                  <c:v>0.43322916666666672</c:v>
                </c:pt>
                <c:pt idx="8637">
                  <c:v>0.43324074074074076</c:v>
                </c:pt>
                <c:pt idx="8638">
                  <c:v>0.4332523148148148</c:v>
                </c:pt>
                <c:pt idx="8639">
                  <c:v>0.43326388888888889</c:v>
                </c:pt>
                <c:pt idx="8640">
                  <c:v>0.43327546296296293</c:v>
                </c:pt>
                <c:pt idx="8641">
                  <c:v>0.43328703703703703</c:v>
                </c:pt>
                <c:pt idx="8642">
                  <c:v>0.43329861111111106</c:v>
                </c:pt>
                <c:pt idx="8643">
                  <c:v>0.43331018518518521</c:v>
                </c:pt>
                <c:pt idx="8644">
                  <c:v>0.43332175925925925</c:v>
                </c:pt>
                <c:pt idx="8645">
                  <c:v>0.43333333333333335</c:v>
                </c:pt>
                <c:pt idx="8646">
                  <c:v>0.43334490740740739</c:v>
                </c:pt>
                <c:pt idx="8647">
                  <c:v>0.43335648148148148</c:v>
                </c:pt>
                <c:pt idx="8648">
                  <c:v>0.43336805555555552</c:v>
                </c:pt>
                <c:pt idx="8649">
                  <c:v>0.43337962962962967</c:v>
                </c:pt>
                <c:pt idx="8650">
                  <c:v>0.43339120370370371</c:v>
                </c:pt>
                <c:pt idx="8651">
                  <c:v>0.4334027777777778</c:v>
                </c:pt>
                <c:pt idx="8652">
                  <c:v>0.43341435185185184</c:v>
                </c:pt>
                <c:pt idx="8653">
                  <c:v>0.43342592592592594</c:v>
                </c:pt>
                <c:pt idx="8654">
                  <c:v>0.43343749999999998</c:v>
                </c:pt>
                <c:pt idx="8655">
                  <c:v>0.43344907407407413</c:v>
                </c:pt>
                <c:pt idx="8656">
                  <c:v>0.43346064814814816</c:v>
                </c:pt>
                <c:pt idx="8657">
                  <c:v>0.4334722222222222</c:v>
                </c:pt>
                <c:pt idx="8658">
                  <c:v>0.4334837962962963</c:v>
                </c:pt>
                <c:pt idx="8659">
                  <c:v>0.43349537037037034</c:v>
                </c:pt>
                <c:pt idx="8660">
                  <c:v>0.43350694444444443</c:v>
                </c:pt>
                <c:pt idx="8661">
                  <c:v>0.43351851851851847</c:v>
                </c:pt>
                <c:pt idx="8662">
                  <c:v>0.43353009259259262</c:v>
                </c:pt>
                <c:pt idx="8663">
                  <c:v>0.43354166666666666</c:v>
                </c:pt>
                <c:pt idx="8664">
                  <c:v>0.43355324074074075</c:v>
                </c:pt>
                <c:pt idx="8665">
                  <c:v>0.43356481481481479</c:v>
                </c:pt>
                <c:pt idx="8666">
                  <c:v>0.43357638888888889</c:v>
                </c:pt>
                <c:pt idx="8667">
                  <c:v>0.43358796296296293</c:v>
                </c:pt>
                <c:pt idx="8668">
                  <c:v>0.43359953703703707</c:v>
                </c:pt>
                <c:pt idx="8669">
                  <c:v>0.43361111111111111</c:v>
                </c:pt>
                <c:pt idx="8670">
                  <c:v>0.43362268518518521</c:v>
                </c:pt>
                <c:pt idx="8671">
                  <c:v>0.43363425925925925</c:v>
                </c:pt>
                <c:pt idx="8672">
                  <c:v>0.43364583333333334</c:v>
                </c:pt>
                <c:pt idx="8673">
                  <c:v>0.43365740740740738</c:v>
                </c:pt>
                <c:pt idx="8674">
                  <c:v>0.43366898148148153</c:v>
                </c:pt>
                <c:pt idx="8675">
                  <c:v>0.43368055555555557</c:v>
                </c:pt>
                <c:pt idx="8676">
                  <c:v>0.43369212962962966</c:v>
                </c:pt>
                <c:pt idx="8677">
                  <c:v>0.4337037037037037</c:v>
                </c:pt>
                <c:pt idx="8678">
                  <c:v>0.4337152777777778</c:v>
                </c:pt>
                <c:pt idx="8679">
                  <c:v>0.43372685185185184</c:v>
                </c:pt>
                <c:pt idx="8680">
                  <c:v>0.43373842592592587</c:v>
                </c:pt>
                <c:pt idx="8681">
                  <c:v>0.43375000000000002</c:v>
                </c:pt>
                <c:pt idx="8682">
                  <c:v>0.43376157407407406</c:v>
                </c:pt>
                <c:pt idx="8683">
                  <c:v>0.43377314814814816</c:v>
                </c:pt>
                <c:pt idx="8684">
                  <c:v>0.4337847222222222</c:v>
                </c:pt>
                <c:pt idx="8685">
                  <c:v>0.43379629629629629</c:v>
                </c:pt>
                <c:pt idx="8686">
                  <c:v>0.43380787037037033</c:v>
                </c:pt>
                <c:pt idx="8687">
                  <c:v>0.43381944444444448</c:v>
                </c:pt>
                <c:pt idx="8688">
                  <c:v>0.43383101851851852</c:v>
                </c:pt>
                <c:pt idx="8689">
                  <c:v>0.43384259259259261</c:v>
                </c:pt>
                <c:pt idx="8690">
                  <c:v>0.43385416666666665</c:v>
                </c:pt>
                <c:pt idx="8691">
                  <c:v>0.43386574074074075</c:v>
                </c:pt>
                <c:pt idx="8692">
                  <c:v>0.43387731481481479</c:v>
                </c:pt>
                <c:pt idx="8693">
                  <c:v>0.43388888888888894</c:v>
                </c:pt>
                <c:pt idx="8694">
                  <c:v>0.43390046296296297</c:v>
                </c:pt>
                <c:pt idx="8695">
                  <c:v>0.43391203703703707</c:v>
                </c:pt>
                <c:pt idx="8696">
                  <c:v>0.43392361111111111</c:v>
                </c:pt>
                <c:pt idx="8697">
                  <c:v>0.4339351851851852</c:v>
                </c:pt>
                <c:pt idx="8698">
                  <c:v>0.43394675925925924</c:v>
                </c:pt>
                <c:pt idx="8699">
                  <c:v>0.43395833333333328</c:v>
                </c:pt>
                <c:pt idx="8700">
                  <c:v>0.43396990740740743</c:v>
                </c:pt>
                <c:pt idx="8701">
                  <c:v>0.43398148148148147</c:v>
                </c:pt>
                <c:pt idx="8702">
                  <c:v>0.43399305555555556</c:v>
                </c:pt>
                <c:pt idx="8703">
                  <c:v>0.4340046296296296</c:v>
                </c:pt>
                <c:pt idx="8704">
                  <c:v>0.4340162037037037</c:v>
                </c:pt>
                <c:pt idx="8705">
                  <c:v>0.43402777777777773</c:v>
                </c:pt>
                <c:pt idx="8706">
                  <c:v>0.43403935185185188</c:v>
                </c:pt>
                <c:pt idx="8707">
                  <c:v>0.43405092592592592</c:v>
                </c:pt>
                <c:pt idx="8708">
                  <c:v>0.43406250000000002</c:v>
                </c:pt>
                <c:pt idx="8709">
                  <c:v>0.43407407407407406</c:v>
                </c:pt>
                <c:pt idx="8710">
                  <c:v>0.43408564814814815</c:v>
                </c:pt>
                <c:pt idx="8711">
                  <c:v>0.43409722222222219</c:v>
                </c:pt>
                <c:pt idx="8712">
                  <c:v>0.43410879629629634</c:v>
                </c:pt>
                <c:pt idx="8713">
                  <c:v>0.43412037037037038</c:v>
                </c:pt>
                <c:pt idx="8714">
                  <c:v>0.43413194444444447</c:v>
                </c:pt>
                <c:pt idx="8715">
                  <c:v>0.43414351851851851</c:v>
                </c:pt>
                <c:pt idx="8716">
                  <c:v>0.43415509259259261</c:v>
                </c:pt>
                <c:pt idx="8717">
                  <c:v>0.43416666666666665</c:v>
                </c:pt>
                <c:pt idx="8718">
                  <c:v>0.43417824074074068</c:v>
                </c:pt>
                <c:pt idx="8719">
                  <c:v>0.43418981481481483</c:v>
                </c:pt>
                <c:pt idx="8720">
                  <c:v>0.43420138888888887</c:v>
                </c:pt>
                <c:pt idx="8721">
                  <c:v>0.43421296296296297</c:v>
                </c:pt>
                <c:pt idx="8722">
                  <c:v>0.43422453703703701</c:v>
                </c:pt>
                <c:pt idx="8723">
                  <c:v>0.4342361111111111</c:v>
                </c:pt>
                <c:pt idx="8724">
                  <c:v>0.43424768518518514</c:v>
                </c:pt>
                <c:pt idx="8725">
                  <c:v>0.43425925925925929</c:v>
                </c:pt>
                <c:pt idx="8726">
                  <c:v>0.43427083333333333</c:v>
                </c:pt>
                <c:pt idx="8727">
                  <c:v>0.43428240740740742</c:v>
                </c:pt>
                <c:pt idx="8728">
                  <c:v>0.43429398148148146</c:v>
                </c:pt>
                <c:pt idx="8729">
                  <c:v>0.43430555555555556</c:v>
                </c:pt>
                <c:pt idx="8730">
                  <c:v>0.43431712962962959</c:v>
                </c:pt>
                <c:pt idx="8731">
                  <c:v>0.43432870370370374</c:v>
                </c:pt>
                <c:pt idx="8732">
                  <c:v>0.43434027777777778</c:v>
                </c:pt>
                <c:pt idx="8733">
                  <c:v>0.43435185185185188</c:v>
                </c:pt>
                <c:pt idx="8734">
                  <c:v>0.43436342592592592</c:v>
                </c:pt>
                <c:pt idx="8735">
                  <c:v>0.43437500000000001</c:v>
                </c:pt>
                <c:pt idx="8736">
                  <c:v>0.43438657407407405</c:v>
                </c:pt>
                <c:pt idx="8737">
                  <c:v>0.4343981481481482</c:v>
                </c:pt>
                <c:pt idx="8738">
                  <c:v>0.43440972222222224</c:v>
                </c:pt>
                <c:pt idx="8739">
                  <c:v>0.43442129629629633</c:v>
                </c:pt>
                <c:pt idx="8740">
                  <c:v>0.43443287037037037</c:v>
                </c:pt>
                <c:pt idx="8741">
                  <c:v>0.43444444444444441</c:v>
                </c:pt>
                <c:pt idx="8742">
                  <c:v>0.43445601851851851</c:v>
                </c:pt>
                <c:pt idx="8743">
                  <c:v>0.43446759259259254</c:v>
                </c:pt>
                <c:pt idx="8744">
                  <c:v>0.43447916666666669</c:v>
                </c:pt>
                <c:pt idx="8745">
                  <c:v>0.43449074074074073</c:v>
                </c:pt>
                <c:pt idx="8746">
                  <c:v>0.43450231481481483</c:v>
                </c:pt>
                <c:pt idx="8747">
                  <c:v>0.43451388888888887</c:v>
                </c:pt>
                <c:pt idx="8748">
                  <c:v>0.43452546296296296</c:v>
                </c:pt>
                <c:pt idx="8749">
                  <c:v>0.434537037037037</c:v>
                </c:pt>
                <c:pt idx="8750">
                  <c:v>0.43454861111111115</c:v>
                </c:pt>
                <c:pt idx="8751">
                  <c:v>0.43456018518518519</c:v>
                </c:pt>
                <c:pt idx="8752">
                  <c:v>0.43457175925925928</c:v>
                </c:pt>
                <c:pt idx="8753">
                  <c:v>0.43458333333333332</c:v>
                </c:pt>
                <c:pt idx="8754">
                  <c:v>0.43459490740740742</c:v>
                </c:pt>
                <c:pt idx="8755">
                  <c:v>0.43460648148148145</c:v>
                </c:pt>
                <c:pt idx="8756">
                  <c:v>0.4346180555555556</c:v>
                </c:pt>
                <c:pt idx="8757">
                  <c:v>0.43462962962962964</c:v>
                </c:pt>
                <c:pt idx="8758">
                  <c:v>0.43464120370370374</c:v>
                </c:pt>
                <c:pt idx="8759">
                  <c:v>0.43465277777777778</c:v>
                </c:pt>
                <c:pt idx="8760">
                  <c:v>0.43466435185185182</c:v>
                </c:pt>
                <c:pt idx="8761">
                  <c:v>0.43467592592592591</c:v>
                </c:pt>
                <c:pt idx="8762">
                  <c:v>0.43468749999999995</c:v>
                </c:pt>
                <c:pt idx="8763">
                  <c:v>0.4346990740740741</c:v>
                </c:pt>
                <c:pt idx="8764">
                  <c:v>0.43471064814814814</c:v>
                </c:pt>
                <c:pt idx="8765">
                  <c:v>0.43472222222222223</c:v>
                </c:pt>
                <c:pt idx="8766">
                  <c:v>0.43473379629629627</c:v>
                </c:pt>
                <c:pt idx="8767">
                  <c:v>0.43474537037037037</c:v>
                </c:pt>
                <c:pt idx="8768">
                  <c:v>0.4347569444444444</c:v>
                </c:pt>
                <c:pt idx="8769">
                  <c:v>0.43476851851851855</c:v>
                </c:pt>
                <c:pt idx="8770">
                  <c:v>0.43478009259259259</c:v>
                </c:pt>
                <c:pt idx="8771">
                  <c:v>0.43479166666666669</c:v>
                </c:pt>
                <c:pt idx="8772">
                  <c:v>0.43480324074074073</c:v>
                </c:pt>
                <c:pt idx="8773">
                  <c:v>0.43481481481481482</c:v>
                </c:pt>
                <c:pt idx="8774">
                  <c:v>0.43482638888888886</c:v>
                </c:pt>
                <c:pt idx="8775">
                  <c:v>0.43483796296296301</c:v>
                </c:pt>
                <c:pt idx="8776">
                  <c:v>0.43484953703703705</c:v>
                </c:pt>
                <c:pt idx="8777">
                  <c:v>0.43486111111111114</c:v>
                </c:pt>
                <c:pt idx="8778">
                  <c:v>0.43487268518518518</c:v>
                </c:pt>
                <c:pt idx="8779">
                  <c:v>0.43488425925925928</c:v>
                </c:pt>
                <c:pt idx="8780">
                  <c:v>0.43489583333333331</c:v>
                </c:pt>
                <c:pt idx="8781">
                  <c:v>0.43490740740740735</c:v>
                </c:pt>
                <c:pt idx="8782">
                  <c:v>0.4349189814814815</c:v>
                </c:pt>
                <c:pt idx="8783">
                  <c:v>0.43493055555555554</c:v>
                </c:pt>
                <c:pt idx="8784">
                  <c:v>0.43494212962962964</c:v>
                </c:pt>
                <c:pt idx="8785">
                  <c:v>0.43495370370370368</c:v>
                </c:pt>
                <c:pt idx="8786">
                  <c:v>0.43496527777777777</c:v>
                </c:pt>
                <c:pt idx="8787">
                  <c:v>0.43497685185185181</c:v>
                </c:pt>
                <c:pt idx="8788">
                  <c:v>0.43498842592592596</c:v>
                </c:pt>
                <c:pt idx="8789">
                  <c:v>0.435</c:v>
                </c:pt>
                <c:pt idx="8790">
                  <c:v>0.43501157407407409</c:v>
                </c:pt>
                <c:pt idx="8791">
                  <c:v>0.43502314814814813</c:v>
                </c:pt>
                <c:pt idx="8792">
                  <c:v>0.43503472222222223</c:v>
                </c:pt>
                <c:pt idx="8793">
                  <c:v>0.43504629629629626</c:v>
                </c:pt>
                <c:pt idx="8794">
                  <c:v>0.43505787037037041</c:v>
                </c:pt>
                <c:pt idx="8795">
                  <c:v>0.43506944444444445</c:v>
                </c:pt>
                <c:pt idx="8796">
                  <c:v>0.43508101851851855</c:v>
                </c:pt>
                <c:pt idx="8797">
                  <c:v>0.43509259259259259</c:v>
                </c:pt>
                <c:pt idx="8798">
                  <c:v>0.43510416666666668</c:v>
                </c:pt>
                <c:pt idx="8799">
                  <c:v>0.43511574074074072</c:v>
                </c:pt>
                <c:pt idx="8800">
                  <c:v>0.43512731481481487</c:v>
                </c:pt>
                <c:pt idx="8801">
                  <c:v>0.43513888888888891</c:v>
                </c:pt>
                <c:pt idx="8802">
                  <c:v>0.43515046296296295</c:v>
                </c:pt>
                <c:pt idx="8803">
                  <c:v>0.43516203703703704</c:v>
                </c:pt>
                <c:pt idx="8804">
                  <c:v>0.43517361111111108</c:v>
                </c:pt>
                <c:pt idx="8805">
                  <c:v>0.43518518518518517</c:v>
                </c:pt>
                <c:pt idx="8806">
                  <c:v>0.43519675925925921</c:v>
                </c:pt>
                <c:pt idx="8807">
                  <c:v>0.43520833333333336</c:v>
                </c:pt>
                <c:pt idx="8808">
                  <c:v>0.4352199074074074</c:v>
                </c:pt>
                <c:pt idx="8809">
                  <c:v>0.4352314814814815</c:v>
                </c:pt>
                <c:pt idx="8810">
                  <c:v>0.43524305555555554</c:v>
                </c:pt>
                <c:pt idx="8811">
                  <c:v>0.43525462962962963</c:v>
                </c:pt>
                <c:pt idx="8812">
                  <c:v>0.43526620370370367</c:v>
                </c:pt>
                <c:pt idx="8813">
                  <c:v>0.43527777777777782</c:v>
                </c:pt>
                <c:pt idx="8814">
                  <c:v>0.43528935185185186</c:v>
                </c:pt>
                <c:pt idx="8815">
                  <c:v>0.43530092592592595</c:v>
                </c:pt>
                <c:pt idx="8816">
                  <c:v>0.43531249999999999</c:v>
                </c:pt>
                <c:pt idx="8817">
                  <c:v>0.43532407407407409</c:v>
                </c:pt>
                <c:pt idx="8818">
                  <c:v>0.43533564814814812</c:v>
                </c:pt>
                <c:pt idx="8819">
                  <c:v>0.43534722222222227</c:v>
                </c:pt>
                <c:pt idx="8820">
                  <c:v>0.43535879629629631</c:v>
                </c:pt>
                <c:pt idx="8821">
                  <c:v>0.43537037037037035</c:v>
                </c:pt>
                <c:pt idx="8822">
                  <c:v>0.43538194444444445</c:v>
                </c:pt>
                <c:pt idx="8823">
                  <c:v>0.43539351851851849</c:v>
                </c:pt>
                <c:pt idx="8824">
                  <c:v>0.43540509259259258</c:v>
                </c:pt>
                <c:pt idx="8825">
                  <c:v>0.43541666666666662</c:v>
                </c:pt>
                <c:pt idx="8826">
                  <c:v>0.43542824074074077</c:v>
                </c:pt>
                <c:pt idx="8827">
                  <c:v>0.43543981481481481</c:v>
                </c:pt>
                <c:pt idx="8828">
                  <c:v>0.4354513888888889</c:v>
                </c:pt>
                <c:pt idx="8829">
                  <c:v>0.43546296296296294</c:v>
                </c:pt>
                <c:pt idx="8830">
                  <c:v>0.43547453703703703</c:v>
                </c:pt>
                <c:pt idx="8831">
                  <c:v>0.43548611111111107</c:v>
                </c:pt>
                <c:pt idx="8832">
                  <c:v>0.43549768518518522</c:v>
                </c:pt>
                <c:pt idx="8833">
                  <c:v>0.43550925925925926</c:v>
                </c:pt>
                <c:pt idx="8834">
                  <c:v>0.43552083333333336</c:v>
                </c:pt>
                <c:pt idx="8835">
                  <c:v>0.4355324074074074</c:v>
                </c:pt>
                <c:pt idx="8836">
                  <c:v>0.43554398148148149</c:v>
                </c:pt>
                <c:pt idx="8837">
                  <c:v>0.43555555555555553</c:v>
                </c:pt>
                <c:pt idx="8838">
                  <c:v>0.43556712962962968</c:v>
                </c:pt>
                <c:pt idx="8839">
                  <c:v>0.43557870370370372</c:v>
                </c:pt>
                <c:pt idx="8840">
                  <c:v>0.43559027777777781</c:v>
                </c:pt>
                <c:pt idx="8841">
                  <c:v>0.43560185185185185</c:v>
                </c:pt>
                <c:pt idx="8842">
                  <c:v>0.43561342592592595</c:v>
                </c:pt>
                <c:pt idx="8843">
                  <c:v>0.43562499999999998</c:v>
                </c:pt>
                <c:pt idx="8844">
                  <c:v>0.43563657407407402</c:v>
                </c:pt>
                <c:pt idx="8845">
                  <c:v>0.43564814814814817</c:v>
                </c:pt>
                <c:pt idx="8846">
                  <c:v>0.43565972222222221</c:v>
                </c:pt>
                <c:pt idx="8847">
                  <c:v>0.43567129629629631</c:v>
                </c:pt>
                <c:pt idx="8848">
                  <c:v>0.43568287037037035</c:v>
                </c:pt>
                <c:pt idx="8849">
                  <c:v>0.43569444444444444</c:v>
                </c:pt>
                <c:pt idx="8850">
                  <c:v>0.43570601851851848</c:v>
                </c:pt>
                <c:pt idx="8851">
                  <c:v>0.43571759259259263</c:v>
                </c:pt>
                <c:pt idx="8852">
                  <c:v>0.43572916666666667</c:v>
                </c:pt>
                <c:pt idx="8853">
                  <c:v>0.43574074074074076</c:v>
                </c:pt>
                <c:pt idx="8854">
                  <c:v>0.4357523148148148</c:v>
                </c:pt>
                <c:pt idx="8855">
                  <c:v>0.4357638888888889</c:v>
                </c:pt>
                <c:pt idx="8856">
                  <c:v>0.43577546296296293</c:v>
                </c:pt>
                <c:pt idx="8857">
                  <c:v>0.43578703703703708</c:v>
                </c:pt>
                <c:pt idx="8858">
                  <c:v>0.43579861111111112</c:v>
                </c:pt>
                <c:pt idx="8859">
                  <c:v>0.43581018518518522</c:v>
                </c:pt>
                <c:pt idx="8860">
                  <c:v>0.43582175925925926</c:v>
                </c:pt>
                <c:pt idx="8861">
                  <c:v>0.43583333333333335</c:v>
                </c:pt>
                <c:pt idx="8862">
                  <c:v>0.43584490740740739</c:v>
                </c:pt>
                <c:pt idx="8863">
                  <c:v>0.43585648148148143</c:v>
                </c:pt>
                <c:pt idx="8864">
                  <c:v>0.43586805555555558</c:v>
                </c:pt>
                <c:pt idx="8865">
                  <c:v>0.43587962962962962</c:v>
                </c:pt>
                <c:pt idx="8866">
                  <c:v>0.43589120370370371</c:v>
                </c:pt>
                <c:pt idx="8867">
                  <c:v>0.43590277777777775</c:v>
                </c:pt>
                <c:pt idx="8868">
                  <c:v>0.43591435185185184</c:v>
                </c:pt>
                <c:pt idx="8869">
                  <c:v>0.43592592592592588</c:v>
                </c:pt>
                <c:pt idx="8870">
                  <c:v>0.43593750000000003</c:v>
                </c:pt>
                <c:pt idx="8871">
                  <c:v>0.43594907407407407</c:v>
                </c:pt>
                <c:pt idx="8872">
                  <c:v>0.43596064814814817</c:v>
                </c:pt>
                <c:pt idx="8873">
                  <c:v>0.43597222222222221</c:v>
                </c:pt>
                <c:pt idx="8874">
                  <c:v>0.4359837962962963</c:v>
                </c:pt>
                <c:pt idx="8875">
                  <c:v>0.43599537037037034</c:v>
                </c:pt>
                <c:pt idx="8876">
                  <c:v>0.43600694444444449</c:v>
                </c:pt>
                <c:pt idx="8877">
                  <c:v>0.43601851851851853</c:v>
                </c:pt>
                <c:pt idx="8878">
                  <c:v>0.43603009259259262</c:v>
                </c:pt>
                <c:pt idx="8879">
                  <c:v>0.43604166666666666</c:v>
                </c:pt>
                <c:pt idx="8880">
                  <c:v>0.43605324074074076</c:v>
                </c:pt>
                <c:pt idx="8881">
                  <c:v>0.43606481481481479</c:v>
                </c:pt>
                <c:pt idx="8882">
                  <c:v>0.43607638888888883</c:v>
                </c:pt>
                <c:pt idx="8883">
                  <c:v>0.43608796296296298</c:v>
                </c:pt>
                <c:pt idx="8884">
                  <c:v>0.43609953703703702</c:v>
                </c:pt>
                <c:pt idx="8885">
                  <c:v>0.43611111111111112</c:v>
                </c:pt>
                <c:pt idx="8886">
                  <c:v>0.43612268518518515</c:v>
                </c:pt>
                <c:pt idx="8887">
                  <c:v>0.43613425925925925</c:v>
                </c:pt>
                <c:pt idx="8888">
                  <c:v>0.43614583333333329</c:v>
                </c:pt>
                <c:pt idx="8889">
                  <c:v>0.43615740740740744</c:v>
                </c:pt>
                <c:pt idx="8890">
                  <c:v>0.43616898148148148</c:v>
                </c:pt>
                <c:pt idx="8891">
                  <c:v>0.43618055555555557</c:v>
                </c:pt>
                <c:pt idx="8892">
                  <c:v>0.43619212962962961</c:v>
                </c:pt>
                <c:pt idx="8893">
                  <c:v>0.4362037037037037</c:v>
                </c:pt>
                <c:pt idx="8894">
                  <c:v>0.43621527777777774</c:v>
                </c:pt>
                <c:pt idx="8895">
                  <c:v>0.43622685185185189</c:v>
                </c:pt>
                <c:pt idx="8896">
                  <c:v>0.43623842592592593</c:v>
                </c:pt>
                <c:pt idx="8897">
                  <c:v>0.43625000000000003</c:v>
                </c:pt>
                <c:pt idx="8898">
                  <c:v>0.43626157407407407</c:v>
                </c:pt>
                <c:pt idx="8899">
                  <c:v>0.43627314814814816</c:v>
                </c:pt>
                <c:pt idx="8900">
                  <c:v>0.4362847222222222</c:v>
                </c:pt>
                <c:pt idx="8901">
                  <c:v>0.43629629629629635</c:v>
                </c:pt>
                <c:pt idx="8902">
                  <c:v>0.43630787037037039</c:v>
                </c:pt>
                <c:pt idx="8903">
                  <c:v>0.43631944444444448</c:v>
                </c:pt>
                <c:pt idx="8904">
                  <c:v>0.43633101851851852</c:v>
                </c:pt>
                <c:pt idx="8905">
                  <c:v>0.43634259259259256</c:v>
                </c:pt>
                <c:pt idx="8906">
                  <c:v>0.43635416666666665</c:v>
                </c:pt>
                <c:pt idx="8907">
                  <c:v>0.43636574074074069</c:v>
                </c:pt>
                <c:pt idx="8908">
                  <c:v>0.43637731481481484</c:v>
                </c:pt>
                <c:pt idx="8909">
                  <c:v>0.43638888888888888</c:v>
                </c:pt>
                <c:pt idx="8910">
                  <c:v>0.43640046296296298</c:v>
                </c:pt>
                <c:pt idx="8911">
                  <c:v>0.43641203703703701</c:v>
                </c:pt>
                <c:pt idx="8912">
                  <c:v>0.43642361111111111</c:v>
                </c:pt>
                <c:pt idx="8913">
                  <c:v>0.43643518518518515</c:v>
                </c:pt>
                <c:pt idx="8914">
                  <c:v>0.4364467592592593</c:v>
                </c:pt>
                <c:pt idx="8915">
                  <c:v>0.43645833333333334</c:v>
                </c:pt>
                <c:pt idx="8916">
                  <c:v>0.43646990740740743</c:v>
                </c:pt>
                <c:pt idx="8917">
                  <c:v>0.43648148148148147</c:v>
                </c:pt>
                <c:pt idx="8918">
                  <c:v>0.43649305555555556</c:v>
                </c:pt>
                <c:pt idx="8919">
                  <c:v>0.4365046296296296</c:v>
                </c:pt>
                <c:pt idx="8920">
                  <c:v>0.43651620370370375</c:v>
                </c:pt>
                <c:pt idx="8921">
                  <c:v>0.43652777777777779</c:v>
                </c:pt>
                <c:pt idx="8922">
                  <c:v>0.43653935185185189</c:v>
                </c:pt>
                <c:pt idx="8923">
                  <c:v>0.43655092592592593</c:v>
                </c:pt>
                <c:pt idx="8924">
                  <c:v>0.43656249999999996</c:v>
                </c:pt>
                <c:pt idx="8925">
                  <c:v>0.43657407407407406</c:v>
                </c:pt>
                <c:pt idx="8926">
                  <c:v>0.4365856481481481</c:v>
                </c:pt>
                <c:pt idx="8927">
                  <c:v>0.43659722222222225</c:v>
                </c:pt>
                <c:pt idx="8928">
                  <c:v>0.43660879629629629</c:v>
                </c:pt>
                <c:pt idx="8929">
                  <c:v>0.43662037037037038</c:v>
                </c:pt>
                <c:pt idx="8930">
                  <c:v>0.43663194444444442</c:v>
                </c:pt>
                <c:pt idx="8931">
                  <c:v>0.43664351851851851</c:v>
                </c:pt>
                <c:pt idx="8932">
                  <c:v>0.43665509259259255</c:v>
                </c:pt>
                <c:pt idx="8933">
                  <c:v>0.4366666666666667</c:v>
                </c:pt>
                <c:pt idx="8934">
                  <c:v>0.43667824074074074</c:v>
                </c:pt>
                <c:pt idx="8935">
                  <c:v>0.43668981481481484</c:v>
                </c:pt>
                <c:pt idx="8936">
                  <c:v>0.43670138888888888</c:v>
                </c:pt>
                <c:pt idx="8937">
                  <c:v>0.43671296296296297</c:v>
                </c:pt>
                <c:pt idx="8938">
                  <c:v>0.43672453703703701</c:v>
                </c:pt>
                <c:pt idx="8939">
                  <c:v>0.43673611111111116</c:v>
                </c:pt>
                <c:pt idx="8940">
                  <c:v>0.4367476851851852</c:v>
                </c:pt>
                <c:pt idx="8941">
                  <c:v>0.43675925925925929</c:v>
                </c:pt>
                <c:pt idx="8942">
                  <c:v>0.43677083333333333</c:v>
                </c:pt>
                <c:pt idx="8943">
                  <c:v>0.43678240740740737</c:v>
                </c:pt>
                <c:pt idx="8944">
                  <c:v>0.43679398148148146</c:v>
                </c:pt>
                <c:pt idx="8945">
                  <c:v>0.4368055555555555</c:v>
                </c:pt>
                <c:pt idx="8946">
                  <c:v>0.43681712962962965</c:v>
                </c:pt>
                <c:pt idx="8947">
                  <c:v>0.43682870370370369</c:v>
                </c:pt>
                <c:pt idx="8948">
                  <c:v>0.43684027777777779</c:v>
                </c:pt>
                <c:pt idx="8949">
                  <c:v>0.43685185185185182</c:v>
                </c:pt>
                <c:pt idx="8950">
                  <c:v>0.43686342592592592</c:v>
                </c:pt>
                <c:pt idx="8951">
                  <c:v>0.43687499999999996</c:v>
                </c:pt>
                <c:pt idx="8952">
                  <c:v>0.43688657407407411</c:v>
                </c:pt>
                <c:pt idx="8953">
                  <c:v>0.43689814814814815</c:v>
                </c:pt>
                <c:pt idx="8954">
                  <c:v>0.43690972222222224</c:v>
                </c:pt>
                <c:pt idx="8955">
                  <c:v>0.43692129629629628</c:v>
                </c:pt>
                <c:pt idx="8956">
                  <c:v>0.43693287037037037</c:v>
                </c:pt>
                <c:pt idx="8957">
                  <c:v>0.43694444444444441</c:v>
                </c:pt>
                <c:pt idx="8958">
                  <c:v>0.43695601851851856</c:v>
                </c:pt>
                <c:pt idx="8959">
                  <c:v>0.4369675925925926</c:v>
                </c:pt>
                <c:pt idx="8960">
                  <c:v>0.4369791666666667</c:v>
                </c:pt>
                <c:pt idx="8961">
                  <c:v>0.43699074074074074</c:v>
                </c:pt>
                <c:pt idx="8962">
                  <c:v>0.43700231481481483</c:v>
                </c:pt>
                <c:pt idx="8963">
                  <c:v>0.43701388888888887</c:v>
                </c:pt>
                <c:pt idx="8964">
                  <c:v>0.43702546296296302</c:v>
                </c:pt>
                <c:pt idx="8965">
                  <c:v>0.43703703703703706</c:v>
                </c:pt>
                <c:pt idx="8966">
                  <c:v>0.4370486111111111</c:v>
                </c:pt>
                <c:pt idx="8967">
                  <c:v>0.43706018518518519</c:v>
                </c:pt>
                <c:pt idx="8968">
                  <c:v>0.43707175925925923</c:v>
                </c:pt>
                <c:pt idx="8969">
                  <c:v>0.43708333333333332</c:v>
                </c:pt>
                <c:pt idx="8970">
                  <c:v>0.43709490740740736</c:v>
                </c:pt>
                <c:pt idx="8971">
                  <c:v>0.43710648148148151</c:v>
                </c:pt>
                <c:pt idx="8972">
                  <c:v>0.43711805555555555</c:v>
                </c:pt>
                <c:pt idx="8973">
                  <c:v>0.43712962962962965</c:v>
                </c:pt>
                <c:pt idx="8974">
                  <c:v>0.43714120370370368</c:v>
                </c:pt>
                <c:pt idx="8975">
                  <c:v>0.43715277777777778</c:v>
                </c:pt>
                <c:pt idx="8976">
                  <c:v>0.43716435185185182</c:v>
                </c:pt>
                <c:pt idx="8977">
                  <c:v>0.43717592592592597</c:v>
                </c:pt>
                <c:pt idx="8978">
                  <c:v>0.43718750000000001</c:v>
                </c:pt>
                <c:pt idx="8979">
                  <c:v>0.4371990740740741</c:v>
                </c:pt>
                <c:pt idx="8980">
                  <c:v>0.43721064814814814</c:v>
                </c:pt>
                <c:pt idx="8981">
                  <c:v>0.43722222222222223</c:v>
                </c:pt>
                <c:pt idx="8982">
                  <c:v>0.43723379629629627</c:v>
                </c:pt>
                <c:pt idx="8983">
                  <c:v>0.43724537037037042</c:v>
                </c:pt>
                <c:pt idx="8984">
                  <c:v>0.43725694444444446</c:v>
                </c:pt>
                <c:pt idx="8985">
                  <c:v>0.4372685185185185</c:v>
                </c:pt>
                <c:pt idx="8986">
                  <c:v>0.4372800925925926</c:v>
                </c:pt>
                <c:pt idx="8987">
                  <c:v>0.43729166666666663</c:v>
                </c:pt>
                <c:pt idx="8988">
                  <c:v>0.43730324074074073</c:v>
                </c:pt>
                <c:pt idx="8989">
                  <c:v>0.43731481481481477</c:v>
                </c:pt>
                <c:pt idx="8990">
                  <c:v>0.43732638888888892</c:v>
                </c:pt>
                <c:pt idx="8991">
                  <c:v>0.43733796296296296</c:v>
                </c:pt>
                <c:pt idx="8992">
                  <c:v>0.43734953703703705</c:v>
                </c:pt>
                <c:pt idx="8993">
                  <c:v>0.43736111111111109</c:v>
                </c:pt>
                <c:pt idx="8994">
                  <c:v>0.43737268518518518</c:v>
                </c:pt>
                <c:pt idx="8995">
                  <c:v>0.43738425925925922</c:v>
                </c:pt>
                <c:pt idx="8996">
                  <c:v>0.43739583333333337</c:v>
                </c:pt>
                <c:pt idx="8997">
                  <c:v>0.43740740740740741</c:v>
                </c:pt>
                <c:pt idx="8998">
                  <c:v>0.43741898148148151</c:v>
                </c:pt>
                <c:pt idx="8999">
                  <c:v>0.43743055555555554</c:v>
                </c:pt>
                <c:pt idx="9000">
                  <c:v>0.43744212962962964</c:v>
                </c:pt>
                <c:pt idx="9001">
                  <c:v>0.43745370370370368</c:v>
                </c:pt>
                <c:pt idx="9002">
                  <c:v>0.43746527777777783</c:v>
                </c:pt>
                <c:pt idx="9003">
                  <c:v>0.43747685185185187</c:v>
                </c:pt>
                <c:pt idx="9004">
                  <c:v>0.43748842592592596</c:v>
                </c:pt>
                <c:pt idx="9005">
                  <c:v>0.4375</c:v>
                </c:pt>
                <c:pt idx="9006">
                  <c:v>0.43751157407407404</c:v>
                </c:pt>
                <c:pt idx="9007">
                  <c:v>0.43752314814814813</c:v>
                </c:pt>
                <c:pt idx="9008">
                  <c:v>0.43753472222222217</c:v>
                </c:pt>
                <c:pt idx="9009">
                  <c:v>0.43754629629629632</c:v>
                </c:pt>
                <c:pt idx="9010">
                  <c:v>0.43755787037037036</c:v>
                </c:pt>
                <c:pt idx="9011">
                  <c:v>0.43756944444444446</c:v>
                </c:pt>
                <c:pt idx="9012">
                  <c:v>0.43758101851851849</c:v>
                </c:pt>
                <c:pt idx="9013">
                  <c:v>0.43759259259259259</c:v>
                </c:pt>
                <c:pt idx="9014">
                  <c:v>0.43760416666666663</c:v>
                </c:pt>
                <c:pt idx="9015">
                  <c:v>0.43761574074074078</c:v>
                </c:pt>
                <c:pt idx="9016">
                  <c:v>0.43762731481481482</c:v>
                </c:pt>
                <c:pt idx="9017">
                  <c:v>0.43763888888888891</c:v>
                </c:pt>
                <c:pt idx="9018">
                  <c:v>0.43765046296296295</c:v>
                </c:pt>
                <c:pt idx="9019">
                  <c:v>0.43766203703703704</c:v>
                </c:pt>
                <c:pt idx="9020">
                  <c:v>0.43767361111111108</c:v>
                </c:pt>
                <c:pt idx="9021">
                  <c:v>0.43768518518518523</c:v>
                </c:pt>
                <c:pt idx="9022">
                  <c:v>0.43769675925925927</c:v>
                </c:pt>
                <c:pt idx="9023">
                  <c:v>0.43770833333333337</c:v>
                </c:pt>
                <c:pt idx="9024">
                  <c:v>0.4377199074074074</c:v>
                </c:pt>
                <c:pt idx="9025">
                  <c:v>0.4377314814814815</c:v>
                </c:pt>
                <c:pt idx="9026">
                  <c:v>0.43774305555555554</c:v>
                </c:pt>
                <c:pt idx="9027">
                  <c:v>0.43775462962962958</c:v>
                </c:pt>
                <c:pt idx="9028">
                  <c:v>0.43776620370370373</c:v>
                </c:pt>
                <c:pt idx="9029">
                  <c:v>0.43777777777777777</c:v>
                </c:pt>
                <c:pt idx="9030">
                  <c:v>0.43778935185185186</c:v>
                </c:pt>
                <c:pt idx="9031">
                  <c:v>0.4378009259259259</c:v>
                </c:pt>
                <c:pt idx="9032">
                  <c:v>0.43781249999999999</c:v>
                </c:pt>
                <c:pt idx="9033">
                  <c:v>0.43782407407407403</c:v>
                </c:pt>
                <c:pt idx="9034">
                  <c:v>0.43783564814814818</c:v>
                </c:pt>
                <c:pt idx="9035">
                  <c:v>0.43784722222222222</c:v>
                </c:pt>
                <c:pt idx="9036">
                  <c:v>0.43785879629629632</c:v>
                </c:pt>
                <c:pt idx="9037">
                  <c:v>0.43787037037037035</c:v>
                </c:pt>
                <c:pt idx="9038">
                  <c:v>0.43788194444444445</c:v>
                </c:pt>
                <c:pt idx="9039">
                  <c:v>0.43789351851851849</c:v>
                </c:pt>
                <c:pt idx="9040">
                  <c:v>0.43790509259259264</c:v>
                </c:pt>
                <c:pt idx="9041">
                  <c:v>0.43791666666666668</c:v>
                </c:pt>
                <c:pt idx="9042">
                  <c:v>0.43792824074074077</c:v>
                </c:pt>
                <c:pt idx="9043">
                  <c:v>0.43793981481481481</c:v>
                </c:pt>
                <c:pt idx="9044">
                  <c:v>0.4379513888888889</c:v>
                </c:pt>
                <c:pt idx="9045">
                  <c:v>0.43796296296296294</c:v>
                </c:pt>
                <c:pt idx="9046">
                  <c:v>0.43797453703703698</c:v>
                </c:pt>
                <c:pt idx="9047">
                  <c:v>0.43798611111111113</c:v>
                </c:pt>
                <c:pt idx="9048">
                  <c:v>0.43799768518518517</c:v>
                </c:pt>
                <c:pt idx="9049">
                  <c:v>0.43800925925925926</c:v>
                </c:pt>
                <c:pt idx="9050">
                  <c:v>0.4380208333333333</c:v>
                </c:pt>
                <c:pt idx="9051">
                  <c:v>0.4380324074074074</c:v>
                </c:pt>
                <c:pt idx="9052">
                  <c:v>0.43804398148148144</c:v>
                </c:pt>
                <c:pt idx="9053">
                  <c:v>0.43805555555555559</c:v>
                </c:pt>
                <c:pt idx="9054">
                  <c:v>0.43806712962962963</c:v>
                </c:pt>
                <c:pt idx="9055">
                  <c:v>0.43807870370370372</c:v>
                </c:pt>
                <c:pt idx="9056">
                  <c:v>0.43809027777777776</c:v>
                </c:pt>
                <c:pt idx="9057">
                  <c:v>0.43810185185185185</c:v>
                </c:pt>
                <c:pt idx="9058">
                  <c:v>0.43811342592592589</c:v>
                </c:pt>
                <c:pt idx="9059">
                  <c:v>0.43812500000000004</c:v>
                </c:pt>
                <c:pt idx="9060">
                  <c:v>0.43813657407407408</c:v>
                </c:pt>
                <c:pt idx="9061">
                  <c:v>0.43814814814814818</c:v>
                </c:pt>
                <c:pt idx="9062">
                  <c:v>0.43815972222222221</c:v>
                </c:pt>
                <c:pt idx="9063">
                  <c:v>0.43817129629629631</c:v>
                </c:pt>
                <c:pt idx="9064">
                  <c:v>0.43818287037037035</c:v>
                </c:pt>
                <c:pt idx="9065">
                  <c:v>0.4381944444444445</c:v>
                </c:pt>
                <c:pt idx="9066">
                  <c:v>0.43820601851851854</c:v>
                </c:pt>
                <c:pt idx="9067">
                  <c:v>0.43821759259259263</c:v>
                </c:pt>
                <c:pt idx="9068">
                  <c:v>0.43822916666666667</c:v>
                </c:pt>
                <c:pt idx="9069">
                  <c:v>0.43824074074074071</c:v>
                </c:pt>
                <c:pt idx="9070">
                  <c:v>0.4382523148148148</c:v>
                </c:pt>
                <c:pt idx="9071">
                  <c:v>0.43826388888888884</c:v>
                </c:pt>
                <c:pt idx="9072">
                  <c:v>0.43827546296296299</c:v>
                </c:pt>
                <c:pt idx="9073">
                  <c:v>0.43828703703703703</c:v>
                </c:pt>
                <c:pt idx="9074">
                  <c:v>0.43829861111111112</c:v>
                </c:pt>
                <c:pt idx="9075">
                  <c:v>0.43831018518518516</c:v>
                </c:pt>
                <c:pt idx="9076">
                  <c:v>0.43832175925925926</c:v>
                </c:pt>
                <c:pt idx="9077">
                  <c:v>0.4383333333333333</c:v>
                </c:pt>
                <c:pt idx="9078">
                  <c:v>0.43834490740740745</c:v>
                </c:pt>
                <c:pt idx="9079">
                  <c:v>0.43835648148148149</c:v>
                </c:pt>
                <c:pt idx="9080">
                  <c:v>0.43836805555555558</c:v>
                </c:pt>
                <c:pt idx="9081">
                  <c:v>0.43837962962962962</c:v>
                </c:pt>
                <c:pt idx="9082">
                  <c:v>0.43839120370370371</c:v>
                </c:pt>
                <c:pt idx="9083">
                  <c:v>0.43840277777777775</c:v>
                </c:pt>
                <c:pt idx="9084">
                  <c:v>0.4384143518518519</c:v>
                </c:pt>
                <c:pt idx="9085">
                  <c:v>0.43842592592592594</c:v>
                </c:pt>
                <c:pt idx="9086">
                  <c:v>0.43843750000000004</c:v>
                </c:pt>
                <c:pt idx="9087">
                  <c:v>0.43844907407407407</c:v>
                </c:pt>
                <c:pt idx="9088">
                  <c:v>0.43846064814814811</c:v>
                </c:pt>
                <c:pt idx="9089">
                  <c:v>0.43847222222222221</c:v>
                </c:pt>
                <c:pt idx="9090">
                  <c:v>0.43848379629629625</c:v>
                </c:pt>
                <c:pt idx="9091">
                  <c:v>0.4384953703703704</c:v>
                </c:pt>
                <c:pt idx="9092">
                  <c:v>0.43850694444444444</c:v>
                </c:pt>
                <c:pt idx="9093">
                  <c:v>0.43851851851851853</c:v>
                </c:pt>
                <c:pt idx="9094">
                  <c:v>0.43853009259259257</c:v>
                </c:pt>
                <c:pt idx="9095">
                  <c:v>0.43854166666666666</c:v>
                </c:pt>
                <c:pt idx="9096">
                  <c:v>0.4385532407407407</c:v>
                </c:pt>
                <c:pt idx="9097">
                  <c:v>0.43856481481481485</c:v>
                </c:pt>
                <c:pt idx="9098">
                  <c:v>0.43857638888888889</c:v>
                </c:pt>
                <c:pt idx="9099">
                  <c:v>0.43858796296296299</c:v>
                </c:pt>
                <c:pt idx="9100">
                  <c:v>0.43859953703703702</c:v>
                </c:pt>
                <c:pt idx="9101">
                  <c:v>0.43861111111111112</c:v>
                </c:pt>
                <c:pt idx="9102">
                  <c:v>0.43862268518518516</c:v>
                </c:pt>
                <c:pt idx="9103">
                  <c:v>0.43863425925925931</c:v>
                </c:pt>
                <c:pt idx="9104">
                  <c:v>0.43864583333333335</c:v>
                </c:pt>
                <c:pt idx="9105">
                  <c:v>0.43865740740740744</c:v>
                </c:pt>
                <c:pt idx="9106">
                  <c:v>0.43866898148148148</c:v>
                </c:pt>
                <c:pt idx="9107">
                  <c:v>0.43868055555555552</c:v>
                </c:pt>
                <c:pt idx="9108">
                  <c:v>0.43869212962962961</c:v>
                </c:pt>
                <c:pt idx="9109">
                  <c:v>0.43870370370370365</c:v>
                </c:pt>
                <c:pt idx="9110">
                  <c:v>0.4387152777777778</c:v>
                </c:pt>
                <c:pt idx="9111">
                  <c:v>0.43872685185185184</c:v>
                </c:pt>
                <c:pt idx="9112">
                  <c:v>0.43873842592592593</c:v>
                </c:pt>
                <c:pt idx="9113">
                  <c:v>0.43874999999999997</c:v>
                </c:pt>
                <c:pt idx="9114">
                  <c:v>0.43876157407407407</c:v>
                </c:pt>
                <c:pt idx="9115">
                  <c:v>0.43877314814814811</c:v>
                </c:pt>
                <c:pt idx="9116">
                  <c:v>0.43878472222222226</c:v>
                </c:pt>
                <c:pt idx="9117">
                  <c:v>0.4387962962962963</c:v>
                </c:pt>
                <c:pt idx="9118">
                  <c:v>0.43880787037037039</c:v>
                </c:pt>
                <c:pt idx="9119">
                  <c:v>0.43881944444444443</c:v>
                </c:pt>
                <c:pt idx="9120">
                  <c:v>0.43883101851851852</c:v>
                </c:pt>
                <c:pt idx="9121">
                  <c:v>0.43884259259259256</c:v>
                </c:pt>
                <c:pt idx="9122">
                  <c:v>0.43885416666666671</c:v>
                </c:pt>
                <c:pt idx="9123">
                  <c:v>0.43886574074074075</c:v>
                </c:pt>
                <c:pt idx="9124">
                  <c:v>0.43887731481481485</c:v>
                </c:pt>
                <c:pt idx="9125">
                  <c:v>0.43888888888888888</c:v>
                </c:pt>
                <c:pt idx="9126">
                  <c:v>0.43890046296296298</c:v>
                </c:pt>
                <c:pt idx="9127">
                  <c:v>0.43891203703703702</c:v>
                </c:pt>
                <c:pt idx="9128">
                  <c:v>0.43892361111111106</c:v>
                </c:pt>
                <c:pt idx="9129">
                  <c:v>0.43893518518518521</c:v>
                </c:pt>
                <c:pt idx="9130">
                  <c:v>0.43894675925925924</c:v>
                </c:pt>
                <c:pt idx="9131">
                  <c:v>0.43895833333333334</c:v>
                </c:pt>
                <c:pt idx="9132">
                  <c:v>0.43896990740740738</c:v>
                </c:pt>
                <c:pt idx="9133">
                  <c:v>0.43898148148148147</c:v>
                </c:pt>
                <c:pt idx="9134">
                  <c:v>0.43899305555555551</c:v>
                </c:pt>
                <c:pt idx="9135">
                  <c:v>0.43900462962962966</c:v>
                </c:pt>
                <c:pt idx="9136">
                  <c:v>0.4390162037037037</c:v>
                </c:pt>
                <c:pt idx="9137">
                  <c:v>0.43902777777777779</c:v>
                </c:pt>
                <c:pt idx="9138">
                  <c:v>0.43903935185185183</c:v>
                </c:pt>
                <c:pt idx="9139">
                  <c:v>0.43905092592592593</c:v>
                </c:pt>
                <c:pt idx="9140">
                  <c:v>0.43906249999999997</c:v>
                </c:pt>
                <c:pt idx="9141">
                  <c:v>0.43907407407407412</c:v>
                </c:pt>
                <c:pt idx="9142">
                  <c:v>0.43908564814814816</c:v>
                </c:pt>
                <c:pt idx="9143">
                  <c:v>0.43909722222222225</c:v>
                </c:pt>
                <c:pt idx="9144">
                  <c:v>0.43910879629629629</c:v>
                </c:pt>
                <c:pt idx="9145">
                  <c:v>0.43912037037037038</c:v>
                </c:pt>
                <c:pt idx="9146">
                  <c:v>0.43913194444444442</c:v>
                </c:pt>
                <c:pt idx="9147">
                  <c:v>0.43914351851851857</c:v>
                </c:pt>
                <c:pt idx="9148">
                  <c:v>0.43915509259259261</c:v>
                </c:pt>
                <c:pt idx="9149">
                  <c:v>0.43916666666666665</c:v>
                </c:pt>
                <c:pt idx="9150">
                  <c:v>0.43917824074074074</c:v>
                </c:pt>
                <c:pt idx="9151">
                  <c:v>0.43918981481481478</c:v>
                </c:pt>
                <c:pt idx="9152">
                  <c:v>0.43920138888888888</c:v>
                </c:pt>
                <c:pt idx="9153">
                  <c:v>0.43921296296296292</c:v>
                </c:pt>
                <c:pt idx="9154">
                  <c:v>0.43922453703703707</c:v>
                </c:pt>
                <c:pt idx="9155">
                  <c:v>0.4392361111111111</c:v>
                </c:pt>
                <c:pt idx="9156">
                  <c:v>0.4392476851851852</c:v>
                </c:pt>
                <c:pt idx="9157">
                  <c:v>0.43925925925925924</c:v>
                </c:pt>
                <c:pt idx="9158">
                  <c:v>0.43927083333333333</c:v>
                </c:pt>
                <c:pt idx="9159">
                  <c:v>0.43928240740740737</c:v>
                </c:pt>
                <c:pt idx="9160">
                  <c:v>0.43929398148148152</c:v>
                </c:pt>
                <c:pt idx="9161">
                  <c:v>0.43930555555555556</c:v>
                </c:pt>
                <c:pt idx="9162">
                  <c:v>0.43931712962962965</c:v>
                </c:pt>
                <c:pt idx="9163">
                  <c:v>0.43932870370370369</c:v>
                </c:pt>
                <c:pt idx="9164">
                  <c:v>0.43934027777777779</c:v>
                </c:pt>
                <c:pt idx="9165">
                  <c:v>0.43935185185185183</c:v>
                </c:pt>
                <c:pt idx="9166">
                  <c:v>0.43936342592592598</c:v>
                </c:pt>
                <c:pt idx="9167">
                  <c:v>0.43937500000000002</c:v>
                </c:pt>
                <c:pt idx="9168">
                  <c:v>0.43938657407407411</c:v>
                </c:pt>
                <c:pt idx="9169">
                  <c:v>0.43939814814814815</c:v>
                </c:pt>
                <c:pt idx="9170">
                  <c:v>0.43940972222222219</c:v>
                </c:pt>
                <c:pt idx="9171">
                  <c:v>0.43942129629629628</c:v>
                </c:pt>
                <c:pt idx="9172">
                  <c:v>0.43943287037037032</c:v>
                </c:pt>
                <c:pt idx="9173">
                  <c:v>0.43944444444444447</c:v>
                </c:pt>
                <c:pt idx="9174">
                  <c:v>0.43945601851851851</c:v>
                </c:pt>
                <c:pt idx="9175">
                  <c:v>0.4394675925925926</c:v>
                </c:pt>
                <c:pt idx="9176">
                  <c:v>0.43947916666666664</c:v>
                </c:pt>
                <c:pt idx="9177">
                  <c:v>0.43949074074074074</c:v>
                </c:pt>
                <c:pt idx="9178">
                  <c:v>0.43950231481481478</c:v>
                </c:pt>
                <c:pt idx="9179">
                  <c:v>0.43951388888888893</c:v>
                </c:pt>
                <c:pt idx="9180">
                  <c:v>0.43952546296296297</c:v>
                </c:pt>
                <c:pt idx="9181">
                  <c:v>0.43953703703703706</c:v>
                </c:pt>
                <c:pt idx="9182">
                  <c:v>0.4395486111111111</c:v>
                </c:pt>
                <c:pt idx="9183">
                  <c:v>0.43956018518518519</c:v>
                </c:pt>
                <c:pt idx="9184">
                  <c:v>0.43957175925925923</c:v>
                </c:pt>
                <c:pt idx="9185">
                  <c:v>0.43958333333333338</c:v>
                </c:pt>
                <c:pt idx="9186">
                  <c:v>0.43959490740740742</c:v>
                </c:pt>
                <c:pt idx="9187">
                  <c:v>0.43960648148148151</c:v>
                </c:pt>
                <c:pt idx="9188">
                  <c:v>0.43961805555555555</c:v>
                </c:pt>
                <c:pt idx="9189">
                  <c:v>0.43962962962962965</c:v>
                </c:pt>
                <c:pt idx="9190">
                  <c:v>0.43964120370370369</c:v>
                </c:pt>
                <c:pt idx="9191">
                  <c:v>0.43965277777777773</c:v>
                </c:pt>
                <c:pt idx="9192">
                  <c:v>0.43966435185185188</c:v>
                </c:pt>
                <c:pt idx="9193">
                  <c:v>0.43967592592592591</c:v>
                </c:pt>
                <c:pt idx="9194">
                  <c:v>0.43968750000000001</c:v>
                </c:pt>
                <c:pt idx="9195">
                  <c:v>0.43969907407407405</c:v>
                </c:pt>
                <c:pt idx="9196">
                  <c:v>0.43971064814814814</c:v>
                </c:pt>
                <c:pt idx="9197">
                  <c:v>0.43972222222222218</c:v>
                </c:pt>
                <c:pt idx="9198">
                  <c:v>0.43973379629629633</c:v>
                </c:pt>
                <c:pt idx="9199">
                  <c:v>0.43974537037037037</c:v>
                </c:pt>
                <c:pt idx="9200">
                  <c:v>0.43975694444444446</c:v>
                </c:pt>
                <c:pt idx="9201">
                  <c:v>0.4397685185185185</c:v>
                </c:pt>
                <c:pt idx="9202">
                  <c:v>0.4397800925925926</c:v>
                </c:pt>
                <c:pt idx="9203">
                  <c:v>0.43979166666666664</c:v>
                </c:pt>
                <c:pt idx="9204">
                  <c:v>0.43980324074074079</c:v>
                </c:pt>
                <c:pt idx="9205">
                  <c:v>0.43981481481481483</c:v>
                </c:pt>
                <c:pt idx="9206">
                  <c:v>0.43982638888888892</c:v>
                </c:pt>
                <c:pt idx="9207">
                  <c:v>0.43983796296296296</c:v>
                </c:pt>
                <c:pt idx="9208">
                  <c:v>0.43984953703703705</c:v>
                </c:pt>
                <c:pt idx="9209">
                  <c:v>0.43986111111111109</c:v>
                </c:pt>
                <c:pt idx="9210">
                  <c:v>0.43987268518518513</c:v>
                </c:pt>
                <c:pt idx="9211">
                  <c:v>0.43988425925925928</c:v>
                </c:pt>
                <c:pt idx="9212">
                  <c:v>0.43989583333333332</c:v>
                </c:pt>
                <c:pt idx="9213">
                  <c:v>0.43990740740740741</c:v>
                </c:pt>
                <c:pt idx="9214">
                  <c:v>0.43991898148148145</c:v>
                </c:pt>
                <c:pt idx="9215">
                  <c:v>0.43993055555555555</c:v>
                </c:pt>
                <c:pt idx="9216">
                  <c:v>0.43994212962962959</c:v>
                </c:pt>
                <c:pt idx="9217">
                  <c:v>0.43995370370370374</c:v>
                </c:pt>
                <c:pt idx="9218">
                  <c:v>0.43996527777777777</c:v>
                </c:pt>
                <c:pt idx="9219">
                  <c:v>0.43997685185185187</c:v>
                </c:pt>
                <c:pt idx="9220">
                  <c:v>0.43998842592592591</c:v>
                </c:pt>
                <c:pt idx="9221">
                  <c:v>0.44</c:v>
                </c:pt>
                <c:pt idx="9222">
                  <c:v>0.44001157407407404</c:v>
                </c:pt>
                <c:pt idx="9223">
                  <c:v>0.44002314814814819</c:v>
                </c:pt>
                <c:pt idx="9224">
                  <c:v>0.44003472222222223</c:v>
                </c:pt>
                <c:pt idx="9225">
                  <c:v>0.44004629629629632</c:v>
                </c:pt>
                <c:pt idx="9226">
                  <c:v>0.44005787037037036</c:v>
                </c:pt>
                <c:pt idx="9227">
                  <c:v>0.44006944444444446</c:v>
                </c:pt>
                <c:pt idx="9228">
                  <c:v>0.4400810185185185</c:v>
                </c:pt>
                <c:pt idx="9229">
                  <c:v>0.44009259259259265</c:v>
                </c:pt>
                <c:pt idx="9230">
                  <c:v>0.44010416666666669</c:v>
                </c:pt>
                <c:pt idx="9231">
                  <c:v>0.44011574074074072</c:v>
                </c:pt>
                <c:pt idx="9232">
                  <c:v>0.44012731481481482</c:v>
                </c:pt>
                <c:pt idx="9233">
                  <c:v>0.44013888888888886</c:v>
                </c:pt>
                <c:pt idx="9234">
                  <c:v>0.44015046296296295</c:v>
                </c:pt>
                <c:pt idx="9235">
                  <c:v>0.44016203703703699</c:v>
                </c:pt>
                <c:pt idx="9236">
                  <c:v>0.44017361111111114</c:v>
                </c:pt>
                <c:pt idx="9237">
                  <c:v>0.44018518518518518</c:v>
                </c:pt>
                <c:pt idx="9238">
                  <c:v>0.44019675925925927</c:v>
                </c:pt>
                <c:pt idx="9239">
                  <c:v>0.44020833333333331</c:v>
                </c:pt>
                <c:pt idx="9240">
                  <c:v>0.44021990740740741</c:v>
                </c:pt>
                <c:pt idx="9241">
                  <c:v>0.44023148148148145</c:v>
                </c:pt>
                <c:pt idx="9242">
                  <c:v>0.4402430555555556</c:v>
                </c:pt>
                <c:pt idx="9243">
                  <c:v>0.44025462962962963</c:v>
                </c:pt>
                <c:pt idx="9244">
                  <c:v>0.44026620370370373</c:v>
                </c:pt>
                <c:pt idx="9245">
                  <c:v>0.44027777777777777</c:v>
                </c:pt>
                <c:pt idx="9246">
                  <c:v>0.44028935185185186</c:v>
                </c:pt>
                <c:pt idx="9247">
                  <c:v>0.4403009259259259</c:v>
                </c:pt>
                <c:pt idx="9248">
                  <c:v>0.44031250000000005</c:v>
                </c:pt>
                <c:pt idx="9249">
                  <c:v>0.44032407407407409</c:v>
                </c:pt>
                <c:pt idx="9250">
                  <c:v>0.44033564814814818</c:v>
                </c:pt>
                <c:pt idx="9251">
                  <c:v>0.44034722222222222</c:v>
                </c:pt>
                <c:pt idx="9252">
                  <c:v>0.44035879629629626</c:v>
                </c:pt>
                <c:pt idx="9253">
                  <c:v>0.44037037037037036</c:v>
                </c:pt>
                <c:pt idx="9254">
                  <c:v>0.4403819444444444</c:v>
                </c:pt>
                <c:pt idx="9255">
                  <c:v>0.44039351851851855</c:v>
                </c:pt>
                <c:pt idx="9256">
                  <c:v>0.44040509259259258</c:v>
                </c:pt>
                <c:pt idx="9257">
                  <c:v>0.44041666666666668</c:v>
                </c:pt>
                <c:pt idx="9258">
                  <c:v>0.44042824074074072</c:v>
                </c:pt>
                <c:pt idx="9259">
                  <c:v>0.44043981481481481</c:v>
                </c:pt>
                <c:pt idx="9260">
                  <c:v>0.44045138888888885</c:v>
                </c:pt>
                <c:pt idx="9261">
                  <c:v>0.440462962962963</c:v>
                </c:pt>
                <c:pt idx="9262">
                  <c:v>0.44047453703703704</c:v>
                </c:pt>
                <c:pt idx="9263">
                  <c:v>0.44048611111111113</c:v>
                </c:pt>
                <c:pt idx="9264">
                  <c:v>0.44049768518518517</c:v>
                </c:pt>
                <c:pt idx="9265">
                  <c:v>0.44050925925925927</c:v>
                </c:pt>
                <c:pt idx="9266">
                  <c:v>0.44052083333333331</c:v>
                </c:pt>
                <c:pt idx="9267">
                  <c:v>0.44053240740740746</c:v>
                </c:pt>
                <c:pt idx="9268">
                  <c:v>0.44054398148148149</c:v>
                </c:pt>
                <c:pt idx="9269">
                  <c:v>0.44055555555555559</c:v>
                </c:pt>
                <c:pt idx="9270">
                  <c:v>0.44056712962962963</c:v>
                </c:pt>
                <c:pt idx="9271">
                  <c:v>0.44057870370370367</c:v>
                </c:pt>
                <c:pt idx="9272">
                  <c:v>0.44059027777777776</c:v>
                </c:pt>
                <c:pt idx="9273">
                  <c:v>0.4406018518518518</c:v>
                </c:pt>
                <c:pt idx="9274">
                  <c:v>0.44061342592592595</c:v>
                </c:pt>
                <c:pt idx="9275">
                  <c:v>0.44062499999999999</c:v>
                </c:pt>
                <c:pt idx="9276">
                  <c:v>0.44063657407407408</c:v>
                </c:pt>
                <c:pt idx="9277">
                  <c:v>0.44064814814814812</c:v>
                </c:pt>
                <c:pt idx="9278">
                  <c:v>0.44065972222222222</c:v>
                </c:pt>
                <c:pt idx="9279">
                  <c:v>0.44067129629629626</c:v>
                </c:pt>
                <c:pt idx="9280">
                  <c:v>0.44068287037037041</c:v>
                </c:pt>
                <c:pt idx="9281">
                  <c:v>0.44069444444444444</c:v>
                </c:pt>
                <c:pt idx="9282">
                  <c:v>0.44070601851851854</c:v>
                </c:pt>
                <c:pt idx="9283">
                  <c:v>0.44071759259259258</c:v>
                </c:pt>
                <c:pt idx="9284">
                  <c:v>0.44072916666666667</c:v>
                </c:pt>
                <c:pt idx="9285">
                  <c:v>0.44074074074074071</c:v>
                </c:pt>
                <c:pt idx="9286">
                  <c:v>0.44075231481481486</c:v>
                </c:pt>
                <c:pt idx="9287">
                  <c:v>0.4407638888888889</c:v>
                </c:pt>
                <c:pt idx="9288">
                  <c:v>0.44077546296296299</c:v>
                </c:pt>
                <c:pt idx="9289">
                  <c:v>0.44078703703703703</c:v>
                </c:pt>
                <c:pt idx="9290">
                  <c:v>0.44079861111111113</c:v>
                </c:pt>
                <c:pt idx="9291">
                  <c:v>0.44081018518518517</c:v>
                </c:pt>
                <c:pt idx="9292">
                  <c:v>0.4408217592592592</c:v>
                </c:pt>
                <c:pt idx="9293">
                  <c:v>0.44083333333333335</c:v>
                </c:pt>
                <c:pt idx="9294">
                  <c:v>0.44084490740740739</c:v>
                </c:pt>
                <c:pt idx="9295">
                  <c:v>0.44085648148148149</c:v>
                </c:pt>
                <c:pt idx="9296">
                  <c:v>0.44086805555555553</c:v>
                </c:pt>
                <c:pt idx="9297">
                  <c:v>0.44087962962962962</c:v>
                </c:pt>
                <c:pt idx="9298">
                  <c:v>0.44089120370370366</c:v>
                </c:pt>
                <c:pt idx="9299">
                  <c:v>0.44090277777777781</c:v>
                </c:pt>
                <c:pt idx="9300">
                  <c:v>0.44091435185185185</c:v>
                </c:pt>
                <c:pt idx="9301">
                  <c:v>0.44092592592592594</c:v>
                </c:pt>
                <c:pt idx="9302">
                  <c:v>0.44093749999999998</c:v>
                </c:pt>
                <c:pt idx="9303">
                  <c:v>0.44094907407407408</c:v>
                </c:pt>
                <c:pt idx="9304">
                  <c:v>0.44096064814814812</c:v>
                </c:pt>
                <c:pt idx="9305">
                  <c:v>0.44097222222222227</c:v>
                </c:pt>
                <c:pt idx="9306">
                  <c:v>0.4409837962962963</c:v>
                </c:pt>
                <c:pt idx="9307">
                  <c:v>0.4409953703703704</c:v>
                </c:pt>
                <c:pt idx="9308">
                  <c:v>0.44100694444444444</c:v>
                </c:pt>
                <c:pt idx="9309">
                  <c:v>0.44101851851851853</c:v>
                </c:pt>
                <c:pt idx="9310">
                  <c:v>0.44103009259259257</c:v>
                </c:pt>
                <c:pt idx="9311">
                  <c:v>0.44104166666666672</c:v>
                </c:pt>
                <c:pt idx="9312">
                  <c:v>0.44105324074074076</c:v>
                </c:pt>
                <c:pt idx="9313">
                  <c:v>0.4410648148148148</c:v>
                </c:pt>
                <c:pt idx="9314">
                  <c:v>0.44107638888888889</c:v>
                </c:pt>
                <c:pt idx="9315">
                  <c:v>0.44108796296296293</c:v>
                </c:pt>
                <c:pt idx="9316">
                  <c:v>0.44109953703703703</c:v>
                </c:pt>
                <c:pt idx="9317">
                  <c:v>0.44111111111111106</c:v>
                </c:pt>
                <c:pt idx="9318">
                  <c:v>0.44112268518518521</c:v>
                </c:pt>
                <c:pt idx="9319">
                  <c:v>0.44113425925925925</c:v>
                </c:pt>
                <c:pt idx="9320">
                  <c:v>0.44114583333333335</c:v>
                </c:pt>
                <c:pt idx="9321">
                  <c:v>0.44115740740740739</c:v>
                </c:pt>
                <c:pt idx="9322">
                  <c:v>0.44116898148148148</c:v>
                </c:pt>
                <c:pt idx="9323">
                  <c:v>0.44118055555555552</c:v>
                </c:pt>
                <c:pt idx="9324">
                  <c:v>0.44119212962962967</c:v>
                </c:pt>
                <c:pt idx="9325">
                  <c:v>0.44120370370370371</c:v>
                </c:pt>
                <c:pt idx="9326">
                  <c:v>0.4412152777777778</c:v>
                </c:pt>
                <c:pt idx="9327">
                  <c:v>0.44122685185185184</c:v>
                </c:pt>
                <c:pt idx="9328">
                  <c:v>0.44123842592592594</c:v>
                </c:pt>
                <c:pt idx="9329">
                  <c:v>0.44124999999999998</c:v>
                </c:pt>
                <c:pt idx="9330">
                  <c:v>0.44126157407407413</c:v>
                </c:pt>
                <c:pt idx="9331">
                  <c:v>0.44127314814814816</c:v>
                </c:pt>
                <c:pt idx="9332">
                  <c:v>0.44128472222222226</c:v>
                </c:pt>
                <c:pt idx="9333">
                  <c:v>0.4412962962962963</c:v>
                </c:pt>
                <c:pt idx="9334">
                  <c:v>0.44130787037037034</c:v>
                </c:pt>
                <c:pt idx="9335">
                  <c:v>0.44131944444444443</c:v>
                </c:pt>
                <c:pt idx="9336">
                  <c:v>0.44133101851851847</c:v>
                </c:pt>
                <c:pt idx="9337">
                  <c:v>0.44134259259259262</c:v>
                </c:pt>
                <c:pt idx="9338">
                  <c:v>0.44135416666666666</c:v>
                </c:pt>
                <c:pt idx="9339">
                  <c:v>0.44136574074074075</c:v>
                </c:pt>
                <c:pt idx="9340">
                  <c:v>0.44137731481481479</c:v>
                </c:pt>
                <c:pt idx="9341">
                  <c:v>0.44138888888888889</c:v>
                </c:pt>
                <c:pt idx="9342">
                  <c:v>0.44140046296296293</c:v>
                </c:pt>
                <c:pt idx="9343">
                  <c:v>0.44141203703703707</c:v>
                </c:pt>
                <c:pt idx="9344">
                  <c:v>0.44142361111111111</c:v>
                </c:pt>
                <c:pt idx="9345">
                  <c:v>0.44143518518518521</c:v>
                </c:pt>
                <c:pt idx="9346">
                  <c:v>0.44144675925925925</c:v>
                </c:pt>
                <c:pt idx="9347">
                  <c:v>0.44145833333333334</c:v>
                </c:pt>
                <c:pt idx="9348">
                  <c:v>0.44146990740740738</c:v>
                </c:pt>
                <c:pt idx="9349">
                  <c:v>0.44148148148148153</c:v>
                </c:pt>
                <c:pt idx="9350">
                  <c:v>0.44149305555555557</c:v>
                </c:pt>
                <c:pt idx="9351">
                  <c:v>0.44150462962962966</c:v>
                </c:pt>
                <c:pt idx="9352">
                  <c:v>0.4415162037037037</c:v>
                </c:pt>
                <c:pt idx="9353">
                  <c:v>0.44152777777777774</c:v>
                </c:pt>
                <c:pt idx="9354">
                  <c:v>0.44153935185185184</c:v>
                </c:pt>
                <c:pt idx="9355">
                  <c:v>0.44155092592592587</c:v>
                </c:pt>
                <c:pt idx="9356">
                  <c:v>0.44156250000000002</c:v>
                </c:pt>
                <c:pt idx="9357">
                  <c:v>0.44157407407407406</c:v>
                </c:pt>
                <c:pt idx="9358">
                  <c:v>0.44158564814814816</c:v>
                </c:pt>
                <c:pt idx="9359">
                  <c:v>0.4415972222222222</c:v>
                </c:pt>
                <c:pt idx="9360">
                  <c:v>0.44160879629629629</c:v>
                </c:pt>
                <c:pt idx="9361">
                  <c:v>0.44162037037037033</c:v>
                </c:pt>
                <c:pt idx="9362">
                  <c:v>0.44163194444444448</c:v>
                </c:pt>
                <c:pt idx="9363">
                  <c:v>0.44164351851851852</c:v>
                </c:pt>
                <c:pt idx="9364">
                  <c:v>0.44165509259259261</c:v>
                </c:pt>
                <c:pt idx="9365">
                  <c:v>0.44166666666666665</c:v>
                </c:pt>
                <c:pt idx="9366">
                  <c:v>0.44167824074074075</c:v>
                </c:pt>
                <c:pt idx="9367">
                  <c:v>0.44168981481481479</c:v>
                </c:pt>
                <c:pt idx="9368">
                  <c:v>0.44170138888888894</c:v>
                </c:pt>
                <c:pt idx="9369">
                  <c:v>0.44171296296296297</c:v>
                </c:pt>
                <c:pt idx="9370">
                  <c:v>0.44172453703703707</c:v>
                </c:pt>
                <c:pt idx="9371">
                  <c:v>0.44173611111111111</c:v>
                </c:pt>
                <c:pt idx="9372">
                  <c:v>0.4417476851851852</c:v>
                </c:pt>
                <c:pt idx="9373">
                  <c:v>0.44175925925925924</c:v>
                </c:pt>
                <c:pt idx="9374">
                  <c:v>0.44177083333333328</c:v>
                </c:pt>
                <c:pt idx="9375">
                  <c:v>0.44178240740740743</c:v>
                </c:pt>
                <c:pt idx="9376">
                  <c:v>0.44179398148148147</c:v>
                </c:pt>
                <c:pt idx="9377">
                  <c:v>0.44180555555555556</c:v>
                </c:pt>
                <c:pt idx="9378">
                  <c:v>0.4418171296296296</c:v>
                </c:pt>
                <c:pt idx="9379">
                  <c:v>0.4418287037037037</c:v>
                </c:pt>
                <c:pt idx="9380">
                  <c:v>0.44184027777777773</c:v>
                </c:pt>
                <c:pt idx="9381">
                  <c:v>0.44185185185185188</c:v>
                </c:pt>
                <c:pt idx="9382">
                  <c:v>0.44186342592592592</c:v>
                </c:pt>
                <c:pt idx="9383">
                  <c:v>0.44187500000000002</c:v>
                </c:pt>
                <c:pt idx="9384">
                  <c:v>0.44188657407407406</c:v>
                </c:pt>
                <c:pt idx="9385">
                  <c:v>0.44189814814814815</c:v>
                </c:pt>
                <c:pt idx="9386">
                  <c:v>0.44190972222222219</c:v>
                </c:pt>
                <c:pt idx="9387">
                  <c:v>0.44192129629629634</c:v>
                </c:pt>
                <c:pt idx="9388">
                  <c:v>0.44193287037037038</c:v>
                </c:pt>
                <c:pt idx="9389">
                  <c:v>0.44194444444444447</c:v>
                </c:pt>
                <c:pt idx="9390">
                  <c:v>0.44195601851851851</c:v>
                </c:pt>
                <c:pt idx="9391">
                  <c:v>0.44196759259259261</c:v>
                </c:pt>
                <c:pt idx="9392">
                  <c:v>0.44197916666666665</c:v>
                </c:pt>
                <c:pt idx="9393">
                  <c:v>0.4419907407407408</c:v>
                </c:pt>
                <c:pt idx="9394">
                  <c:v>0.44200231481481483</c:v>
                </c:pt>
                <c:pt idx="9395">
                  <c:v>0.44201388888888887</c:v>
                </c:pt>
                <c:pt idx="9396">
                  <c:v>0.44202546296296297</c:v>
                </c:pt>
                <c:pt idx="9397">
                  <c:v>0.44203703703703701</c:v>
                </c:pt>
                <c:pt idx="9398">
                  <c:v>0.4420486111111111</c:v>
                </c:pt>
                <c:pt idx="9399">
                  <c:v>0.44206018518518514</c:v>
                </c:pt>
                <c:pt idx="9400">
                  <c:v>0.44207175925925929</c:v>
                </c:pt>
                <c:pt idx="9401">
                  <c:v>0.44208333333333333</c:v>
                </c:pt>
                <c:pt idx="9402">
                  <c:v>0.44209490740740742</c:v>
                </c:pt>
                <c:pt idx="9403">
                  <c:v>0.44210648148148146</c:v>
                </c:pt>
                <c:pt idx="9404">
                  <c:v>0.44211805555555556</c:v>
                </c:pt>
                <c:pt idx="9405">
                  <c:v>0.44212962962962959</c:v>
                </c:pt>
                <c:pt idx="9406">
                  <c:v>0.44214120370370374</c:v>
                </c:pt>
                <c:pt idx="9407">
                  <c:v>0.44215277777777778</c:v>
                </c:pt>
                <c:pt idx="9408">
                  <c:v>0.44216435185185188</c:v>
                </c:pt>
                <c:pt idx="9409">
                  <c:v>0.44217592592592592</c:v>
                </c:pt>
                <c:pt idx="9410">
                  <c:v>0.44218750000000001</c:v>
                </c:pt>
                <c:pt idx="9411">
                  <c:v>0.44219907407407405</c:v>
                </c:pt>
                <c:pt idx="9412">
                  <c:v>0.4422106481481482</c:v>
                </c:pt>
                <c:pt idx="9413">
                  <c:v>0.44222222222222224</c:v>
                </c:pt>
                <c:pt idx="9414">
                  <c:v>0.44223379629629633</c:v>
                </c:pt>
                <c:pt idx="9415">
                  <c:v>0.44224537037037037</c:v>
                </c:pt>
                <c:pt idx="9416">
                  <c:v>0.44225694444444441</c:v>
                </c:pt>
                <c:pt idx="9417">
                  <c:v>0.44226851851851851</c:v>
                </c:pt>
                <c:pt idx="9418">
                  <c:v>0.44228009259259254</c:v>
                </c:pt>
                <c:pt idx="9419">
                  <c:v>0.44229166666666669</c:v>
                </c:pt>
                <c:pt idx="9420">
                  <c:v>0.44230324074074073</c:v>
                </c:pt>
                <c:pt idx="9421">
                  <c:v>0.44231481481481483</c:v>
                </c:pt>
                <c:pt idx="9422">
                  <c:v>0.44232638888888887</c:v>
                </c:pt>
                <c:pt idx="9423">
                  <c:v>0.44233796296296296</c:v>
                </c:pt>
                <c:pt idx="9424">
                  <c:v>0.442349537037037</c:v>
                </c:pt>
                <c:pt idx="9425">
                  <c:v>0.44236111111111115</c:v>
                </c:pt>
                <c:pt idx="9426">
                  <c:v>0.44237268518518519</c:v>
                </c:pt>
                <c:pt idx="9427">
                  <c:v>0.44238425925925928</c:v>
                </c:pt>
                <c:pt idx="9428">
                  <c:v>0.44239583333333332</c:v>
                </c:pt>
                <c:pt idx="9429">
                  <c:v>0.44240740740740742</c:v>
                </c:pt>
                <c:pt idx="9430">
                  <c:v>0.44241898148148145</c:v>
                </c:pt>
                <c:pt idx="9431">
                  <c:v>0.4424305555555556</c:v>
                </c:pt>
                <c:pt idx="9432">
                  <c:v>0.44244212962962964</c:v>
                </c:pt>
                <c:pt idx="9433">
                  <c:v>0.44245370370370374</c:v>
                </c:pt>
                <c:pt idx="9434">
                  <c:v>0.44246527777777778</c:v>
                </c:pt>
                <c:pt idx="9435">
                  <c:v>0.44247685185185182</c:v>
                </c:pt>
                <c:pt idx="9436">
                  <c:v>0.44248842592592591</c:v>
                </c:pt>
                <c:pt idx="9437">
                  <c:v>0.44249999999999995</c:v>
                </c:pt>
                <c:pt idx="9438">
                  <c:v>0.4425115740740741</c:v>
                </c:pt>
                <c:pt idx="9439">
                  <c:v>0.44252314814814814</c:v>
                </c:pt>
                <c:pt idx="9440">
                  <c:v>0.44253472222222223</c:v>
                </c:pt>
                <c:pt idx="9441">
                  <c:v>0.44254629629629627</c:v>
                </c:pt>
                <c:pt idx="9442">
                  <c:v>0.44255787037037037</c:v>
                </c:pt>
                <c:pt idx="9443">
                  <c:v>0.4425694444444444</c:v>
                </c:pt>
                <c:pt idx="9444">
                  <c:v>0.44258101851851855</c:v>
                </c:pt>
                <c:pt idx="9445">
                  <c:v>0.44259259259259259</c:v>
                </c:pt>
                <c:pt idx="9446">
                  <c:v>0.44260416666666669</c:v>
                </c:pt>
                <c:pt idx="9447">
                  <c:v>0.44261574074074073</c:v>
                </c:pt>
                <c:pt idx="9448">
                  <c:v>0.44262731481481482</c:v>
                </c:pt>
                <c:pt idx="9449">
                  <c:v>0.44263888888888886</c:v>
                </c:pt>
                <c:pt idx="9450">
                  <c:v>0.44265046296296301</c:v>
                </c:pt>
                <c:pt idx="9451">
                  <c:v>0.44266203703703705</c:v>
                </c:pt>
                <c:pt idx="9452">
                  <c:v>0.44267361111111114</c:v>
                </c:pt>
                <c:pt idx="9453">
                  <c:v>0.44268518518518518</c:v>
                </c:pt>
                <c:pt idx="9454">
                  <c:v>0.44269675925925928</c:v>
                </c:pt>
                <c:pt idx="9455">
                  <c:v>0.44270833333333331</c:v>
                </c:pt>
                <c:pt idx="9456">
                  <c:v>0.44271990740740735</c:v>
                </c:pt>
                <c:pt idx="9457">
                  <c:v>0.4427314814814815</c:v>
                </c:pt>
                <c:pt idx="9458">
                  <c:v>0.44274305555555554</c:v>
                </c:pt>
                <c:pt idx="9459">
                  <c:v>0.44275462962962964</c:v>
                </c:pt>
                <c:pt idx="9460">
                  <c:v>0.44276620370370368</c:v>
                </c:pt>
                <c:pt idx="9461">
                  <c:v>0.44277777777777777</c:v>
                </c:pt>
                <c:pt idx="9462">
                  <c:v>0.44278935185185181</c:v>
                </c:pt>
                <c:pt idx="9463">
                  <c:v>0.44280092592592596</c:v>
                </c:pt>
                <c:pt idx="9464">
                  <c:v>0.4428125</c:v>
                </c:pt>
                <c:pt idx="9465">
                  <c:v>0.44282407407407409</c:v>
                </c:pt>
                <c:pt idx="9466">
                  <c:v>0.44283564814814813</c:v>
                </c:pt>
                <c:pt idx="9467">
                  <c:v>0.44284722222222223</c:v>
                </c:pt>
                <c:pt idx="9468">
                  <c:v>0.44285879629629626</c:v>
                </c:pt>
                <c:pt idx="9469">
                  <c:v>0.44287037037037041</c:v>
                </c:pt>
                <c:pt idx="9470">
                  <c:v>0.44288194444444445</c:v>
                </c:pt>
                <c:pt idx="9471">
                  <c:v>0.44289351851851855</c:v>
                </c:pt>
                <c:pt idx="9472">
                  <c:v>0.44290509259259259</c:v>
                </c:pt>
                <c:pt idx="9473">
                  <c:v>0.44291666666666668</c:v>
                </c:pt>
                <c:pt idx="9474">
                  <c:v>0.44292824074074072</c:v>
                </c:pt>
                <c:pt idx="9475">
                  <c:v>0.44293981481481487</c:v>
                </c:pt>
                <c:pt idx="9476">
                  <c:v>0.44295138888888891</c:v>
                </c:pt>
                <c:pt idx="9477">
                  <c:v>0.44296296296296295</c:v>
                </c:pt>
                <c:pt idx="9478">
                  <c:v>0.44297453703703704</c:v>
                </c:pt>
                <c:pt idx="9479">
                  <c:v>0.44298611111111108</c:v>
                </c:pt>
                <c:pt idx="9480">
                  <c:v>0.44299768518518517</c:v>
                </c:pt>
                <c:pt idx="9481">
                  <c:v>0.44300925925925921</c:v>
                </c:pt>
                <c:pt idx="9482">
                  <c:v>0.44302083333333336</c:v>
                </c:pt>
                <c:pt idx="9483">
                  <c:v>0.4430324074074074</c:v>
                </c:pt>
                <c:pt idx="9484">
                  <c:v>0.4430439814814815</c:v>
                </c:pt>
                <c:pt idx="9485">
                  <c:v>0.44305555555555554</c:v>
                </c:pt>
                <c:pt idx="9486">
                  <c:v>0.44306712962962963</c:v>
                </c:pt>
                <c:pt idx="9487">
                  <c:v>0.44307870370370367</c:v>
                </c:pt>
                <c:pt idx="9488">
                  <c:v>0.44309027777777782</c:v>
                </c:pt>
                <c:pt idx="9489">
                  <c:v>0.44310185185185186</c:v>
                </c:pt>
                <c:pt idx="9490">
                  <c:v>0.44311342592592595</c:v>
                </c:pt>
                <c:pt idx="9491">
                  <c:v>0.44312499999999999</c:v>
                </c:pt>
                <c:pt idx="9492">
                  <c:v>0.44313657407407409</c:v>
                </c:pt>
                <c:pt idx="9493">
                  <c:v>0.44314814814814812</c:v>
                </c:pt>
                <c:pt idx="9494">
                  <c:v>0.44315972222222227</c:v>
                </c:pt>
                <c:pt idx="9495">
                  <c:v>0.44317129629629631</c:v>
                </c:pt>
                <c:pt idx="9496">
                  <c:v>0.44318287037037035</c:v>
                </c:pt>
                <c:pt idx="9497">
                  <c:v>0.44319444444444445</c:v>
                </c:pt>
                <c:pt idx="9498">
                  <c:v>0.44320601851851849</c:v>
                </c:pt>
                <c:pt idx="9499">
                  <c:v>0.44321759259259258</c:v>
                </c:pt>
                <c:pt idx="9500">
                  <c:v>0.44322916666666662</c:v>
                </c:pt>
                <c:pt idx="9501">
                  <c:v>0.44324074074074077</c:v>
                </c:pt>
                <c:pt idx="9502">
                  <c:v>0.44325231481481481</c:v>
                </c:pt>
                <c:pt idx="9503">
                  <c:v>0.4432638888888889</c:v>
                </c:pt>
                <c:pt idx="9504">
                  <c:v>0.44327546296296294</c:v>
                </c:pt>
                <c:pt idx="9505">
                  <c:v>0.44328703703703703</c:v>
                </c:pt>
                <c:pt idx="9506">
                  <c:v>0.44329861111111107</c:v>
                </c:pt>
                <c:pt idx="9507">
                  <c:v>0.44331018518518522</c:v>
                </c:pt>
                <c:pt idx="9508">
                  <c:v>0.44332175925925926</c:v>
                </c:pt>
                <c:pt idx="9509">
                  <c:v>0.44333333333333336</c:v>
                </c:pt>
                <c:pt idx="9510">
                  <c:v>0.4433449074074074</c:v>
                </c:pt>
                <c:pt idx="9511">
                  <c:v>0.44335648148148149</c:v>
                </c:pt>
                <c:pt idx="9512">
                  <c:v>0.44336805555555553</c:v>
                </c:pt>
                <c:pt idx="9513">
                  <c:v>0.44337962962962968</c:v>
                </c:pt>
                <c:pt idx="9514">
                  <c:v>0.44339120370370372</c:v>
                </c:pt>
                <c:pt idx="9515">
                  <c:v>0.44340277777777781</c:v>
                </c:pt>
                <c:pt idx="9516">
                  <c:v>0.44341435185185185</c:v>
                </c:pt>
                <c:pt idx="9517">
                  <c:v>0.44342592592592589</c:v>
                </c:pt>
                <c:pt idx="9518">
                  <c:v>0.44343749999999998</c:v>
                </c:pt>
                <c:pt idx="9519">
                  <c:v>0.44344907407407402</c:v>
                </c:pt>
                <c:pt idx="9520">
                  <c:v>0.44346064814814817</c:v>
                </c:pt>
                <c:pt idx="9521">
                  <c:v>0.44347222222222221</c:v>
                </c:pt>
                <c:pt idx="9522">
                  <c:v>0.44348379629629631</c:v>
                </c:pt>
                <c:pt idx="9523">
                  <c:v>0.44349537037037035</c:v>
                </c:pt>
                <c:pt idx="9524">
                  <c:v>0.44350694444444444</c:v>
                </c:pt>
                <c:pt idx="9525">
                  <c:v>0.44351851851851848</c:v>
                </c:pt>
                <c:pt idx="9526">
                  <c:v>0.44353009259259263</c:v>
                </c:pt>
                <c:pt idx="9527">
                  <c:v>0.44354166666666667</c:v>
                </c:pt>
                <c:pt idx="9528">
                  <c:v>0.44355324074074076</c:v>
                </c:pt>
                <c:pt idx="9529">
                  <c:v>0.4435648148148148</c:v>
                </c:pt>
                <c:pt idx="9530">
                  <c:v>0.4435763888888889</c:v>
                </c:pt>
                <c:pt idx="9531">
                  <c:v>0.44358796296296293</c:v>
                </c:pt>
                <c:pt idx="9532">
                  <c:v>0.44359953703703708</c:v>
                </c:pt>
                <c:pt idx="9533">
                  <c:v>0.44361111111111112</c:v>
                </c:pt>
                <c:pt idx="9534">
                  <c:v>0.44362268518518522</c:v>
                </c:pt>
                <c:pt idx="9535">
                  <c:v>0.44363425925925926</c:v>
                </c:pt>
                <c:pt idx="9536">
                  <c:v>0.44364583333333335</c:v>
                </c:pt>
                <c:pt idx="9537">
                  <c:v>0.44365740740740739</c:v>
                </c:pt>
                <c:pt idx="9538">
                  <c:v>0.44366898148148143</c:v>
                </c:pt>
                <c:pt idx="9539">
                  <c:v>0.44368055555555558</c:v>
                </c:pt>
                <c:pt idx="9540">
                  <c:v>0.44369212962962962</c:v>
                </c:pt>
                <c:pt idx="9541">
                  <c:v>0.44370370370370371</c:v>
                </c:pt>
                <c:pt idx="9542">
                  <c:v>0.44371527777777775</c:v>
                </c:pt>
                <c:pt idx="9543">
                  <c:v>0.44372685185185184</c:v>
                </c:pt>
                <c:pt idx="9544">
                  <c:v>0.44373842592592588</c:v>
                </c:pt>
                <c:pt idx="9545">
                  <c:v>0.44375000000000003</c:v>
                </c:pt>
                <c:pt idx="9546">
                  <c:v>0.44376157407407407</c:v>
                </c:pt>
                <c:pt idx="9547">
                  <c:v>0.44377314814814817</c:v>
                </c:pt>
                <c:pt idx="9548">
                  <c:v>0.44378472222222221</c:v>
                </c:pt>
                <c:pt idx="9549">
                  <c:v>0.4437962962962963</c:v>
                </c:pt>
                <c:pt idx="9550">
                  <c:v>0.44380787037037034</c:v>
                </c:pt>
                <c:pt idx="9551">
                  <c:v>0.44381944444444449</c:v>
                </c:pt>
                <c:pt idx="9552">
                  <c:v>0.44383101851851853</c:v>
                </c:pt>
                <c:pt idx="9553">
                  <c:v>0.44384259259259262</c:v>
                </c:pt>
                <c:pt idx="9554">
                  <c:v>0.44385416666666666</c:v>
                </c:pt>
                <c:pt idx="9555">
                  <c:v>0.44386574074074076</c:v>
                </c:pt>
                <c:pt idx="9556">
                  <c:v>0.44387731481481479</c:v>
                </c:pt>
                <c:pt idx="9557">
                  <c:v>0.44388888888888894</c:v>
                </c:pt>
                <c:pt idx="9558">
                  <c:v>0.44390046296296298</c:v>
                </c:pt>
                <c:pt idx="9559">
                  <c:v>0.44391203703703702</c:v>
                </c:pt>
                <c:pt idx="9560">
                  <c:v>0.44392361111111112</c:v>
                </c:pt>
                <c:pt idx="9561">
                  <c:v>0.44393518518518515</c:v>
                </c:pt>
                <c:pt idx="9562">
                  <c:v>0.44394675925925925</c:v>
                </c:pt>
                <c:pt idx="9563">
                  <c:v>0.44395833333333329</c:v>
                </c:pt>
                <c:pt idx="9564">
                  <c:v>0.44396990740740744</c:v>
                </c:pt>
                <c:pt idx="9565">
                  <c:v>0.44398148148148148</c:v>
                </c:pt>
                <c:pt idx="9566">
                  <c:v>0.44399305555555557</c:v>
                </c:pt>
                <c:pt idx="9567">
                  <c:v>0.44400462962962961</c:v>
                </c:pt>
                <c:pt idx="9568">
                  <c:v>0.4440162037037037</c:v>
                </c:pt>
                <c:pt idx="9569">
                  <c:v>0.44402777777777774</c:v>
                </c:pt>
                <c:pt idx="9570">
                  <c:v>0.44403935185185189</c:v>
                </c:pt>
                <c:pt idx="9571">
                  <c:v>0.44405092592592593</c:v>
                </c:pt>
                <c:pt idx="9572">
                  <c:v>0.44406250000000003</c:v>
                </c:pt>
                <c:pt idx="9573">
                  <c:v>0.44407407407407407</c:v>
                </c:pt>
                <c:pt idx="9574">
                  <c:v>0.44408564814814816</c:v>
                </c:pt>
                <c:pt idx="9575">
                  <c:v>0.4440972222222222</c:v>
                </c:pt>
                <c:pt idx="9576">
                  <c:v>0.44410879629629635</c:v>
                </c:pt>
                <c:pt idx="9577">
                  <c:v>0.44412037037037039</c:v>
                </c:pt>
                <c:pt idx="9578">
                  <c:v>0.44413194444444443</c:v>
                </c:pt>
                <c:pt idx="9579">
                  <c:v>0.44414351851851852</c:v>
                </c:pt>
                <c:pt idx="9580">
                  <c:v>0.44415509259259256</c:v>
                </c:pt>
                <c:pt idx="9581">
                  <c:v>0.44416666666666665</c:v>
                </c:pt>
                <c:pt idx="9582">
                  <c:v>0.44417824074074069</c:v>
                </c:pt>
                <c:pt idx="9583">
                  <c:v>0.44418981481481484</c:v>
                </c:pt>
                <c:pt idx="9584">
                  <c:v>0.44420138888888888</c:v>
                </c:pt>
                <c:pt idx="9585">
                  <c:v>0.44421296296296298</c:v>
                </c:pt>
                <c:pt idx="9586">
                  <c:v>0.44422453703703701</c:v>
                </c:pt>
                <c:pt idx="9587">
                  <c:v>0.44423611111111111</c:v>
                </c:pt>
                <c:pt idx="9588">
                  <c:v>0.44424768518518515</c:v>
                </c:pt>
                <c:pt idx="9589">
                  <c:v>0.4442592592592593</c:v>
                </c:pt>
                <c:pt idx="9590">
                  <c:v>0.44427083333333334</c:v>
                </c:pt>
                <c:pt idx="9591">
                  <c:v>0.44428240740740743</c:v>
                </c:pt>
                <c:pt idx="9592">
                  <c:v>0.44429398148148147</c:v>
                </c:pt>
                <c:pt idx="9593">
                  <c:v>0.44430555555555556</c:v>
                </c:pt>
                <c:pt idx="9594">
                  <c:v>0.4443171296296296</c:v>
                </c:pt>
                <c:pt idx="9595">
                  <c:v>0.44432870370370375</c:v>
                </c:pt>
                <c:pt idx="9596">
                  <c:v>0.44434027777777779</c:v>
                </c:pt>
                <c:pt idx="9597">
                  <c:v>0.44435185185185189</c:v>
                </c:pt>
                <c:pt idx="9598">
                  <c:v>0.44436342592592593</c:v>
                </c:pt>
                <c:pt idx="9599">
                  <c:v>0.44437499999999996</c:v>
                </c:pt>
                <c:pt idx="9600">
                  <c:v>0.44438657407407406</c:v>
                </c:pt>
                <c:pt idx="9601">
                  <c:v>0.4443981481481481</c:v>
                </c:pt>
                <c:pt idx="9602">
                  <c:v>0.44440972222222225</c:v>
                </c:pt>
                <c:pt idx="9603">
                  <c:v>0.44442129629629629</c:v>
                </c:pt>
                <c:pt idx="9604">
                  <c:v>0.44443287037037038</c:v>
                </c:pt>
                <c:pt idx="9605">
                  <c:v>0.44444444444444442</c:v>
                </c:pt>
                <c:pt idx="9606">
                  <c:v>0.44445601851851851</c:v>
                </c:pt>
                <c:pt idx="9607">
                  <c:v>0.44446759259259255</c:v>
                </c:pt>
                <c:pt idx="9608">
                  <c:v>0.4444791666666667</c:v>
                </c:pt>
                <c:pt idx="9609">
                  <c:v>0.44449074074074074</c:v>
                </c:pt>
                <c:pt idx="9610">
                  <c:v>0.44450231481481484</c:v>
                </c:pt>
                <c:pt idx="9611">
                  <c:v>0.44451388888888888</c:v>
                </c:pt>
                <c:pt idx="9612">
                  <c:v>0.44452546296296297</c:v>
                </c:pt>
                <c:pt idx="9613">
                  <c:v>0.44453703703703701</c:v>
                </c:pt>
                <c:pt idx="9614">
                  <c:v>0.44454861111111116</c:v>
                </c:pt>
                <c:pt idx="9615">
                  <c:v>0.4445601851851852</c:v>
                </c:pt>
                <c:pt idx="9616">
                  <c:v>0.44457175925925929</c:v>
                </c:pt>
                <c:pt idx="9617">
                  <c:v>0.44458333333333333</c:v>
                </c:pt>
                <c:pt idx="9618">
                  <c:v>0.44459490740740742</c:v>
                </c:pt>
                <c:pt idx="9619">
                  <c:v>0.44460648148148146</c:v>
                </c:pt>
                <c:pt idx="9620">
                  <c:v>0.4446180555555555</c:v>
                </c:pt>
                <c:pt idx="9621">
                  <c:v>0.44462962962962965</c:v>
                </c:pt>
                <c:pt idx="9622">
                  <c:v>0.44464120370370369</c:v>
                </c:pt>
                <c:pt idx="9623">
                  <c:v>0.44465277777777779</c:v>
                </c:pt>
                <c:pt idx="9624">
                  <c:v>0.44466435185185182</c:v>
                </c:pt>
                <c:pt idx="9625">
                  <c:v>0.44467592592592592</c:v>
                </c:pt>
                <c:pt idx="9626">
                  <c:v>0.44468749999999996</c:v>
                </c:pt>
                <c:pt idx="9627">
                  <c:v>0.44469907407407411</c:v>
                </c:pt>
                <c:pt idx="9628">
                  <c:v>0.44471064814814815</c:v>
                </c:pt>
                <c:pt idx="9629">
                  <c:v>0.44472222222222224</c:v>
                </c:pt>
                <c:pt idx="9630">
                  <c:v>0.44473379629629628</c:v>
                </c:pt>
                <c:pt idx="9631">
                  <c:v>0.44474537037037037</c:v>
                </c:pt>
                <c:pt idx="9632">
                  <c:v>0.44475694444444441</c:v>
                </c:pt>
                <c:pt idx="9633">
                  <c:v>0.44476851851851856</c:v>
                </c:pt>
                <c:pt idx="9634">
                  <c:v>0.4447800925925926</c:v>
                </c:pt>
                <c:pt idx="9635">
                  <c:v>0.4447916666666667</c:v>
                </c:pt>
                <c:pt idx="9636">
                  <c:v>0.44480324074074074</c:v>
                </c:pt>
                <c:pt idx="9637">
                  <c:v>0.44481481481481483</c:v>
                </c:pt>
                <c:pt idx="9638">
                  <c:v>0.44482638888888887</c:v>
                </c:pt>
                <c:pt idx="9639">
                  <c:v>0.44483796296296302</c:v>
                </c:pt>
                <c:pt idx="9640">
                  <c:v>0.44484953703703706</c:v>
                </c:pt>
                <c:pt idx="9641">
                  <c:v>0.4448611111111111</c:v>
                </c:pt>
                <c:pt idx="9642">
                  <c:v>0.44487268518518519</c:v>
                </c:pt>
                <c:pt idx="9643">
                  <c:v>0.44488425925925923</c:v>
                </c:pt>
                <c:pt idx="9644">
                  <c:v>0.44489583333333332</c:v>
                </c:pt>
                <c:pt idx="9645">
                  <c:v>0.44490740740740736</c:v>
                </c:pt>
                <c:pt idx="9646">
                  <c:v>0.44491898148148151</c:v>
                </c:pt>
                <c:pt idx="9647">
                  <c:v>0.44493055555555555</c:v>
                </c:pt>
                <c:pt idx="9648">
                  <c:v>0.44494212962962965</c:v>
                </c:pt>
                <c:pt idx="9649">
                  <c:v>0.44495370370370368</c:v>
                </c:pt>
                <c:pt idx="9650">
                  <c:v>0.44496527777777778</c:v>
                </c:pt>
                <c:pt idx="9651">
                  <c:v>0.44497685185185182</c:v>
                </c:pt>
                <c:pt idx="9652">
                  <c:v>0.44498842592592597</c:v>
                </c:pt>
                <c:pt idx="9653">
                  <c:v>0.44500000000000001</c:v>
                </c:pt>
                <c:pt idx="9654">
                  <c:v>0.4450115740740741</c:v>
                </c:pt>
                <c:pt idx="9655">
                  <c:v>0.44502314814814814</c:v>
                </c:pt>
                <c:pt idx="9656">
                  <c:v>0.44503472222222223</c:v>
                </c:pt>
                <c:pt idx="9657">
                  <c:v>0.44504629629629627</c:v>
                </c:pt>
                <c:pt idx="9658">
                  <c:v>0.44505787037037042</c:v>
                </c:pt>
                <c:pt idx="9659">
                  <c:v>0.44506944444444446</c:v>
                </c:pt>
                <c:pt idx="9660">
                  <c:v>0.4450810185185185</c:v>
                </c:pt>
                <c:pt idx="9661">
                  <c:v>0.4450925925925926</c:v>
                </c:pt>
                <c:pt idx="9662">
                  <c:v>0.44510416666666663</c:v>
                </c:pt>
                <c:pt idx="9663">
                  <c:v>0.44511574074074073</c:v>
                </c:pt>
                <c:pt idx="9664">
                  <c:v>0.44512731481481477</c:v>
                </c:pt>
                <c:pt idx="9665">
                  <c:v>0.44513888888888892</c:v>
                </c:pt>
                <c:pt idx="9666">
                  <c:v>0.44515046296296296</c:v>
                </c:pt>
                <c:pt idx="9667">
                  <c:v>0.44516203703703705</c:v>
                </c:pt>
                <c:pt idx="9668">
                  <c:v>0.44517361111111109</c:v>
                </c:pt>
                <c:pt idx="9669">
                  <c:v>0.44518518518518518</c:v>
                </c:pt>
                <c:pt idx="9670">
                  <c:v>0.44519675925925922</c:v>
                </c:pt>
                <c:pt idx="9671">
                  <c:v>0.44520833333333337</c:v>
                </c:pt>
                <c:pt idx="9672">
                  <c:v>0.44521990740740741</c:v>
                </c:pt>
                <c:pt idx="9673">
                  <c:v>0.44523148148148151</c:v>
                </c:pt>
                <c:pt idx="9674">
                  <c:v>0.44524305555555554</c:v>
                </c:pt>
                <c:pt idx="9675">
                  <c:v>0.44525462962962964</c:v>
                </c:pt>
                <c:pt idx="9676">
                  <c:v>0.44526620370370368</c:v>
                </c:pt>
                <c:pt idx="9677">
                  <c:v>0.44527777777777783</c:v>
                </c:pt>
                <c:pt idx="9678">
                  <c:v>0.44528935185185187</c:v>
                </c:pt>
                <c:pt idx="9679">
                  <c:v>0.44530092592592596</c:v>
                </c:pt>
                <c:pt idx="9680">
                  <c:v>0.4453125</c:v>
                </c:pt>
                <c:pt idx="9681">
                  <c:v>0.44532407407407404</c:v>
                </c:pt>
                <c:pt idx="9682">
                  <c:v>0.44533564814814813</c:v>
                </c:pt>
                <c:pt idx="9683">
                  <c:v>0.44534722222222217</c:v>
                </c:pt>
                <c:pt idx="9684">
                  <c:v>0.44535879629629632</c:v>
                </c:pt>
                <c:pt idx="9685">
                  <c:v>0.44537037037037036</c:v>
                </c:pt>
                <c:pt idx="9686">
                  <c:v>0.44538194444444446</c:v>
                </c:pt>
                <c:pt idx="9687">
                  <c:v>0.44539351851851849</c:v>
                </c:pt>
                <c:pt idx="9688">
                  <c:v>0.44540509259259259</c:v>
                </c:pt>
                <c:pt idx="9689">
                  <c:v>0.44541666666666663</c:v>
                </c:pt>
                <c:pt idx="9690">
                  <c:v>0.44542824074074078</c:v>
                </c:pt>
                <c:pt idx="9691">
                  <c:v>0.44543981481481482</c:v>
                </c:pt>
                <c:pt idx="9692">
                  <c:v>0.44545138888888891</c:v>
                </c:pt>
                <c:pt idx="9693">
                  <c:v>0.44546296296296295</c:v>
                </c:pt>
                <c:pt idx="9694">
                  <c:v>0.44547453703703704</c:v>
                </c:pt>
                <c:pt idx="9695">
                  <c:v>0.44548611111111108</c:v>
                </c:pt>
                <c:pt idx="9696">
                  <c:v>0.44549768518518523</c:v>
                </c:pt>
                <c:pt idx="9697">
                  <c:v>0.44550925925925927</c:v>
                </c:pt>
                <c:pt idx="9698">
                  <c:v>0.44552083333333337</c:v>
                </c:pt>
                <c:pt idx="9699">
                  <c:v>0.4455324074074074</c:v>
                </c:pt>
                <c:pt idx="9700">
                  <c:v>0.4455439814814815</c:v>
                </c:pt>
                <c:pt idx="9701">
                  <c:v>0.44555555555555554</c:v>
                </c:pt>
                <c:pt idx="9702">
                  <c:v>0.44556712962962958</c:v>
                </c:pt>
                <c:pt idx="9703">
                  <c:v>0.44557870370370373</c:v>
                </c:pt>
                <c:pt idx="9704">
                  <c:v>0.44559027777777777</c:v>
                </c:pt>
                <c:pt idx="9705">
                  <c:v>0.44560185185185186</c:v>
                </c:pt>
                <c:pt idx="9706">
                  <c:v>0.4456134259259259</c:v>
                </c:pt>
                <c:pt idx="9707">
                  <c:v>0.44562499999999999</c:v>
                </c:pt>
                <c:pt idx="9708">
                  <c:v>0.44563657407407403</c:v>
                </c:pt>
                <c:pt idx="9709">
                  <c:v>0.44564814814814818</c:v>
                </c:pt>
                <c:pt idx="9710">
                  <c:v>0.44565972222222222</c:v>
                </c:pt>
                <c:pt idx="9711">
                  <c:v>0.44567129629629632</c:v>
                </c:pt>
                <c:pt idx="9712">
                  <c:v>0.44568287037037035</c:v>
                </c:pt>
                <c:pt idx="9713">
                  <c:v>0.44569444444444445</c:v>
                </c:pt>
                <c:pt idx="9714">
                  <c:v>0.44570601851851849</c:v>
                </c:pt>
                <c:pt idx="9715">
                  <c:v>0.44571759259259264</c:v>
                </c:pt>
                <c:pt idx="9716">
                  <c:v>0.44572916666666668</c:v>
                </c:pt>
                <c:pt idx="9717">
                  <c:v>0.44574074074074077</c:v>
                </c:pt>
                <c:pt idx="9718">
                  <c:v>0.44575231481481481</c:v>
                </c:pt>
                <c:pt idx="9719">
                  <c:v>0.4457638888888889</c:v>
                </c:pt>
                <c:pt idx="9720">
                  <c:v>0.44577546296296294</c:v>
                </c:pt>
                <c:pt idx="9721">
                  <c:v>0.44578703703703698</c:v>
                </c:pt>
                <c:pt idx="9722">
                  <c:v>0.44579861111111113</c:v>
                </c:pt>
                <c:pt idx="9723">
                  <c:v>0.44581018518518517</c:v>
                </c:pt>
                <c:pt idx="9724">
                  <c:v>0.44582175925925926</c:v>
                </c:pt>
                <c:pt idx="9725">
                  <c:v>0.4458333333333333</c:v>
                </c:pt>
                <c:pt idx="9726">
                  <c:v>0.4458449074074074</c:v>
                </c:pt>
                <c:pt idx="9727">
                  <c:v>0.44585648148148144</c:v>
                </c:pt>
                <c:pt idx="9728">
                  <c:v>0.44586805555555559</c:v>
                </c:pt>
                <c:pt idx="9729">
                  <c:v>0.44587962962962963</c:v>
                </c:pt>
                <c:pt idx="9730">
                  <c:v>0.44589120370370372</c:v>
                </c:pt>
                <c:pt idx="9731">
                  <c:v>0.44590277777777776</c:v>
                </c:pt>
                <c:pt idx="9732">
                  <c:v>0.44591435185185185</c:v>
                </c:pt>
                <c:pt idx="9733">
                  <c:v>0.44592592592592589</c:v>
                </c:pt>
                <c:pt idx="9734">
                  <c:v>0.44593750000000004</c:v>
                </c:pt>
                <c:pt idx="9735">
                  <c:v>0.44594907407407408</c:v>
                </c:pt>
                <c:pt idx="9736">
                  <c:v>0.44596064814814818</c:v>
                </c:pt>
                <c:pt idx="9737">
                  <c:v>0.44597222222222221</c:v>
                </c:pt>
                <c:pt idx="9738">
                  <c:v>0.44598379629629631</c:v>
                </c:pt>
                <c:pt idx="9739">
                  <c:v>0.44599537037037035</c:v>
                </c:pt>
                <c:pt idx="9740">
                  <c:v>0.4460069444444445</c:v>
                </c:pt>
                <c:pt idx="9741">
                  <c:v>0.44601851851851854</c:v>
                </c:pt>
                <c:pt idx="9742">
                  <c:v>0.44603009259259258</c:v>
                </c:pt>
                <c:pt idx="9743">
                  <c:v>0.44604166666666667</c:v>
                </c:pt>
                <c:pt idx="9744">
                  <c:v>0.44605324074074071</c:v>
                </c:pt>
                <c:pt idx="9745">
                  <c:v>0.4460648148148148</c:v>
                </c:pt>
                <c:pt idx="9746">
                  <c:v>0.44607638888888884</c:v>
                </c:pt>
                <c:pt idx="9747">
                  <c:v>0.44608796296296299</c:v>
                </c:pt>
                <c:pt idx="9748">
                  <c:v>0.44609953703703703</c:v>
                </c:pt>
                <c:pt idx="9749">
                  <c:v>0.44611111111111112</c:v>
                </c:pt>
                <c:pt idx="9750">
                  <c:v>0.44612268518518516</c:v>
                </c:pt>
                <c:pt idx="9751">
                  <c:v>0.44613425925925926</c:v>
                </c:pt>
                <c:pt idx="9752">
                  <c:v>0.4461458333333333</c:v>
                </c:pt>
                <c:pt idx="9753">
                  <c:v>0.44615740740740745</c:v>
                </c:pt>
                <c:pt idx="9754">
                  <c:v>0.44616898148148149</c:v>
                </c:pt>
                <c:pt idx="9755">
                  <c:v>0.44618055555555558</c:v>
                </c:pt>
                <c:pt idx="9756">
                  <c:v>0.44619212962962962</c:v>
                </c:pt>
                <c:pt idx="9757">
                  <c:v>0.44620370370370371</c:v>
                </c:pt>
                <c:pt idx="9758">
                  <c:v>0.44621527777777775</c:v>
                </c:pt>
                <c:pt idx="9759">
                  <c:v>0.4462268518518519</c:v>
                </c:pt>
                <c:pt idx="9760">
                  <c:v>0.44623842592592594</c:v>
                </c:pt>
                <c:pt idx="9761">
                  <c:v>0.44625000000000004</c:v>
                </c:pt>
                <c:pt idx="9762">
                  <c:v>0.44626157407407407</c:v>
                </c:pt>
                <c:pt idx="9763">
                  <c:v>0.44627314814814811</c:v>
                </c:pt>
                <c:pt idx="9764">
                  <c:v>0.44628472222222221</c:v>
                </c:pt>
                <c:pt idx="9765">
                  <c:v>0.44629629629629625</c:v>
                </c:pt>
                <c:pt idx="9766">
                  <c:v>0.4463078703703704</c:v>
                </c:pt>
                <c:pt idx="9767">
                  <c:v>0.44631944444444444</c:v>
                </c:pt>
                <c:pt idx="9768">
                  <c:v>0.44633101851851853</c:v>
                </c:pt>
                <c:pt idx="9769">
                  <c:v>0.44634259259259257</c:v>
                </c:pt>
                <c:pt idx="9770">
                  <c:v>0.44635416666666666</c:v>
                </c:pt>
                <c:pt idx="9771">
                  <c:v>0.4463657407407407</c:v>
                </c:pt>
                <c:pt idx="9772">
                  <c:v>0.44637731481481485</c:v>
                </c:pt>
                <c:pt idx="9773">
                  <c:v>0.44638888888888889</c:v>
                </c:pt>
                <c:pt idx="9774">
                  <c:v>0.44640046296296299</c:v>
                </c:pt>
                <c:pt idx="9775">
                  <c:v>0.44641203703703702</c:v>
                </c:pt>
                <c:pt idx="9776">
                  <c:v>0.44642361111111112</c:v>
                </c:pt>
                <c:pt idx="9777">
                  <c:v>0.44643518518518516</c:v>
                </c:pt>
                <c:pt idx="9778">
                  <c:v>0.44644675925925931</c:v>
                </c:pt>
                <c:pt idx="9779">
                  <c:v>0.44645833333333335</c:v>
                </c:pt>
                <c:pt idx="9780">
                  <c:v>0.44646990740740744</c:v>
                </c:pt>
                <c:pt idx="9781">
                  <c:v>0.44648148148148148</c:v>
                </c:pt>
                <c:pt idx="9782">
                  <c:v>0.44649305555555557</c:v>
                </c:pt>
                <c:pt idx="9783">
                  <c:v>0.44650462962962961</c:v>
                </c:pt>
                <c:pt idx="9784">
                  <c:v>0.44651620370370365</c:v>
                </c:pt>
                <c:pt idx="9785">
                  <c:v>0.4465277777777778</c:v>
                </c:pt>
                <c:pt idx="9786">
                  <c:v>0.44653935185185184</c:v>
                </c:pt>
                <c:pt idx="9787">
                  <c:v>0.44655092592592593</c:v>
                </c:pt>
                <c:pt idx="9788">
                  <c:v>0.44656249999999997</c:v>
                </c:pt>
                <c:pt idx="9789">
                  <c:v>0.44657407407407407</c:v>
                </c:pt>
                <c:pt idx="9790">
                  <c:v>0.44658564814814811</c:v>
                </c:pt>
                <c:pt idx="9791">
                  <c:v>0.44659722222222226</c:v>
                </c:pt>
                <c:pt idx="9792">
                  <c:v>0.4466087962962963</c:v>
                </c:pt>
                <c:pt idx="9793">
                  <c:v>0.44662037037037039</c:v>
                </c:pt>
                <c:pt idx="9794">
                  <c:v>0.44663194444444443</c:v>
                </c:pt>
                <c:pt idx="9795">
                  <c:v>0.44664351851851852</c:v>
                </c:pt>
                <c:pt idx="9796">
                  <c:v>0.44665509259259256</c:v>
                </c:pt>
                <c:pt idx="9797">
                  <c:v>0.44666666666666671</c:v>
                </c:pt>
                <c:pt idx="9798">
                  <c:v>0.44667824074074075</c:v>
                </c:pt>
                <c:pt idx="9799">
                  <c:v>0.44668981481481485</c:v>
                </c:pt>
                <c:pt idx="9800">
                  <c:v>0.44670138888888888</c:v>
                </c:pt>
                <c:pt idx="9801">
                  <c:v>0.44671296296296298</c:v>
                </c:pt>
                <c:pt idx="9802">
                  <c:v>0.44672453703703702</c:v>
                </c:pt>
                <c:pt idx="9803">
                  <c:v>0.44673611111111106</c:v>
                </c:pt>
                <c:pt idx="9804">
                  <c:v>0.44674768518518521</c:v>
                </c:pt>
                <c:pt idx="9805">
                  <c:v>0.44675925925925924</c:v>
                </c:pt>
                <c:pt idx="9806">
                  <c:v>0.44677083333333334</c:v>
                </c:pt>
                <c:pt idx="9807">
                  <c:v>0.44678240740740738</c:v>
                </c:pt>
                <c:pt idx="9808">
                  <c:v>0.44679398148148147</c:v>
                </c:pt>
                <c:pt idx="9809">
                  <c:v>0.44680555555555551</c:v>
                </c:pt>
                <c:pt idx="9810">
                  <c:v>0.44681712962962966</c:v>
                </c:pt>
                <c:pt idx="9811">
                  <c:v>0.4468287037037037</c:v>
                </c:pt>
                <c:pt idx="9812">
                  <c:v>0.44684027777777779</c:v>
                </c:pt>
                <c:pt idx="9813">
                  <c:v>0.44685185185185183</c:v>
                </c:pt>
                <c:pt idx="9814">
                  <c:v>0.44686342592592593</c:v>
                </c:pt>
                <c:pt idx="9815">
                  <c:v>0.44687499999999997</c:v>
                </c:pt>
                <c:pt idx="9816">
                  <c:v>0.44688657407407412</c:v>
                </c:pt>
                <c:pt idx="9817">
                  <c:v>0.44689814814814816</c:v>
                </c:pt>
                <c:pt idx="9818">
                  <c:v>0.44690972222222225</c:v>
                </c:pt>
                <c:pt idx="9819">
                  <c:v>0.44692129629629629</c:v>
                </c:pt>
                <c:pt idx="9820">
                  <c:v>0.44693287037037038</c:v>
                </c:pt>
                <c:pt idx="9821">
                  <c:v>0.44694444444444442</c:v>
                </c:pt>
                <c:pt idx="9822">
                  <c:v>0.44695601851851857</c:v>
                </c:pt>
                <c:pt idx="9823">
                  <c:v>0.44696759259259261</c:v>
                </c:pt>
                <c:pt idx="9824">
                  <c:v>0.44697916666666665</c:v>
                </c:pt>
                <c:pt idx="9825">
                  <c:v>0.44699074074074074</c:v>
                </c:pt>
                <c:pt idx="9826">
                  <c:v>0.44700231481481478</c:v>
                </c:pt>
                <c:pt idx="9827">
                  <c:v>0.44701388888888888</c:v>
                </c:pt>
                <c:pt idx="9828">
                  <c:v>0.44702546296296292</c:v>
                </c:pt>
                <c:pt idx="9829">
                  <c:v>0.44703703703703707</c:v>
                </c:pt>
                <c:pt idx="9830">
                  <c:v>0.4470486111111111</c:v>
                </c:pt>
                <c:pt idx="9831">
                  <c:v>0.4470601851851852</c:v>
                </c:pt>
                <c:pt idx="9832">
                  <c:v>0.44707175925925924</c:v>
                </c:pt>
                <c:pt idx="9833">
                  <c:v>0.44708333333333333</c:v>
                </c:pt>
                <c:pt idx="9834">
                  <c:v>0.44709490740740737</c:v>
                </c:pt>
                <c:pt idx="9835">
                  <c:v>0.44710648148148152</c:v>
                </c:pt>
                <c:pt idx="9836">
                  <c:v>0.44711805555555556</c:v>
                </c:pt>
                <c:pt idx="9837">
                  <c:v>0.44712962962962965</c:v>
                </c:pt>
                <c:pt idx="9838">
                  <c:v>0.44714120370370369</c:v>
                </c:pt>
                <c:pt idx="9839">
                  <c:v>0.44715277777777779</c:v>
                </c:pt>
                <c:pt idx="9840">
                  <c:v>0.44716435185185183</c:v>
                </c:pt>
                <c:pt idx="9841">
                  <c:v>0.44717592592592598</c:v>
                </c:pt>
                <c:pt idx="9842">
                  <c:v>0.44718750000000002</c:v>
                </c:pt>
                <c:pt idx="9843">
                  <c:v>0.44719907407407411</c:v>
                </c:pt>
                <c:pt idx="9844">
                  <c:v>0.44721064814814815</c:v>
                </c:pt>
                <c:pt idx="9845">
                  <c:v>0.44722222222222219</c:v>
                </c:pt>
                <c:pt idx="9846">
                  <c:v>0.44723379629629628</c:v>
                </c:pt>
                <c:pt idx="9847">
                  <c:v>0.44724537037037032</c:v>
                </c:pt>
                <c:pt idx="9848">
                  <c:v>0.44725694444444447</c:v>
                </c:pt>
                <c:pt idx="9849">
                  <c:v>0.44726851851851851</c:v>
                </c:pt>
                <c:pt idx="9850">
                  <c:v>0.4472800925925926</c:v>
                </c:pt>
                <c:pt idx="9851">
                  <c:v>0.44729166666666664</c:v>
                </c:pt>
                <c:pt idx="9852">
                  <c:v>0.44730324074074074</c:v>
                </c:pt>
                <c:pt idx="9853">
                  <c:v>0.44731481481481478</c:v>
                </c:pt>
                <c:pt idx="9854">
                  <c:v>0.44732638888888893</c:v>
                </c:pt>
                <c:pt idx="9855">
                  <c:v>0.44733796296296297</c:v>
                </c:pt>
                <c:pt idx="9856">
                  <c:v>0.44734953703703706</c:v>
                </c:pt>
                <c:pt idx="9857">
                  <c:v>0.4473611111111111</c:v>
                </c:pt>
                <c:pt idx="9858">
                  <c:v>0.44737268518518519</c:v>
                </c:pt>
                <c:pt idx="9859">
                  <c:v>0.44738425925925923</c:v>
                </c:pt>
                <c:pt idx="9860">
                  <c:v>0.44739583333333338</c:v>
                </c:pt>
                <c:pt idx="9861">
                  <c:v>0.44740740740740742</c:v>
                </c:pt>
                <c:pt idx="9862">
                  <c:v>0.44741898148148151</c:v>
                </c:pt>
                <c:pt idx="9863">
                  <c:v>0.44743055555555555</c:v>
                </c:pt>
                <c:pt idx="9864">
                  <c:v>0.44744212962962965</c:v>
                </c:pt>
                <c:pt idx="9865">
                  <c:v>0.44745370370370369</c:v>
                </c:pt>
                <c:pt idx="9866">
                  <c:v>0.44746527777777773</c:v>
                </c:pt>
                <c:pt idx="9867">
                  <c:v>0.44747685185185188</c:v>
                </c:pt>
                <c:pt idx="9868">
                  <c:v>0.44748842592592591</c:v>
                </c:pt>
                <c:pt idx="9869">
                  <c:v>0.44750000000000001</c:v>
                </c:pt>
                <c:pt idx="9870">
                  <c:v>0.44751157407407405</c:v>
                </c:pt>
                <c:pt idx="9871">
                  <c:v>0.44752314814814814</c:v>
                </c:pt>
                <c:pt idx="9872">
                  <c:v>0.44753472222222218</c:v>
                </c:pt>
                <c:pt idx="9873">
                  <c:v>0.44754629629629633</c:v>
                </c:pt>
                <c:pt idx="9874">
                  <c:v>0.44755787037037037</c:v>
                </c:pt>
                <c:pt idx="9875">
                  <c:v>0.44756944444444446</c:v>
                </c:pt>
                <c:pt idx="9876">
                  <c:v>0.4475810185185185</c:v>
                </c:pt>
                <c:pt idx="9877">
                  <c:v>0.4475925925925926</c:v>
                </c:pt>
                <c:pt idx="9878">
                  <c:v>0.44760416666666664</c:v>
                </c:pt>
                <c:pt idx="9879">
                  <c:v>0.44761574074074079</c:v>
                </c:pt>
                <c:pt idx="9880">
                  <c:v>0.44762731481481483</c:v>
                </c:pt>
                <c:pt idx="9881">
                  <c:v>0.44763888888888892</c:v>
                </c:pt>
                <c:pt idx="9882">
                  <c:v>0.44765046296296296</c:v>
                </c:pt>
                <c:pt idx="9883">
                  <c:v>0.44766203703703705</c:v>
                </c:pt>
                <c:pt idx="9884">
                  <c:v>0.44767361111111109</c:v>
                </c:pt>
                <c:pt idx="9885">
                  <c:v>0.44768518518518513</c:v>
                </c:pt>
                <c:pt idx="9886">
                  <c:v>0.44769675925925928</c:v>
                </c:pt>
                <c:pt idx="9887">
                  <c:v>0.44770833333333332</c:v>
                </c:pt>
                <c:pt idx="9888">
                  <c:v>0.44771990740740741</c:v>
                </c:pt>
                <c:pt idx="9889">
                  <c:v>0.44773148148148145</c:v>
                </c:pt>
                <c:pt idx="9890">
                  <c:v>0.44774305555555555</c:v>
                </c:pt>
                <c:pt idx="9891">
                  <c:v>0.44775462962962959</c:v>
                </c:pt>
                <c:pt idx="9892">
                  <c:v>0.44776620370370374</c:v>
                </c:pt>
                <c:pt idx="9893">
                  <c:v>0.44777777777777777</c:v>
                </c:pt>
                <c:pt idx="9894">
                  <c:v>0.44778935185185187</c:v>
                </c:pt>
                <c:pt idx="9895">
                  <c:v>0.44780092592592591</c:v>
                </c:pt>
                <c:pt idx="9896">
                  <c:v>0.4478125</c:v>
                </c:pt>
                <c:pt idx="9897">
                  <c:v>0.44782407407407404</c:v>
                </c:pt>
                <c:pt idx="9898">
                  <c:v>0.44783564814814819</c:v>
                </c:pt>
                <c:pt idx="9899">
                  <c:v>0.44784722222222223</c:v>
                </c:pt>
                <c:pt idx="9900">
                  <c:v>0.44785879629629632</c:v>
                </c:pt>
                <c:pt idx="9901">
                  <c:v>0.44787037037037036</c:v>
                </c:pt>
                <c:pt idx="9902">
                  <c:v>0.44788194444444446</c:v>
                </c:pt>
                <c:pt idx="9903">
                  <c:v>0.4478935185185185</c:v>
                </c:pt>
                <c:pt idx="9904">
                  <c:v>0.44790509259259265</c:v>
                </c:pt>
                <c:pt idx="9905">
                  <c:v>0.44791666666666669</c:v>
                </c:pt>
                <c:pt idx="9906">
                  <c:v>0.44792824074074072</c:v>
                </c:pt>
                <c:pt idx="9907">
                  <c:v>0.44793981481481482</c:v>
                </c:pt>
                <c:pt idx="9908">
                  <c:v>0.44795138888888886</c:v>
                </c:pt>
                <c:pt idx="9909">
                  <c:v>0.44796296296296295</c:v>
                </c:pt>
                <c:pt idx="9910">
                  <c:v>0.44797453703703699</c:v>
                </c:pt>
                <c:pt idx="9911">
                  <c:v>0.44798611111111114</c:v>
                </c:pt>
                <c:pt idx="9912">
                  <c:v>0.44799768518518518</c:v>
                </c:pt>
                <c:pt idx="9913">
                  <c:v>0.44800925925925927</c:v>
                </c:pt>
                <c:pt idx="9914">
                  <c:v>0.44802083333333331</c:v>
                </c:pt>
                <c:pt idx="9915">
                  <c:v>0.44803240740740741</c:v>
                </c:pt>
                <c:pt idx="9916">
                  <c:v>0.44804398148148145</c:v>
                </c:pt>
                <c:pt idx="9917">
                  <c:v>0.4480555555555556</c:v>
                </c:pt>
                <c:pt idx="9918">
                  <c:v>0.44806712962962963</c:v>
                </c:pt>
                <c:pt idx="9919">
                  <c:v>0.44807870370370373</c:v>
                </c:pt>
                <c:pt idx="9920">
                  <c:v>0.44809027777777777</c:v>
                </c:pt>
                <c:pt idx="9921">
                  <c:v>0.44810185185185186</c:v>
                </c:pt>
                <c:pt idx="9922">
                  <c:v>0.4481134259259259</c:v>
                </c:pt>
                <c:pt idx="9923">
                  <c:v>0.44812500000000005</c:v>
                </c:pt>
                <c:pt idx="9924">
                  <c:v>0.44813657407407409</c:v>
                </c:pt>
                <c:pt idx="9925">
                  <c:v>0.44814814814814818</c:v>
                </c:pt>
                <c:pt idx="9926">
                  <c:v>0.44815972222222222</c:v>
                </c:pt>
                <c:pt idx="9927">
                  <c:v>0.44817129629629626</c:v>
                </c:pt>
                <c:pt idx="9928">
                  <c:v>0.44818287037037036</c:v>
                </c:pt>
                <c:pt idx="9929">
                  <c:v>0.4481944444444444</c:v>
                </c:pt>
                <c:pt idx="9930">
                  <c:v>0.44820601851851855</c:v>
                </c:pt>
                <c:pt idx="9931">
                  <c:v>0.44821759259259258</c:v>
                </c:pt>
                <c:pt idx="9932">
                  <c:v>0.44822916666666668</c:v>
                </c:pt>
                <c:pt idx="9933">
                  <c:v>0.44824074074074072</c:v>
                </c:pt>
                <c:pt idx="9934">
                  <c:v>0.44825231481481481</c:v>
                </c:pt>
                <c:pt idx="9935">
                  <c:v>0.44826388888888885</c:v>
                </c:pt>
                <c:pt idx="9936">
                  <c:v>0.448275462962963</c:v>
                </c:pt>
                <c:pt idx="9937">
                  <c:v>0.44828703703703704</c:v>
                </c:pt>
                <c:pt idx="9938">
                  <c:v>0.44829861111111113</c:v>
                </c:pt>
                <c:pt idx="9939">
                  <c:v>0.44831018518518517</c:v>
                </c:pt>
                <c:pt idx="9940">
                  <c:v>0.44832175925925927</c:v>
                </c:pt>
                <c:pt idx="9941">
                  <c:v>0.44833333333333331</c:v>
                </c:pt>
                <c:pt idx="9942">
                  <c:v>0.44834490740740746</c:v>
                </c:pt>
                <c:pt idx="9943">
                  <c:v>0.44835648148148149</c:v>
                </c:pt>
                <c:pt idx="9944">
                  <c:v>0.44836805555555559</c:v>
                </c:pt>
                <c:pt idx="9945">
                  <c:v>0.44837962962962963</c:v>
                </c:pt>
                <c:pt idx="9946">
                  <c:v>0.44839120370370367</c:v>
                </c:pt>
                <c:pt idx="9947">
                  <c:v>0.44840277777777776</c:v>
                </c:pt>
                <c:pt idx="9948">
                  <c:v>0.4484143518518518</c:v>
                </c:pt>
                <c:pt idx="9949">
                  <c:v>0.44842592592592595</c:v>
                </c:pt>
                <c:pt idx="9950">
                  <c:v>0.44843749999999999</c:v>
                </c:pt>
                <c:pt idx="9951">
                  <c:v>0.44844907407407408</c:v>
                </c:pt>
                <c:pt idx="9952">
                  <c:v>0.44846064814814812</c:v>
                </c:pt>
                <c:pt idx="9953">
                  <c:v>0.44847222222222222</c:v>
                </c:pt>
                <c:pt idx="9954">
                  <c:v>0.44848379629629626</c:v>
                </c:pt>
                <c:pt idx="9955">
                  <c:v>0.44849537037037041</c:v>
                </c:pt>
                <c:pt idx="9956">
                  <c:v>0.44850694444444444</c:v>
                </c:pt>
                <c:pt idx="9957">
                  <c:v>0.44851851851851854</c:v>
                </c:pt>
                <c:pt idx="9958">
                  <c:v>0.44853009259259258</c:v>
                </c:pt>
                <c:pt idx="9959">
                  <c:v>0.44854166666666667</c:v>
                </c:pt>
                <c:pt idx="9960">
                  <c:v>0.44855324074074071</c:v>
                </c:pt>
                <c:pt idx="9961">
                  <c:v>0.44856481481481486</c:v>
                </c:pt>
                <c:pt idx="9962">
                  <c:v>0.4485763888888889</c:v>
                </c:pt>
                <c:pt idx="9963">
                  <c:v>0.44858796296296299</c:v>
                </c:pt>
                <c:pt idx="9964">
                  <c:v>0.44859953703703703</c:v>
                </c:pt>
                <c:pt idx="9965">
                  <c:v>0.44861111111111113</c:v>
                </c:pt>
                <c:pt idx="9966">
                  <c:v>0.44862268518518517</c:v>
                </c:pt>
                <c:pt idx="9967">
                  <c:v>0.4486342592592592</c:v>
                </c:pt>
                <c:pt idx="9968">
                  <c:v>0.44864583333333335</c:v>
                </c:pt>
                <c:pt idx="9969">
                  <c:v>0.44865740740740739</c:v>
                </c:pt>
                <c:pt idx="9970">
                  <c:v>0.44866898148148149</c:v>
                </c:pt>
                <c:pt idx="9971">
                  <c:v>0.44868055555555553</c:v>
                </c:pt>
                <c:pt idx="9972">
                  <c:v>0.44869212962962962</c:v>
                </c:pt>
                <c:pt idx="9973">
                  <c:v>0.44870370370370366</c:v>
                </c:pt>
                <c:pt idx="9974">
                  <c:v>0.44871527777777781</c:v>
                </c:pt>
                <c:pt idx="9975">
                  <c:v>0.44872685185185185</c:v>
                </c:pt>
                <c:pt idx="9976">
                  <c:v>0.44873842592592594</c:v>
                </c:pt>
                <c:pt idx="9977">
                  <c:v>0.44874999999999998</c:v>
                </c:pt>
                <c:pt idx="9978">
                  <c:v>0.44876157407407408</c:v>
                </c:pt>
                <c:pt idx="9979">
                  <c:v>0.44877314814814812</c:v>
                </c:pt>
                <c:pt idx="9980">
                  <c:v>0.44878472222222227</c:v>
                </c:pt>
                <c:pt idx="9981">
                  <c:v>0.4487962962962963</c:v>
                </c:pt>
                <c:pt idx="9982">
                  <c:v>0.4488078703703704</c:v>
                </c:pt>
                <c:pt idx="9983">
                  <c:v>0.44881944444444444</c:v>
                </c:pt>
                <c:pt idx="9984">
                  <c:v>0.44883101851851853</c:v>
                </c:pt>
                <c:pt idx="9985">
                  <c:v>0.44884259259259257</c:v>
                </c:pt>
                <c:pt idx="9986">
                  <c:v>0.44885416666666672</c:v>
                </c:pt>
                <c:pt idx="9987">
                  <c:v>0.44886574074074076</c:v>
                </c:pt>
                <c:pt idx="9988">
                  <c:v>0.4488773148148148</c:v>
                </c:pt>
                <c:pt idx="9989">
                  <c:v>0.44888888888888889</c:v>
                </c:pt>
                <c:pt idx="9990">
                  <c:v>0.44890046296296293</c:v>
                </c:pt>
                <c:pt idx="9991">
                  <c:v>0.44891203703703703</c:v>
                </c:pt>
                <c:pt idx="9992">
                  <c:v>0.44892361111111106</c:v>
                </c:pt>
                <c:pt idx="9993">
                  <c:v>0.44893518518518521</c:v>
                </c:pt>
                <c:pt idx="9994">
                  <c:v>0.44894675925925925</c:v>
                </c:pt>
                <c:pt idx="9995">
                  <c:v>0.44895833333333335</c:v>
                </c:pt>
                <c:pt idx="9996">
                  <c:v>0.44896990740740739</c:v>
                </c:pt>
                <c:pt idx="9997">
                  <c:v>0.44898148148148148</c:v>
                </c:pt>
                <c:pt idx="9998">
                  <c:v>0.44899305555555552</c:v>
                </c:pt>
                <c:pt idx="9999">
                  <c:v>0.44900462962962967</c:v>
                </c:pt>
                <c:pt idx="10000">
                  <c:v>0.44901620370370371</c:v>
                </c:pt>
                <c:pt idx="10001">
                  <c:v>0.4490277777777778</c:v>
                </c:pt>
                <c:pt idx="10002">
                  <c:v>0.44903935185185184</c:v>
                </c:pt>
                <c:pt idx="10003">
                  <c:v>0.44905092592592594</c:v>
                </c:pt>
                <c:pt idx="10004">
                  <c:v>0.44906249999999998</c:v>
                </c:pt>
                <c:pt idx="10005">
                  <c:v>0.44907407407407413</c:v>
                </c:pt>
                <c:pt idx="10006">
                  <c:v>0.44908564814814816</c:v>
                </c:pt>
                <c:pt idx="10007">
                  <c:v>0.44909722222222226</c:v>
                </c:pt>
                <c:pt idx="10008">
                  <c:v>0.4491087962962963</c:v>
                </c:pt>
                <c:pt idx="10009">
                  <c:v>0.44912037037037034</c:v>
                </c:pt>
                <c:pt idx="10010">
                  <c:v>0.44913194444444443</c:v>
                </c:pt>
                <c:pt idx="10011">
                  <c:v>0.44914351851851847</c:v>
                </c:pt>
                <c:pt idx="10012">
                  <c:v>0.44915509259259262</c:v>
                </c:pt>
                <c:pt idx="10013">
                  <c:v>0.44916666666666666</c:v>
                </c:pt>
                <c:pt idx="10014">
                  <c:v>0.44917824074074075</c:v>
                </c:pt>
                <c:pt idx="10015">
                  <c:v>0.44918981481481479</c:v>
                </c:pt>
                <c:pt idx="10016">
                  <c:v>0.44920138888888889</c:v>
                </c:pt>
                <c:pt idx="10017">
                  <c:v>0.44921296296296293</c:v>
                </c:pt>
                <c:pt idx="10018">
                  <c:v>0.44922453703703707</c:v>
                </c:pt>
                <c:pt idx="10019">
                  <c:v>0.44923611111111111</c:v>
                </c:pt>
                <c:pt idx="10020">
                  <c:v>0.44924768518518521</c:v>
                </c:pt>
                <c:pt idx="10021">
                  <c:v>0.44925925925925925</c:v>
                </c:pt>
                <c:pt idx="10022">
                  <c:v>0.44927083333333334</c:v>
                </c:pt>
                <c:pt idx="10023">
                  <c:v>0.44928240740740738</c:v>
                </c:pt>
                <c:pt idx="10024">
                  <c:v>0.44929398148148153</c:v>
                </c:pt>
                <c:pt idx="10025">
                  <c:v>0.44930555555555557</c:v>
                </c:pt>
                <c:pt idx="10026">
                  <c:v>0.44931712962962966</c:v>
                </c:pt>
                <c:pt idx="10027">
                  <c:v>0.4493287037037037</c:v>
                </c:pt>
                <c:pt idx="10028">
                  <c:v>0.44934027777777774</c:v>
                </c:pt>
                <c:pt idx="10029">
                  <c:v>0.44935185185185184</c:v>
                </c:pt>
                <c:pt idx="10030">
                  <c:v>0.44936342592592587</c:v>
                </c:pt>
                <c:pt idx="10031">
                  <c:v>0.44937500000000002</c:v>
                </c:pt>
                <c:pt idx="10032">
                  <c:v>0.44938657407407406</c:v>
                </c:pt>
                <c:pt idx="10033">
                  <c:v>0.44939814814814816</c:v>
                </c:pt>
                <c:pt idx="10034">
                  <c:v>0.4494097222222222</c:v>
                </c:pt>
                <c:pt idx="10035">
                  <c:v>0.44942129629629629</c:v>
                </c:pt>
                <c:pt idx="10036">
                  <c:v>0.44943287037037033</c:v>
                </c:pt>
                <c:pt idx="10037">
                  <c:v>0.44944444444444448</c:v>
                </c:pt>
                <c:pt idx="10038">
                  <c:v>0.44945601851851852</c:v>
                </c:pt>
                <c:pt idx="10039">
                  <c:v>0.44946759259259261</c:v>
                </c:pt>
                <c:pt idx="10040">
                  <c:v>0.44947916666666665</c:v>
                </c:pt>
                <c:pt idx="10041">
                  <c:v>0.44949074074074075</c:v>
                </c:pt>
                <c:pt idx="10042">
                  <c:v>0.44950231481481479</c:v>
                </c:pt>
                <c:pt idx="10043">
                  <c:v>0.44951388888888894</c:v>
                </c:pt>
                <c:pt idx="10044">
                  <c:v>0.44952546296296297</c:v>
                </c:pt>
                <c:pt idx="10045">
                  <c:v>0.44953703703703707</c:v>
                </c:pt>
                <c:pt idx="10046">
                  <c:v>0.44954861111111111</c:v>
                </c:pt>
                <c:pt idx="10047">
                  <c:v>0.4495601851851852</c:v>
                </c:pt>
                <c:pt idx="10048">
                  <c:v>0.44957175925925924</c:v>
                </c:pt>
                <c:pt idx="10049">
                  <c:v>0.44958333333333328</c:v>
                </c:pt>
                <c:pt idx="10050">
                  <c:v>0.44959490740740743</c:v>
                </c:pt>
                <c:pt idx="10051">
                  <c:v>0.44960648148148147</c:v>
                </c:pt>
                <c:pt idx="10052">
                  <c:v>0.44961805555555556</c:v>
                </c:pt>
                <c:pt idx="10053">
                  <c:v>0.4496296296296296</c:v>
                </c:pt>
                <c:pt idx="10054">
                  <c:v>0.4496412037037037</c:v>
                </c:pt>
                <c:pt idx="10055">
                  <c:v>0.44965277777777773</c:v>
                </c:pt>
                <c:pt idx="10056">
                  <c:v>0.44966435185185188</c:v>
                </c:pt>
                <c:pt idx="10057">
                  <c:v>0.44967592592592592</c:v>
                </c:pt>
                <c:pt idx="10058">
                  <c:v>0.44968750000000002</c:v>
                </c:pt>
                <c:pt idx="10059">
                  <c:v>0.44969907407407406</c:v>
                </c:pt>
                <c:pt idx="10060">
                  <c:v>0.44971064814814815</c:v>
                </c:pt>
                <c:pt idx="10061">
                  <c:v>0.44972222222222219</c:v>
                </c:pt>
                <c:pt idx="10062">
                  <c:v>0.44973379629629634</c:v>
                </c:pt>
                <c:pt idx="10063">
                  <c:v>0.44974537037037038</c:v>
                </c:pt>
                <c:pt idx="10064">
                  <c:v>0.44975694444444447</c:v>
                </c:pt>
                <c:pt idx="10065">
                  <c:v>0.44976851851851851</c:v>
                </c:pt>
                <c:pt idx="10066">
                  <c:v>0.44978009259259261</c:v>
                </c:pt>
                <c:pt idx="10067">
                  <c:v>0.44979166666666665</c:v>
                </c:pt>
                <c:pt idx="10068">
                  <c:v>0.4498032407407408</c:v>
                </c:pt>
                <c:pt idx="10069">
                  <c:v>0.44981481481481483</c:v>
                </c:pt>
                <c:pt idx="10070">
                  <c:v>0.44982638888888887</c:v>
                </c:pt>
                <c:pt idx="10071">
                  <c:v>0.44983796296296297</c:v>
                </c:pt>
                <c:pt idx="10072">
                  <c:v>0.44984953703703701</c:v>
                </c:pt>
                <c:pt idx="10073">
                  <c:v>0.4498611111111111</c:v>
                </c:pt>
                <c:pt idx="10074">
                  <c:v>0.44987268518518514</c:v>
                </c:pt>
                <c:pt idx="10075">
                  <c:v>0.44988425925925929</c:v>
                </c:pt>
                <c:pt idx="10076">
                  <c:v>0.44989583333333333</c:v>
                </c:pt>
                <c:pt idx="10077">
                  <c:v>0.44990740740740742</c:v>
                </c:pt>
                <c:pt idx="10078">
                  <c:v>0.44991898148148146</c:v>
                </c:pt>
                <c:pt idx="10079">
                  <c:v>0.44993055555555556</c:v>
                </c:pt>
                <c:pt idx="10080">
                  <c:v>0.44994212962962959</c:v>
                </c:pt>
                <c:pt idx="10081">
                  <c:v>0.44995370370370374</c:v>
                </c:pt>
                <c:pt idx="10082">
                  <c:v>0.44996527777777778</c:v>
                </c:pt>
                <c:pt idx="10083">
                  <c:v>0.44997685185185188</c:v>
                </c:pt>
                <c:pt idx="10084">
                  <c:v>0.44998842592592592</c:v>
                </c:pt>
                <c:pt idx="10085">
                  <c:v>0.45</c:v>
                </c:pt>
                <c:pt idx="10086">
                  <c:v>0.45001157407407405</c:v>
                </c:pt>
                <c:pt idx="10087">
                  <c:v>0.4500231481481482</c:v>
                </c:pt>
                <c:pt idx="10088">
                  <c:v>0.45003472222222224</c:v>
                </c:pt>
                <c:pt idx="10089">
                  <c:v>0.45004629629629633</c:v>
                </c:pt>
                <c:pt idx="10090">
                  <c:v>0.45005787037037037</c:v>
                </c:pt>
                <c:pt idx="10091">
                  <c:v>0.45006944444444441</c:v>
                </c:pt>
                <c:pt idx="10092">
                  <c:v>0.45008101851851851</c:v>
                </c:pt>
                <c:pt idx="10093">
                  <c:v>0.45009259259259254</c:v>
                </c:pt>
                <c:pt idx="10094">
                  <c:v>0.45010416666666669</c:v>
                </c:pt>
                <c:pt idx="10095">
                  <c:v>0.45011574074074073</c:v>
                </c:pt>
                <c:pt idx="10096">
                  <c:v>0.45012731481481483</c:v>
                </c:pt>
                <c:pt idx="10097">
                  <c:v>0.45013888888888887</c:v>
                </c:pt>
                <c:pt idx="10098">
                  <c:v>0.45015046296296296</c:v>
                </c:pt>
                <c:pt idx="10099">
                  <c:v>0.450162037037037</c:v>
                </c:pt>
                <c:pt idx="10100">
                  <c:v>0.45017361111111115</c:v>
                </c:pt>
                <c:pt idx="10101">
                  <c:v>0.45018518518518519</c:v>
                </c:pt>
                <c:pt idx="10102">
                  <c:v>0.45019675925925928</c:v>
                </c:pt>
                <c:pt idx="10103">
                  <c:v>0.45020833333333332</c:v>
                </c:pt>
                <c:pt idx="10104">
                  <c:v>0.45021990740740742</c:v>
                </c:pt>
                <c:pt idx="10105">
                  <c:v>0.45023148148148145</c:v>
                </c:pt>
                <c:pt idx="10106">
                  <c:v>0.4502430555555556</c:v>
                </c:pt>
                <c:pt idx="10107">
                  <c:v>0.45025462962962964</c:v>
                </c:pt>
                <c:pt idx="10108">
                  <c:v>0.45026620370370374</c:v>
                </c:pt>
                <c:pt idx="10109">
                  <c:v>0.45027777777777778</c:v>
                </c:pt>
                <c:pt idx="10110">
                  <c:v>0.45028935185185182</c:v>
                </c:pt>
                <c:pt idx="10111">
                  <c:v>0.45030092592592591</c:v>
                </c:pt>
                <c:pt idx="10112">
                  <c:v>0.45031249999999995</c:v>
                </c:pt>
                <c:pt idx="10113">
                  <c:v>0.4503240740740741</c:v>
                </c:pt>
                <c:pt idx="10114">
                  <c:v>0.45033564814814814</c:v>
                </c:pt>
                <c:pt idx="10115">
                  <c:v>0.45034722222222223</c:v>
                </c:pt>
                <c:pt idx="10116">
                  <c:v>0.45035879629629627</c:v>
                </c:pt>
                <c:pt idx="10117">
                  <c:v>0.45037037037037037</c:v>
                </c:pt>
                <c:pt idx="10118">
                  <c:v>0.4503819444444444</c:v>
                </c:pt>
                <c:pt idx="10119">
                  <c:v>0.45039351851851855</c:v>
                </c:pt>
                <c:pt idx="10120">
                  <c:v>0.45040509259259259</c:v>
                </c:pt>
                <c:pt idx="10121">
                  <c:v>0.45041666666666669</c:v>
                </c:pt>
                <c:pt idx="10122">
                  <c:v>0.45042824074074073</c:v>
                </c:pt>
                <c:pt idx="10123">
                  <c:v>0.45043981481481482</c:v>
                </c:pt>
                <c:pt idx="10124">
                  <c:v>0.45045138888888886</c:v>
                </c:pt>
                <c:pt idx="10125">
                  <c:v>0.45046296296296301</c:v>
                </c:pt>
                <c:pt idx="10126">
                  <c:v>0.45047453703703705</c:v>
                </c:pt>
                <c:pt idx="10127">
                  <c:v>0.45048611111111114</c:v>
                </c:pt>
                <c:pt idx="10128">
                  <c:v>0.45049768518518518</c:v>
                </c:pt>
                <c:pt idx="10129">
                  <c:v>0.45050925925925928</c:v>
                </c:pt>
                <c:pt idx="10130">
                  <c:v>0.45052083333333331</c:v>
                </c:pt>
                <c:pt idx="10131">
                  <c:v>0.45053240740740735</c:v>
                </c:pt>
                <c:pt idx="10132">
                  <c:v>0.4505439814814815</c:v>
                </c:pt>
                <c:pt idx="10133">
                  <c:v>0.45055555555555554</c:v>
                </c:pt>
                <c:pt idx="10134">
                  <c:v>0.45056712962962964</c:v>
                </c:pt>
                <c:pt idx="10135">
                  <c:v>0.45057870370370368</c:v>
                </c:pt>
                <c:pt idx="10136">
                  <c:v>0.45059027777777777</c:v>
                </c:pt>
                <c:pt idx="10137">
                  <c:v>0.45060185185185181</c:v>
                </c:pt>
                <c:pt idx="10138">
                  <c:v>0.45061342592592596</c:v>
                </c:pt>
                <c:pt idx="10139">
                  <c:v>0.450625</c:v>
                </c:pt>
                <c:pt idx="10140">
                  <c:v>0.45063657407407409</c:v>
                </c:pt>
                <c:pt idx="10141">
                  <c:v>0.45064814814814813</c:v>
                </c:pt>
                <c:pt idx="10142">
                  <c:v>0.45065972222222223</c:v>
                </c:pt>
                <c:pt idx="10143">
                  <c:v>0.45067129629629626</c:v>
                </c:pt>
                <c:pt idx="10144">
                  <c:v>0.45068287037037041</c:v>
                </c:pt>
                <c:pt idx="10145">
                  <c:v>0.45069444444444445</c:v>
                </c:pt>
                <c:pt idx="10146">
                  <c:v>0.45070601851851855</c:v>
                </c:pt>
                <c:pt idx="10147">
                  <c:v>0.45071759259259259</c:v>
                </c:pt>
                <c:pt idx="10148">
                  <c:v>0.45072916666666668</c:v>
                </c:pt>
                <c:pt idx="10149">
                  <c:v>0.45074074074074072</c:v>
                </c:pt>
                <c:pt idx="10150">
                  <c:v>0.45075231481481487</c:v>
                </c:pt>
                <c:pt idx="10151">
                  <c:v>0.45076388888888891</c:v>
                </c:pt>
                <c:pt idx="10152">
                  <c:v>0.45077546296296295</c:v>
                </c:pt>
                <c:pt idx="10153">
                  <c:v>0.45078703703703704</c:v>
                </c:pt>
                <c:pt idx="10154">
                  <c:v>0.45079861111111108</c:v>
                </c:pt>
                <c:pt idx="10155">
                  <c:v>0.45081018518518517</c:v>
                </c:pt>
                <c:pt idx="10156">
                  <c:v>0.45082175925925921</c:v>
                </c:pt>
                <c:pt idx="10157">
                  <c:v>0.45083333333333336</c:v>
                </c:pt>
                <c:pt idx="10158">
                  <c:v>0.4508449074074074</c:v>
                </c:pt>
                <c:pt idx="10159">
                  <c:v>0.4508564814814815</c:v>
                </c:pt>
                <c:pt idx="10160">
                  <c:v>0.45086805555555554</c:v>
                </c:pt>
                <c:pt idx="10161">
                  <c:v>0.45087962962962963</c:v>
                </c:pt>
                <c:pt idx="10162">
                  <c:v>0.45089120370370367</c:v>
                </c:pt>
                <c:pt idx="10163">
                  <c:v>0.45090277777777782</c:v>
                </c:pt>
                <c:pt idx="10164">
                  <c:v>0.45091435185185186</c:v>
                </c:pt>
                <c:pt idx="10165">
                  <c:v>0.45092592592592595</c:v>
                </c:pt>
                <c:pt idx="10166">
                  <c:v>0.45093749999999999</c:v>
                </c:pt>
                <c:pt idx="10167">
                  <c:v>0.45094907407407409</c:v>
                </c:pt>
                <c:pt idx="10168">
                  <c:v>0.45096064814814812</c:v>
                </c:pt>
                <c:pt idx="10169">
                  <c:v>0.45097222222222227</c:v>
                </c:pt>
                <c:pt idx="10170">
                  <c:v>0.45098379629629631</c:v>
                </c:pt>
                <c:pt idx="10171">
                  <c:v>0.45099537037037035</c:v>
                </c:pt>
                <c:pt idx="10172">
                  <c:v>0.45100694444444445</c:v>
                </c:pt>
                <c:pt idx="10173">
                  <c:v>0.45101851851851849</c:v>
                </c:pt>
                <c:pt idx="10174">
                  <c:v>0.45103009259259258</c:v>
                </c:pt>
                <c:pt idx="10175">
                  <c:v>0.45104166666666662</c:v>
                </c:pt>
                <c:pt idx="10176">
                  <c:v>0.45105324074074077</c:v>
                </c:pt>
                <c:pt idx="10177">
                  <c:v>0.45106481481481481</c:v>
                </c:pt>
                <c:pt idx="10178">
                  <c:v>0.4510763888888889</c:v>
                </c:pt>
                <c:pt idx="10179">
                  <c:v>0.45108796296296294</c:v>
                </c:pt>
                <c:pt idx="10180">
                  <c:v>0.45109953703703703</c:v>
                </c:pt>
                <c:pt idx="10181">
                  <c:v>0.45111111111111107</c:v>
                </c:pt>
                <c:pt idx="10182">
                  <c:v>0.45112268518518522</c:v>
                </c:pt>
                <c:pt idx="10183">
                  <c:v>0.45113425925925926</c:v>
                </c:pt>
                <c:pt idx="10184">
                  <c:v>0.45114583333333336</c:v>
                </c:pt>
                <c:pt idx="10185">
                  <c:v>0.4511574074074074</c:v>
                </c:pt>
                <c:pt idx="10186">
                  <c:v>0.45116898148148149</c:v>
                </c:pt>
                <c:pt idx="10187">
                  <c:v>0.45118055555555553</c:v>
                </c:pt>
                <c:pt idx="10188">
                  <c:v>0.45119212962962968</c:v>
                </c:pt>
                <c:pt idx="10189">
                  <c:v>0.45120370370370372</c:v>
                </c:pt>
                <c:pt idx="10190">
                  <c:v>0.45121527777777781</c:v>
                </c:pt>
                <c:pt idx="10191">
                  <c:v>0.45122685185185185</c:v>
                </c:pt>
                <c:pt idx="10192">
                  <c:v>0.45123842592592589</c:v>
                </c:pt>
                <c:pt idx="10193">
                  <c:v>0.45124999999999998</c:v>
                </c:pt>
                <c:pt idx="10194">
                  <c:v>0.45126157407407402</c:v>
                </c:pt>
                <c:pt idx="10195">
                  <c:v>0.45127314814814817</c:v>
                </c:pt>
                <c:pt idx="10196">
                  <c:v>0.45128472222222221</c:v>
                </c:pt>
                <c:pt idx="10197">
                  <c:v>0.45129629629629631</c:v>
                </c:pt>
                <c:pt idx="10198">
                  <c:v>0.45130787037037035</c:v>
                </c:pt>
                <c:pt idx="10199">
                  <c:v>0.45131944444444444</c:v>
                </c:pt>
                <c:pt idx="10200">
                  <c:v>0.45133101851851848</c:v>
                </c:pt>
                <c:pt idx="10201">
                  <c:v>0.45134259259259263</c:v>
                </c:pt>
                <c:pt idx="10202">
                  <c:v>0.45135416666666667</c:v>
                </c:pt>
                <c:pt idx="10203">
                  <c:v>0.45136574074074076</c:v>
                </c:pt>
                <c:pt idx="10204">
                  <c:v>0.4513773148148148</c:v>
                </c:pt>
                <c:pt idx="10205">
                  <c:v>0.4513888888888889</c:v>
                </c:pt>
                <c:pt idx="10206">
                  <c:v>0.45140046296296293</c:v>
                </c:pt>
                <c:pt idx="10207">
                  <c:v>0.45141203703703708</c:v>
                </c:pt>
                <c:pt idx="10208">
                  <c:v>0.45142361111111112</c:v>
                </c:pt>
                <c:pt idx="10209">
                  <c:v>0.45143518518518522</c:v>
                </c:pt>
                <c:pt idx="10210">
                  <c:v>0.45144675925925926</c:v>
                </c:pt>
                <c:pt idx="10211">
                  <c:v>0.45145833333333335</c:v>
                </c:pt>
                <c:pt idx="10212">
                  <c:v>0.45146990740740739</c:v>
                </c:pt>
                <c:pt idx="10213">
                  <c:v>0.45148148148148143</c:v>
                </c:pt>
                <c:pt idx="10214">
                  <c:v>0.45149305555555558</c:v>
                </c:pt>
                <c:pt idx="10215">
                  <c:v>0.45150462962962962</c:v>
                </c:pt>
                <c:pt idx="10216">
                  <c:v>0.45151620370370371</c:v>
                </c:pt>
                <c:pt idx="10217">
                  <c:v>0.45152777777777775</c:v>
                </c:pt>
                <c:pt idx="10218">
                  <c:v>0.45153935185185184</c:v>
                </c:pt>
                <c:pt idx="10219">
                  <c:v>0.45155092592592588</c:v>
                </c:pt>
                <c:pt idx="10220">
                  <c:v>0.45156250000000003</c:v>
                </c:pt>
                <c:pt idx="10221">
                  <c:v>0.45157407407407407</c:v>
                </c:pt>
                <c:pt idx="10222">
                  <c:v>0.45158564814814817</c:v>
                </c:pt>
                <c:pt idx="10223">
                  <c:v>0.45159722222222221</c:v>
                </c:pt>
                <c:pt idx="10224">
                  <c:v>0.4516087962962963</c:v>
                </c:pt>
                <c:pt idx="10225">
                  <c:v>0.45162037037037034</c:v>
                </c:pt>
                <c:pt idx="10226">
                  <c:v>0.45163194444444449</c:v>
                </c:pt>
                <c:pt idx="10227">
                  <c:v>0.45164351851851853</c:v>
                </c:pt>
                <c:pt idx="10228">
                  <c:v>0.45165509259259262</c:v>
                </c:pt>
                <c:pt idx="10229">
                  <c:v>0.45166666666666666</c:v>
                </c:pt>
                <c:pt idx="10230">
                  <c:v>0.45167824074074076</c:v>
                </c:pt>
                <c:pt idx="10231">
                  <c:v>0.45168981481481479</c:v>
                </c:pt>
                <c:pt idx="10232">
                  <c:v>0.45170138888888894</c:v>
                </c:pt>
                <c:pt idx="10233">
                  <c:v>0.45171296296296298</c:v>
                </c:pt>
                <c:pt idx="10234">
                  <c:v>0.45172453703703702</c:v>
                </c:pt>
                <c:pt idx="10235">
                  <c:v>0.45173611111111112</c:v>
                </c:pt>
                <c:pt idx="10236">
                  <c:v>0.45174768518518515</c:v>
                </c:pt>
                <c:pt idx="10237">
                  <c:v>0.45175925925925925</c:v>
                </c:pt>
                <c:pt idx="10238">
                  <c:v>0.45177083333333329</c:v>
                </c:pt>
                <c:pt idx="10239">
                  <c:v>0.45178240740740744</c:v>
                </c:pt>
                <c:pt idx="10240">
                  <c:v>0.45179398148148148</c:v>
                </c:pt>
                <c:pt idx="10241">
                  <c:v>0.45180555555555557</c:v>
                </c:pt>
                <c:pt idx="10242">
                  <c:v>0.45181712962962961</c:v>
                </c:pt>
                <c:pt idx="10243">
                  <c:v>0.4518287037037037</c:v>
                </c:pt>
                <c:pt idx="10244">
                  <c:v>0.45184027777777774</c:v>
                </c:pt>
                <c:pt idx="10245">
                  <c:v>0.45185185185185189</c:v>
                </c:pt>
                <c:pt idx="10246">
                  <c:v>0.45186342592592593</c:v>
                </c:pt>
                <c:pt idx="10247">
                  <c:v>0.45187500000000003</c:v>
                </c:pt>
                <c:pt idx="10248">
                  <c:v>0.45188657407407407</c:v>
                </c:pt>
                <c:pt idx="10249">
                  <c:v>0.45189814814814816</c:v>
                </c:pt>
                <c:pt idx="10250">
                  <c:v>0.4519097222222222</c:v>
                </c:pt>
                <c:pt idx="10251">
                  <c:v>0.45192129629629635</c:v>
                </c:pt>
                <c:pt idx="10252">
                  <c:v>0.45193287037037039</c:v>
                </c:pt>
                <c:pt idx="10253">
                  <c:v>0.45194444444444443</c:v>
                </c:pt>
                <c:pt idx="10254">
                  <c:v>0.45195601851851852</c:v>
                </c:pt>
                <c:pt idx="10255">
                  <c:v>0.45196759259259256</c:v>
                </c:pt>
                <c:pt idx="10256">
                  <c:v>0.45197916666666665</c:v>
                </c:pt>
                <c:pt idx="10257">
                  <c:v>0.45199074074074069</c:v>
                </c:pt>
                <c:pt idx="10258">
                  <c:v>0.45200231481481484</c:v>
                </c:pt>
                <c:pt idx="10259">
                  <c:v>0.45201388888888888</c:v>
                </c:pt>
                <c:pt idx="10260">
                  <c:v>0.45202546296296298</c:v>
                </c:pt>
                <c:pt idx="10261">
                  <c:v>0.45203703703703701</c:v>
                </c:pt>
                <c:pt idx="10262">
                  <c:v>0.45204861111111111</c:v>
                </c:pt>
                <c:pt idx="10263">
                  <c:v>0.45206018518518515</c:v>
                </c:pt>
                <c:pt idx="10264">
                  <c:v>0.4520717592592593</c:v>
                </c:pt>
                <c:pt idx="10265">
                  <c:v>0.45208333333333334</c:v>
                </c:pt>
                <c:pt idx="10266">
                  <c:v>0.45209490740740743</c:v>
                </c:pt>
                <c:pt idx="10267">
                  <c:v>0.45210648148148147</c:v>
                </c:pt>
                <c:pt idx="10268">
                  <c:v>0.45211805555555556</c:v>
                </c:pt>
                <c:pt idx="10269">
                  <c:v>0.4521296296296296</c:v>
                </c:pt>
                <c:pt idx="10270">
                  <c:v>0.45214120370370375</c:v>
                </c:pt>
                <c:pt idx="10271">
                  <c:v>0.45215277777777779</c:v>
                </c:pt>
                <c:pt idx="10272">
                  <c:v>0.45216435185185189</c:v>
                </c:pt>
                <c:pt idx="10273">
                  <c:v>0.45217592592592593</c:v>
                </c:pt>
                <c:pt idx="10274">
                  <c:v>0.45218749999999996</c:v>
                </c:pt>
                <c:pt idx="10275">
                  <c:v>0.45219907407407406</c:v>
                </c:pt>
                <c:pt idx="10276">
                  <c:v>0.4522106481481481</c:v>
                </c:pt>
                <c:pt idx="10277">
                  <c:v>0.45222222222222225</c:v>
                </c:pt>
                <c:pt idx="10278">
                  <c:v>0.45223379629629629</c:v>
                </c:pt>
                <c:pt idx="10279">
                  <c:v>0.45224537037037038</c:v>
                </c:pt>
                <c:pt idx="10280">
                  <c:v>0.45225694444444442</c:v>
                </c:pt>
                <c:pt idx="10281">
                  <c:v>0.45226851851851851</c:v>
                </c:pt>
                <c:pt idx="10282">
                  <c:v>0.45228009259259255</c:v>
                </c:pt>
                <c:pt idx="10283">
                  <c:v>0.4522916666666667</c:v>
                </c:pt>
                <c:pt idx="10284">
                  <c:v>0.45230324074074074</c:v>
                </c:pt>
                <c:pt idx="10285">
                  <c:v>0.45231481481481484</c:v>
                </c:pt>
                <c:pt idx="10286">
                  <c:v>0.45232638888888888</c:v>
                </c:pt>
                <c:pt idx="10287">
                  <c:v>0.45233796296296297</c:v>
                </c:pt>
                <c:pt idx="10288">
                  <c:v>0.45234953703703701</c:v>
                </c:pt>
                <c:pt idx="10289">
                  <c:v>0.45236111111111116</c:v>
                </c:pt>
                <c:pt idx="10290">
                  <c:v>0.4523726851851852</c:v>
                </c:pt>
                <c:pt idx="10291">
                  <c:v>0.45238425925925929</c:v>
                </c:pt>
                <c:pt idx="10292">
                  <c:v>0.45239583333333333</c:v>
                </c:pt>
                <c:pt idx="10293">
                  <c:v>0.45240740740740742</c:v>
                </c:pt>
                <c:pt idx="10294">
                  <c:v>0.45241898148148146</c:v>
                </c:pt>
                <c:pt idx="10295">
                  <c:v>0.4524305555555555</c:v>
                </c:pt>
                <c:pt idx="10296">
                  <c:v>0.45244212962962965</c:v>
                </c:pt>
                <c:pt idx="10297">
                  <c:v>0.45245370370370369</c:v>
                </c:pt>
                <c:pt idx="10298">
                  <c:v>0.45246527777777779</c:v>
                </c:pt>
                <c:pt idx="10299">
                  <c:v>0.45247685185185182</c:v>
                </c:pt>
                <c:pt idx="10300">
                  <c:v>0.45248842592592592</c:v>
                </c:pt>
                <c:pt idx="10301">
                  <c:v>0.45249999999999996</c:v>
                </c:pt>
                <c:pt idx="10302">
                  <c:v>0.45251157407407411</c:v>
                </c:pt>
                <c:pt idx="10303">
                  <c:v>0.45252314814814815</c:v>
                </c:pt>
                <c:pt idx="10304">
                  <c:v>0.45253472222222224</c:v>
                </c:pt>
                <c:pt idx="10305">
                  <c:v>0.45254629629629628</c:v>
                </c:pt>
                <c:pt idx="10306">
                  <c:v>0.45255787037037037</c:v>
                </c:pt>
                <c:pt idx="10307">
                  <c:v>0.45256944444444441</c:v>
                </c:pt>
                <c:pt idx="10308">
                  <c:v>0.45258101851851856</c:v>
                </c:pt>
                <c:pt idx="10309">
                  <c:v>0.4525925925925926</c:v>
                </c:pt>
                <c:pt idx="10310">
                  <c:v>0.4526041666666667</c:v>
                </c:pt>
                <c:pt idx="10311">
                  <c:v>0.45261574074074074</c:v>
                </c:pt>
                <c:pt idx="10312">
                  <c:v>0.45262731481481483</c:v>
                </c:pt>
                <c:pt idx="10313">
                  <c:v>0.45263888888888887</c:v>
                </c:pt>
                <c:pt idx="10314">
                  <c:v>0.45265046296296302</c:v>
                </c:pt>
                <c:pt idx="10315">
                  <c:v>0.45266203703703706</c:v>
                </c:pt>
                <c:pt idx="10316">
                  <c:v>0.4526736111111111</c:v>
                </c:pt>
                <c:pt idx="10317">
                  <c:v>0.45268518518518519</c:v>
                </c:pt>
                <c:pt idx="10318">
                  <c:v>0.45269675925925923</c:v>
                </c:pt>
                <c:pt idx="10319">
                  <c:v>0.45270833333333332</c:v>
                </c:pt>
                <c:pt idx="10320">
                  <c:v>0.45271990740740736</c:v>
                </c:pt>
                <c:pt idx="10321">
                  <c:v>0.45273148148148151</c:v>
                </c:pt>
                <c:pt idx="10322">
                  <c:v>0.45274305555555555</c:v>
                </c:pt>
                <c:pt idx="10323">
                  <c:v>0.45275462962962965</c:v>
                </c:pt>
                <c:pt idx="10324">
                  <c:v>0.45276620370370368</c:v>
                </c:pt>
                <c:pt idx="10325">
                  <c:v>0.45277777777777778</c:v>
                </c:pt>
                <c:pt idx="10326">
                  <c:v>0.45278935185185182</c:v>
                </c:pt>
                <c:pt idx="10327">
                  <c:v>0.45280092592592597</c:v>
                </c:pt>
                <c:pt idx="10328">
                  <c:v>0.45281250000000001</c:v>
                </c:pt>
                <c:pt idx="10329">
                  <c:v>0.4528240740740741</c:v>
                </c:pt>
                <c:pt idx="10330">
                  <c:v>0.45283564814814814</c:v>
                </c:pt>
                <c:pt idx="10331">
                  <c:v>0.45284722222222223</c:v>
                </c:pt>
                <c:pt idx="10332">
                  <c:v>0.45285879629629627</c:v>
                </c:pt>
                <c:pt idx="10333">
                  <c:v>0.45287037037037042</c:v>
                </c:pt>
                <c:pt idx="10334">
                  <c:v>0.45288194444444446</c:v>
                </c:pt>
                <c:pt idx="10335">
                  <c:v>0.4528935185185185</c:v>
                </c:pt>
                <c:pt idx="10336">
                  <c:v>0.4529050925925926</c:v>
                </c:pt>
                <c:pt idx="10337">
                  <c:v>0.45291666666666663</c:v>
                </c:pt>
                <c:pt idx="10338">
                  <c:v>0.45292824074074073</c:v>
                </c:pt>
                <c:pt idx="10339">
                  <c:v>0.45293981481481477</c:v>
                </c:pt>
                <c:pt idx="10340">
                  <c:v>0.45295138888888892</c:v>
                </c:pt>
                <c:pt idx="10341">
                  <c:v>0.45296296296296296</c:v>
                </c:pt>
                <c:pt idx="10342">
                  <c:v>0.45297453703703705</c:v>
                </c:pt>
                <c:pt idx="10343">
                  <c:v>0.45298611111111109</c:v>
                </c:pt>
                <c:pt idx="10344">
                  <c:v>0.45299768518518518</c:v>
                </c:pt>
                <c:pt idx="10345">
                  <c:v>0.45300925925925922</c:v>
                </c:pt>
                <c:pt idx="10346">
                  <c:v>0.45302083333333337</c:v>
                </c:pt>
                <c:pt idx="10347">
                  <c:v>0.45303240740740741</c:v>
                </c:pt>
                <c:pt idx="10348">
                  <c:v>0.45304398148148151</c:v>
                </c:pt>
                <c:pt idx="10349">
                  <c:v>0.45305555555555554</c:v>
                </c:pt>
                <c:pt idx="10350">
                  <c:v>0.45306712962962964</c:v>
                </c:pt>
                <c:pt idx="10351">
                  <c:v>0.45307870370370368</c:v>
                </c:pt>
                <c:pt idx="10352">
                  <c:v>0.45309027777777783</c:v>
                </c:pt>
                <c:pt idx="10353">
                  <c:v>0.45310185185185187</c:v>
                </c:pt>
                <c:pt idx="10354">
                  <c:v>0.45311342592592596</c:v>
                </c:pt>
                <c:pt idx="10355">
                  <c:v>0.453125</c:v>
                </c:pt>
                <c:pt idx="10356">
                  <c:v>0.45313657407407404</c:v>
                </c:pt>
                <c:pt idx="10357">
                  <c:v>0.45314814814814813</c:v>
                </c:pt>
                <c:pt idx="10358">
                  <c:v>0.45315972222222217</c:v>
                </c:pt>
                <c:pt idx="10359">
                  <c:v>0.45317129629629632</c:v>
                </c:pt>
                <c:pt idx="10360">
                  <c:v>0.45318287037037036</c:v>
                </c:pt>
                <c:pt idx="10361">
                  <c:v>0.45319444444444446</c:v>
                </c:pt>
                <c:pt idx="10362">
                  <c:v>0.45320601851851849</c:v>
                </c:pt>
                <c:pt idx="10363">
                  <c:v>0.45321759259259259</c:v>
                </c:pt>
                <c:pt idx="10364">
                  <c:v>0.45322916666666663</c:v>
                </c:pt>
                <c:pt idx="10365">
                  <c:v>0.45324074074074078</c:v>
                </c:pt>
                <c:pt idx="10366">
                  <c:v>0.45325231481481482</c:v>
                </c:pt>
                <c:pt idx="10367">
                  <c:v>0.45326388888888891</c:v>
                </c:pt>
                <c:pt idx="10368">
                  <c:v>0.45327546296296295</c:v>
                </c:pt>
                <c:pt idx="10369">
                  <c:v>0.45328703703703704</c:v>
                </c:pt>
                <c:pt idx="10370">
                  <c:v>0.45329861111111108</c:v>
                </c:pt>
                <c:pt idx="10371">
                  <c:v>0.45331018518518523</c:v>
                </c:pt>
                <c:pt idx="10372">
                  <c:v>0.45332175925925927</c:v>
                </c:pt>
                <c:pt idx="10373">
                  <c:v>0.45333333333333337</c:v>
                </c:pt>
                <c:pt idx="10374">
                  <c:v>0.4533449074074074</c:v>
                </c:pt>
                <c:pt idx="10375">
                  <c:v>0.4533564814814815</c:v>
                </c:pt>
                <c:pt idx="10376">
                  <c:v>0.45336805555555554</c:v>
                </c:pt>
                <c:pt idx="10377">
                  <c:v>0.45337962962962958</c:v>
                </c:pt>
                <c:pt idx="10378">
                  <c:v>0.45339120370370373</c:v>
                </c:pt>
                <c:pt idx="10379">
                  <c:v>0.45340277777777777</c:v>
                </c:pt>
                <c:pt idx="10380">
                  <c:v>0.45341435185185186</c:v>
                </c:pt>
                <c:pt idx="10381">
                  <c:v>0.4534259259259259</c:v>
                </c:pt>
                <c:pt idx="10382">
                  <c:v>0.45343749999999999</c:v>
                </c:pt>
                <c:pt idx="10383">
                  <c:v>0.45344907407407403</c:v>
                </c:pt>
                <c:pt idx="10384">
                  <c:v>0.45346064814814818</c:v>
                </c:pt>
                <c:pt idx="10385">
                  <c:v>0.45347222222222222</c:v>
                </c:pt>
                <c:pt idx="10386">
                  <c:v>0.45348379629629632</c:v>
                </c:pt>
                <c:pt idx="10387">
                  <c:v>0.45349537037037035</c:v>
                </c:pt>
                <c:pt idx="10388">
                  <c:v>0.45350694444444445</c:v>
                </c:pt>
                <c:pt idx="10389">
                  <c:v>0.45351851851851849</c:v>
                </c:pt>
                <c:pt idx="10390">
                  <c:v>0.45353009259259264</c:v>
                </c:pt>
                <c:pt idx="10391">
                  <c:v>0.45354166666666668</c:v>
                </c:pt>
                <c:pt idx="10392">
                  <c:v>0.45355324074074077</c:v>
                </c:pt>
                <c:pt idx="10393">
                  <c:v>0.45356481481481481</c:v>
                </c:pt>
                <c:pt idx="10394">
                  <c:v>0.4535763888888889</c:v>
                </c:pt>
                <c:pt idx="10395">
                  <c:v>0.45358796296296294</c:v>
                </c:pt>
                <c:pt idx="10396">
                  <c:v>0.45359953703703698</c:v>
                </c:pt>
                <c:pt idx="10397">
                  <c:v>0.45361111111111113</c:v>
                </c:pt>
                <c:pt idx="10398">
                  <c:v>0.45362268518518517</c:v>
                </c:pt>
                <c:pt idx="10399">
                  <c:v>0.45363425925925926</c:v>
                </c:pt>
                <c:pt idx="10400">
                  <c:v>0.4536458333333333</c:v>
                </c:pt>
                <c:pt idx="10401">
                  <c:v>0.4536574074074074</c:v>
                </c:pt>
                <c:pt idx="10402">
                  <c:v>0.45366898148148144</c:v>
                </c:pt>
                <c:pt idx="10403">
                  <c:v>0.45368055555555559</c:v>
                </c:pt>
                <c:pt idx="10404">
                  <c:v>0.45369212962962963</c:v>
                </c:pt>
                <c:pt idx="10405">
                  <c:v>0.45370370370370372</c:v>
                </c:pt>
                <c:pt idx="10406">
                  <c:v>0.45371527777777776</c:v>
                </c:pt>
                <c:pt idx="10407">
                  <c:v>0.45372685185185185</c:v>
                </c:pt>
                <c:pt idx="10408">
                  <c:v>0.45373842592592589</c:v>
                </c:pt>
                <c:pt idx="10409">
                  <c:v>0.45375000000000004</c:v>
                </c:pt>
                <c:pt idx="10410">
                  <c:v>0.45376157407407408</c:v>
                </c:pt>
                <c:pt idx="10411">
                  <c:v>0.45377314814814818</c:v>
                </c:pt>
                <c:pt idx="10412">
                  <c:v>0.45378472222222221</c:v>
                </c:pt>
                <c:pt idx="10413">
                  <c:v>0.45379629629629631</c:v>
                </c:pt>
                <c:pt idx="10414">
                  <c:v>0.45380787037037035</c:v>
                </c:pt>
                <c:pt idx="10415">
                  <c:v>0.4538194444444445</c:v>
                </c:pt>
                <c:pt idx="10416">
                  <c:v>0.45383101851851854</c:v>
                </c:pt>
                <c:pt idx="10417">
                  <c:v>0.45384259259259258</c:v>
                </c:pt>
                <c:pt idx="10418">
                  <c:v>0.45385416666666667</c:v>
                </c:pt>
                <c:pt idx="10419">
                  <c:v>0.45386574074074071</c:v>
                </c:pt>
                <c:pt idx="10420">
                  <c:v>0.4538773148148148</c:v>
                </c:pt>
                <c:pt idx="10421">
                  <c:v>0.45388888888888884</c:v>
                </c:pt>
                <c:pt idx="10422">
                  <c:v>0.45390046296296299</c:v>
                </c:pt>
                <c:pt idx="10423">
                  <c:v>0.45391203703703703</c:v>
                </c:pt>
                <c:pt idx="10424">
                  <c:v>0.45392361111111112</c:v>
                </c:pt>
                <c:pt idx="10425">
                  <c:v>0.45393518518518516</c:v>
                </c:pt>
                <c:pt idx="10426">
                  <c:v>0.45394675925925926</c:v>
                </c:pt>
                <c:pt idx="10427">
                  <c:v>0.4539583333333333</c:v>
                </c:pt>
                <c:pt idx="10428">
                  <c:v>0.45396990740740745</c:v>
                </c:pt>
                <c:pt idx="10429">
                  <c:v>0.45398148148148149</c:v>
                </c:pt>
                <c:pt idx="10430">
                  <c:v>0.45399305555555558</c:v>
                </c:pt>
                <c:pt idx="10431">
                  <c:v>0.45400462962962962</c:v>
                </c:pt>
                <c:pt idx="10432">
                  <c:v>0.45401620370370371</c:v>
                </c:pt>
                <c:pt idx="10433">
                  <c:v>0.45402777777777775</c:v>
                </c:pt>
                <c:pt idx="10434">
                  <c:v>0.4540393518518519</c:v>
                </c:pt>
                <c:pt idx="10435">
                  <c:v>0.45405092592592594</c:v>
                </c:pt>
                <c:pt idx="10436">
                  <c:v>0.45406250000000004</c:v>
                </c:pt>
                <c:pt idx="10437">
                  <c:v>0.45407407407407407</c:v>
                </c:pt>
                <c:pt idx="10438">
                  <c:v>0.45408564814814811</c:v>
                </c:pt>
                <c:pt idx="10439">
                  <c:v>0.45409722222222221</c:v>
                </c:pt>
                <c:pt idx="10440">
                  <c:v>0.45410879629629625</c:v>
                </c:pt>
                <c:pt idx="10441">
                  <c:v>0.4541203703703704</c:v>
                </c:pt>
                <c:pt idx="10442">
                  <c:v>0.45413194444444444</c:v>
                </c:pt>
                <c:pt idx="10443">
                  <c:v>0.45414351851851853</c:v>
                </c:pt>
                <c:pt idx="10444">
                  <c:v>0.45415509259259257</c:v>
                </c:pt>
                <c:pt idx="10445">
                  <c:v>0.45416666666666666</c:v>
                </c:pt>
                <c:pt idx="10446">
                  <c:v>0.4541782407407407</c:v>
                </c:pt>
                <c:pt idx="10447">
                  <c:v>0.45418981481481485</c:v>
                </c:pt>
                <c:pt idx="10448">
                  <c:v>0.45420138888888889</c:v>
                </c:pt>
                <c:pt idx="10449">
                  <c:v>0.45421296296296299</c:v>
                </c:pt>
                <c:pt idx="10450">
                  <c:v>0.45422453703703702</c:v>
                </c:pt>
                <c:pt idx="10451">
                  <c:v>0.45423611111111112</c:v>
                </c:pt>
                <c:pt idx="10452">
                  <c:v>0.45424768518518516</c:v>
                </c:pt>
                <c:pt idx="10453">
                  <c:v>0.45425925925925931</c:v>
                </c:pt>
                <c:pt idx="10454">
                  <c:v>0.45427083333333335</c:v>
                </c:pt>
                <c:pt idx="10455">
                  <c:v>0.45428240740740744</c:v>
                </c:pt>
                <c:pt idx="10456">
                  <c:v>0.45429398148148148</c:v>
                </c:pt>
                <c:pt idx="10457">
                  <c:v>0.45430555555555557</c:v>
                </c:pt>
                <c:pt idx="10458">
                  <c:v>0.45431712962962961</c:v>
                </c:pt>
                <c:pt idx="10459">
                  <c:v>0.45432870370370365</c:v>
                </c:pt>
                <c:pt idx="10460">
                  <c:v>0.4543402777777778</c:v>
                </c:pt>
                <c:pt idx="10461">
                  <c:v>0.45435185185185184</c:v>
                </c:pt>
                <c:pt idx="10462">
                  <c:v>0.45436342592592593</c:v>
                </c:pt>
                <c:pt idx="10463">
                  <c:v>0.45437499999999997</c:v>
                </c:pt>
                <c:pt idx="10464">
                  <c:v>0.45438657407407407</c:v>
                </c:pt>
                <c:pt idx="10465">
                  <c:v>0.45439814814814811</c:v>
                </c:pt>
                <c:pt idx="10466">
                  <c:v>0.45440972222222226</c:v>
                </c:pt>
                <c:pt idx="10467">
                  <c:v>0.4544212962962963</c:v>
                </c:pt>
                <c:pt idx="10468">
                  <c:v>0.45443287037037039</c:v>
                </c:pt>
                <c:pt idx="10469">
                  <c:v>0.45444444444444443</c:v>
                </c:pt>
                <c:pt idx="10470">
                  <c:v>0.45445601851851852</c:v>
                </c:pt>
                <c:pt idx="10471">
                  <c:v>0.45446759259259256</c:v>
                </c:pt>
                <c:pt idx="10472">
                  <c:v>0.45447916666666671</c:v>
                </c:pt>
                <c:pt idx="10473">
                  <c:v>0.45449074074074075</c:v>
                </c:pt>
                <c:pt idx="10474">
                  <c:v>0.45450231481481485</c:v>
                </c:pt>
                <c:pt idx="10475">
                  <c:v>0.45451388888888888</c:v>
                </c:pt>
                <c:pt idx="10476">
                  <c:v>0.45452546296296298</c:v>
                </c:pt>
                <c:pt idx="10477">
                  <c:v>0.45453703703703702</c:v>
                </c:pt>
                <c:pt idx="10478">
                  <c:v>0.45454861111111106</c:v>
                </c:pt>
                <c:pt idx="10479">
                  <c:v>0.45456018518518521</c:v>
                </c:pt>
                <c:pt idx="10480">
                  <c:v>0.45457175925925924</c:v>
                </c:pt>
                <c:pt idx="10481">
                  <c:v>0.45458333333333334</c:v>
                </c:pt>
                <c:pt idx="10482">
                  <c:v>0.45459490740740738</c:v>
                </c:pt>
                <c:pt idx="10483">
                  <c:v>0.45460648148148147</c:v>
                </c:pt>
                <c:pt idx="10484">
                  <c:v>0.45461805555555551</c:v>
                </c:pt>
                <c:pt idx="10485">
                  <c:v>0.45462962962962966</c:v>
                </c:pt>
                <c:pt idx="10486">
                  <c:v>0.4546412037037037</c:v>
                </c:pt>
                <c:pt idx="10487">
                  <c:v>0.45465277777777779</c:v>
                </c:pt>
                <c:pt idx="10488">
                  <c:v>0.45466435185185183</c:v>
                </c:pt>
                <c:pt idx="10489">
                  <c:v>0.45467592592592593</c:v>
                </c:pt>
                <c:pt idx="10490">
                  <c:v>0.45468749999999997</c:v>
                </c:pt>
                <c:pt idx="10491">
                  <c:v>0.45469907407407412</c:v>
                </c:pt>
                <c:pt idx="10492">
                  <c:v>0.45471064814814816</c:v>
                </c:pt>
                <c:pt idx="10493">
                  <c:v>0.45472222222222225</c:v>
                </c:pt>
                <c:pt idx="10494">
                  <c:v>0.45473379629629629</c:v>
                </c:pt>
                <c:pt idx="10495">
                  <c:v>0.45474537037037038</c:v>
                </c:pt>
                <c:pt idx="10496">
                  <c:v>0.45475694444444442</c:v>
                </c:pt>
                <c:pt idx="10497">
                  <c:v>0.45476851851851857</c:v>
                </c:pt>
                <c:pt idx="10498">
                  <c:v>0.45478009259259261</c:v>
                </c:pt>
                <c:pt idx="10499">
                  <c:v>0.45479166666666665</c:v>
                </c:pt>
                <c:pt idx="10500">
                  <c:v>0.45480324074074074</c:v>
                </c:pt>
                <c:pt idx="10501">
                  <c:v>0.45481481481481478</c:v>
                </c:pt>
                <c:pt idx="10502">
                  <c:v>0.45482638888888888</c:v>
                </c:pt>
                <c:pt idx="10503">
                  <c:v>0.45483796296296292</c:v>
                </c:pt>
                <c:pt idx="10504">
                  <c:v>0.45484953703703707</c:v>
                </c:pt>
                <c:pt idx="10505">
                  <c:v>0.4548611111111111</c:v>
                </c:pt>
                <c:pt idx="10506">
                  <c:v>0.4548726851851852</c:v>
                </c:pt>
                <c:pt idx="10507">
                  <c:v>0.45488425925925924</c:v>
                </c:pt>
                <c:pt idx="10508">
                  <c:v>0.45489583333333333</c:v>
                </c:pt>
                <c:pt idx="10509">
                  <c:v>0.45490740740740737</c:v>
                </c:pt>
                <c:pt idx="10510">
                  <c:v>0.45491898148148152</c:v>
                </c:pt>
                <c:pt idx="10511">
                  <c:v>0.45493055555555556</c:v>
                </c:pt>
                <c:pt idx="10512">
                  <c:v>0.45494212962962965</c:v>
                </c:pt>
                <c:pt idx="10513">
                  <c:v>0.45495370370370369</c:v>
                </c:pt>
                <c:pt idx="10514">
                  <c:v>0.45496527777777779</c:v>
                </c:pt>
                <c:pt idx="10515">
                  <c:v>0.45497685185185183</c:v>
                </c:pt>
                <c:pt idx="10516">
                  <c:v>0.45498842592592598</c:v>
                </c:pt>
                <c:pt idx="10517">
                  <c:v>0.45500000000000002</c:v>
                </c:pt>
                <c:pt idx="10518">
                  <c:v>0.45501157407407411</c:v>
                </c:pt>
                <c:pt idx="10519">
                  <c:v>0.45502314814814815</c:v>
                </c:pt>
                <c:pt idx="10520">
                  <c:v>0.45503472222222219</c:v>
                </c:pt>
                <c:pt idx="10521">
                  <c:v>0.45504629629629628</c:v>
                </c:pt>
                <c:pt idx="10522">
                  <c:v>0.45505787037037032</c:v>
                </c:pt>
                <c:pt idx="10523">
                  <c:v>0.45506944444444447</c:v>
                </c:pt>
                <c:pt idx="10524">
                  <c:v>0.45508101851851851</c:v>
                </c:pt>
                <c:pt idx="10525">
                  <c:v>0.4550925925925926</c:v>
                </c:pt>
                <c:pt idx="10526">
                  <c:v>0.45510416666666664</c:v>
                </c:pt>
                <c:pt idx="10527">
                  <c:v>0.45511574074074074</c:v>
                </c:pt>
                <c:pt idx="10528">
                  <c:v>0.45512731481481478</c:v>
                </c:pt>
                <c:pt idx="10529">
                  <c:v>0.45513888888888893</c:v>
                </c:pt>
                <c:pt idx="10530">
                  <c:v>0.45515046296296297</c:v>
                </c:pt>
                <c:pt idx="10531">
                  <c:v>0.45516203703703706</c:v>
                </c:pt>
                <c:pt idx="10532">
                  <c:v>0.4551736111111111</c:v>
                </c:pt>
                <c:pt idx="10533">
                  <c:v>0.45518518518518519</c:v>
                </c:pt>
                <c:pt idx="10534">
                  <c:v>0.45519675925925923</c:v>
                </c:pt>
                <c:pt idx="10535">
                  <c:v>0.45520833333333338</c:v>
                </c:pt>
                <c:pt idx="10536">
                  <c:v>0.45521990740740742</c:v>
                </c:pt>
                <c:pt idx="10537">
                  <c:v>0.45523148148148151</c:v>
                </c:pt>
                <c:pt idx="10538">
                  <c:v>0.45524305555555555</c:v>
                </c:pt>
                <c:pt idx="10539">
                  <c:v>0.45525462962962965</c:v>
                </c:pt>
                <c:pt idx="10540">
                  <c:v>0.45526620370370369</c:v>
                </c:pt>
                <c:pt idx="10541">
                  <c:v>0.45527777777777773</c:v>
                </c:pt>
                <c:pt idx="10542">
                  <c:v>0.45528935185185188</c:v>
                </c:pt>
                <c:pt idx="10543">
                  <c:v>0.45530092592592591</c:v>
                </c:pt>
                <c:pt idx="10544">
                  <c:v>0.45531250000000001</c:v>
                </c:pt>
                <c:pt idx="10545">
                  <c:v>0.45532407407407405</c:v>
                </c:pt>
                <c:pt idx="10546">
                  <c:v>0.45533564814814814</c:v>
                </c:pt>
                <c:pt idx="10547">
                  <c:v>0.45534722222222218</c:v>
                </c:pt>
                <c:pt idx="10548">
                  <c:v>0.45535879629629633</c:v>
                </c:pt>
                <c:pt idx="10549">
                  <c:v>0.45537037037037037</c:v>
                </c:pt>
                <c:pt idx="10550">
                  <c:v>0.45538194444444446</c:v>
                </c:pt>
                <c:pt idx="10551">
                  <c:v>0.4553935185185185</c:v>
                </c:pt>
                <c:pt idx="10552">
                  <c:v>0.4554050925925926</c:v>
                </c:pt>
                <c:pt idx="10553">
                  <c:v>0.45541666666666664</c:v>
                </c:pt>
                <c:pt idx="10554">
                  <c:v>0.45542824074074079</c:v>
                </c:pt>
                <c:pt idx="10555">
                  <c:v>0.45543981481481483</c:v>
                </c:pt>
                <c:pt idx="10556">
                  <c:v>0.45545138888888892</c:v>
                </c:pt>
                <c:pt idx="10557">
                  <c:v>0.45546296296296296</c:v>
                </c:pt>
                <c:pt idx="10558">
                  <c:v>0.45547453703703705</c:v>
                </c:pt>
                <c:pt idx="10559">
                  <c:v>0.45548611111111109</c:v>
                </c:pt>
                <c:pt idx="10560">
                  <c:v>0.45549768518518513</c:v>
                </c:pt>
                <c:pt idx="10561">
                  <c:v>0.45550925925925928</c:v>
                </c:pt>
                <c:pt idx="10562">
                  <c:v>0.45552083333333332</c:v>
                </c:pt>
                <c:pt idx="10563">
                  <c:v>0.45553240740740741</c:v>
                </c:pt>
                <c:pt idx="10564">
                  <c:v>0.45554398148148145</c:v>
                </c:pt>
                <c:pt idx="10565">
                  <c:v>0.45555555555555555</c:v>
                </c:pt>
                <c:pt idx="10566">
                  <c:v>0.45556712962962959</c:v>
                </c:pt>
                <c:pt idx="10567">
                  <c:v>0.45557870370370374</c:v>
                </c:pt>
                <c:pt idx="10568">
                  <c:v>0.45559027777777777</c:v>
                </c:pt>
                <c:pt idx="10569">
                  <c:v>0.45560185185185187</c:v>
                </c:pt>
                <c:pt idx="10570">
                  <c:v>0.45561342592592591</c:v>
                </c:pt>
                <c:pt idx="10571">
                  <c:v>0.455625</c:v>
                </c:pt>
                <c:pt idx="10572">
                  <c:v>0.45563657407407404</c:v>
                </c:pt>
                <c:pt idx="10573">
                  <c:v>0.45564814814814819</c:v>
                </c:pt>
                <c:pt idx="10574">
                  <c:v>0.45565972222222223</c:v>
                </c:pt>
                <c:pt idx="10575">
                  <c:v>0.45567129629629632</c:v>
                </c:pt>
                <c:pt idx="10576">
                  <c:v>0.45568287037037036</c:v>
                </c:pt>
                <c:pt idx="10577">
                  <c:v>0.45569444444444446</c:v>
                </c:pt>
                <c:pt idx="10578">
                  <c:v>0.4557060185185185</c:v>
                </c:pt>
                <c:pt idx="10579">
                  <c:v>0.45571759259259265</c:v>
                </c:pt>
                <c:pt idx="10580">
                  <c:v>0.45572916666666669</c:v>
                </c:pt>
                <c:pt idx="10581">
                  <c:v>0.45574074074074072</c:v>
                </c:pt>
                <c:pt idx="10582">
                  <c:v>0.45575231481481482</c:v>
                </c:pt>
                <c:pt idx="10583">
                  <c:v>0.45576388888888886</c:v>
                </c:pt>
                <c:pt idx="10584">
                  <c:v>0.45577546296296295</c:v>
                </c:pt>
                <c:pt idx="10585">
                  <c:v>0.45578703703703699</c:v>
                </c:pt>
                <c:pt idx="10586">
                  <c:v>0.45579861111111114</c:v>
                </c:pt>
                <c:pt idx="10587">
                  <c:v>0.45581018518518518</c:v>
                </c:pt>
                <c:pt idx="10588">
                  <c:v>0.45582175925925927</c:v>
                </c:pt>
                <c:pt idx="10589">
                  <c:v>0.45583333333333331</c:v>
                </c:pt>
                <c:pt idx="10590">
                  <c:v>0.45584490740740741</c:v>
                </c:pt>
                <c:pt idx="10591">
                  <c:v>0.45585648148148145</c:v>
                </c:pt>
                <c:pt idx="10592">
                  <c:v>0.4558680555555556</c:v>
                </c:pt>
                <c:pt idx="10593">
                  <c:v>0.45587962962962963</c:v>
                </c:pt>
                <c:pt idx="10594">
                  <c:v>0.45589120370370373</c:v>
                </c:pt>
                <c:pt idx="10595">
                  <c:v>0.45590277777777777</c:v>
                </c:pt>
                <c:pt idx="10596">
                  <c:v>0.45591435185185186</c:v>
                </c:pt>
                <c:pt idx="10597">
                  <c:v>0.4559259259259259</c:v>
                </c:pt>
                <c:pt idx="10598">
                  <c:v>0.45593750000000005</c:v>
                </c:pt>
                <c:pt idx="10599">
                  <c:v>0.45594907407407409</c:v>
                </c:pt>
                <c:pt idx="10600">
                  <c:v>0.45596064814814818</c:v>
                </c:pt>
                <c:pt idx="10601">
                  <c:v>0.45597222222222222</c:v>
                </c:pt>
                <c:pt idx="10602">
                  <c:v>0.45598379629629626</c:v>
                </c:pt>
                <c:pt idx="10603">
                  <c:v>0.45599537037037036</c:v>
                </c:pt>
                <c:pt idx="10604">
                  <c:v>0.4560069444444444</c:v>
                </c:pt>
                <c:pt idx="10605">
                  <c:v>0.45601851851851855</c:v>
                </c:pt>
                <c:pt idx="10606">
                  <c:v>0.45603009259259258</c:v>
                </c:pt>
                <c:pt idx="10607">
                  <c:v>0.45604166666666668</c:v>
                </c:pt>
                <c:pt idx="10608">
                  <c:v>0.45605324074074072</c:v>
                </c:pt>
                <c:pt idx="10609">
                  <c:v>0.45606481481481481</c:v>
                </c:pt>
                <c:pt idx="10610">
                  <c:v>0.45607638888888885</c:v>
                </c:pt>
                <c:pt idx="10611">
                  <c:v>0.456087962962963</c:v>
                </c:pt>
                <c:pt idx="10612">
                  <c:v>0.45609953703703704</c:v>
                </c:pt>
                <c:pt idx="10613">
                  <c:v>0.45611111111111113</c:v>
                </c:pt>
                <c:pt idx="10614">
                  <c:v>0.45612268518518517</c:v>
                </c:pt>
                <c:pt idx="10615">
                  <c:v>0.45613425925925927</c:v>
                </c:pt>
                <c:pt idx="10616">
                  <c:v>0.45614583333333331</c:v>
                </c:pt>
                <c:pt idx="10617">
                  <c:v>0.45615740740740746</c:v>
                </c:pt>
                <c:pt idx="10618">
                  <c:v>0.45616898148148149</c:v>
                </c:pt>
                <c:pt idx="10619">
                  <c:v>0.45618055555555559</c:v>
                </c:pt>
                <c:pt idx="10620">
                  <c:v>0.45619212962962963</c:v>
                </c:pt>
                <c:pt idx="10621">
                  <c:v>0.45620370370370367</c:v>
                </c:pt>
                <c:pt idx="10622">
                  <c:v>0.45621527777777776</c:v>
                </c:pt>
                <c:pt idx="10623">
                  <c:v>0.4562268518518518</c:v>
                </c:pt>
                <c:pt idx="10624">
                  <c:v>0.45623842592592595</c:v>
                </c:pt>
                <c:pt idx="10625">
                  <c:v>0.45624999999999999</c:v>
                </c:pt>
                <c:pt idx="10626">
                  <c:v>0.45626157407407408</c:v>
                </c:pt>
                <c:pt idx="10627">
                  <c:v>0.45627314814814812</c:v>
                </c:pt>
                <c:pt idx="10628">
                  <c:v>0.45628472222222222</c:v>
                </c:pt>
                <c:pt idx="10629">
                  <c:v>0.45629629629629626</c:v>
                </c:pt>
                <c:pt idx="10630">
                  <c:v>0.45630787037037041</c:v>
                </c:pt>
                <c:pt idx="10631">
                  <c:v>0.45631944444444444</c:v>
                </c:pt>
                <c:pt idx="10632">
                  <c:v>0.45633101851851854</c:v>
                </c:pt>
                <c:pt idx="10633">
                  <c:v>0.45634259259259258</c:v>
                </c:pt>
                <c:pt idx="10634">
                  <c:v>0.45635416666666667</c:v>
                </c:pt>
                <c:pt idx="10635">
                  <c:v>0.45636574074074071</c:v>
                </c:pt>
                <c:pt idx="10636">
                  <c:v>0.45637731481481486</c:v>
                </c:pt>
                <c:pt idx="10637">
                  <c:v>0.4563888888888889</c:v>
                </c:pt>
                <c:pt idx="10638">
                  <c:v>0.45640046296296299</c:v>
                </c:pt>
                <c:pt idx="10639">
                  <c:v>0.45641203703703703</c:v>
                </c:pt>
                <c:pt idx="10640">
                  <c:v>0.45642361111111113</c:v>
                </c:pt>
                <c:pt idx="10641">
                  <c:v>0.45643518518518517</c:v>
                </c:pt>
                <c:pt idx="10642">
                  <c:v>0.4564467592592592</c:v>
                </c:pt>
                <c:pt idx="10643">
                  <c:v>0.45645833333333335</c:v>
                </c:pt>
                <c:pt idx="10644">
                  <c:v>0.45646990740740739</c:v>
                </c:pt>
                <c:pt idx="10645">
                  <c:v>0.45648148148148149</c:v>
                </c:pt>
                <c:pt idx="10646">
                  <c:v>0.45649305555555553</c:v>
                </c:pt>
                <c:pt idx="10647">
                  <c:v>0.45650462962962962</c:v>
                </c:pt>
                <c:pt idx="10648">
                  <c:v>0.45651620370370366</c:v>
                </c:pt>
                <c:pt idx="10649">
                  <c:v>0.45652777777777781</c:v>
                </c:pt>
                <c:pt idx="10650">
                  <c:v>0.45653935185185185</c:v>
                </c:pt>
                <c:pt idx="10651">
                  <c:v>0.45655092592592594</c:v>
                </c:pt>
                <c:pt idx="10652">
                  <c:v>0.45656249999999998</c:v>
                </c:pt>
                <c:pt idx="10653">
                  <c:v>0.45657407407407408</c:v>
                </c:pt>
                <c:pt idx="10654">
                  <c:v>0.45658564814814812</c:v>
                </c:pt>
                <c:pt idx="10655">
                  <c:v>0.45659722222222227</c:v>
                </c:pt>
                <c:pt idx="10656">
                  <c:v>0.4566087962962963</c:v>
                </c:pt>
                <c:pt idx="10657">
                  <c:v>0.4566203703703704</c:v>
                </c:pt>
                <c:pt idx="10658">
                  <c:v>0.45663194444444444</c:v>
                </c:pt>
                <c:pt idx="10659">
                  <c:v>0.45664351851851853</c:v>
                </c:pt>
                <c:pt idx="10660">
                  <c:v>0.45665509259259257</c:v>
                </c:pt>
                <c:pt idx="10661">
                  <c:v>0.45666666666666672</c:v>
                </c:pt>
                <c:pt idx="10662">
                  <c:v>0.45667824074074076</c:v>
                </c:pt>
                <c:pt idx="10663">
                  <c:v>0.4566898148148148</c:v>
                </c:pt>
                <c:pt idx="10664">
                  <c:v>0.45670138888888889</c:v>
                </c:pt>
                <c:pt idx="10665">
                  <c:v>0.45671296296296293</c:v>
                </c:pt>
                <c:pt idx="10666">
                  <c:v>0.45672453703703703</c:v>
                </c:pt>
                <c:pt idx="10667">
                  <c:v>0.45673611111111106</c:v>
                </c:pt>
                <c:pt idx="10668">
                  <c:v>0.45674768518518521</c:v>
                </c:pt>
                <c:pt idx="10669">
                  <c:v>0.45675925925925925</c:v>
                </c:pt>
                <c:pt idx="10670">
                  <c:v>0.45677083333333335</c:v>
                </c:pt>
                <c:pt idx="10671">
                  <c:v>0.45678240740740739</c:v>
                </c:pt>
                <c:pt idx="10672">
                  <c:v>0.45679398148148148</c:v>
                </c:pt>
                <c:pt idx="10673">
                  <c:v>0.45680555555555552</c:v>
                </c:pt>
                <c:pt idx="10674">
                  <c:v>0.45681712962962967</c:v>
                </c:pt>
                <c:pt idx="10675">
                  <c:v>0.45682870370370371</c:v>
                </c:pt>
                <c:pt idx="10676">
                  <c:v>0.4568402777777778</c:v>
                </c:pt>
                <c:pt idx="10677">
                  <c:v>0.45685185185185184</c:v>
                </c:pt>
                <c:pt idx="10678">
                  <c:v>0.45686342592592594</c:v>
                </c:pt>
                <c:pt idx="10679">
                  <c:v>0.45687499999999998</c:v>
                </c:pt>
                <c:pt idx="10680">
                  <c:v>0.45688657407407413</c:v>
                </c:pt>
                <c:pt idx="10681">
                  <c:v>0.45689814814814816</c:v>
                </c:pt>
                <c:pt idx="10682">
                  <c:v>0.45690972222222226</c:v>
                </c:pt>
                <c:pt idx="10683">
                  <c:v>0.4569212962962963</c:v>
                </c:pt>
                <c:pt idx="10684">
                  <c:v>0.45693287037037034</c:v>
                </c:pt>
                <c:pt idx="10685">
                  <c:v>0.45694444444444443</c:v>
                </c:pt>
                <c:pt idx="10686">
                  <c:v>0.45695601851851847</c:v>
                </c:pt>
                <c:pt idx="10687">
                  <c:v>0.45696759259259262</c:v>
                </c:pt>
                <c:pt idx="10688">
                  <c:v>0.45697916666666666</c:v>
                </c:pt>
                <c:pt idx="10689">
                  <c:v>0.45699074074074075</c:v>
                </c:pt>
                <c:pt idx="10690">
                  <c:v>0.45700231481481479</c:v>
                </c:pt>
                <c:pt idx="10691">
                  <c:v>0.45701388888888889</c:v>
                </c:pt>
                <c:pt idx="10692">
                  <c:v>0.45702546296296293</c:v>
                </c:pt>
                <c:pt idx="10693">
                  <c:v>0.45703703703703707</c:v>
                </c:pt>
                <c:pt idx="10694">
                  <c:v>0.45704861111111111</c:v>
                </c:pt>
                <c:pt idx="10695">
                  <c:v>0.45706018518518521</c:v>
                </c:pt>
                <c:pt idx="10696">
                  <c:v>0.45707175925925925</c:v>
                </c:pt>
                <c:pt idx="10697">
                  <c:v>0.45708333333333334</c:v>
                </c:pt>
                <c:pt idx="10698">
                  <c:v>0.45709490740740738</c:v>
                </c:pt>
                <c:pt idx="10699">
                  <c:v>0.45710648148148153</c:v>
                </c:pt>
                <c:pt idx="10700">
                  <c:v>0.45711805555555557</c:v>
                </c:pt>
                <c:pt idx="10701">
                  <c:v>0.45712962962962966</c:v>
                </c:pt>
                <c:pt idx="10702">
                  <c:v>0.4571412037037037</c:v>
                </c:pt>
                <c:pt idx="10703">
                  <c:v>0.45715277777777774</c:v>
                </c:pt>
                <c:pt idx="10704">
                  <c:v>0.45716435185185184</c:v>
                </c:pt>
                <c:pt idx="10705">
                  <c:v>0.45717592592592587</c:v>
                </c:pt>
                <c:pt idx="10706">
                  <c:v>0.45718750000000002</c:v>
                </c:pt>
                <c:pt idx="10707">
                  <c:v>0.45719907407407406</c:v>
                </c:pt>
                <c:pt idx="10708">
                  <c:v>0.45721064814814816</c:v>
                </c:pt>
                <c:pt idx="10709">
                  <c:v>0.4572222222222222</c:v>
                </c:pt>
                <c:pt idx="10710">
                  <c:v>0.45723379629629629</c:v>
                </c:pt>
                <c:pt idx="10711">
                  <c:v>0.45724537037037033</c:v>
                </c:pt>
                <c:pt idx="10712">
                  <c:v>0.45725694444444448</c:v>
                </c:pt>
                <c:pt idx="10713">
                  <c:v>0.45726851851851852</c:v>
                </c:pt>
                <c:pt idx="10714">
                  <c:v>0.45728009259259261</c:v>
                </c:pt>
                <c:pt idx="10715">
                  <c:v>0.45729166666666665</c:v>
                </c:pt>
                <c:pt idx="10716">
                  <c:v>0.45730324074074075</c:v>
                </c:pt>
                <c:pt idx="10717">
                  <c:v>0.45731481481481479</c:v>
                </c:pt>
                <c:pt idx="10718">
                  <c:v>0.45732638888888894</c:v>
                </c:pt>
                <c:pt idx="10719">
                  <c:v>0.45733796296296297</c:v>
                </c:pt>
                <c:pt idx="10720">
                  <c:v>0.45734953703703707</c:v>
                </c:pt>
                <c:pt idx="10721">
                  <c:v>0.45736111111111111</c:v>
                </c:pt>
                <c:pt idx="10722">
                  <c:v>0.4573726851851852</c:v>
                </c:pt>
                <c:pt idx="10723">
                  <c:v>0.45738425925925924</c:v>
                </c:pt>
                <c:pt idx="10724">
                  <c:v>0.45739583333333328</c:v>
                </c:pt>
                <c:pt idx="10725">
                  <c:v>0.45740740740740743</c:v>
                </c:pt>
                <c:pt idx="10726">
                  <c:v>0.45741898148148147</c:v>
                </c:pt>
                <c:pt idx="10727">
                  <c:v>0.45743055555555556</c:v>
                </c:pt>
                <c:pt idx="10728">
                  <c:v>0.4574421296296296</c:v>
                </c:pt>
                <c:pt idx="10729">
                  <c:v>0.4574537037037037</c:v>
                </c:pt>
                <c:pt idx="10730">
                  <c:v>0.45746527777777773</c:v>
                </c:pt>
                <c:pt idx="10731">
                  <c:v>0.45747685185185188</c:v>
                </c:pt>
                <c:pt idx="10732">
                  <c:v>0.45748842592592592</c:v>
                </c:pt>
                <c:pt idx="10733">
                  <c:v>0.45750000000000002</c:v>
                </c:pt>
                <c:pt idx="10734">
                  <c:v>0.45751157407407406</c:v>
                </c:pt>
                <c:pt idx="10735">
                  <c:v>0.45752314814814815</c:v>
                </c:pt>
                <c:pt idx="10736">
                  <c:v>0.45753472222222219</c:v>
                </c:pt>
                <c:pt idx="10737">
                  <c:v>0.45754629629629634</c:v>
                </c:pt>
                <c:pt idx="10738">
                  <c:v>0.45755787037037038</c:v>
                </c:pt>
                <c:pt idx="10739">
                  <c:v>0.45756944444444447</c:v>
                </c:pt>
                <c:pt idx="10740">
                  <c:v>0.45758101851851851</c:v>
                </c:pt>
                <c:pt idx="10741">
                  <c:v>0.45759259259259261</c:v>
                </c:pt>
                <c:pt idx="10742">
                  <c:v>0.45760416666666665</c:v>
                </c:pt>
                <c:pt idx="10743">
                  <c:v>0.4576157407407408</c:v>
                </c:pt>
                <c:pt idx="10744">
                  <c:v>0.45762731481481483</c:v>
                </c:pt>
                <c:pt idx="10745">
                  <c:v>0.45763888888888887</c:v>
                </c:pt>
                <c:pt idx="10746">
                  <c:v>0.45765046296296297</c:v>
                </c:pt>
                <c:pt idx="10747">
                  <c:v>0.45766203703703701</c:v>
                </c:pt>
                <c:pt idx="10748">
                  <c:v>0.4576736111111111</c:v>
                </c:pt>
                <c:pt idx="10749">
                  <c:v>0.45768518518518514</c:v>
                </c:pt>
                <c:pt idx="10750">
                  <c:v>0.45769675925925929</c:v>
                </c:pt>
                <c:pt idx="10751">
                  <c:v>0.45770833333333333</c:v>
                </c:pt>
                <c:pt idx="10752">
                  <c:v>0.45771990740740742</c:v>
                </c:pt>
                <c:pt idx="10753">
                  <c:v>0.45773148148148146</c:v>
                </c:pt>
                <c:pt idx="10754">
                  <c:v>0.45774305555555556</c:v>
                </c:pt>
                <c:pt idx="10755">
                  <c:v>0.45775462962962959</c:v>
                </c:pt>
                <c:pt idx="10756">
                  <c:v>0.45776620370370374</c:v>
                </c:pt>
                <c:pt idx="10757">
                  <c:v>0.45777777777777778</c:v>
                </c:pt>
                <c:pt idx="10758">
                  <c:v>0.45778935185185188</c:v>
                </c:pt>
                <c:pt idx="10759">
                  <c:v>0.45780092592592592</c:v>
                </c:pt>
                <c:pt idx="10760">
                  <c:v>0.45781250000000001</c:v>
                </c:pt>
                <c:pt idx="10761">
                  <c:v>0.45782407407407405</c:v>
                </c:pt>
                <c:pt idx="10762">
                  <c:v>0.4578356481481482</c:v>
                </c:pt>
                <c:pt idx="10763">
                  <c:v>0.45784722222222224</c:v>
                </c:pt>
                <c:pt idx="10764">
                  <c:v>0.45785879629629633</c:v>
                </c:pt>
                <c:pt idx="10765">
                  <c:v>0.45787037037037037</c:v>
                </c:pt>
                <c:pt idx="10766">
                  <c:v>0.45788194444444441</c:v>
                </c:pt>
                <c:pt idx="10767">
                  <c:v>0.45789351851851851</c:v>
                </c:pt>
                <c:pt idx="10768">
                  <c:v>0.45790509259259254</c:v>
                </c:pt>
                <c:pt idx="10769">
                  <c:v>0.45791666666666669</c:v>
                </c:pt>
                <c:pt idx="10770">
                  <c:v>0.45792824074074073</c:v>
                </c:pt>
                <c:pt idx="10771">
                  <c:v>0.45793981481481483</c:v>
                </c:pt>
                <c:pt idx="10772">
                  <c:v>0.45795138888888887</c:v>
                </c:pt>
                <c:pt idx="10773">
                  <c:v>0.45796296296296296</c:v>
                </c:pt>
                <c:pt idx="10774">
                  <c:v>0.457974537037037</c:v>
                </c:pt>
                <c:pt idx="10775">
                  <c:v>0.45798611111111115</c:v>
                </c:pt>
                <c:pt idx="10776">
                  <c:v>0.45799768518518519</c:v>
                </c:pt>
                <c:pt idx="10777">
                  <c:v>0.45800925925925928</c:v>
                </c:pt>
                <c:pt idx="10778">
                  <c:v>0.45802083333333332</c:v>
                </c:pt>
                <c:pt idx="10779">
                  <c:v>0.45803240740740742</c:v>
                </c:pt>
                <c:pt idx="10780">
                  <c:v>0.45804398148148145</c:v>
                </c:pt>
                <c:pt idx="10781">
                  <c:v>0.4580555555555556</c:v>
                </c:pt>
                <c:pt idx="10782">
                  <c:v>0.45806712962962964</c:v>
                </c:pt>
                <c:pt idx="10783">
                  <c:v>0.45807870370370374</c:v>
                </c:pt>
                <c:pt idx="10784">
                  <c:v>0.45809027777777778</c:v>
                </c:pt>
                <c:pt idx="10785">
                  <c:v>0.45810185185185182</c:v>
                </c:pt>
                <c:pt idx="10786">
                  <c:v>0.45811342592592591</c:v>
                </c:pt>
                <c:pt idx="10787">
                  <c:v>0.45812499999999995</c:v>
                </c:pt>
                <c:pt idx="10788">
                  <c:v>0.4581365740740741</c:v>
                </c:pt>
                <c:pt idx="10789">
                  <c:v>0.45814814814814814</c:v>
                </c:pt>
                <c:pt idx="10790">
                  <c:v>0.45815972222222223</c:v>
                </c:pt>
                <c:pt idx="10791">
                  <c:v>0.45817129629629627</c:v>
                </c:pt>
                <c:pt idx="10792">
                  <c:v>0.45818287037037037</c:v>
                </c:pt>
                <c:pt idx="10793">
                  <c:v>0.4581944444444444</c:v>
                </c:pt>
                <c:pt idx="10794">
                  <c:v>0.45820601851851855</c:v>
                </c:pt>
                <c:pt idx="10795">
                  <c:v>0.45821759259259259</c:v>
                </c:pt>
                <c:pt idx="10796">
                  <c:v>0.45822916666666669</c:v>
                </c:pt>
                <c:pt idx="10797">
                  <c:v>0.45824074074074073</c:v>
                </c:pt>
                <c:pt idx="10798">
                  <c:v>0.45825231481481482</c:v>
                </c:pt>
                <c:pt idx="10799">
                  <c:v>0.45826388888888886</c:v>
                </c:pt>
                <c:pt idx="10800">
                  <c:v>0.45827546296296301</c:v>
                </c:pt>
                <c:pt idx="10801">
                  <c:v>0.45828703703703705</c:v>
                </c:pt>
                <c:pt idx="10802">
                  <c:v>0.45829861111111114</c:v>
                </c:pt>
                <c:pt idx="10803">
                  <c:v>0.45831018518518518</c:v>
                </c:pt>
                <c:pt idx="10804">
                  <c:v>0.45832175925925928</c:v>
                </c:pt>
                <c:pt idx="10805">
                  <c:v>0.45833333333333331</c:v>
                </c:pt>
                <c:pt idx="10806">
                  <c:v>0.45834490740740735</c:v>
                </c:pt>
                <c:pt idx="10807">
                  <c:v>0.4583564814814815</c:v>
                </c:pt>
                <c:pt idx="10808">
                  <c:v>0.45836805555555554</c:v>
                </c:pt>
                <c:pt idx="10809">
                  <c:v>0.45837962962962964</c:v>
                </c:pt>
                <c:pt idx="10810">
                  <c:v>0.45839120370370368</c:v>
                </c:pt>
                <c:pt idx="10811">
                  <c:v>0.45840277777777777</c:v>
                </c:pt>
                <c:pt idx="10812">
                  <c:v>0.45841435185185181</c:v>
                </c:pt>
                <c:pt idx="10813">
                  <c:v>0.45842592592592596</c:v>
                </c:pt>
                <c:pt idx="10814">
                  <c:v>0.4584375</c:v>
                </c:pt>
                <c:pt idx="10815">
                  <c:v>0.45844907407407409</c:v>
                </c:pt>
                <c:pt idx="10816">
                  <c:v>0.45846064814814813</c:v>
                </c:pt>
                <c:pt idx="10817">
                  <c:v>0.45847222222222223</c:v>
                </c:pt>
                <c:pt idx="10818">
                  <c:v>0.45848379629629626</c:v>
                </c:pt>
                <c:pt idx="10819">
                  <c:v>0.45849537037037041</c:v>
                </c:pt>
                <c:pt idx="10820">
                  <c:v>0.45850694444444445</c:v>
                </c:pt>
                <c:pt idx="10821">
                  <c:v>0.45851851851851855</c:v>
                </c:pt>
                <c:pt idx="10822">
                  <c:v>0.45853009259259259</c:v>
                </c:pt>
                <c:pt idx="10823">
                  <c:v>0.45854166666666668</c:v>
                </c:pt>
                <c:pt idx="10824">
                  <c:v>0.45855324074074072</c:v>
                </c:pt>
                <c:pt idx="10825">
                  <c:v>0.45856481481481487</c:v>
                </c:pt>
                <c:pt idx="10826">
                  <c:v>0.45857638888888891</c:v>
                </c:pt>
                <c:pt idx="10827">
                  <c:v>0.45858796296296295</c:v>
                </c:pt>
                <c:pt idx="10828">
                  <c:v>0.45859953703703704</c:v>
                </c:pt>
                <c:pt idx="10829">
                  <c:v>0.45861111111111108</c:v>
                </c:pt>
                <c:pt idx="10830">
                  <c:v>0.45862268518518517</c:v>
                </c:pt>
                <c:pt idx="10831">
                  <c:v>0.45863425925925921</c:v>
                </c:pt>
                <c:pt idx="10832">
                  <c:v>0.45864583333333336</c:v>
                </c:pt>
                <c:pt idx="10833">
                  <c:v>0.4586574074074074</c:v>
                </c:pt>
                <c:pt idx="10834">
                  <c:v>0.4586689814814815</c:v>
                </c:pt>
                <c:pt idx="10835">
                  <c:v>0.45868055555555554</c:v>
                </c:pt>
                <c:pt idx="10836">
                  <c:v>0.45869212962962963</c:v>
                </c:pt>
                <c:pt idx="10837">
                  <c:v>0.45870370370370367</c:v>
                </c:pt>
                <c:pt idx="10838">
                  <c:v>0.45871527777777782</c:v>
                </c:pt>
                <c:pt idx="10839">
                  <c:v>0.45872685185185186</c:v>
                </c:pt>
                <c:pt idx="10840">
                  <c:v>0.45873842592592595</c:v>
                </c:pt>
                <c:pt idx="10841">
                  <c:v>0.45874999999999999</c:v>
                </c:pt>
                <c:pt idx="10842">
                  <c:v>0.45876157407407409</c:v>
                </c:pt>
                <c:pt idx="10843">
                  <c:v>0.45877314814814812</c:v>
                </c:pt>
                <c:pt idx="10844">
                  <c:v>0.45878472222222227</c:v>
                </c:pt>
                <c:pt idx="10845">
                  <c:v>0.45879629629629631</c:v>
                </c:pt>
                <c:pt idx="10846">
                  <c:v>0.45880787037037035</c:v>
                </c:pt>
                <c:pt idx="10847">
                  <c:v>0.45881944444444445</c:v>
                </c:pt>
                <c:pt idx="10848">
                  <c:v>0.45883101851851849</c:v>
                </c:pt>
                <c:pt idx="10849">
                  <c:v>0.45884259259259258</c:v>
                </c:pt>
                <c:pt idx="10850">
                  <c:v>0.45885416666666662</c:v>
                </c:pt>
                <c:pt idx="10851">
                  <c:v>0.45886574074074077</c:v>
                </c:pt>
                <c:pt idx="10852">
                  <c:v>0.45887731481481481</c:v>
                </c:pt>
                <c:pt idx="10853">
                  <c:v>0.4588888888888889</c:v>
                </c:pt>
                <c:pt idx="10854">
                  <c:v>0.45890046296296294</c:v>
                </c:pt>
                <c:pt idx="10855">
                  <c:v>0.45891203703703703</c:v>
                </c:pt>
                <c:pt idx="10856">
                  <c:v>0.45892361111111107</c:v>
                </c:pt>
                <c:pt idx="10857">
                  <c:v>0.45893518518518522</c:v>
                </c:pt>
                <c:pt idx="10858">
                  <c:v>0.45894675925925926</c:v>
                </c:pt>
                <c:pt idx="10859">
                  <c:v>0.45895833333333336</c:v>
                </c:pt>
                <c:pt idx="10860">
                  <c:v>0.4589699074074074</c:v>
                </c:pt>
                <c:pt idx="10861">
                  <c:v>0.45898148148148149</c:v>
                </c:pt>
                <c:pt idx="10862">
                  <c:v>0.45899305555555553</c:v>
                </c:pt>
                <c:pt idx="10863">
                  <c:v>0.45900462962962968</c:v>
                </c:pt>
                <c:pt idx="10864">
                  <c:v>0.45901620370370372</c:v>
                </c:pt>
                <c:pt idx="10865">
                  <c:v>0.45902777777777781</c:v>
                </c:pt>
                <c:pt idx="10866">
                  <c:v>0.45903935185185185</c:v>
                </c:pt>
                <c:pt idx="10867">
                  <c:v>0.45905092592592589</c:v>
                </c:pt>
                <c:pt idx="10868">
                  <c:v>0.45906249999999998</c:v>
                </c:pt>
                <c:pt idx="10869">
                  <c:v>0.45907407407407402</c:v>
                </c:pt>
                <c:pt idx="10870">
                  <c:v>0.45908564814814817</c:v>
                </c:pt>
                <c:pt idx="10871">
                  <c:v>0.45909722222222221</c:v>
                </c:pt>
                <c:pt idx="10872">
                  <c:v>0.45910879629629631</c:v>
                </c:pt>
                <c:pt idx="10873">
                  <c:v>0.45912037037037035</c:v>
                </c:pt>
                <c:pt idx="10874">
                  <c:v>0.45913194444444444</c:v>
                </c:pt>
                <c:pt idx="10875">
                  <c:v>0.45914351851851848</c:v>
                </c:pt>
                <c:pt idx="10876">
                  <c:v>0.45915509259259263</c:v>
                </c:pt>
                <c:pt idx="10877">
                  <c:v>0.45916666666666667</c:v>
                </c:pt>
                <c:pt idx="10878">
                  <c:v>0.45917824074074076</c:v>
                </c:pt>
                <c:pt idx="10879">
                  <c:v>0.4591898148148148</c:v>
                </c:pt>
                <c:pt idx="10880">
                  <c:v>0.4592013888888889</c:v>
                </c:pt>
                <c:pt idx="10881">
                  <c:v>0.45921296296296293</c:v>
                </c:pt>
                <c:pt idx="10882">
                  <c:v>0.45922453703703708</c:v>
                </c:pt>
                <c:pt idx="10883">
                  <c:v>0.45923611111111112</c:v>
                </c:pt>
                <c:pt idx="10884">
                  <c:v>0.45924768518518522</c:v>
                </c:pt>
                <c:pt idx="10885">
                  <c:v>0.45925925925925926</c:v>
                </c:pt>
                <c:pt idx="10886">
                  <c:v>0.45927083333333335</c:v>
                </c:pt>
                <c:pt idx="10887">
                  <c:v>0.45928240740740739</c:v>
                </c:pt>
                <c:pt idx="10888">
                  <c:v>0.45929398148148143</c:v>
                </c:pt>
                <c:pt idx="10889">
                  <c:v>0.45930555555555558</c:v>
                </c:pt>
                <c:pt idx="10890">
                  <c:v>0.45931712962962962</c:v>
                </c:pt>
                <c:pt idx="10891">
                  <c:v>0.45932870370370371</c:v>
                </c:pt>
                <c:pt idx="10892">
                  <c:v>0.45934027777777775</c:v>
                </c:pt>
                <c:pt idx="10893">
                  <c:v>0.45935185185185184</c:v>
                </c:pt>
                <c:pt idx="10894">
                  <c:v>0.45936342592592588</c:v>
                </c:pt>
                <c:pt idx="10895">
                  <c:v>0.45937500000000003</c:v>
                </c:pt>
                <c:pt idx="10896">
                  <c:v>0.45938657407407407</c:v>
                </c:pt>
                <c:pt idx="10897">
                  <c:v>0.45939814814814817</c:v>
                </c:pt>
                <c:pt idx="10898">
                  <c:v>0.45940972222222221</c:v>
                </c:pt>
                <c:pt idx="10899">
                  <c:v>0.4594212962962963</c:v>
                </c:pt>
                <c:pt idx="10900">
                  <c:v>0.45943287037037034</c:v>
                </c:pt>
                <c:pt idx="10901">
                  <c:v>0.45944444444444449</c:v>
                </c:pt>
                <c:pt idx="10902">
                  <c:v>0.45945601851851853</c:v>
                </c:pt>
                <c:pt idx="10903">
                  <c:v>0.45946759259259262</c:v>
                </c:pt>
                <c:pt idx="10904">
                  <c:v>0.45947916666666666</c:v>
                </c:pt>
                <c:pt idx="10905">
                  <c:v>0.45949074074074076</c:v>
                </c:pt>
                <c:pt idx="10906">
                  <c:v>0.45950231481481479</c:v>
                </c:pt>
                <c:pt idx="10907">
                  <c:v>0.45951388888888894</c:v>
                </c:pt>
                <c:pt idx="10908">
                  <c:v>0.45952546296296298</c:v>
                </c:pt>
                <c:pt idx="10909">
                  <c:v>0.45953703703703702</c:v>
                </c:pt>
                <c:pt idx="10910">
                  <c:v>0.45954861111111112</c:v>
                </c:pt>
                <c:pt idx="10911">
                  <c:v>0.45956018518518515</c:v>
                </c:pt>
                <c:pt idx="10912">
                  <c:v>0.45957175925925925</c:v>
                </c:pt>
                <c:pt idx="10913">
                  <c:v>0.45958333333333329</c:v>
                </c:pt>
                <c:pt idx="10914">
                  <c:v>0.45959490740740744</c:v>
                </c:pt>
                <c:pt idx="10915">
                  <c:v>0.45960648148148148</c:v>
                </c:pt>
                <c:pt idx="10916">
                  <c:v>0.45961805555555557</c:v>
                </c:pt>
                <c:pt idx="10917">
                  <c:v>0.45962962962962961</c:v>
                </c:pt>
                <c:pt idx="10918">
                  <c:v>0.4596412037037037</c:v>
                </c:pt>
                <c:pt idx="10919">
                  <c:v>0.45965277777777774</c:v>
                </c:pt>
                <c:pt idx="10920">
                  <c:v>0.45966435185185189</c:v>
                </c:pt>
                <c:pt idx="10921">
                  <c:v>0.45967592592592593</c:v>
                </c:pt>
                <c:pt idx="10922">
                  <c:v>0.45968750000000003</c:v>
                </c:pt>
                <c:pt idx="10923">
                  <c:v>0.45969907407407407</c:v>
                </c:pt>
                <c:pt idx="10924">
                  <c:v>0.45971064814814816</c:v>
                </c:pt>
                <c:pt idx="10925">
                  <c:v>0.4597222222222222</c:v>
                </c:pt>
                <c:pt idx="10926">
                  <c:v>0.45973379629629635</c:v>
                </c:pt>
                <c:pt idx="10927">
                  <c:v>0.45974537037037039</c:v>
                </c:pt>
                <c:pt idx="10928">
                  <c:v>0.45975694444444443</c:v>
                </c:pt>
                <c:pt idx="10929">
                  <c:v>0.45976851851851852</c:v>
                </c:pt>
                <c:pt idx="10930">
                  <c:v>0.45978009259259256</c:v>
                </c:pt>
                <c:pt idx="10931">
                  <c:v>0.45979166666666665</c:v>
                </c:pt>
                <c:pt idx="10932">
                  <c:v>0.45980324074074069</c:v>
                </c:pt>
                <c:pt idx="10933">
                  <c:v>0.45981481481481484</c:v>
                </c:pt>
                <c:pt idx="10934">
                  <c:v>0.45982638888888888</c:v>
                </c:pt>
                <c:pt idx="10935">
                  <c:v>0.45983796296296298</c:v>
                </c:pt>
                <c:pt idx="10936">
                  <c:v>0.45984953703703701</c:v>
                </c:pt>
                <c:pt idx="10937">
                  <c:v>0.45986111111111111</c:v>
                </c:pt>
                <c:pt idx="10938">
                  <c:v>0.45987268518518515</c:v>
                </c:pt>
                <c:pt idx="10939">
                  <c:v>0.4598842592592593</c:v>
                </c:pt>
                <c:pt idx="10940">
                  <c:v>0.45989583333333334</c:v>
                </c:pt>
                <c:pt idx="10941">
                  <c:v>0.45990740740740743</c:v>
                </c:pt>
                <c:pt idx="10942">
                  <c:v>0.45991898148148147</c:v>
                </c:pt>
                <c:pt idx="10943">
                  <c:v>0.45993055555555556</c:v>
                </c:pt>
                <c:pt idx="10944">
                  <c:v>0.4599421296296296</c:v>
                </c:pt>
                <c:pt idx="10945">
                  <c:v>0.45995370370370375</c:v>
                </c:pt>
                <c:pt idx="10946">
                  <c:v>0.45996527777777779</c:v>
                </c:pt>
                <c:pt idx="10947">
                  <c:v>0.45997685185185189</c:v>
                </c:pt>
                <c:pt idx="10948">
                  <c:v>0.45998842592592593</c:v>
                </c:pt>
                <c:pt idx="10949">
                  <c:v>0.45999999999999996</c:v>
                </c:pt>
                <c:pt idx="10950">
                  <c:v>0.46001157407407406</c:v>
                </c:pt>
                <c:pt idx="10951">
                  <c:v>0.4600231481481481</c:v>
                </c:pt>
                <c:pt idx="10952">
                  <c:v>0.46003472222222225</c:v>
                </c:pt>
                <c:pt idx="10953">
                  <c:v>0.46004629629629629</c:v>
                </c:pt>
                <c:pt idx="10954">
                  <c:v>0.46005787037037038</c:v>
                </c:pt>
                <c:pt idx="10955">
                  <c:v>0.46006944444444442</c:v>
                </c:pt>
                <c:pt idx="10956">
                  <c:v>0.46008101851851851</c:v>
                </c:pt>
                <c:pt idx="10957">
                  <c:v>0.46009259259259255</c:v>
                </c:pt>
                <c:pt idx="10958">
                  <c:v>0.4601041666666667</c:v>
                </c:pt>
                <c:pt idx="10959">
                  <c:v>0.46011574074074074</c:v>
                </c:pt>
                <c:pt idx="10960">
                  <c:v>0.46012731481481484</c:v>
                </c:pt>
                <c:pt idx="10961">
                  <c:v>0.46013888888888888</c:v>
                </c:pt>
                <c:pt idx="10962">
                  <c:v>0.46015046296296297</c:v>
                </c:pt>
                <c:pt idx="10963">
                  <c:v>0.46016203703703701</c:v>
                </c:pt>
                <c:pt idx="10964">
                  <c:v>0.46017361111111116</c:v>
                </c:pt>
                <c:pt idx="10965">
                  <c:v>0.4601851851851852</c:v>
                </c:pt>
                <c:pt idx="10966">
                  <c:v>0.46019675925925929</c:v>
                </c:pt>
                <c:pt idx="10967">
                  <c:v>0.46020833333333333</c:v>
                </c:pt>
                <c:pt idx="10968">
                  <c:v>0.46021990740740742</c:v>
                </c:pt>
                <c:pt idx="10969">
                  <c:v>0.46023148148148146</c:v>
                </c:pt>
                <c:pt idx="10970">
                  <c:v>0.4602430555555555</c:v>
                </c:pt>
                <c:pt idx="10971">
                  <c:v>0.46025462962962965</c:v>
                </c:pt>
                <c:pt idx="10972">
                  <c:v>0.46026620370370369</c:v>
                </c:pt>
                <c:pt idx="10973">
                  <c:v>0.46027777777777779</c:v>
                </c:pt>
                <c:pt idx="10974">
                  <c:v>0.46028935185185182</c:v>
                </c:pt>
                <c:pt idx="10975">
                  <c:v>0.46030092592592592</c:v>
                </c:pt>
                <c:pt idx="10976">
                  <c:v>0.46031249999999996</c:v>
                </c:pt>
                <c:pt idx="10977">
                  <c:v>0.46032407407407411</c:v>
                </c:pt>
                <c:pt idx="10978">
                  <c:v>0.46033564814814815</c:v>
                </c:pt>
                <c:pt idx="10979">
                  <c:v>0.46034722222222224</c:v>
                </c:pt>
                <c:pt idx="10980">
                  <c:v>0.46035879629629628</c:v>
                </c:pt>
                <c:pt idx="10981">
                  <c:v>0.46037037037037037</c:v>
                </c:pt>
                <c:pt idx="10982">
                  <c:v>0.46038194444444441</c:v>
                </c:pt>
                <c:pt idx="10983">
                  <c:v>0.46039351851851856</c:v>
                </c:pt>
                <c:pt idx="10984">
                  <c:v>0.4604050925925926</c:v>
                </c:pt>
                <c:pt idx="10985">
                  <c:v>0.4604166666666667</c:v>
                </c:pt>
                <c:pt idx="10986">
                  <c:v>0.46042824074074074</c:v>
                </c:pt>
                <c:pt idx="10987">
                  <c:v>0.46043981481481483</c:v>
                </c:pt>
                <c:pt idx="10988">
                  <c:v>0.46045138888888887</c:v>
                </c:pt>
                <c:pt idx="10989">
                  <c:v>0.46046296296296302</c:v>
                </c:pt>
                <c:pt idx="10990">
                  <c:v>0.46047453703703706</c:v>
                </c:pt>
                <c:pt idx="10991">
                  <c:v>0.4604861111111111</c:v>
                </c:pt>
                <c:pt idx="10992">
                  <c:v>0.46049768518518519</c:v>
                </c:pt>
                <c:pt idx="10993">
                  <c:v>0.46050925925925923</c:v>
                </c:pt>
                <c:pt idx="10994">
                  <c:v>0.46052083333333332</c:v>
                </c:pt>
                <c:pt idx="10995">
                  <c:v>0.46053240740740736</c:v>
                </c:pt>
                <c:pt idx="10996">
                  <c:v>0.46054398148148151</c:v>
                </c:pt>
                <c:pt idx="10997">
                  <c:v>0.46055555555555555</c:v>
                </c:pt>
                <c:pt idx="10998">
                  <c:v>0.46056712962962965</c:v>
                </c:pt>
                <c:pt idx="10999">
                  <c:v>0.46057870370370368</c:v>
                </c:pt>
                <c:pt idx="11000">
                  <c:v>0.46059027777777778</c:v>
                </c:pt>
                <c:pt idx="11001">
                  <c:v>0.46060185185185182</c:v>
                </c:pt>
                <c:pt idx="11002">
                  <c:v>0.46061342592592597</c:v>
                </c:pt>
                <c:pt idx="11003">
                  <c:v>0.46062500000000001</c:v>
                </c:pt>
                <c:pt idx="11004">
                  <c:v>0.4606365740740741</c:v>
                </c:pt>
                <c:pt idx="11005">
                  <c:v>0.46064814814814814</c:v>
                </c:pt>
                <c:pt idx="11006">
                  <c:v>0.46065972222222223</c:v>
                </c:pt>
                <c:pt idx="11007">
                  <c:v>0.46067129629629627</c:v>
                </c:pt>
                <c:pt idx="11008">
                  <c:v>0.46068287037037042</c:v>
                </c:pt>
                <c:pt idx="11009">
                  <c:v>0.46069444444444446</c:v>
                </c:pt>
                <c:pt idx="11010">
                  <c:v>0.4607060185185185</c:v>
                </c:pt>
                <c:pt idx="11011">
                  <c:v>0.4607175925925926</c:v>
                </c:pt>
                <c:pt idx="11012">
                  <c:v>0.46072916666666663</c:v>
                </c:pt>
                <c:pt idx="11013">
                  <c:v>0.46074074074074073</c:v>
                </c:pt>
                <c:pt idx="11014">
                  <c:v>0.46075231481481477</c:v>
                </c:pt>
                <c:pt idx="11015">
                  <c:v>0.46076388888888892</c:v>
                </c:pt>
                <c:pt idx="11016">
                  <c:v>0.46077546296296296</c:v>
                </c:pt>
                <c:pt idx="11017">
                  <c:v>0.46078703703703705</c:v>
                </c:pt>
                <c:pt idx="11018">
                  <c:v>0.46079861111111109</c:v>
                </c:pt>
                <c:pt idx="11019">
                  <c:v>0.46081018518518518</c:v>
                </c:pt>
                <c:pt idx="11020">
                  <c:v>0.46082175925925922</c:v>
                </c:pt>
                <c:pt idx="11021">
                  <c:v>0.46083333333333337</c:v>
                </c:pt>
                <c:pt idx="11022">
                  <c:v>0.46084490740740741</c:v>
                </c:pt>
                <c:pt idx="11023">
                  <c:v>0.46085648148148151</c:v>
                </c:pt>
                <c:pt idx="11024">
                  <c:v>0.46086805555555554</c:v>
                </c:pt>
                <c:pt idx="11025">
                  <c:v>0.46087962962962964</c:v>
                </c:pt>
                <c:pt idx="11026">
                  <c:v>0.46089120370370368</c:v>
                </c:pt>
                <c:pt idx="11027">
                  <c:v>0.46090277777777783</c:v>
                </c:pt>
                <c:pt idx="11028">
                  <c:v>0.46091435185185187</c:v>
                </c:pt>
                <c:pt idx="11029">
                  <c:v>0.46092592592592596</c:v>
                </c:pt>
                <c:pt idx="11030">
                  <c:v>0.4609375</c:v>
                </c:pt>
                <c:pt idx="11031">
                  <c:v>0.46094907407407404</c:v>
                </c:pt>
                <c:pt idx="11032">
                  <c:v>0.46096064814814813</c:v>
                </c:pt>
                <c:pt idx="11033">
                  <c:v>0.46097222222222217</c:v>
                </c:pt>
                <c:pt idx="11034">
                  <c:v>0.46098379629629632</c:v>
                </c:pt>
                <c:pt idx="11035">
                  <c:v>0.46099537037037036</c:v>
                </c:pt>
                <c:pt idx="11036">
                  <c:v>0.46100694444444446</c:v>
                </c:pt>
                <c:pt idx="11037">
                  <c:v>0.46101851851851849</c:v>
                </c:pt>
                <c:pt idx="11038">
                  <c:v>0.46103009259259259</c:v>
                </c:pt>
                <c:pt idx="11039">
                  <c:v>0.46104166666666663</c:v>
                </c:pt>
                <c:pt idx="11040">
                  <c:v>0.46105324074074078</c:v>
                </c:pt>
                <c:pt idx="11041">
                  <c:v>0.46106481481481482</c:v>
                </c:pt>
                <c:pt idx="11042">
                  <c:v>0.46107638888888891</c:v>
                </c:pt>
                <c:pt idx="11043">
                  <c:v>0.46108796296296295</c:v>
                </c:pt>
                <c:pt idx="11044">
                  <c:v>0.46109953703703704</c:v>
                </c:pt>
                <c:pt idx="11045">
                  <c:v>0.46111111111111108</c:v>
                </c:pt>
                <c:pt idx="11046">
                  <c:v>0.46112268518518523</c:v>
                </c:pt>
                <c:pt idx="11047">
                  <c:v>0.46113425925925927</c:v>
                </c:pt>
                <c:pt idx="11048">
                  <c:v>0.46114583333333337</c:v>
                </c:pt>
                <c:pt idx="11049">
                  <c:v>0.4611574074074074</c:v>
                </c:pt>
                <c:pt idx="11050">
                  <c:v>0.4611689814814815</c:v>
                </c:pt>
                <c:pt idx="11051">
                  <c:v>0.46118055555555554</c:v>
                </c:pt>
                <c:pt idx="11052">
                  <c:v>0.46119212962962958</c:v>
                </c:pt>
                <c:pt idx="11053">
                  <c:v>0.46120370370370373</c:v>
                </c:pt>
                <c:pt idx="11054">
                  <c:v>0.46121527777777777</c:v>
                </c:pt>
                <c:pt idx="11055">
                  <c:v>0.46122685185185186</c:v>
                </c:pt>
                <c:pt idx="11056">
                  <c:v>0.4612384259259259</c:v>
                </c:pt>
                <c:pt idx="11057">
                  <c:v>0.46124999999999999</c:v>
                </c:pt>
                <c:pt idx="11058">
                  <c:v>0.46126157407407403</c:v>
                </c:pt>
                <c:pt idx="11059">
                  <c:v>0.46127314814814818</c:v>
                </c:pt>
                <c:pt idx="11060">
                  <c:v>0.46128472222222222</c:v>
                </c:pt>
                <c:pt idx="11061">
                  <c:v>0.46129629629629632</c:v>
                </c:pt>
                <c:pt idx="11062">
                  <c:v>0.46130787037037035</c:v>
                </c:pt>
                <c:pt idx="11063">
                  <c:v>0.46131944444444445</c:v>
                </c:pt>
                <c:pt idx="11064">
                  <c:v>0.46133101851851849</c:v>
                </c:pt>
                <c:pt idx="11065">
                  <c:v>0.46134259259259264</c:v>
                </c:pt>
                <c:pt idx="11066">
                  <c:v>0.46135416666666668</c:v>
                </c:pt>
                <c:pt idx="11067">
                  <c:v>0.46136574074074077</c:v>
                </c:pt>
                <c:pt idx="11068">
                  <c:v>0.46137731481481481</c:v>
                </c:pt>
                <c:pt idx="11069">
                  <c:v>0.4613888888888889</c:v>
                </c:pt>
                <c:pt idx="11070">
                  <c:v>0.46140046296296294</c:v>
                </c:pt>
                <c:pt idx="11071">
                  <c:v>0.46141203703703698</c:v>
                </c:pt>
                <c:pt idx="11072">
                  <c:v>0.46142361111111113</c:v>
                </c:pt>
                <c:pt idx="11073">
                  <c:v>0.46143518518518517</c:v>
                </c:pt>
                <c:pt idx="11074">
                  <c:v>0.46144675925925926</c:v>
                </c:pt>
                <c:pt idx="11075">
                  <c:v>0.4614583333333333</c:v>
                </c:pt>
                <c:pt idx="11076">
                  <c:v>0.4614699074074074</c:v>
                </c:pt>
                <c:pt idx="11077">
                  <c:v>0.46148148148148144</c:v>
                </c:pt>
                <c:pt idx="11078">
                  <c:v>0.46149305555555559</c:v>
                </c:pt>
                <c:pt idx="11079">
                  <c:v>0.46150462962962963</c:v>
                </c:pt>
                <c:pt idx="11080">
                  <c:v>0.46151620370370372</c:v>
                </c:pt>
                <c:pt idx="11081">
                  <c:v>0.46152777777777776</c:v>
                </c:pt>
                <c:pt idx="11082">
                  <c:v>0.46153935185185185</c:v>
                </c:pt>
                <c:pt idx="11083">
                  <c:v>0.46155092592592589</c:v>
                </c:pt>
                <c:pt idx="11084">
                  <c:v>0.46156250000000004</c:v>
                </c:pt>
                <c:pt idx="11085">
                  <c:v>0.46157407407407408</c:v>
                </c:pt>
                <c:pt idx="11086">
                  <c:v>0.46158564814814818</c:v>
                </c:pt>
                <c:pt idx="11087">
                  <c:v>0.46159722222222221</c:v>
                </c:pt>
                <c:pt idx="11088">
                  <c:v>0.46160879629629631</c:v>
                </c:pt>
                <c:pt idx="11089">
                  <c:v>0.46162037037037035</c:v>
                </c:pt>
                <c:pt idx="11090">
                  <c:v>0.4616319444444445</c:v>
                </c:pt>
                <c:pt idx="11091">
                  <c:v>0.46164351851851854</c:v>
                </c:pt>
                <c:pt idx="11092">
                  <c:v>0.46165509259259258</c:v>
                </c:pt>
                <c:pt idx="11093">
                  <c:v>0.46166666666666667</c:v>
                </c:pt>
                <c:pt idx="11094">
                  <c:v>0.46167824074074071</c:v>
                </c:pt>
                <c:pt idx="11095">
                  <c:v>0.4616898148148148</c:v>
                </c:pt>
                <c:pt idx="11096">
                  <c:v>0.46170138888888884</c:v>
                </c:pt>
                <c:pt idx="11097">
                  <c:v>0.46171296296296299</c:v>
                </c:pt>
                <c:pt idx="11098">
                  <c:v>0.46172453703703703</c:v>
                </c:pt>
                <c:pt idx="11099">
                  <c:v>0.46173611111111112</c:v>
                </c:pt>
                <c:pt idx="11100">
                  <c:v>0.46174768518518516</c:v>
                </c:pt>
                <c:pt idx="11101">
                  <c:v>0.46175925925925926</c:v>
                </c:pt>
                <c:pt idx="11102">
                  <c:v>0.4617708333333333</c:v>
                </c:pt>
                <c:pt idx="11103">
                  <c:v>0.46178240740740745</c:v>
                </c:pt>
                <c:pt idx="11104">
                  <c:v>0.46179398148148149</c:v>
                </c:pt>
                <c:pt idx="11105">
                  <c:v>0.46180555555555558</c:v>
                </c:pt>
                <c:pt idx="11106">
                  <c:v>0.46181712962962962</c:v>
                </c:pt>
                <c:pt idx="11107">
                  <c:v>0.46182870370370371</c:v>
                </c:pt>
                <c:pt idx="11108">
                  <c:v>0.46184027777777775</c:v>
                </c:pt>
                <c:pt idx="11109">
                  <c:v>0.4618518518518519</c:v>
                </c:pt>
                <c:pt idx="11110">
                  <c:v>0.46186342592592594</c:v>
                </c:pt>
                <c:pt idx="11111">
                  <c:v>0.46187500000000004</c:v>
                </c:pt>
                <c:pt idx="11112">
                  <c:v>0.46188657407407407</c:v>
                </c:pt>
                <c:pt idx="11113">
                  <c:v>0.46189814814814811</c:v>
                </c:pt>
                <c:pt idx="11114">
                  <c:v>0.46190972222222221</c:v>
                </c:pt>
                <c:pt idx="11115">
                  <c:v>0.46192129629629625</c:v>
                </c:pt>
                <c:pt idx="11116">
                  <c:v>0.4619328703703704</c:v>
                </c:pt>
                <c:pt idx="11117">
                  <c:v>0.46194444444444444</c:v>
                </c:pt>
                <c:pt idx="11118">
                  <c:v>0.46195601851851853</c:v>
                </c:pt>
                <c:pt idx="11119">
                  <c:v>0.46196759259259257</c:v>
                </c:pt>
                <c:pt idx="11120">
                  <c:v>0.46197916666666666</c:v>
                </c:pt>
                <c:pt idx="11121">
                  <c:v>0.4619907407407407</c:v>
                </c:pt>
                <c:pt idx="11122">
                  <c:v>0.46200231481481485</c:v>
                </c:pt>
                <c:pt idx="11123">
                  <c:v>0.46201388888888889</c:v>
                </c:pt>
                <c:pt idx="11124">
                  <c:v>0.46202546296296299</c:v>
                </c:pt>
                <c:pt idx="11125">
                  <c:v>0.46203703703703702</c:v>
                </c:pt>
                <c:pt idx="11126">
                  <c:v>0.46204861111111112</c:v>
                </c:pt>
                <c:pt idx="11127">
                  <c:v>0.46206018518518516</c:v>
                </c:pt>
                <c:pt idx="11128">
                  <c:v>0.46207175925925931</c:v>
                </c:pt>
                <c:pt idx="11129">
                  <c:v>0.46208333333333335</c:v>
                </c:pt>
                <c:pt idx="11130">
                  <c:v>0.46209490740740744</c:v>
                </c:pt>
                <c:pt idx="11131">
                  <c:v>0.46210648148148148</c:v>
                </c:pt>
                <c:pt idx="11132">
                  <c:v>0.46211805555555557</c:v>
                </c:pt>
                <c:pt idx="11133">
                  <c:v>0.46212962962962961</c:v>
                </c:pt>
                <c:pt idx="11134">
                  <c:v>0.46214120370370365</c:v>
                </c:pt>
                <c:pt idx="11135">
                  <c:v>0.4621527777777778</c:v>
                </c:pt>
                <c:pt idx="11136">
                  <c:v>0.46216435185185184</c:v>
                </c:pt>
                <c:pt idx="11137">
                  <c:v>0.46217592592592593</c:v>
                </c:pt>
                <c:pt idx="11138">
                  <c:v>0.46218749999999997</c:v>
                </c:pt>
                <c:pt idx="11139">
                  <c:v>0.46219907407407407</c:v>
                </c:pt>
                <c:pt idx="11140">
                  <c:v>0.46221064814814811</c:v>
                </c:pt>
                <c:pt idx="11141">
                  <c:v>0.46222222222222226</c:v>
                </c:pt>
                <c:pt idx="11142">
                  <c:v>0.4622337962962963</c:v>
                </c:pt>
                <c:pt idx="11143">
                  <c:v>0.46224537037037039</c:v>
                </c:pt>
                <c:pt idx="11144">
                  <c:v>0.46225694444444443</c:v>
                </c:pt>
                <c:pt idx="11145">
                  <c:v>0.46226851851851852</c:v>
                </c:pt>
                <c:pt idx="11146">
                  <c:v>0.46228009259259256</c:v>
                </c:pt>
                <c:pt idx="11147">
                  <c:v>0.46229166666666671</c:v>
                </c:pt>
                <c:pt idx="11148">
                  <c:v>0.46230324074074075</c:v>
                </c:pt>
                <c:pt idx="11149">
                  <c:v>0.46231481481481485</c:v>
                </c:pt>
                <c:pt idx="11150">
                  <c:v>0.46232638888888888</c:v>
                </c:pt>
                <c:pt idx="11151">
                  <c:v>0.46233796296296298</c:v>
                </c:pt>
                <c:pt idx="11152">
                  <c:v>0.46234953703703702</c:v>
                </c:pt>
                <c:pt idx="11153">
                  <c:v>0.46236111111111106</c:v>
                </c:pt>
                <c:pt idx="11154">
                  <c:v>0.46237268518518521</c:v>
                </c:pt>
                <c:pt idx="11155">
                  <c:v>0.46238425925925924</c:v>
                </c:pt>
                <c:pt idx="11156">
                  <c:v>0.46239583333333334</c:v>
                </c:pt>
                <c:pt idx="11157">
                  <c:v>0.46240740740740738</c:v>
                </c:pt>
                <c:pt idx="11158">
                  <c:v>0.46241898148148147</c:v>
                </c:pt>
                <c:pt idx="11159">
                  <c:v>0.46243055555555551</c:v>
                </c:pt>
                <c:pt idx="11160">
                  <c:v>0.46244212962962966</c:v>
                </c:pt>
                <c:pt idx="11161">
                  <c:v>0.4624537037037037</c:v>
                </c:pt>
                <c:pt idx="11162">
                  <c:v>0.46246527777777779</c:v>
                </c:pt>
                <c:pt idx="11163">
                  <c:v>0.46247685185185183</c:v>
                </c:pt>
                <c:pt idx="11164">
                  <c:v>0.46248842592592593</c:v>
                </c:pt>
                <c:pt idx="11165">
                  <c:v>0.46249999999999997</c:v>
                </c:pt>
                <c:pt idx="11166">
                  <c:v>0.46251157407407412</c:v>
                </c:pt>
                <c:pt idx="11167">
                  <c:v>0.46252314814814816</c:v>
                </c:pt>
                <c:pt idx="11168">
                  <c:v>0.46253472222222225</c:v>
                </c:pt>
                <c:pt idx="11169">
                  <c:v>0.46254629629629629</c:v>
                </c:pt>
                <c:pt idx="11170">
                  <c:v>0.46255787037037038</c:v>
                </c:pt>
                <c:pt idx="11171">
                  <c:v>0.46256944444444442</c:v>
                </c:pt>
                <c:pt idx="11172">
                  <c:v>0.46258101851851857</c:v>
                </c:pt>
                <c:pt idx="11173">
                  <c:v>0.46259259259259261</c:v>
                </c:pt>
                <c:pt idx="11174">
                  <c:v>0.46260416666666665</c:v>
                </c:pt>
                <c:pt idx="11175">
                  <c:v>0.46261574074074074</c:v>
                </c:pt>
                <c:pt idx="11176">
                  <c:v>0.46262731481481478</c:v>
                </c:pt>
                <c:pt idx="11177">
                  <c:v>0.46263888888888888</c:v>
                </c:pt>
                <c:pt idx="11178">
                  <c:v>0.46265046296296292</c:v>
                </c:pt>
                <c:pt idx="11179">
                  <c:v>0.46266203703703707</c:v>
                </c:pt>
                <c:pt idx="11180">
                  <c:v>0.4626736111111111</c:v>
                </c:pt>
                <c:pt idx="11181">
                  <c:v>0.4626851851851852</c:v>
                </c:pt>
                <c:pt idx="11182">
                  <c:v>0.46269675925925924</c:v>
                </c:pt>
                <c:pt idx="11183">
                  <c:v>0.46270833333333333</c:v>
                </c:pt>
                <c:pt idx="11184">
                  <c:v>0.46271990740740737</c:v>
                </c:pt>
                <c:pt idx="11185">
                  <c:v>0.46273148148148152</c:v>
                </c:pt>
                <c:pt idx="11186">
                  <c:v>0.46274305555555556</c:v>
                </c:pt>
                <c:pt idx="11187">
                  <c:v>0.46275462962962965</c:v>
                </c:pt>
                <c:pt idx="11188">
                  <c:v>0.46276620370370369</c:v>
                </c:pt>
                <c:pt idx="11189">
                  <c:v>0.46277777777777779</c:v>
                </c:pt>
                <c:pt idx="11190">
                  <c:v>0.46278935185185183</c:v>
                </c:pt>
                <c:pt idx="11191">
                  <c:v>0.46280092592592598</c:v>
                </c:pt>
                <c:pt idx="11192">
                  <c:v>0.46281250000000002</c:v>
                </c:pt>
                <c:pt idx="11193">
                  <c:v>0.46282407407407411</c:v>
                </c:pt>
                <c:pt idx="11194">
                  <c:v>0.46283564814814815</c:v>
                </c:pt>
                <c:pt idx="11195">
                  <c:v>0.46284722222222219</c:v>
                </c:pt>
                <c:pt idx="11196">
                  <c:v>0.46285879629629628</c:v>
                </c:pt>
                <c:pt idx="11197">
                  <c:v>0.46287037037037032</c:v>
                </c:pt>
                <c:pt idx="11198">
                  <c:v>0.46288194444444447</c:v>
                </c:pt>
                <c:pt idx="11199">
                  <c:v>0.46289351851851851</c:v>
                </c:pt>
                <c:pt idx="11200">
                  <c:v>0.4629050925925926</c:v>
                </c:pt>
                <c:pt idx="11201">
                  <c:v>0.46291666666666664</c:v>
                </c:pt>
                <c:pt idx="11202">
                  <c:v>0.46292824074074074</c:v>
                </c:pt>
                <c:pt idx="11203">
                  <c:v>0.46293981481481478</c:v>
                </c:pt>
                <c:pt idx="11204">
                  <c:v>0.46295138888888893</c:v>
                </c:pt>
                <c:pt idx="11205">
                  <c:v>0.46296296296296297</c:v>
                </c:pt>
                <c:pt idx="11206">
                  <c:v>0.46297453703703706</c:v>
                </c:pt>
                <c:pt idx="11207">
                  <c:v>0.4629861111111111</c:v>
                </c:pt>
                <c:pt idx="11208">
                  <c:v>0.46299768518518519</c:v>
                </c:pt>
                <c:pt idx="11209">
                  <c:v>0.46300925925925923</c:v>
                </c:pt>
                <c:pt idx="11210">
                  <c:v>0.46302083333333338</c:v>
                </c:pt>
                <c:pt idx="11211">
                  <c:v>0.46303240740740742</c:v>
                </c:pt>
                <c:pt idx="11212">
                  <c:v>0.46304398148148151</c:v>
                </c:pt>
                <c:pt idx="11213">
                  <c:v>0.46305555555555555</c:v>
                </c:pt>
                <c:pt idx="11214">
                  <c:v>0.46306712962962965</c:v>
                </c:pt>
                <c:pt idx="11215">
                  <c:v>0.46307870370370369</c:v>
                </c:pt>
                <c:pt idx="11216">
                  <c:v>0.46309027777777773</c:v>
                </c:pt>
                <c:pt idx="11217">
                  <c:v>0.46310185185185188</c:v>
                </c:pt>
                <c:pt idx="11218">
                  <c:v>0.46311342592592591</c:v>
                </c:pt>
                <c:pt idx="11219">
                  <c:v>0.46312500000000001</c:v>
                </c:pt>
                <c:pt idx="11220">
                  <c:v>0.46313657407407405</c:v>
                </c:pt>
                <c:pt idx="11221">
                  <c:v>0.46314814814814814</c:v>
                </c:pt>
                <c:pt idx="11222">
                  <c:v>0.46315972222222218</c:v>
                </c:pt>
                <c:pt idx="11223">
                  <c:v>0.46317129629629633</c:v>
                </c:pt>
                <c:pt idx="11224">
                  <c:v>0.46318287037037037</c:v>
                </c:pt>
                <c:pt idx="11225">
                  <c:v>0.46319444444444446</c:v>
                </c:pt>
                <c:pt idx="11226">
                  <c:v>0.4632060185185185</c:v>
                </c:pt>
                <c:pt idx="11227">
                  <c:v>0.4632175925925926</c:v>
                </c:pt>
                <c:pt idx="11228">
                  <c:v>0.46322916666666664</c:v>
                </c:pt>
                <c:pt idx="11229">
                  <c:v>0.46324074074074079</c:v>
                </c:pt>
                <c:pt idx="11230">
                  <c:v>0.46325231481481483</c:v>
                </c:pt>
                <c:pt idx="11231">
                  <c:v>0.46326388888888892</c:v>
                </c:pt>
                <c:pt idx="11232">
                  <c:v>0.46327546296296296</c:v>
                </c:pt>
                <c:pt idx="11233">
                  <c:v>0.46328703703703705</c:v>
                </c:pt>
                <c:pt idx="11234">
                  <c:v>0.46329861111111109</c:v>
                </c:pt>
                <c:pt idx="11235">
                  <c:v>0.46331018518518513</c:v>
                </c:pt>
                <c:pt idx="11236">
                  <c:v>0.46332175925925928</c:v>
                </c:pt>
                <c:pt idx="11237">
                  <c:v>0.46333333333333332</c:v>
                </c:pt>
                <c:pt idx="11238">
                  <c:v>0.46334490740740741</c:v>
                </c:pt>
                <c:pt idx="11239">
                  <c:v>0.46335648148148145</c:v>
                </c:pt>
                <c:pt idx="11240">
                  <c:v>0.46336805555555555</c:v>
                </c:pt>
                <c:pt idx="11241">
                  <c:v>0.46337962962962959</c:v>
                </c:pt>
                <c:pt idx="11242">
                  <c:v>0.46339120370370374</c:v>
                </c:pt>
                <c:pt idx="11243">
                  <c:v>0.46340277777777777</c:v>
                </c:pt>
                <c:pt idx="11244">
                  <c:v>0.46341435185185187</c:v>
                </c:pt>
                <c:pt idx="11245">
                  <c:v>0.46342592592592591</c:v>
                </c:pt>
                <c:pt idx="11246">
                  <c:v>0.4634375</c:v>
                </c:pt>
                <c:pt idx="11247">
                  <c:v>0.46344907407407404</c:v>
                </c:pt>
                <c:pt idx="11248">
                  <c:v>0.46346064814814819</c:v>
                </c:pt>
                <c:pt idx="11249">
                  <c:v>0.46347222222222223</c:v>
                </c:pt>
                <c:pt idx="11250">
                  <c:v>0.46348379629629632</c:v>
                </c:pt>
                <c:pt idx="11251">
                  <c:v>0.46349537037037036</c:v>
                </c:pt>
                <c:pt idx="11252">
                  <c:v>0.46350694444444446</c:v>
                </c:pt>
                <c:pt idx="11253">
                  <c:v>0.4635185185185185</c:v>
                </c:pt>
                <c:pt idx="11254">
                  <c:v>0.46353009259259265</c:v>
                </c:pt>
                <c:pt idx="11255">
                  <c:v>0.46354166666666669</c:v>
                </c:pt>
                <c:pt idx="11256">
                  <c:v>0.46355324074074072</c:v>
                </c:pt>
                <c:pt idx="11257">
                  <c:v>0.46356481481481482</c:v>
                </c:pt>
                <c:pt idx="11258">
                  <c:v>0.46357638888888886</c:v>
                </c:pt>
                <c:pt idx="11259">
                  <c:v>0.46358796296296295</c:v>
                </c:pt>
                <c:pt idx="11260">
                  <c:v>0.46359953703703699</c:v>
                </c:pt>
                <c:pt idx="11261">
                  <c:v>0.46361111111111114</c:v>
                </c:pt>
                <c:pt idx="11262">
                  <c:v>0.46362268518518518</c:v>
                </c:pt>
                <c:pt idx="11263">
                  <c:v>0.46363425925925927</c:v>
                </c:pt>
                <c:pt idx="11264">
                  <c:v>0.46364583333333331</c:v>
                </c:pt>
                <c:pt idx="11265">
                  <c:v>0.46365740740740741</c:v>
                </c:pt>
                <c:pt idx="11266">
                  <c:v>0.46366898148148145</c:v>
                </c:pt>
                <c:pt idx="11267">
                  <c:v>0.4636805555555556</c:v>
                </c:pt>
                <c:pt idx="11268">
                  <c:v>0.46369212962962963</c:v>
                </c:pt>
                <c:pt idx="11269">
                  <c:v>0.46370370370370373</c:v>
                </c:pt>
                <c:pt idx="11270">
                  <c:v>0.46371527777777777</c:v>
                </c:pt>
                <c:pt idx="11271">
                  <c:v>0.46372685185185186</c:v>
                </c:pt>
                <c:pt idx="11272">
                  <c:v>0.4637384259259259</c:v>
                </c:pt>
                <c:pt idx="11273">
                  <c:v>0.46375000000000005</c:v>
                </c:pt>
                <c:pt idx="11274">
                  <c:v>0.46376157407407409</c:v>
                </c:pt>
                <c:pt idx="11275">
                  <c:v>0.46377314814814818</c:v>
                </c:pt>
                <c:pt idx="11276">
                  <c:v>0.46378472222222222</c:v>
                </c:pt>
                <c:pt idx="11277">
                  <c:v>0.46379629629629626</c:v>
                </c:pt>
                <c:pt idx="11278">
                  <c:v>0.46380787037037036</c:v>
                </c:pt>
                <c:pt idx="11279">
                  <c:v>0.4638194444444444</c:v>
                </c:pt>
                <c:pt idx="11280">
                  <c:v>0.46383101851851855</c:v>
                </c:pt>
                <c:pt idx="11281">
                  <c:v>0.46384259259259258</c:v>
                </c:pt>
                <c:pt idx="11282">
                  <c:v>0.46385416666666668</c:v>
                </c:pt>
                <c:pt idx="11283">
                  <c:v>0.46386574074074072</c:v>
                </c:pt>
                <c:pt idx="11284">
                  <c:v>0.46387731481481481</c:v>
                </c:pt>
                <c:pt idx="11285">
                  <c:v>0.46388888888888885</c:v>
                </c:pt>
                <c:pt idx="11286">
                  <c:v>0.463900462962963</c:v>
                </c:pt>
                <c:pt idx="11287">
                  <c:v>0.46391203703703704</c:v>
                </c:pt>
                <c:pt idx="11288">
                  <c:v>0.46392361111111113</c:v>
                </c:pt>
                <c:pt idx="11289">
                  <c:v>0.46393518518518517</c:v>
                </c:pt>
                <c:pt idx="11290">
                  <c:v>0.46394675925925927</c:v>
                </c:pt>
                <c:pt idx="11291">
                  <c:v>0.46395833333333331</c:v>
                </c:pt>
                <c:pt idx="11292">
                  <c:v>0.46396990740740746</c:v>
                </c:pt>
                <c:pt idx="11293">
                  <c:v>0.46398148148148149</c:v>
                </c:pt>
                <c:pt idx="11294">
                  <c:v>0.46399305555555559</c:v>
                </c:pt>
                <c:pt idx="11295">
                  <c:v>0.46400462962962963</c:v>
                </c:pt>
                <c:pt idx="11296">
                  <c:v>0.46401620370370367</c:v>
                </c:pt>
                <c:pt idx="11297">
                  <c:v>0.46402777777777776</c:v>
                </c:pt>
                <c:pt idx="11298">
                  <c:v>0.4640393518518518</c:v>
                </c:pt>
                <c:pt idx="11299">
                  <c:v>0.46405092592592595</c:v>
                </c:pt>
                <c:pt idx="11300">
                  <c:v>0.46406249999999999</c:v>
                </c:pt>
                <c:pt idx="11301">
                  <c:v>0.46407407407407408</c:v>
                </c:pt>
                <c:pt idx="11302">
                  <c:v>0.46408564814814812</c:v>
                </c:pt>
                <c:pt idx="11303">
                  <c:v>0.46409722222222222</c:v>
                </c:pt>
                <c:pt idx="11304">
                  <c:v>0.46410879629629626</c:v>
                </c:pt>
                <c:pt idx="11305">
                  <c:v>0.46412037037037041</c:v>
                </c:pt>
                <c:pt idx="11306">
                  <c:v>0.46413194444444444</c:v>
                </c:pt>
                <c:pt idx="11307">
                  <c:v>0.46414351851851854</c:v>
                </c:pt>
                <c:pt idx="11308">
                  <c:v>0.46415509259259258</c:v>
                </c:pt>
                <c:pt idx="11309">
                  <c:v>0.46416666666666667</c:v>
                </c:pt>
                <c:pt idx="11310">
                  <c:v>0.46417824074074071</c:v>
                </c:pt>
                <c:pt idx="11311">
                  <c:v>0.46418981481481486</c:v>
                </c:pt>
                <c:pt idx="11312">
                  <c:v>0.4642013888888889</c:v>
                </c:pt>
                <c:pt idx="11313">
                  <c:v>0.46421296296296299</c:v>
                </c:pt>
                <c:pt idx="11314">
                  <c:v>0.46422453703703703</c:v>
                </c:pt>
                <c:pt idx="11315">
                  <c:v>0.46423611111111113</c:v>
                </c:pt>
                <c:pt idx="11316">
                  <c:v>0.46424768518518517</c:v>
                </c:pt>
                <c:pt idx="11317">
                  <c:v>0.4642592592592592</c:v>
                </c:pt>
                <c:pt idx="11318">
                  <c:v>0.46427083333333335</c:v>
                </c:pt>
                <c:pt idx="11319">
                  <c:v>0.46428240740740739</c:v>
                </c:pt>
                <c:pt idx="11320">
                  <c:v>0.46429398148148149</c:v>
                </c:pt>
                <c:pt idx="11321">
                  <c:v>0.46430555555555553</c:v>
                </c:pt>
                <c:pt idx="11322">
                  <c:v>0.46431712962962962</c:v>
                </c:pt>
                <c:pt idx="11323">
                  <c:v>0.46432870370370366</c:v>
                </c:pt>
                <c:pt idx="11324">
                  <c:v>0.46434027777777781</c:v>
                </c:pt>
                <c:pt idx="11325">
                  <c:v>0.46435185185185185</c:v>
                </c:pt>
                <c:pt idx="11326">
                  <c:v>0.46436342592592594</c:v>
                </c:pt>
                <c:pt idx="11327">
                  <c:v>0.46437499999999998</c:v>
                </c:pt>
                <c:pt idx="11328">
                  <c:v>0.46438657407407408</c:v>
                </c:pt>
                <c:pt idx="11329">
                  <c:v>0.46439814814814812</c:v>
                </c:pt>
                <c:pt idx="11330">
                  <c:v>0.46440972222222227</c:v>
                </c:pt>
                <c:pt idx="11331">
                  <c:v>0.4644212962962963</c:v>
                </c:pt>
                <c:pt idx="11332">
                  <c:v>0.4644328703703704</c:v>
                </c:pt>
                <c:pt idx="11333">
                  <c:v>0.46444444444444444</c:v>
                </c:pt>
                <c:pt idx="11334">
                  <c:v>0.46445601851851853</c:v>
                </c:pt>
                <c:pt idx="11335">
                  <c:v>0.46446759259259257</c:v>
                </c:pt>
                <c:pt idx="11336">
                  <c:v>0.46447916666666672</c:v>
                </c:pt>
                <c:pt idx="11337">
                  <c:v>0.46449074074074076</c:v>
                </c:pt>
                <c:pt idx="11338">
                  <c:v>0.4645023148148148</c:v>
                </c:pt>
                <c:pt idx="11339">
                  <c:v>0.46451388888888889</c:v>
                </c:pt>
                <c:pt idx="11340">
                  <c:v>0.46452546296296293</c:v>
                </c:pt>
                <c:pt idx="11341">
                  <c:v>0.46453703703703703</c:v>
                </c:pt>
                <c:pt idx="11342">
                  <c:v>0.46454861111111106</c:v>
                </c:pt>
                <c:pt idx="11343">
                  <c:v>0.46456018518518521</c:v>
                </c:pt>
                <c:pt idx="11344">
                  <c:v>0.46457175925925925</c:v>
                </c:pt>
                <c:pt idx="11345">
                  <c:v>0.46458333333333335</c:v>
                </c:pt>
                <c:pt idx="11346">
                  <c:v>0.46459490740740739</c:v>
                </c:pt>
                <c:pt idx="11347">
                  <c:v>0.46460648148148148</c:v>
                </c:pt>
                <c:pt idx="11348">
                  <c:v>0.46461805555555552</c:v>
                </c:pt>
                <c:pt idx="11349">
                  <c:v>0.46462962962962967</c:v>
                </c:pt>
                <c:pt idx="11350">
                  <c:v>0.46464120370370371</c:v>
                </c:pt>
                <c:pt idx="11351">
                  <c:v>0.4646527777777778</c:v>
                </c:pt>
                <c:pt idx="11352">
                  <c:v>0.46466435185185184</c:v>
                </c:pt>
                <c:pt idx="11353">
                  <c:v>0.46467592592592594</c:v>
                </c:pt>
                <c:pt idx="11354">
                  <c:v>0.46468749999999998</c:v>
                </c:pt>
                <c:pt idx="11355">
                  <c:v>0.46469907407407413</c:v>
                </c:pt>
                <c:pt idx="11356">
                  <c:v>0.46471064814814816</c:v>
                </c:pt>
                <c:pt idx="11357">
                  <c:v>0.4647222222222222</c:v>
                </c:pt>
                <c:pt idx="11358">
                  <c:v>0.4647337962962963</c:v>
                </c:pt>
                <c:pt idx="11359">
                  <c:v>0.46474537037037034</c:v>
                </c:pt>
                <c:pt idx="11360">
                  <c:v>0.46475694444444443</c:v>
                </c:pt>
                <c:pt idx="11361">
                  <c:v>0.46476851851851847</c:v>
                </c:pt>
                <c:pt idx="11362">
                  <c:v>0.46478009259259262</c:v>
                </c:pt>
                <c:pt idx="11363">
                  <c:v>0.46479166666666666</c:v>
                </c:pt>
                <c:pt idx="11364">
                  <c:v>0.46480324074074075</c:v>
                </c:pt>
                <c:pt idx="11365">
                  <c:v>0.46481481481481479</c:v>
                </c:pt>
                <c:pt idx="11366">
                  <c:v>0.46482638888888889</c:v>
                </c:pt>
                <c:pt idx="11367">
                  <c:v>0.46483796296296293</c:v>
                </c:pt>
                <c:pt idx="11368">
                  <c:v>0.46484953703703707</c:v>
                </c:pt>
                <c:pt idx="11369">
                  <c:v>0.46486111111111111</c:v>
                </c:pt>
                <c:pt idx="11370">
                  <c:v>0.46487268518518521</c:v>
                </c:pt>
                <c:pt idx="11371">
                  <c:v>0.46488425925925925</c:v>
                </c:pt>
                <c:pt idx="11372">
                  <c:v>0.46489583333333334</c:v>
                </c:pt>
                <c:pt idx="11373">
                  <c:v>0.46490740740740738</c:v>
                </c:pt>
                <c:pt idx="11374">
                  <c:v>0.46491898148148153</c:v>
                </c:pt>
                <c:pt idx="11375">
                  <c:v>0.46493055555555557</c:v>
                </c:pt>
                <c:pt idx="11376">
                  <c:v>0.46494212962962966</c:v>
                </c:pt>
                <c:pt idx="11377">
                  <c:v>0.4649537037037037</c:v>
                </c:pt>
                <c:pt idx="11378">
                  <c:v>0.4649652777777778</c:v>
                </c:pt>
                <c:pt idx="11379">
                  <c:v>0.46497685185185184</c:v>
                </c:pt>
                <c:pt idx="11380">
                  <c:v>0.46498842592592587</c:v>
                </c:pt>
                <c:pt idx="11381">
                  <c:v>0.46500000000000002</c:v>
                </c:pt>
                <c:pt idx="11382">
                  <c:v>0.46501157407407406</c:v>
                </c:pt>
                <c:pt idx="11383">
                  <c:v>0.46502314814814816</c:v>
                </c:pt>
                <c:pt idx="11384">
                  <c:v>0.4650347222222222</c:v>
                </c:pt>
                <c:pt idx="11385">
                  <c:v>0.46504629629629629</c:v>
                </c:pt>
                <c:pt idx="11386">
                  <c:v>0.46505787037037033</c:v>
                </c:pt>
                <c:pt idx="11387">
                  <c:v>0.46506944444444448</c:v>
                </c:pt>
                <c:pt idx="11388">
                  <c:v>0.46508101851851852</c:v>
                </c:pt>
                <c:pt idx="11389">
                  <c:v>0.46509259259259261</c:v>
                </c:pt>
                <c:pt idx="11390">
                  <c:v>0.46510416666666665</c:v>
                </c:pt>
                <c:pt idx="11391">
                  <c:v>0.46511574074074075</c:v>
                </c:pt>
                <c:pt idx="11392">
                  <c:v>0.46512731481481479</c:v>
                </c:pt>
                <c:pt idx="11393">
                  <c:v>0.46513888888888894</c:v>
                </c:pt>
                <c:pt idx="11394">
                  <c:v>0.46515046296296297</c:v>
                </c:pt>
                <c:pt idx="11395">
                  <c:v>0.46516203703703707</c:v>
                </c:pt>
                <c:pt idx="11396">
                  <c:v>0.46517361111111111</c:v>
                </c:pt>
                <c:pt idx="11397">
                  <c:v>0.4651851851851852</c:v>
                </c:pt>
                <c:pt idx="11398">
                  <c:v>0.46519675925925924</c:v>
                </c:pt>
                <c:pt idx="11399">
                  <c:v>0.46520833333333328</c:v>
                </c:pt>
                <c:pt idx="11400">
                  <c:v>0.46521990740740743</c:v>
                </c:pt>
                <c:pt idx="11401">
                  <c:v>0.46523148148148147</c:v>
                </c:pt>
                <c:pt idx="11402">
                  <c:v>0.46524305555555556</c:v>
                </c:pt>
                <c:pt idx="11403">
                  <c:v>0.4652546296296296</c:v>
                </c:pt>
                <c:pt idx="11404">
                  <c:v>0.4652662037037037</c:v>
                </c:pt>
                <c:pt idx="11405">
                  <c:v>0.46527777777777773</c:v>
                </c:pt>
                <c:pt idx="11406">
                  <c:v>0.46528935185185188</c:v>
                </c:pt>
                <c:pt idx="11407">
                  <c:v>0.46530092592592592</c:v>
                </c:pt>
                <c:pt idx="11408">
                  <c:v>0.46531250000000002</c:v>
                </c:pt>
                <c:pt idx="11409">
                  <c:v>0.46532407407407406</c:v>
                </c:pt>
                <c:pt idx="11410">
                  <c:v>0.46533564814814815</c:v>
                </c:pt>
                <c:pt idx="11411">
                  <c:v>0.46534722222222219</c:v>
                </c:pt>
                <c:pt idx="11412">
                  <c:v>0.46535879629629634</c:v>
                </c:pt>
                <c:pt idx="11413">
                  <c:v>0.46537037037037038</c:v>
                </c:pt>
                <c:pt idx="11414">
                  <c:v>0.46538194444444447</c:v>
                </c:pt>
                <c:pt idx="11415">
                  <c:v>0.46539351851851851</c:v>
                </c:pt>
                <c:pt idx="11416">
                  <c:v>0.46540509259259261</c:v>
                </c:pt>
                <c:pt idx="11417">
                  <c:v>0.46541666666666665</c:v>
                </c:pt>
                <c:pt idx="11418">
                  <c:v>0.4654282407407408</c:v>
                </c:pt>
                <c:pt idx="11419">
                  <c:v>0.46543981481481483</c:v>
                </c:pt>
                <c:pt idx="11420">
                  <c:v>0.46545138888888887</c:v>
                </c:pt>
                <c:pt idx="11421">
                  <c:v>0.46546296296296297</c:v>
                </c:pt>
                <c:pt idx="11422">
                  <c:v>0.46547453703703701</c:v>
                </c:pt>
                <c:pt idx="11423">
                  <c:v>0.4654861111111111</c:v>
                </c:pt>
                <c:pt idx="11424">
                  <c:v>0.46549768518518514</c:v>
                </c:pt>
                <c:pt idx="11425">
                  <c:v>0.46550925925925929</c:v>
                </c:pt>
                <c:pt idx="11426">
                  <c:v>0.46552083333333333</c:v>
                </c:pt>
                <c:pt idx="11427">
                  <c:v>0.46553240740740742</c:v>
                </c:pt>
                <c:pt idx="11428">
                  <c:v>0.46554398148148146</c:v>
                </c:pt>
                <c:pt idx="11429">
                  <c:v>0.46555555555555556</c:v>
                </c:pt>
                <c:pt idx="11430">
                  <c:v>0.46556712962962959</c:v>
                </c:pt>
                <c:pt idx="11431">
                  <c:v>0.46557870370370374</c:v>
                </c:pt>
                <c:pt idx="11432">
                  <c:v>0.46559027777777778</c:v>
                </c:pt>
                <c:pt idx="11433">
                  <c:v>0.46560185185185188</c:v>
                </c:pt>
                <c:pt idx="11434">
                  <c:v>0.46561342592592592</c:v>
                </c:pt>
                <c:pt idx="11435">
                  <c:v>0.46562500000000001</c:v>
                </c:pt>
                <c:pt idx="11436">
                  <c:v>0.46563657407407405</c:v>
                </c:pt>
                <c:pt idx="11437">
                  <c:v>0.4656481481481482</c:v>
                </c:pt>
                <c:pt idx="11438">
                  <c:v>0.46565972222222224</c:v>
                </c:pt>
                <c:pt idx="11439">
                  <c:v>0.46567129629629633</c:v>
                </c:pt>
                <c:pt idx="11440">
                  <c:v>0.46568287037037037</c:v>
                </c:pt>
                <c:pt idx="11441">
                  <c:v>0.46569444444444441</c:v>
                </c:pt>
                <c:pt idx="11442">
                  <c:v>0.46570601851851851</c:v>
                </c:pt>
                <c:pt idx="11443">
                  <c:v>0.46571759259259254</c:v>
                </c:pt>
                <c:pt idx="11444">
                  <c:v>0.46572916666666669</c:v>
                </c:pt>
                <c:pt idx="11445">
                  <c:v>0.46574074074074073</c:v>
                </c:pt>
                <c:pt idx="11446">
                  <c:v>0.46575231481481483</c:v>
                </c:pt>
                <c:pt idx="11447">
                  <c:v>0.46576388888888887</c:v>
                </c:pt>
                <c:pt idx="11448">
                  <c:v>0.46577546296296296</c:v>
                </c:pt>
                <c:pt idx="11449">
                  <c:v>0.465787037037037</c:v>
                </c:pt>
                <c:pt idx="11450">
                  <c:v>0.46579861111111115</c:v>
                </c:pt>
                <c:pt idx="11451">
                  <c:v>0.46581018518518519</c:v>
                </c:pt>
                <c:pt idx="11452">
                  <c:v>0.46582175925925928</c:v>
                </c:pt>
                <c:pt idx="11453">
                  <c:v>0.46583333333333332</c:v>
                </c:pt>
                <c:pt idx="11454">
                  <c:v>0.46584490740740742</c:v>
                </c:pt>
                <c:pt idx="11455">
                  <c:v>0.46585648148148145</c:v>
                </c:pt>
                <c:pt idx="11456">
                  <c:v>0.4658680555555556</c:v>
                </c:pt>
                <c:pt idx="11457">
                  <c:v>0.46587962962962964</c:v>
                </c:pt>
                <c:pt idx="11458">
                  <c:v>0.46589120370370374</c:v>
                </c:pt>
                <c:pt idx="11459">
                  <c:v>0.46590277777777778</c:v>
                </c:pt>
                <c:pt idx="11460">
                  <c:v>0.46591435185185182</c:v>
                </c:pt>
                <c:pt idx="11461">
                  <c:v>0.46592592592592591</c:v>
                </c:pt>
                <c:pt idx="11462">
                  <c:v>0.46593749999999995</c:v>
                </c:pt>
                <c:pt idx="11463">
                  <c:v>0.4659490740740741</c:v>
                </c:pt>
                <c:pt idx="11464">
                  <c:v>0.46596064814814814</c:v>
                </c:pt>
                <c:pt idx="11465">
                  <c:v>0.46597222222222223</c:v>
                </c:pt>
                <c:pt idx="11466">
                  <c:v>0.46598379629629627</c:v>
                </c:pt>
                <c:pt idx="11467">
                  <c:v>0.46599537037037037</c:v>
                </c:pt>
                <c:pt idx="11468">
                  <c:v>0.4660069444444444</c:v>
                </c:pt>
                <c:pt idx="11469">
                  <c:v>0.46601851851851855</c:v>
                </c:pt>
                <c:pt idx="11470">
                  <c:v>0.46603009259259259</c:v>
                </c:pt>
                <c:pt idx="11471">
                  <c:v>0.46604166666666669</c:v>
                </c:pt>
                <c:pt idx="11472">
                  <c:v>0.46605324074074073</c:v>
                </c:pt>
                <c:pt idx="11473">
                  <c:v>0.46606481481481482</c:v>
                </c:pt>
                <c:pt idx="11474">
                  <c:v>0.46607638888888886</c:v>
                </c:pt>
                <c:pt idx="11475">
                  <c:v>0.46608796296296301</c:v>
                </c:pt>
                <c:pt idx="11476">
                  <c:v>0.46609953703703705</c:v>
                </c:pt>
                <c:pt idx="11477">
                  <c:v>0.46611111111111114</c:v>
                </c:pt>
                <c:pt idx="11478">
                  <c:v>0.46612268518518518</c:v>
                </c:pt>
                <c:pt idx="11479">
                  <c:v>0.46613425925925928</c:v>
                </c:pt>
                <c:pt idx="11480">
                  <c:v>0.46614583333333331</c:v>
                </c:pt>
                <c:pt idx="11481">
                  <c:v>0.46615740740740735</c:v>
                </c:pt>
                <c:pt idx="11482">
                  <c:v>0.4661689814814815</c:v>
                </c:pt>
                <c:pt idx="11483">
                  <c:v>0.46618055555555554</c:v>
                </c:pt>
                <c:pt idx="11484">
                  <c:v>0.46619212962962964</c:v>
                </c:pt>
                <c:pt idx="11485">
                  <c:v>0.46620370370370368</c:v>
                </c:pt>
                <c:pt idx="11486">
                  <c:v>0.46621527777777777</c:v>
                </c:pt>
                <c:pt idx="11487">
                  <c:v>0.46622685185185181</c:v>
                </c:pt>
                <c:pt idx="11488">
                  <c:v>0.46623842592592596</c:v>
                </c:pt>
                <c:pt idx="11489">
                  <c:v>0.46625</c:v>
                </c:pt>
                <c:pt idx="11490">
                  <c:v>0.46626157407407409</c:v>
                </c:pt>
                <c:pt idx="11491">
                  <c:v>0.46627314814814813</c:v>
                </c:pt>
                <c:pt idx="11492">
                  <c:v>0.46628472222222223</c:v>
                </c:pt>
                <c:pt idx="11493">
                  <c:v>0.46629629629629626</c:v>
                </c:pt>
                <c:pt idx="11494">
                  <c:v>0.46630787037037041</c:v>
                </c:pt>
                <c:pt idx="11495">
                  <c:v>0.46631944444444445</c:v>
                </c:pt>
                <c:pt idx="11496">
                  <c:v>0.46633101851851855</c:v>
                </c:pt>
                <c:pt idx="11497">
                  <c:v>0.46634259259259259</c:v>
                </c:pt>
                <c:pt idx="11498">
                  <c:v>0.46635416666666668</c:v>
                </c:pt>
                <c:pt idx="11499">
                  <c:v>0.46636574074074072</c:v>
                </c:pt>
                <c:pt idx="11500">
                  <c:v>0.46637731481481487</c:v>
                </c:pt>
                <c:pt idx="11501">
                  <c:v>0.46638888888888891</c:v>
                </c:pt>
                <c:pt idx="11502">
                  <c:v>0.46640046296296295</c:v>
                </c:pt>
                <c:pt idx="11503">
                  <c:v>0.46641203703703704</c:v>
                </c:pt>
                <c:pt idx="11504">
                  <c:v>0.46642361111111108</c:v>
                </c:pt>
                <c:pt idx="11505">
                  <c:v>0.46643518518518517</c:v>
                </c:pt>
                <c:pt idx="11506">
                  <c:v>0.46644675925925921</c:v>
                </c:pt>
                <c:pt idx="11507">
                  <c:v>0.46645833333333336</c:v>
                </c:pt>
                <c:pt idx="11508">
                  <c:v>0.4664699074074074</c:v>
                </c:pt>
                <c:pt idx="11509">
                  <c:v>0.4664814814814815</c:v>
                </c:pt>
                <c:pt idx="11510">
                  <c:v>0.46649305555555554</c:v>
                </c:pt>
                <c:pt idx="11511">
                  <c:v>0.46650462962962963</c:v>
                </c:pt>
                <c:pt idx="11512">
                  <c:v>0.46651620370370367</c:v>
                </c:pt>
                <c:pt idx="11513">
                  <c:v>0.46652777777777782</c:v>
                </c:pt>
                <c:pt idx="11514">
                  <c:v>0.46653935185185186</c:v>
                </c:pt>
                <c:pt idx="11515">
                  <c:v>0.46655092592592595</c:v>
                </c:pt>
                <c:pt idx="11516">
                  <c:v>0.46656249999999999</c:v>
                </c:pt>
                <c:pt idx="11517">
                  <c:v>0.46657407407407409</c:v>
                </c:pt>
                <c:pt idx="11518">
                  <c:v>0.46658564814814812</c:v>
                </c:pt>
                <c:pt idx="11519">
                  <c:v>0.46659722222222227</c:v>
                </c:pt>
                <c:pt idx="11520">
                  <c:v>0.46660879629629631</c:v>
                </c:pt>
                <c:pt idx="11521">
                  <c:v>0.46662037037037035</c:v>
                </c:pt>
                <c:pt idx="11522">
                  <c:v>0.46663194444444445</c:v>
                </c:pt>
                <c:pt idx="11523">
                  <c:v>0.46664351851851849</c:v>
                </c:pt>
                <c:pt idx="11524">
                  <c:v>0.46665509259259258</c:v>
                </c:pt>
                <c:pt idx="11525">
                  <c:v>0.46666666666666662</c:v>
                </c:pt>
                <c:pt idx="11526">
                  <c:v>0.46667824074074077</c:v>
                </c:pt>
                <c:pt idx="11527">
                  <c:v>0.46668981481481481</c:v>
                </c:pt>
                <c:pt idx="11528">
                  <c:v>0.4667013888888889</c:v>
                </c:pt>
                <c:pt idx="11529">
                  <c:v>0.46671296296296294</c:v>
                </c:pt>
                <c:pt idx="11530">
                  <c:v>0.46672453703703703</c:v>
                </c:pt>
                <c:pt idx="11531">
                  <c:v>0.46673611111111107</c:v>
                </c:pt>
                <c:pt idx="11532">
                  <c:v>0.46674768518518522</c:v>
                </c:pt>
                <c:pt idx="11533">
                  <c:v>0.46675925925925926</c:v>
                </c:pt>
                <c:pt idx="11534">
                  <c:v>0.46677083333333336</c:v>
                </c:pt>
                <c:pt idx="11535">
                  <c:v>0.4667824074074074</c:v>
                </c:pt>
                <c:pt idx="11536">
                  <c:v>0.46679398148148149</c:v>
                </c:pt>
                <c:pt idx="11537">
                  <c:v>0.46680555555555553</c:v>
                </c:pt>
                <c:pt idx="11538">
                  <c:v>0.46681712962962968</c:v>
                </c:pt>
                <c:pt idx="11539">
                  <c:v>0.46682870370370372</c:v>
                </c:pt>
                <c:pt idx="11540">
                  <c:v>0.46684027777777781</c:v>
                </c:pt>
                <c:pt idx="11541">
                  <c:v>0.46685185185185185</c:v>
                </c:pt>
                <c:pt idx="11542">
                  <c:v>0.46686342592592589</c:v>
                </c:pt>
                <c:pt idx="11543">
                  <c:v>0.46687499999999998</c:v>
                </c:pt>
                <c:pt idx="11544">
                  <c:v>0.46688657407407402</c:v>
                </c:pt>
                <c:pt idx="11545">
                  <c:v>0.46689814814814817</c:v>
                </c:pt>
                <c:pt idx="11546">
                  <c:v>0.46690972222222221</c:v>
                </c:pt>
                <c:pt idx="11547">
                  <c:v>0.46692129629629631</c:v>
                </c:pt>
                <c:pt idx="11548">
                  <c:v>0.46693287037037035</c:v>
                </c:pt>
                <c:pt idx="11549">
                  <c:v>0.46694444444444444</c:v>
                </c:pt>
                <c:pt idx="11550">
                  <c:v>0.46695601851851848</c:v>
                </c:pt>
                <c:pt idx="11551">
                  <c:v>0.46696759259259263</c:v>
                </c:pt>
                <c:pt idx="11552">
                  <c:v>0.46697916666666667</c:v>
                </c:pt>
                <c:pt idx="11553">
                  <c:v>0.46699074074074076</c:v>
                </c:pt>
                <c:pt idx="11554">
                  <c:v>0.4670023148148148</c:v>
                </c:pt>
                <c:pt idx="11555">
                  <c:v>0.4670138888888889</c:v>
                </c:pt>
                <c:pt idx="11556">
                  <c:v>0.46702546296296293</c:v>
                </c:pt>
                <c:pt idx="11557">
                  <c:v>0.46703703703703708</c:v>
                </c:pt>
                <c:pt idx="11558">
                  <c:v>0.46704861111111112</c:v>
                </c:pt>
                <c:pt idx="11559">
                  <c:v>0.46706018518518522</c:v>
                </c:pt>
                <c:pt idx="11560">
                  <c:v>0.46707175925925926</c:v>
                </c:pt>
                <c:pt idx="11561">
                  <c:v>0.46708333333333335</c:v>
                </c:pt>
                <c:pt idx="11562">
                  <c:v>0.46709490740740739</c:v>
                </c:pt>
                <c:pt idx="11563">
                  <c:v>0.46710648148148143</c:v>
                </c:pt>
                <c:pt idx="11564">
                  <c:v>0.46711805555555558</c:v>
                </c:pt>
                <c:pt idx="11565">
                  <c:v>0.46712962962962962</c:v>
                </c:pt>
                <c:pt idx="11566">
                  <c:v>0.46714120370370371</c:v>
                </c:pt>
                <c:pt idx="11567">
                  <c:v>0.46715277777777775</c:v>
                </c:pt>
                <c:pt idx="11568">
                  <c:v>0.46716435185185184</c:v>
                </c:pt>
                <c:pt idx="11569">
                  <c:v>0.46717592592592588</c:v>
                </c:pt>
                <c:pt idx="11570">
                  <c:v>0.46718750000000003</c:v>
                </c:pt>
                <c:pt idx="11571">
                  <c:v>0.46719907407407407</c:v>
                </c:pt>
                <c:pt idx="11572">
                  <c:v>0.46721064814814817</c:v>
                </c:pt>
                <c:pt idx="11573">
                  <c:v>0.46722222222222221</c:v>
                </c:pt>
                <c:pt idx="11574">
                  <c:v>0.4672337962962963</c:v>
                </c:pt>
                <c:pt idx="11575">
                  <c:v>0.46724537037037034</c:v>
                </c:pt>
                <c:pt idx="11576">
                  <c:v>0.46725694444444449</c:v>
                </c:pt>
                <c:pt idx="11577">
                  <c:v>0.46726851851851853</c:v>
                </c:pt>
                <c:pt idx="11578">
                  <c:v>0.46728009259259262</c:v>
                </c:pt>
                <c:pt idx="11579">
                  <c:v>0.46729166666666666</c:v>
                </c:pt>
                <c:pt idx="11580">
                  <c:v>0.46730324074074076</c:v>
                </c:pt>
                <c:pt idx="11581">
                  <c:v>0.46731481481481479</c:v>
                </c:pt>
                <c:pt idx="11582">
                  <c:v>0.46732638888888883</c:v>
                </c:pt>
                <c:pt idx="11583">
                  <c:v>0.46733796296296298</c:v>
                </c:pt>
                <c:pt idx="11584">
                  <c:v>0.46734953703703702</c:v>
                </c:pt>
                <c:pt idx="11585">
                  <c:v>0.46736111111111112</c:v>
                </c:pt>
                <c:pt idx="11586">
                  <c:v>0.46737268518518515</c:v>
                </c:pt>
                <c:pt idx="11587">
                  <c:v>0.46738425925925925</c:v>
                </c:pt>
                <c:pt idx="11588">
                  <c:v>0.46739583333333329</c:v>
                </c:pt>
                <c:pt idx="11589">
                  <c:v>0.46740740740740744</c:v>
                </c:pt>
                <c:pt idx="11590">
                  <c:v>0.46741898148148148</c:v>
                </c:pt>
                <c:pt idx="11591">
                  <c:v>0.46743055555555557</c:v>
                </c:pt>
                <c:pt idx="11592">
                  <c:v>0.46744212962962961</c:v>
                </c:pt>
                <c:pt idx="11593">
                  <c:v>0.4674537037037037</c:v>
                </c:pt>
                <c:pt idx="11594">
                  <c:v>0.46746527777777774</c:v>
                </c:pt>
                <c:pt idx="11595">
                  <c:v>0.46747685185185189</c:v>
                </c:pt>
                <c:pt idx="11596">
                  <c:v>0.46748842592592593</c:v>
                </c:pt>
                <c:pt idx="11597">
                  <c:v>0.46750000000000003</c:v>
                </c:pt>
                <c:pt idx="11598">
                  <c:v>0.46751157407407407</c:v>
                </c:pt>
                <c:pt idx="11599">
                  <c:v>0.46752314814814816</c:v>
                </c:pt>
                <c:pt idx="11600">
                  <c:v>0.4675347222222222</c:v>
                </c:pt>
                <c:pt idx="11601">
                  <c:v>0.46754629629629635</c:v>
                </c:pt>
                <c:pt idx="11602">
                  <c:v>0.46755787037037039</c:v>
                </c:pt>
                <c:pt idx="11603">
                  <c:v>0.46756944444444448</c:v>
                </c:pt>
                <c:pt idx="11604">
                  <c:v>0.46758101851851852</c:v>
                </c:pt>
                <c:pt idx="11605">
                  <c:v>0.46759259259259256</c:v>
                </c:pt>
                <c:pt idx="11606">
                  <c:v>0.46760416666666665</c:v>
                </c:pt>
                <c:pt idx="11607">
                  <c:v>0.46761574074074069</c:v>
                </c:pt>
                <c:pt idx="11608">
                  <c:v>0.46762731481481484</c:v>
                </c:pt>
                <c:pt idx="11609">
                  <c:v>0.46763888888888888</c:v>
                </c:pt>
                <c:pt idx="11610">
                  <c:v>0.46765046296296298</c:v>
                </c:pt>
                <c:pt idx="11611">
                  <c:v>0.46766203703703701</c:v>
                </c:pt>
                <c:pt idx="11612">
                  <c:v>0.46767361111111111</c:v>
                </c:pt>
                <c:pt idx="11613">
                  <c:v>0.46768518518518515</c:v>
                </c:pt>
                <c:pt idx="11614">
                  <c:v>0.4676967592592593</c:v>
                </c:pt>
                <c:pt idx="11615">
                  <c:v>0.46770833333333334</c:v>
                </c:pt>
                <c:pt idx="11616">
                  <c:v>0.46771990740740743</c:v>
                </c:pt>
                <c:pt idx="11617">
                  <c:v>0.46773148148148147</c:v>
                </c:pt>
                <c:pt idx="11618">
                  <c:v>0.46774305555555556</c:v>
                </c:pt>
                <c:pt idx="11619">
                  <c:v>0.4677546296296296</c:v>
                </c:pt>
                <c:pt idx="11620">
                  <c:v>0.46776620370370375</c:v>
                </c:pt>
                <c:pt idx="11621">
                  <c:v>0.46777777777777779</c:v>
                </c:pt>
                <c:pt idx="11622">
                  <c:v>0.46778935185185189</c:v>
                </c:pt>
                <c:pt idx="11623">
                  <c:v>0.46780092592592593</c:v>
                </c:pt>
                <c:pt idx="11624">
                  <c:v>0.46781249999999996</c:v>
                </c:pt>
                <c:pt idx="11625">
                  <c:v>0.46782407407407406</c:v>
                </c:pt>
                <c:pt idx="11626">
                  <c:v>0.4678356481481481</c:v>
                </c:pt>
                <c:pt idx="11627">
                  <c:v>0.46784722222222225</c:v>
                </c:pt>
                <c:pt idx="11628">
                  <c:v>0.46785879629629629</c:v>
                </c:pt>
                <c:pt idx="11629">
                  <c:v>0.46787037037037038</c:v>
                </c:pt>
                <c:pt idx="11630">
                  <c:v>0.46788194444444442</c:v>
                </c:pt>
                <c:pt idx="11631">
                  <c:v>0.46789351851851851</c:v>
                </c:pt>
                <c:pt idx="11632">
                  <c:v>0.46790509259259255</c:v>
                </c:pt>
                <c:pt idx="11633">
                  <c:v>0.4679166666666667</c:v>
                </c:pt>
                <c:pt idx="11634">
                  <c:v>0.46792824074074074</c:v>
                </c:pt>
                <c:pt idx="11635">
                  <c:v>0.46793981481481484</c:v>
                </c:pt>
                <c:pt idx="11636">
                  <c:v>0.46795138888888888</c:v>
                </c:pt>
                <c:pt idx="11637">
                  <c:v>0.46796296296296297</c:v>
                </c:pt>
                <c:pt idx="11638">
                  <c:v>0.46797453703703701</c:v>
                </c:pt>
                <c:pt idx="11639">
                  <c:v>0.46798611111111116</c:v>
                </c:pt>
                <c:pt idx="11640">
                  <c:v>0.4679976851851852</c:v>
                </c:pt>
                <c:pt idx="11641">
                  <c:v>0.46800925925925929</c:v>
                </c:pt>
                <c:pt idx="11642">
                  <c:v>0.46802083333333333</c:v>
                </c:pt>
                <c:pt idx="11643">
                  <c:v>0.46803240740740742</c:v>
                </c:pt>
                <c:pt idx="11644">
                  <c:v>0.46804398148148146</c:v>
                </c:pt>
                <c:pt idx="11645">
                  <c:v>0.4680555555555555</c:v>
                </c:pt>
                <c:pt idx="11646">
                  <c:v>0.46806712962962965</c:v>
                </c:pt>
                <c:pt idx="11647">
                  <c:v>0.46807870370370369</c:v>
                </c:pt>
                <c:pt idx="11648">
                  <c:v>0.46809027777777779</c:v>
                </c:pt>
                <c:pt idx="11649">
                  <c:v>0.46810185185185182</c:v>
                </c:pt>
                <c:pt idx="11650">
                  <c:v>0.46811342592592592</c:v>
                </c:pt>
                <c:pt idx="11651">
                  <c:v>0.46812499999999996</c:v>
                </c:pt>
                <c:pt idx="11652">
                  <c:v>0.46813657407407411</c:v>
                </c:pt>
                <c:pt idx="11653">
                  <c:v>0.46814814814814815</c:v>
                </c:pt>
                <c:pt idx="11654">
                  <c:v>0.46815972222222224</c:v>
                </c:pt>
                <c:pt idx="11655">
                  <c:v>0.46817129629629628</c:v>
                </c:pt>
                <c:pt idx="11656">
                  <c:v>0.46818287037037037</c:v>
                </c:pt>
                <c:pt idx="11657">
                  <c:v>0.46819444444444441</c:v>
                </c:pt>
                <c:pt idx="11658">
                  <c:v>0.46820601851851856</c:v>
                </c:pt>
                <c:pt idx="11659">
                  <c:v>0.4682175925925926</c:v>
                </c:pt>
                <c:pt idx="11660">
                  <c:v>0.4682291666666667</c:v>
                </c:pt>
                <c:pt idx="11661">
                  <c:v>0.46824074074074074</c:v>
                </c:pt>
                <c:pt idx="11662">
                  <c:v>0.46825231481481483</c:v>
                </c:pt>
                <c:pt idx="11663">
                  <c:v>0.46826388888888887</c:v>
                </c:pt>
                <c:pt idx="11664">
                  <c:v>0.46827546296296302</c:v>
                </c:pt>
                <c:pt idx="11665">
                  <c:v>0.46828703703703706</c:v>
                </c:pt>
                <c:pt idx="11666">
                  <c:v>0.4682986111111111</c:v>
                </c:pt>
                <c:pt idx="11667">
                  <c:v>0.46831018518518519</c:v>
                </c:pt>
                <c:pt idx="11668">
                  <c:v>0.46832175925925923</c:v>
                </c:pt>
                <c:pt idx="11669">
                  <c:v>0.46833333333333332</c:v>
                </c:pt>
                <c:pt idx="11670">
                  <c:v>0.46834490740740736</c:v>
                </c:pt>
                <c:pt idx="11671">
                  <c:v>0.46835648148148151</c:v>
                </c:pt>
                <c:pt idx="11672">
                  <c:v>0.46836805555555555</c:v>
                </c:pt>
                <c:pt idx="11673">
                  <c:v>0.46837962962962965</c:v>
                </c:pt>
                <c:pt idx="11674">
                  <c:v>0.46839120370370368</c:v>
                </c:pt>
                <c:pt idx="11675">
                  <c:v>0.46840277777777778</c:v>
                </c:pt>
                <c:pt idx="11676">
                  <c:v>0.46841435185185182</c:v>
                </c:pt>
                <c:pt idx="11677">
                  <c:v>0.46842592592592597</c:v>
                </c:pt>
                <c:pt idx="11678">
                  <c:v>0.46843750000000001</c:v>
                </c:pt>
                <c:pt idx="11679">
                  <c:v>0.4684490740740741</c:v>
                </c:pt>
                <c:pt idx="11680">
                  <c:v>0.46846064814814814</c:v>
                </c:pt>
                <c:pt idx="11681">
                  <c:v>0.46847222222222223</c:v>
                </c:pt>
                <c:pt idx="11682">
                  <c:v>0.46848379629629627</c:v>
                </c:pt>
                <c:pt idx="11683">
                  <c:v>0.46849537037037042</c:v>
                </c:pt>
                <c:pt idx="11684">
                  <c:v>0.46850694444444446</c:v>
                </c:pt>
                <c:pt idx="11685">
                  <c:v>0.4685185185185185</c:v>
                </c:pt>
                <c:pt idx="11686">
                  <c:v>0.4685300925925926</c:v>
                </c:pt>
                <c:pt idx="11687">
                  <c:v>0.46854166666666663</c:v>
                </c:pt>
                <c:pt idx="11688">
                  <c:v>0.46855324074074073</c:v>
                </c:pt>
                <c:pt idx="11689">
                  <c:v>0.46856481481481477</c:v>
                </c:pt>
                <c:pt idx="11690">
                  <c:v>0.46857638888888892</c:v>
                </c:pt>
                <c:pt idx="11691">
                  <c:v>0.46858796296296296</c:v>
                </c:pt>
                <c:pt idx="11692">
                  <c:v>0.46859953703703705</c:v>
                </c:pt>
                <c:pt idx="11693">
                  <c:v>0.46861111111111109</c:v>
                </c:pt>
                <c:pt idx="11694">
                  <c:v>0.46862268518518518</c:v>
                </c:pt>
                <c:pt idx="11695">
                  <c:v>0.46863425925925922</c:v>
                </c:pt>
                <c:pt idx="11696">
                  <c:v>0.46864583333333337</c:v>
                </c:pt>
                <c:pt idx="11697">
                  <c:v>0.46865740740740741</c:v>
                </c:pt>
                <c:pt idx="11698">
                  <c:v>0.46866898148148151</c:v>
                </c:pt>
                <c:pt idx="11699">
                  <c:v>0.46868055555555554</c:v>
                </c:pt>
                <c:pt idx="11700">
                  <c:v>0.46869212962962964</c:v>
                </c:pt>
                <c:pt idx="11701">
                  <c:v>0.46870370370370368</c:v>
                </c:pt>
                <c:pt idx="11702">
                  <c:v>0.46871527777777783</c:v>
                </c:pt>
                <c:pt idx="11703">
                  <c:v>0.46872685185185187</c:v>
                </c:pt>
                <c:pt idx="11704">
                  <c:v>0.46873842592592596</c:v>
                </c:pt>
                <c:pt idx="11705">
                  <c:v>0.46875</c:v>
                </c:pt>
                <c:pt idx="11706">
                  <c:v>0.46876157407407404</c:v>
                </c:pt>
                <c:pt idx="11707">
                  <c:v>0.46877314814814813</c:v>
                </c:pt>
                <c:pt idx="11708">
                  <c:v>0.46878472222222217</c:v>
                </c:pt>
                <c:pt idx="11709">
                  <c:v>0.46879629629629632</c:v>
                </c:pt>
                <c:pt idx="11710">
                  <c:v>0.46880787037037036</c:v>
                </c:pt>
                <c:pt idx="11711">
                  <c:v>0.46881944444444446</c:v>
                </c:pt>
                <c:pt idx="11712">
                  <c:v>0.46883101851851849</c:v>
                </c:pt>
                <c:pt idx="11713">
                  <c:v>0.46884259259259259</c:v>
                </c:pt>
                <c:pt idx="11714">
                  <c:v>0.46885416666666663</c:v>
                </c:pt>
                <c:pt idx="11715">
                  <c:v>0.46886574074074078</c:v>
                </c:pt>
                <c:pt idx="11716">
                  <c:v>0.46887731481481482</c:v>
                </c:pt>
                <c:pt idx="11717">
                  <c:v>0.46888888888888891</c:v>
                </c:pt>
                <c:pt idx="11718">
                  <c:v>0.46890046296296295</c:v>
                </c:pt>
                <c:pt idx="11719">
                  <c:v>0.46891203703703704</c:v>
                </c:pt>
                <c:pt idx="11720">
                  <c:v>0.46892361111111108</c:v>
                </c:pt>
                <c:pt idx="11721">
                  <c:v>0.46893518518518523</c:v>
                </c:pt>
                <c:pt idx="11722">
                  <c:v>0.46894675925925927</c:v>
                </c:pt>
                <c:pt idx="11723">
                  <c:v>0.46895833333333337</c:v>
                </c:pt>
                <c:pt idx="11724">
                  <c:v>0.4689699074074074</c:v>
                </c:pt>
                <c:pt idx="11725">
                  <c:v>0.4689814814814815</c:v>
                </c:pt>
                <c:pt idx="11726">
                  <c:v>0.46899305555555554</c:v>
                </c:pt>
                <c:pt idx="11727">
                  <c:v>0.46900462962962958</c:v>
                </c:pt>
                <c:pt idx="11728">
                  <c:v>0.46901620370370373</c:v>
                </c:pt>
                <c:pt idx="11729">
                  <c:v>0.46902777777777777</c:v>
                </c:pt>
                <c:pt idx="11730">
                  <c:v>0.46903935185185186</c:v>
                </c:pt>
                <c:pt idx="11731">
                  <c:v>0.4690509259259259</c:v>
                </c:pt>
                <c:pt idx="11732">
                  <c:v>0.46906249999999999</c:v>
                </c:pt>
                <c:pt idx="11733">
                  <c:v>0.46907407407407403</c:v>
                </c:pt>
                <c:pt idx="11734">
                  <c:v>0.46908564814814818</c:v>
                </c:pt>
                <c:pt idx="11735">
                  <c:v>0.46909722222222222</c:v>
                </c:pt>
                <c:pt idx="11736">
                  <c:v>0.46910879629629632</c:v>
                </c:pt>
                <c:pt idx="11737">
                  <c:v>0.46912037037037035</c:v>
                </c:pt>
                <c:pt idx="11738">
                  <c:v>0.46913194444444445</c:v>
                </c:pt>
                <c:pt idx="11739">
                  <c:v>0.46914351851851849</c:v>
                </c:pt>
                <c:pt idx="11740">
                  <c:v>0.46915509259259264</c:v>
                </c:pt>
                <c:pt idx="11741">
                  <c:v>0.46916666666666668</c:v>
                </c:pt>
                <c:pt idx="11742">
                  <c:v>0.46917824074074077</c:v>
                </c:pt>
                <c:pt idx="11743">
                  <c:v>0.46918981481481481</c:v>
                </c:pt>
                <c:pt idx="11744">
                  <c:v>0.4692013888888889</c:v>
                </c:pt>
                <c:pt idx="11745">
                  <c:v>0.46921296296296294</c:v>
                </c:pt>
                <c:pt idx="11746">
                  <c:v>0.46922453703703698</c:v>
                </c:pt>
                <c:pt idx="11747">
                  <c:v>0.46923611111111113</c:v>
                </c:pt>
                <c:pt idx="11748">
                  <c:v>0.46924768518518517</c:v>
                </c:pt>
                <c:pt idx="11749">
                  <c:v>0.46925925925925926</c:v>
                </c:pt>
                <c:pt idx="11750">
                  <c:v>0.4692708333333333</c:v>
                </c:pt>
                <c:pt idx="11751">
                  <c:v>0.4692824074074074</c:v>
                </c:pt>
                <c:pt idx="11752">
                  <c:v>0.46929398148148144</c:v>
                </c:pt>
                <c:pt idx="11753">
                  <c:v>0.46930555555555559</c:v>
                </c:pt>
                <c:pt idx="11754">
                  <c:v>0.46931712962962963</c:v>
                </c:pt>
                <c:pt idx="11755">
                  <c:v>0.46932870370370372</c:v>
                </c:pt>
                <c:pt idx="11756">
                  <c:v>0.46934027777777776</c:v>
                </c:pt>
                <c:pt idx="11757">
                  <c:v>0.46935185185185185</c:v>
                </c:pt>
                <c:pt idx="11758">
                  <c:v>0.46936342592592589</c:v>
                </c:pt>
                <c:pt idx="11759">
                  <c:v>0.46937500000000004</c:v>
                </c:pt>
                <c:pt idx="11760">
                  <c:v>0.46938657407407408</c:v>
                </c:pt>
                <c:pt idx="11761">
                  <c:v>0.46939814814814818</c:v>
                </c:pt>
                <c:pt idx="11762">
                  <c:v>0.46940972222222221</c:v>
                </c:pt>
                <c:pt idx="11763">
                  <c:v>0.46942129629629631</c:v>
                </c:pt>
                <c:pt idx="11764">
                  <c:v>0.46943287037037035</c:v>
                </c:pt>
                <c:pt idx="11765">
                  <c:v>0.4694444444444445</c:v>
                </c:pt>
                <c:pt idx="11766">
                  <c:v>0.46945601851851854</c:v>
                </c:pt>
                <c:pt idx="11767">
                  <c:v>0.46946759259259263</c:v>
                </c:pt>
                <c:pt idx="11768">
                  <c:v>0.46947916666666667</c:v>
                </c:pt>
                <c:pt idx="11769">
                  <c:v>0.46949074074074071</c:v>
                </c:pt>
                <c:pt idx="11770">
                  <c:v>0.4695023148148148</c:v>
                </c:pt>
                <c:pt idx="11771">
                  <c:v>0.46951388888888884</c:v>
                </c:pt>
                <c:pt idx="11772">
                  <c:v>0.46952546296296299</c:v>
                </c:pt>
                <c:pt idx="11773">
                  <c:v>0.46953703703703703</c:v>
                </c:pt>
                <c:pt idx="11774">
                  <c:v>0.46954861111111112</c:v>
                </c:pt>
                <c:pt idx="11775">
                  <c:v>0.46956018518518516</c:v>
                </c:pt>
                <c:pt idx="11776">
                  <c:v>0.46957175925925926</c:v>
                </c:pt>
                <c:pt idx="11777">
                  <c:v>0.4695833333333333</c:v>
                </c:pt>
                <c:pt idx="11778">
                  <c:v>0.46959490740740745</c:v>
                </c:pt>
                <c:pt idx="11779">
                  <c:v>0.46960648148148149</c:v>
                </c:pt>
                <c:pt idx="11780">
                  <c:v>0.46961805555555558</c:v>
                </c:pt>
                <c:pt idx="11781">
                  <c:v>0.46962962962962962</c:v>
                </c:pt>
                <c:pt idx="11782">
                  <c:v>0.46964120370370371</c:v>
                </c:pt>
                <c:pt idx="11783">
                  <c:v>0.46965277777777775</c:v>
                </c:pt>
                <c:pt idx="11784">
                  <c:v>0.4696643518518519</c:v>
                </c:pt>
                <c:pt idx="11785">
                  <c:v>0.46967592592592594</c:v>
                </c:pt>
                <c:pt idx="11786">
                  <c:v>0.46968750000000004</c:v>
                </c:pt>
                <c:pt idx="11787">
                  <c:v>0.46969907407407407</c:v>
                </c:pt>
                <c:pt idx="11788">
                  <c:v>0.46971064814814811</c:v>
                </c:pt>
                <c:pt idx="11789">
                  <c:v>0.46972222222222221</c:v>
                </c:pt>
                <c:pt idx="11790">
                  <c:v>0.46973379629629625</c:v>
                </c:pt>
                <c:pt idx="11791">
                  <c:v>0.4697453703703704</c:v>
                </c:pt>
                <c:pt idx="11792">
                  <c:v>0.46975694444444444</c:v>
                </c:pt>
                <c:pt idx="11793">
                  <c:v>0.46976851851851853</c:v>
                </c:pt>
                <c:pt idx="11794">
                  <c:v>0.46978009259259257</c:v>
                </c:pt>
                <c:pt idx="11795">
                  <c:v>0.46979166666666666</c:v>
                </c:pt>
                <c:pt idx="11796">
                  <c:v>0.4698032407407407</c:v>
                </c:pt>
                <c:pt idx="11797">
                  <c:v>0.46981481481481485</c:v>
                </c:pt>
                <c:pt idx="11798">
                  <c:v>0.46982638888888889</c:v>
                </c:pt>
                <c:pt idx="11799">
                  <c:v>0.46983796296296299</c:v>
                </c:pt>
                <c:pt idx="11800">
                  <c:v>0.46984953703703702</c:v>
                </c:pt>
                <c:pt idx="11801">
                  <c:v>0.46986111111111112</c:v>
                </c:pt>
                <c:pt idx="11802">
                  <c:v>0.46987268518518516</c:v>
                </c:pt>
                <c:pt idx="11803">
                  <c:v>0.46988425925925931</c:v>
                </c:pt>
                <c:pt idx="11804">
                  <c:v>0.46989583333333335</c:v>
                </c:pt>
                <c:pt idx="11805">
                  <c:v>0.46990740740740744</c:v>
                </c:pt>
                <c:pt idx="11806">
                  <c:v>0.46991898148148148</c:v>
                </c:pt>
                <c:pt idx="11807">
                  <c:v>0.46993055555555552</c:v>
                </c:pt>
                <c:pt idx="11808">
                  <c:v>0.46994212962962961</c:v>
                </c:pt>
                <c:pt idx="11809">
                  <c:v>0.46995370370370365</c:v>
                </c:pt>
                <c:pt idx="11810">
                  <c:v>0.4699652777777778</c:v>
                </c:pt>
                <c:pt idx="11811">
                  <c:v>0.46997685185185184</c:v>
                </c:pt>
                <c:pt idx="11812">
                  <c:v>0.46998842592592593</c:v>
                </c:pt>
                <c:pt idx="11813">
                  <c:v>0.47</c:v>
                </c:pt>
                <c:pt idx="11814">
                  <c:v>0.47001157407407407</c:v>
                </c:pt>
                <c:pt idx="11815">
                  <c:v>0.47002314814814811</c:v>
                </c:pt>
                <c:pt idx="11816">
                  <c:v>0.47003472222222226</c:v>
                </c:pt>
                <c:pt idx="11817">
                  <c:v>0.4700462962962963</c:v>
                </c:pt>
                <c:pt idx="11818">
                  <c:v>0.47005787037037039</c:v>
                </c:pt>
                <c:pt idx="11819">
                  <c:v>0.47006944444444443</c:v>
                </c:pt>
                <c:pt idx="11820">
                  <c:v>0.47008101851851852</c:v>
                </c:pt>
                <c:pt idx="11821">
                  <c:v>0.47009259259259256</c:v>
                </c:pt>
                <c:pt idx="11822">
                  <c:v>0.47010416666666671</c:v>
                </c:pt>
                <c:pt idx="11823">
                  <c:v>0.47011574074074075</c:v>
                </c:pt>
                <c:pt idx="11824">
                  <c:v>0.47012731481481485</c:v>
                </c:pt>
                <c:pt idx="11825">
                  <c:v>0.47013888888888888</c:v>
                </c:pt>
                <c:pt idx="11826">
                  <c:v>0.47015046296296298</c:v>
                </c:pt>
                <c:pt idx="11827">
                  <c:v>0.47016203703703702</c:v>
                </c:pt>
                <c:pt idx="11828">
                  <c:v>0.47017361111111117</c:v>
                </c:pt>
                <c:pt idx="11829">
                  <c:v>0.47018518518518521</c:v>
                </c:pt>
                <c:pt idx="11830">
                  <c:v>0.47019675925925924</c:v>
                </c:pt>
                <c:pt idx="11831">
                  <c:v>0.47020833333333334</c:v>
                </c:pt>
                <c:pt idx="11832">
                  <c:v>0.47021990740740738</c:v>
                </c:pt>
                <c:pt idx="11833">
                  <c:v>0.47023148148148147</c:v>
                </c:pt>
                <c:pt idx="11834">
                  <c:v>0.47024305555555551</c:v>
                </c:pt>
                <c:pt idx="11835">
                  <c:v>0.47025462962962966</c:v>
                </c:pt>
                <c:pt idx="11836">
                  <c:v>0.4702662037037037</c:v>
                </c:pt>
                <c:pt idx="11837">
                  <c:v>0.47027777777777779</c:v>
                </c:pt>
                <c:pt idx="11838">
                  <c:v>0.47028935185185183</c:v>
                </c:pt>
                <c:pt idx="11839">
                  <c:v>0.47030092592592593</c:v>
                </c:pt>
                <c:pt idx="11840">
                  <c:v>0.47031249999999997</c:v>
                </c:pt>
                <c:pt idx="11841">
                  <c:v>0.47032407407407412</c:v>
                </c:pt>
                <c:pt idx="11842">
                  <c:v>0.47033564814814816</c:v>
                </c:pt>
                <c:pt idx="11843">
                  <c:v>0.47034722222222225</c:v>
                </c:pt>
                <c:pt idx="11844">
                  <c:v>0.47035879629629629</c:v>
                </c:pt>
                <c:pt idx="11845">
                  <c:v>0.47037037037037038</c:v>
                </c:pt>
                <c:pt idx="11846">
                  <c:v>0.47038194444444442</c:v>
                </c:pt>
                <c:pt idx="11847">
                  <c:v>0.47039351851851857</c:v>
                </c:pt>
                <c:pt idx="11848">
                  <c:v>0.47040509259259261</c:v>
                </c:pt>
                <c:pt idx="11849">
                  <c:v>0.47041666666666665</c:v>
                </c:pt>
                <c:pt idx="11850">
                  <c:v>0.47042824074074074</c:v>
                </c:pt>
                <c:pt idx="11851">
                  <c:v>0.47043981481481478</c:v>
                </c:pt>
                <c:pt idx="11852">
                  <c:v>0.47045138888888888</c:v>
                </c:pt>
                <c:pt idx="11853">
                  <c:v>0.47046296296296292</c:v>
                </c:pt>
                <c:pt idx="11854">
                  <c:v>0.47047453703703707</c:v>
                </c:pt>
                <c:pt idx="11855">
                  <c:v>0.4704861111111111</c:v>
                </c:pt>
                <c:pt idx="11856">
                  <c:v>0.4704976851851852</c:v>
                </c:pt>
                <c:pt idx="11857">
                  <c:v>0.47050925925925924</c:v>
                </c:pt>
                <c:pt idx="11858">
                  <c:v>0.47052083333333333</c:v>
                </c:pt>
                <c:pt idx="11859">
                  <c:v>0.47053240740740737</c:v>
                </c:pt>
                <c:pt idx="11860">
                  <c:v>0.47054398148148152</c:v>
                </c:pt>
                <c:pt idx="11861">
                  <c:v>0.47055555555555556</c:v>
                </c:pt>
                <c:pt idx="11862">
                  <c:v>0.47056712962962965</c:v>
                </c:pt>
                <c:pt idx="11863">
                  <c:v>0.47057870370370369</c:v>
                </c:pt>
                <c:pt idx="11864">
                  <c:v>0.47059027777777779</c:v>
                </c:pt>
                <c:pt idx="11865">
                  <c:v>0.47060185185185183</c:v>
                </c:pt>
                <c:pt idx="11866">
                  <c:v>0.47061342592592598</c:v>
                </c:pt>
                <c:pt idx="11867">
                  <c:v>0.47062500000000002</c:v>
                </c:pt>
                <c:pt idx="11868">
                  <c:v>0.47063657407407405</c:v>
                </c:pt>
                <c:pt idx="11869">
                  <c:v>0.47064814814814815</c:v>
                </c:pt>
                <c:pt idx="11870">
                  <c:v>0.47065972222222219</c:v>
                </c:pt>
                <c:pt idx="11871">
                  <c:v>0.47067129629629628</c:v>
                </c:pt>
                <c:pt idx="11872">
                  <c:v>0.47068287037037032</c:v>
                </c:pt>
                <c:pt idx="11873">
                  <c:v>0.47069444444444447</c:v>
                </c:pt>
                <c:pt idx="11874">
                  <c:v>0.47070601851851851</c:v>
                </c:pt>
                <c:pt idx="11875">
                  <c:v>0.4707175925925926</c:v>
                </c:pt>
                <c:pt idx="11876">
                  <c:v>0.47072916666666664</c:v>
                </c:pt>
                <c:pt idx="11877">
                  <c:v>0.47074074074074074</c:v>
                </c:pt>
                <c:pt idx="11878">
                  <c:v>0.47075231481481478</c:v>
                </c:pt>
                <c:pt idx="11879">
                  <c:v>0.47076388888888893</c:v>
                </c:pt>
                <c:pt idx="11880">
                  <c:v>0.47077546296296297</c:v>
                </c:pt>
                <c:pt idx="11881">
                  <c:v>0.47078703703703706</c:v>
                </c:pt>
                <c:pt idx="11882">
                  <c:v>0.4707986111111111</c:v>
                </c:pt>
                <c:pt idx="11883">
                  <c:v>0.47081018518518519</c:v>
                </c:pt>
                <c:pt idx="11884">
                  <c:v>0.47082175925925923</c:v>
                </c:pt>
                <c:pt idx="11885">
                  <c:v>0.47083333333333338</c:v>
                </c:pt>
                <c:pt idx="11886">
                  <c:v>0.47084490740740742</c:v>
                </c:pt>
                <c:pt idx="11887">
                  <c:v>0.47085648148148151</c:v>
                </c:pt>
                <c:pt idx="11888">
                  <c:v>0.47086805555555555</c:v>
                </c:pt>
                <c:pt idx="11889">
                  <c:v>0.47087962962962965</c:v>
                </c:pt>
                <c:pt idx="11890">
                  <c:v>0.47089120370370369</c:v>
                </c:pt>
                <c:pt idx="11891">
                  <c:v>0.47090277777777773</c:v>
                </c:pt>
                <c:pt idx="11892">
                  <c:v>0.47091435185185188</c:v>
                </c:pt>
                <c:pt idx="11893">
                  <c:v>0.47092592592592591</c:v>
                </c:pt>
                <c:pt idx="11894">
                  <c:v>0.47093750000000001</c:v>
                </c:pt>
                <c:pt idx="11895">
                  <c:v>0.47094907407407405</c:v>
                </c:pt>
                <c:pt idx="11896">
                  <c:v>0.47096064814814814</c:v>
                </c:pt>
                <c:pt idx="11897">
                  <c:v>0.47097222222222218</c:v>
                </c:pt>
                <c:pt idx="11898">
                  <c:v>0.47098379629629633</c:v>
                </c:pt>
                <c:pt idx="11899">
                  <c:v>0.47099537037037037</c:v>
                </c:pt>
                <c:pt idx="11900">
                  <c:v>0.47100694444444446</c:v>
                </c:pt>
                <c:pt idx="11901">
                  <c:v>0.4710185185185185</c:v>
                </c:pt>
                <c:pt idx="11902">
                  <c:v>0.4710300925925926</c:v>
                </c:pt>
                <c:pt idx="11903">
                  <c:v>0.47104166666666664</c:v>
                </c:pt>
                <c:pt idx="11904">
                  <c:v>0.47105324074074079</c:v>
                </c:pt>
                <c:pt idx="11905">
                  <c:v>0.47106481481481483</c:v>
                </c:pt>
                <c:pt idx="11906">
                  <c:v>0.47107638888888892</c:v>
                </c:pt>
                <c:pt idx="11907">
                  <c:v>0.47108796296296296</c:v>
                </c:pt>
                <c:pt idx="11908">
                  <c:v>0.47109953703703705</c:v>
                </c:pt>
                <c:pt idx="11909">
                  <c:v>0.47111111111111109</c:v>
                </c:pt>
                <c:pt idx="11910">
                  <c:v>0.47112268518518513</c:v>
                </c:pt>
                <c:pt idx="11911">
                  <c:v>0.47113425925925928</c:v>
                </c:pt>
                <c:pt idx="11912">
                  <c:v>0.47114583333333332</c:v>
                </c:pt>
                <c:pt idx="11913">
                  <c:v>0.47115740740740741</c:v>
                </c:pt>
                <c:pt idx="11914">
                  <c:v>0.47116898148148145</c:v>
                </c:pt>
                <c:pt idx="11915">
                  <c:v>0.47118055555555555</c:v>
                </c:pt>
                <c:pt idx="11916">
                  <c:v>0.47119212962962959</c:v>
                </c:pt>
                <c:pt idx="11917">
                  <c:v>0.47120370370370374</c:v>
                </c:pt>
                <c:pt idx="11918">
                  <c:v>0.47121527777777777</c:v>
                </c:pt>
                <c:pt idx="11919">
                  <c:v>0.47122685185185187</c:v>
                </c:pt>
                <c:pt idx="11920">
                  <c:v>0.47123842592592591</c:v>
                </c:pt>
                <c:pt idx="11921">
                  <c:v>0.47125</c:v>
                </c:pt>
                <c:pt idx="11922">
                  <c:v>0.47126157407407404</c:v>
                </c:pt>
                <c:pt idx="11923">
                  <c:v>0.47127314814814819</c:v>
                </c:pt>
                <c:pt idx="11924">
                  <c:v>0.47128472222222223</c:v>
                </c:pt>
                <c:pt idx="11925">
                  <c:v>0.47129629629629632</c:v>
                </c:pt>
                <c:pt idx="11926">
                  <c:v>0.47130787037037036</c:v>
                </c:pt>
                <c:pt idx="11927">
                  <c:v>0.47131944444444446</c:v>
                </c:pt>
                <c:pt idx="11928">
                  <c:v>0.4713310185185185</c:v>
                </c:pt>
                <c:pt idx="11929">
                  <c:v>0.47134259259259265</c:v>
                </c:pt>
                <c:pt idx="11930">
                  <c:v>0.47135416666666669</c:v>
                </c:pt>
                <c:pt idx="11931">
                  <c:v>0.47136574074074072</c:v>
                </c:pt>
                <c:pt idx="11932">
                  <c:v>0.47137731481481482</c:v>
                </c:pt>
                <c:pt idx="11933">
                  <c:v>0.47138888888888886</c:v>
                </c:pt>
                <c:pt idx="11934">
                  <c:v>0.47140046296296295</c:v>
                </c:pt>
                <c:pt idx="11935">
                  <c:v>0.47141203703703699</c:v>
                </c:pt>
                <c:pt idx="11936">
                  <c:v>0.47142361111111114</c:v>
                </c:pt>
                <c:pt idx="11937">
                  <c:v>0.47143518518518518</c:v>
                </c:pt>
                <c:pt idx="11938">
                  <c:v>0.47144675925925927</c:v>
                </c:pt>
                <c:pt idx="11939">
                  <c:v>0.47145833333333331</c:v>
                </c:pt>
                <c:pt idx="11940">
                  <c:v>0.47146990740740741</c:v>
                </c:pt>
                <c:pt idx="11941">
                  <c:v>0.47148148148148145</c:v>
                </c:pt>
                <c:pt idx="11942">
                  <c:v>0.4714930555555556</c:v>
                </c:pt>
                <c:pt idx="11943">
                  <c:v>0.47150462962962963</c:v>
                </c:pt>
                <c:pt idx="11944">
                  <c:v>0.47151620370370373</c:v>
                </c:pt>
                <c:pt idx="11945">
                  <c:v>0.47152777777777777</c:v>
                </c:pt>
                <c:pt idx="11946">
                  <c:v>0.47153935185185186</c:v>
                </c:pt>
                <c:pt idx="11947">
                  <c:v>0.4715509259259259</c:v>
                </c:pt>
                <c:pt idx="11948">
                  <c:v>0.47156250000000005</c:v>
                </c:pt>
                <c:pt idx="11949">
                  <c:v>0.47157407407407409</c:v>
                </c:pt>
                <c:pt idx="11950">
                  <c:v>0.47158564814814818</c:v>
                </c:pt>
                <c:pt idx="11951">
                  <c:v>0.47159722222222222</c:v>
                </c:pt>
                <c:pt idx="11952">
                  <c:v>0.47160879629629626</c:v>
                </c:pt>
                <c:pt idx="11953">
                  <c:v>0.47162037037037036</c:v>
                </c:pt>
                <c:pt idx="11954">
                  <c:v>0.4716319444444444</c:v>
                </c:pt>
                <c:pt idx="11955">
                  <c:v>0.47164351851851855</c:v>
                </c:pt>
                <c:pt idx="11956">
                  <c:v>0.47165509259259258</c:v>
                </c:pt>
                <c:pt idx="11957">
                  <c:v>0.47166666666666668</c:v>
                </c:pt>
                <c:pt idx="11958">
                  <c:v>0.47167824074074072</c:v>
                </c:pt>
                <c:pt idx="11959">
                  <c:v>0.47168981481481481</c:v>
                </c:pt>
                <c:pt idx="11960">
                  <c:v>0.47170138888888885</c:v>
                </c:pt>
                <c:pt idx="11961">
                  <c:v>0.471712962962963</c:v>
                </c:pt>
                <c:pt idx="11962">
                  <c:v>0.47172453703703704</c:v>
                </c:pt>
                <c:pt idx="11963">
                  <c:v>0.47173611111111113</c:v>
                </c:pt>
                <c:pt idx="11964">
                  <c:v>0.47174768518518517</c:v>
                </c:pt>
                <c:pt idx="11965">
                  <c:v>0.47175925925925927</c:v>
                </c:pt>
                <c:pt idx="11966">
                  <c:v>0.47177083333333331</c:v>
                </c:pt>
                <c:pt idx="11967">
                  <c:v>0.47178240740740746</c:v>
                </c:pt>
                <c:pt idx="11968">
                  <c:v>0.47179398148148149</c:v>
                </c:pt>
                <c:pt idx="11969">
                  <c:v>0.47180555555555559</c:v>
                </c:pt>
                <c:pt idx="11970">
                  <c:v>0.47181712962962963</c:v>
                </c:pt>
                <c:pt idx="11971">
                  <c:v>0.47182870370370367</c:v>
                </c:pt>
                <c:pt idx="11972">
                  <c:v>0.47184027777777776</c:v>
                </c:pt>
                <c:pt idx="11973">
                  <c:v>0.4718518518518518</c:v>
                </c:pt>
                <c:pt idx="11974">
                  <c:v>0.47186342592592595</c:v>
                </c:pt>
                <c:pt idx="11975">
                  <c:v>0.47187499999999999</c:v>
                </c:pt>
                <c:pt idx="11976">
                  <c:v>0.47188657407407408</c:v>
                </c:pt>
                <c:pt idx="11977">
                  <c:v>0.47189814814814812</c:v>
                </c:pt>
                <c:pt idx="11978">
                  <c:v>0.47190972222222222</c:v>
                </c:pt>
                <c:pt idx="11979">
                  <c:v>0.47192129629629626</c:v>
                </c:pt>
                <c:pt idx="11980">
                  <c:v>0.47193287037037041</c:v>
                </c:pt>
                <c:pt idx="11981">
                  <c:v>0.47194444444444444</c:v>
                </c:pt>
                <c:pt idx="11982">
                  <c:v>0.47195601851851854</c:v>
                </c:pt>
                <c:pt idx="11983">
                  <c:v>0.47196759259259258</c:v>
                </c:pt>
                <c:pt idx="11984">
                  <c:v>0.47197916666666667</c:v>
                </c:pt>
                <c:pt idx="11985">
                  <c:v>0.47199074074074071</c:v>
                </c:pt>
                <c:pt idx="11986">
                  <c:v>0.47200231481481486</c:v>
                </c:pt>
                <c:pt idx="11987">
                  <c:v>0.4720138888888889</c:v>
                </c:pt>
                <c:pt idx="11988">
                  <c:v>0.47202546296296299</c:v>
                </c:pt>
                <c:pt idx="11989">
                  <c:v>0.47203703703703703</c:v>
                </c:pt>
                <c:pt idx="11990">
                  <c:v>0.47204861111111113</c:v>
                </c:pt>
                <c:pt idx="11991">
                  <c:v>0.47206018518518517</c:v>
                </c:pt>
                <c:pt idx="11992">
                  <c:v>0.47207175925925932</c:v>
                </c:pt>
                <c:pt idx="11993">
                  <c:v>0.47208333333333335</c:v>
                </c:pt>
                <c:pt idx="11994">
                  <c:v>0.47209490740740739</c:v>
                </c:pt>
                <c:pt idx="11995">
                  <c:v>0.47210648148148149</c:v>
                </c:pt>
                <c:pt idx="11996">
                  <c:v>0.47211805555555553</c:v>
                </c:pt>
                <c:pt idx="11997">
                  <c:v>0.47212962962962962</c:v>
                </c:pt>
                <c:pt idx="11998">
                  <c:v>0.47214120370370366</c:v>
                </c:pt>
                <c:pt idx="11999">
                  <c:v>0.47215277777777781</c:v>
                </c:pt>
                <c:pt idx="12000">
                  <c:v>0.47216435185185185</c:v>
                </c:pt>
                <c:pt idx="12001">
                  <c:v>0.47217592592592594</c:v>
                </c:pt>
                <c:pt idx="12002">
                  <c:v>0.47218749999999998</c:v>
                </c:pt>
                <c:pt idx="12003">
                  <c:v>0.47219907407407408</c:v>
                </c:pt>
                <c:pt idx="12004">
                  <c:v>0.47221064814814812</c:v>
                </c:pt>
                <c:pt idx="12005">
                  <c:v>0.47222222222222227</c:v>
                </c:pt>
                <c:pt idx="12006">
                  <c:v>0.4722337962962963</c:v>
                </c:pt>
                <c:pt idx="12007">
                  <c:v>0.4722453703703704</c:v>
                </c:pt>
                <c:pt idx="12008">
                  <c:v>0.47225694444444444</c:v>
                </c:pt>
                <c:pt idx="12009">
                  <c:v>0.47226851851851853</c:v>
                </c:pt>
                <c:pt idx="12010">
                  <c:v>0.47228009259259257</c:v>
                </c:pt>
                <c:pt idx="12011">
                  <c:v>0.47229166666666672</c:v>
                </c:pt>
                <c:pt idx="12012">
                  <c:v>0.47230324074074076</c:v>
                </c:pt>
                <c:pt idx="12013">
                  <c:v>0.4723148148148148</c:v>
                </c:pt>
                <c:pt idx="12014">
                  <c:v>0.47232638888888889</c:v>
                </c:pt>
                <c:pt idx="12015">
                  <c:v>0.47233796296296293</c:v>
                </c:pt>
                <c:pt idx="12016">
                  <c:v>0.47234953703703703</c:v>
                </c:pt>
                <c:pt idx="12017">
                  <c:v>0.47236111111111106</c:v>
                </c:pt>
                <c:pt idx="12018">
                  <c:v>0.47237268518518521</c:v>
                </c:pt>
                <c:pt idx="12019">
                  <c:v>0.47238425925925925</c:v>
                </c:pt>
                <c:pt idx="12020">
                  <c:v>0.47239583333333335</c:v>
                </c:pt>
                <c:pt idx="12021">
                  <c:v>0.47240740740740739</c:v>
                </c:pt>
                <c:pt idx="12022">
                  <c:v>0.47241898148148148</c:v>
                </c:pt>
                <c:pt idx="12023">
                  <c:v>0.47243055555555552</c:v>
                </c:pt>
                <c:pt idx="12024">
                  <c:v>0.47244212962962967</c:v>
                </c:pt>
                <c:pt idx="12025">
                  <c:v>0.47245370370370371</c:v>
                </c:pt>
                <c:pt idx="12026">
                  <c:v>0.4724652777777778</c:v>
                </c:pt>
                <c:pt idx="12027">
                  <c:v>0.47247685185185184</c:v>
                </c:pt>
                <c:pt idx="12028">
                  <c:v>0.47248842592592594</c:v>
                </c:pt>
                <c:pt idx="12029">
                  <c:v>0.47249999999999998</c:v>
                </c:pt>
                <c:pt idx="12030">
                  <c:v>0.47251157407407413</c:v>
                </c:pt>
                <c:pt idx="12031">
                  <c:v>0.47252314814814816</c:v>
                </c:pt>
                <c:pt idx="12032">
                  <c:v>0.4725347222222222</c:v>
                </c:pt>
                <c:pt idx="12033">
                  <c:v>0.4725462962962963</c:v>
                </c:pt>
                <c:pt idx="12034">
                  <c:v>0.47255787037037034</c:v>
                </c:pt>
                <c:pt idx="12035">
                  <c:v>0.47256944444444443</c:v>
                </c:pt>
                <c:pt idx="12036">
                  <c:v>0.47258101851851847</c:v>
                </c:pt>
                <c:pt idx="12037">
                  <c:v>0.47259259259259262</c:v>
                </c:pt>
                <c:pt idx="12038">
                  <c:v>0.47260416666666666</c:v>
                </c:pt>
                <c:pt idx="12039">
                  <c:v>0.47261574074074075</c:v>
                </c:pt>
                <c:pt idx="12040">
                  <c:v>0.47262731481481479</c:v>
                </c:pt>
                <c:pt idx="12041">
                  <c:v>0.47263888888888889</c:v>
                </c:pt>
                <c:pt idx="12042">
                  <c:v>0.47265046296296293</c:v>
                </c:pt>
                <c:pt idx="12043">
                  <c:v>0.47266203703703707</c:v>
                </c:pt>
                <c:pt idx="12044">
                  <c:v>0.47267361111111111</c:v>
                </c:pt>
                <c:pt idx="12045">
                  <c:v>0.47268518518518521</c:v>
                </c:pt>
                <c:pt idx="12046">
                  <c:v>0.47269675925925925</c:v>
                </c:pt>
                <c:pt idx="12047">
                  <c:v>0.47270833333333334</c:v>
                </c:pt>
                <c:pt idx="12048">
                  <c:v>0.47271990740740738</c:v>
                </c:pt>
                <c:pt idx="12049">
                  <c:v>0.47273148148148153</c:v>
                </c:pt>
                <c:pt idx="12050">
                  <c:v>0.47274305555555557</c:v>
                </c:pt>
                <c:pt idx="12051">
                  <c:v>0.47275462962962966</c:v>
                </c:pt>
                <c:pt idx="12052">
                  <c:v>0.4727662037037037</c:v>
                </c:pt>
                <c:pt idx="12053">
                  <c:v>0.4727777777777778</c:v>
                </c:pt>
                <c:pt idx="12054">
                  <c:v>0.47278935185185184</c:v>
                </c:pt>
                <c:pt idx="12055">
                  <c:v>0.47280092592592587</c:v>
                </c:pt>
                <c:pt idx="12056">
                  <c:v>0.47281250000000002</c:v>
                </c:pt>
                <c:pt idx="12057">
                  <c:v>0.47282407407407406</c:v>
                </c:pt>
                <c:pt idx="12058">
                  <c:v>0.47283564814814816</c:v>
                </c:pt>
                <c:pt idx="12059">
                  <c:v>0.4728472222222222</c:v>
                </c:pt>
                <c:pt idx="12060">
                  <c:v>0.47285879629629629</c:v>
                </c:pt>
                <c:pt idx="12061">
                  <c:v>0.47287037037037033</c:v>
                </c:pt>
                <c:pt idx="12062">
                  <c:v>0.47288194444444448</c:v>
                </c:pt>
                <c:pt idx="12063">
                  <c:v>0.47289351851851852</c:v>
                </c:pt>
                <c:pt idx="12064">
                  <c:v>0.47290509259259261</c:v>
                </c:pt>
                <c:pt idx="12065">
                  <c:v>0.47291666666666665</c:v>
                </c:pt>
                <c:pt idx="12066">
                  <c:v>0.47292824074074075</c:v>
                </c:pt>
                <c:pt idx="12067">
                  <c:v>0.47293981481481479</c:v>
                </c:pt>
                <c:pt idx="12068">
                  <c:v>0.47295138888888894</c:v>
                </c:pt>
                <c:pt idx="12069">
                  <c:v>0.47296296296296297</c:v>
                </c:pt>
                <c:pt idx="12070">
                  <c:v>0.47297453703703707</c:v>
                </c:pt>
                <c:pt idx="12071">
                  <c:v>0.47298611111111111</c:v>
                </c:pt>
                <c:pt idx="12072">
                  <c:v>0.4729976851851852</c:v>
                </c:pt>
                <c:pt idx="12073">
                  <c:v>0.47300925925925924</c:v>
                </c:pt>
                <c:pt idx="12074">
                  <c:v>0.47302083333333328</c:v>
                </c:pt>
                <c:pt idx="12075">
                  <c:v>0.47303240740740743</c:v>
                </c:pt>
                <c:pt idx="12076">
                  <c:v>0.47304398148148147</c:v>
                </c:pt>
                <c:pt idx="12077">
                  <c:v>0.47305555555555556</c:v>
                </c:pt>
                <c:pt idx="12078">
                  <c:v>0.4730671296296296</c:v>
                </c:pt>
                <c:pt idx="12079">
                  <c:v>0.4730787037037037</c:v>
                </c:pt>
                <c:pt idx="12080">
                  <c:v>0.47309027777777773</c:v>
                </c:pt>
                <c:pt idx="12081">
                  <c:v>0.47310185185185188</c:v>
                </c:pt>
                <c:pt idx="12082">
                  <c:v>0.47311342592592592</c:v>
                </c:pt>
                <c:pt idx="12083">
                  <c:v>0.47312500000000002</c:v>
                </c:pt>
                <c:pt idx="12084">
                  <c:v>0.47313657407407406</c:v>
                </c:pt>
                <c:pt idx="12085">
                  <c:v>0.47314814814814815</c:v>
                </c:pt>
                <c:pt idx="12086">
                  <c:v>0.47315972222222219</c:v>
                </c:pt>
                <c:pt idx="12087">
                  <c:v>0.47317129629629634</c:v>
                </c:pt>
                <c:pt idx="12088">
                  <c:v>0.47318287037037038</c:v>
                </c:pt>
                <c:pt idx="12089">
                  <c:v>0.47319444444444447</c:v>
                </c:pt>
                <c:pt idx="12090">
                  <c:v>0.47320601851851851</c:v>
                </c:pt>
                <c:pt idx="12091">
                  <c:v>0.47321759259259261</c:v>
                </c:pt>
                <c:pt idx="12092">
                  <c:v>0.47322916666666665</c:v>
                </c:pt>
                <c:pt idx="12093">
                  <c:v>0.47324074074074068</c:v>
                </c:pt>
                <c:pt idx="12094">
                  <c:v>0.47325231481481483</c:v>
                </c:pt>
                <c:pt idx="12095">
                  <c:v>0.47326388888888887</c:v>
                </c:pt>
                <c:pt idx="12096">
                  <c:v>0.47327546296296297</c:v>
                </c:pt>
                <c:pt idx="12097">
                  <c:v>0.47328703703703701</c:v>
                </c:pt>
                <c:pt idx="12098">
                  <c:v>0.4732986111111111</c:v>
                </c:pt>
                <c:pt idx="12099">
                  <c:v>0.47331018518518514</c:v>
                </c:pt>
                <c:pt idx="12100">
                  <c:v>0.47332175925925929</c:v>
                </c:pt>
                <c:pt idx="12101">
                  <c:v>0.47333333333333333</c:v>
                </c:pt>
                <c:pt idx="12102">
                  <c:v>0.47334490740740742</c:v>
                </c:pt>
                <c:pt idx="12103">
                  <c:v>0.47335648148148146</c:v>
                </c:pt>
                <c:pt idx="12104">
                  <c:v>0.47336805555555556</c:v>
                </c:pt>
                <c:pt idx="12105">
                  <c:v>0.47337962962962959</c:v>
                </c:pt>
                <c:pt idx="12106">
                  <c:v>0.47339120370370374</c:v>
                </c:pt>
                <c:pt idx="12107">
                  <c:v>0.47340277777777778</c:v>
                </c:pt>
                <c:pt idx="12108">
                  <c:v>0.47341435185185188</c:v>
                </c:pt>
                <c:pt idx="12109">
                  <c:v>0.47342592592592592</c:v>
                </c:pt>
                <c:pt idx="12110">
                  <c:v>0.47343750000000001</c:v>
                </c:pt>
                <c:pt idx="12111">
                  <c:v>0.47344907407407405</c:v>
                </c:pt>
                <c:pt idx="12112">
                  <c:v>0.4734606481481482</c:v>
                </c:pt>
                <c:pt idx="12113">
                  <c:v>0.47347222222222224</c:v>
                </c:pt>
                <c:pt idx="12114">
                  <c:v>0.47348379629629633</c:v>
                </c:pt>
                <c:pt idx="12115">
                  <c:v>0.47349537037037037</c:v>
                </c:pt>
                <c:pt idx="12116">
                  <c:v>0.47350694444444441</c:v>
                </c:pt>
                <c:pt idx="12117">
                  <c:v>0.47351851851851851</c:v>
                </c:pt>
                <c:pt idx="12118">
                  <c:v>0.47353009259259254</c:v>
                </c:pt>
                <c:pt idx="12119">
                  <c:v>0.47354166666666669</c:v>
                </c:pt>
                <c:pt idx="12120">
                  <c:v>0.47355324074074073</c:v>
                </c:pt>
                <c:pt idx="12121">
                  <c:v>0.47356481481481483</c:v>
                </c:pt>
                <c:pt idx="12122">
                  <c:v>0.47357638888888887</c:v>
                </c:pt>
                <c:pt idx="12123">
                  <c:v>0.47358796296296296</c:v>
                </c:pt>
                <c:pt idx="12124">
                  <c:v>0.473599537037037</c:v>
                </c:pt>
                <c:pt idx="12125">
                  <c:v>0.47361111111111115</c:v>
                </c:pt>
                <c:pt idx="12126">
                  <c:v>0.47362268518518519</c:v>
                </c:pt>
                <c:pt idx="12127">
                  <c:v>0.47363425925925928</c:v>
                </c:pt>
                <c:pt idx="12128">
                  <c:v>0.47364583333333332</c:v>
                </c:pt>
                <c:pt idx="12129">
                  <c:v>0.47365740740740742</c:v>
                </c:pt>
                <c:pt idx="12130">
                  <c:v>0.47366898148148145</c:v>
                </c:pt>
                <c:pt idx="12131">
                  <c:v>0.4736805555555556</c:v>
                </c:pt>
                <c:pt idx="12132">
                  <c:v>0.47369212962962964</c:v>
                </c:pt>
                <c:pt idx="12133">
                  <c:v>0.47370370370370374</c:v>
                </c:pt>
                <c:pt idx="12134">
                  <c:v>0.47371527777777778</c:v>
                </c:pt>
                <c:pt idx="12135">
                  <c:v>0.47372685185185182</c:v>
                </c:pt>
                <c:pt idx="12136">
                  <c:v>0.47373842592592591</c:v>
                </c:pt>
                <c:pt idx="12137">
                  <c:v>0.47374999999999995</c:v>
                </c:pt>
                <c:pt idx="12138">
                  <c:v>0.4737615740740741</c:v>
                </c:pt>
                <c:pt idx="12139">
                  <c:v>0.47377314814814814</c:v>
                </c:pt>
                <c:pt idx="12140">
                  <c:v>0.47378472222222223</c:v>
                </c:pt>
                <c:pt idx="12141">
                  <c:v>0.47379629629629627</c:v>
                </c:pt>
                <c:pt idx="12142">
                  <c:v>0.47380787037037037</c:v>
                </c:pt>
                <c:pt idx="12143">
                  <c:v>0.4738194444444444</c:v>
                </c:pt>
                <c:pt idx="12144">
                  <c:v>0.47383101851851855</c:v>
                </c:pt>
                <c:pt idx="12145">
                  <c:v>0.47384259259259259</c:v>
                </c:pt>
                <c:pt idx="12146">
                  <c:v>0.47385416666666669</c:v>
                </c:pt>
                <c:pt idx="12147">
                  <c:v>0.47386574074074073</c:v>
                </c:pt>
                <c:pt idx="12148">
                  <c:v>0.47387731481481482</c:v>
                </c:pt>
                <c:pt idx="12149">
                  <c:v>0.47388888888888886</c:v>
                </c:pt>
                <c:pt idx="12150">
                  <c:v>0.47390046296296301</c:v>
                </c:pt>
                <c:pt idx="12151">
                  <c:v>0.47391203703703705</c:v>
                </c:pt>
                <c:pt idx="12152">
                  <c:v>0.47392361111111114</c:v>
                </c:pt>
                <c:pt idx="12153">
                  <c:v>0.47393518518518518</c:v>
                </c:pt>
                <c:pt idx="12154">
                  <c:v>0.47394675925925928</c:v>
                </c:pt>
                <c:pt idx="12155">
                  <c:v>0.47395833333333331</c:v>
                </c:pt>
                <c:pt idx="12156">
                  <c:v>0.47396990740740735</c:v>
                </c:pt>
                <c:pt idx="12157">
                  <c:v>0.4739814814814815</c:v>
                </c:pt>
                <c:pt idx="12158">
                  <c:v>0.47399305555555554</c:v>
                </c:pt>
                <c:pt idx="12159">
                  <c:v>0.47400462962962964</c:v>
                </c:pt>
                <c:pt idx="12160">
                  <c:v>0.47401620370370368</c:v>
                </c:pt>
                <c:pt idx="12161">
                  <c:v>0.47402777777777777</c:v>
                </c:pt>
                <c:pt idx="12162">
                  <c:v>0.47403935185185181</c:v>
                </c:pt>
                <c:pt idx="12163">
                  <c:v>0.47405092592592596</c:v>
                </c:pt>
                <c:pt idx="12164">
                  <c:v>0.4740625</c:v>
                </c:pt>
                <c:pt idx="12165">
                  <c:v>0.47407407407407409</c:v>
                </c:pt>
                <c:pt idx="12166">
                  <c:v>0.47408564814814813</c:v>
                </c:pt>
                <c:pt idx="12167">
                  <c:v>0.47409722222222223</c:v>
                </c:pt>
                <c:pt idx="12168">
                  <c:v>0.47410879629629626</c:v>
                </c:pt>
                <c:pt idx="12169">
                  <c:v>0.47412037037037041</c:v>
                </c:pt>
                <c:pt idx="12170">
                  <c:v>0.47413194444444445</c:v>
                </c:pt>
                <c:pt idx="12171">
                  <c:v>0.47414351851851855</c:v>
                </c:pt>
                <c:pt idx="12172">
                  <c:v>0.47415509259259259</c:v>
                </c:pt>
                <c:pt idx="12173">
                  <c:v>0.47416666666666668</c:v>
                </c:pt>
                <c:pt idx="12174">
                  <c:v>0.47417824074074072</c:v>
                </c:pt>
                <c:pt idx="12175">
                  <c:v>0.47418981481481487</c:v>
                </c:pt>
                <c:pt idx="12176">
                  <c:v>0.47420138888888891</c:v>
                </c:pt>
                <c:pt idx="12177">
                  <c:v>0.47421296296296295</c:v>
                </c:pt>
                <c:pt idx="12178">
                  <c:v>0.47422453703703704</c:v>
                </c:pt>
                <c:pt idx="12179">
                  <c:v>0.47423611111111108</c:v>
                </c:pt>
                <c:pt idx="12180">
                  <c:v>0.47424768518518517</c:v>
                </c:pt>
                <c:pt idx="12181">
                  <c:v>0.47425925925925921</c:v>
                </c:pt>
                <c:pt idx="12182">
                  <c:v>0.47427083333333336</c:v>
                </c:pt>
                <c:pt idx="12183">
                  <c:v>0.4742824074074074</c:v>
                </c:pt>
                <c:pt idx="12184">
                  <c:v>0.4742939814814815</c:v>
                </c:pt>
                <c:pt idx="12185">
                  <c:v>0.47430555555555554</c:v>
                </c:pt>
                <c:pt idx="12186">
                  <c:v>0.47431712962962963</c:v>
                </c:pt>
                <c:pt idx="12187">
                  <c:v>0.47432870370370367</c:v>
                </c:pt>
                <c:pt idx="12188">
                  <c:v>0.47434027777777782</c:v>
                </c:pt>
                <c:pt idx="12189">
                  <c:v>0.47435185185185186</c:v>
                </c:pt>
                <c:pt idx="12190">
                  <c:v>0.47436342592592595</c:v>
                </c:pt>
                <c:pt idx="12191">
                  <c:v>0.47437499999999999</c:v>
                </c:pt>
                <c:pt idx="12192">
                  <c:v>0.47438657407407409</c:v>
                </c:pt>
                <c:pt idx="12193">
                  <c:v>0.47439814814814812</c:v>
                </c:pt>
                <c:pt idx="12194">
                  <c:v>0.47440972222222227</c:v>
                </c:pt>
                <c:pt idx="12195">
                  <c:v>0.47442129629629631</c:v>
                </c:pt>
                <c:pt idx="12196">
                  <c:v>0.47443287037037035</c:v>
                </c:pt>
                <c:pt idx="12197">
                  <c:v>0.47444444444444445</c:v>
                </c:pt>
                <c:pt idx="12198">
                  <c:v>0.47445601851851849</c:v>
                </c:pt>
                <c:pt idx="12199">
                  <c:v>0.47446759259259258</c:v>
                </c:pt>
                <c:pt idx="12200">
                  <c:v>0.47447916666666662</c:v>
                </c:pt>
                <c:pt idx="12201">
                  <c:v>0.47449074074074077</c:v>
                </c:pt>
                <c:pt idx="12202">
                  <c:v>0.47450231481481481</c:v>
                </c:pt>
                <c:pt idx="12203">
                  <c:v>0.4745138888888889</c:v>
                </c:pt>
                <c:pt idx="12204">
                  <c:v>0.47452546296296294</c:v>
                </c:pt>
                <c:pt idx="12205">
                  <c:v>0.47453703703703703</c:v>
                </c:pt>
                <c:pt idx="12206">
                  <c:v>0.47454861111111107</c:v>
                </c:pt>
                <c:pt idx="12207">
                  <c:v>0.47456018518518522</c:v>
                </c:pt>
                <c:pt idx="12208">
                  <c:v>0.47457175925925926</c:v>
                </c:pt>
                <c:pt idx="12209">
                  <c:v>0.47458333333333336</c:v>
                </c:pt>
                <c:pt idx="12210">
                  <c:v>0.4745949074074074</c:v>
                </c:pt>
                <c:pt idx="12211">
                  <c:v>0.47460648148148149</c:v>
                </c:pt>
                <c:pt idx="12212">
                  <c:v>0.47461805555555553</c:v>
                </c:pt>
                <c:pt idx="12213">
                  <c:v>0.47462962962962968</c:v>
                </c:pt>
                <c:pt idx="12214">
                  <c:v>0.47464120370370372</c:v>
                </c:pt>
                <c:pt idx="12215">
                  <c:v>0.47465277777777781</c:v>
                </c:pt>
                <c:pt idx="12216">
                  <c:v>0.47466435185185185</c:v>
                </c:pt>
                <c:pt idx="12217">
                  <c:v>0.47467592592592595</c:v>
                </c:pt>
                <c:pt idx="12218">
                  <c:v>0.47468749999999998</c:v>
                </c:pt>
                <c:pt idx="12219">
                  <c:v>0.47469907407407402</c:v>
                </c:pt>
                <c:pt idx="12220">
                  <c:v>0.47471064814814817</c:v>
                </c:pt>
                <c:pt idx="12221">
                  <c:v>0.47472222222222221</c:v>
                </c:pt>
                <c:pt idx="12222">
                  <c:v>0.47473379629629631</c:v>
                </c:pt>
                <c:pt idx="12223">
                  <c:v>0.47474537037037035</c:v>
                </c:pt>
                <c:pt idx="12224">
                  <c:v>0.47475694444444444</c:v>
                </c:pt>
                <c:pt idx="12225">
                  <c:v>0.47476851851851848</c:v>
                </c:pt>
                <c:pt idx="12226">
                  <c:v>0.47478009259259263</c:v>
                </c:pt>
                <c:pt idx="12227">
                  <c:v>0.47479166666666667</c:v>
                </c:pt>
                <c:pt idx="12228">
                  <c:v>0.47480324074074076</c:v>
                </c:pt>
                <c:pt idx="12229">
                  <c:v>0.4748148148148148</c:v>
                </c:pt>
                <c:pt idx="12230">
                  <c:v>0.4748263888888889</c:v>
                </c:pt>
                <c:pt idx="12231">
                  <c:v>0.47483796296296293</c:v>
                </c:pt>
                <c:pt idx="12232">
                  <c:v>0.47484953703703708</c:v>
                </c:pt>
                <c:pt idx="12233">
                  <c:v>0.47486111111111112</c:v>
                </c:pt>
                <c:pt idx="12234">
                  <c:v>0.47487268518518522</c:v>
                </c:pt>
                <c:pt idx="12235">
                  <c:v>0.47488425925925926</c:v>
                </c:pt>
                <c:pt idx="12236">
                  <c:v>0.47489583333333335</c:v>
                </c:pt>
                <c:pt idx="12237">
                  <c:v>0.47490740740740739</c:v>
                </c:pt>
                <c:pt idx="12238">
                  <c:v>0.47491898148148143</c:v>
                </c:pt>
                <c:pt idx="12239">
                  <c:v>0.47493055555555558</c:v>
                </c:pt>
                <c:pt idx="12240">
                  <c:v>0.47494212962962962</c:v>
                </c:pt>
                <c:pt idx="12241">
                  <c:v>0.47495370370370371</c:v>
                </c:pt>
                <c:pt idx="12242">
                  <c:v>0.47496527777777775</c:v>
                </c:pt>
                <c:pt idx="12243">
                  <c:v>0.47497685185185184</c:v>
                </c:pt>
                <c:pt idx="12244">
                  <c:v>0.47498842592592588</c:v>
                </c:pt>
                <c:pt idx="12245">
                  <c:v>0.47500000000000003</c:v>
                </c:pt>
                <c:pt idx="12246">
                  <c:v>0.47501157407407407</c:v>
                </c:pt>
                <c:pt idx="12247">
                  <c:v>0.47502314814814817</c:v>
                </c:pt>
                <c:pt idx="12248">
                  <c:v>0.47503472222222221</c:v>
                </c:pt>
                <c:pt idx="12249">
                  <c:v>0.4750462962962963</c:v>
                </c:pt>
                <c:pt idx="12250">
                  <c:v>0.47505787037037034</c:v>
                </c:pt>
                <c:pt idx="12251">
                  <c:v>0.47506944444444449</c:v>
                </c:pt>
                <c:pt idx="12252">
                  <c:v>0.47508101851851853</c:v>
                </c:pt>
                <c:pt idx="12253">
                  <c:v>0.47509259259259262</c:v>
                </c:pt>
                <c:pt idx="12254">
                  <c:v>0.47510416666666666</c:v>
                </c:pt>
                <c:pt idx="12255">
                  <c:v>0.47511574074074076</c:v>
                </c:pt>
                <c:pt idx="12256">
                  <c:v>0.47512731481481479</c:v>
                </c:pt>
                <c:pt idx="12257">
                  <c:v>0.47513888888888883</c:v>
                </c:pt>
                <c:pt idx="12258">
                  <c:v>0.47515046296296298</c:v>
                </c:pt>
                <c:pt idx="12259">
                  <c:v>0.47516203703703702</c:v>
                </c:pt>
                <c:pt idx="12260">
                  <c:v>0.47517361111111112</c:v>
                </c:pt>
                <c:pt idx="12261">
                  <c:v>0.47518518518518515</c:v>
                </c:pt>
                <c:pt idx="12262">
                  <c:v>0.47519675925925925</c:v>
                </c:pt>
                <c:pt idx="12263">
                  <c:v>0.47520833333333329</c:v>
                </c:pt>
                <c:pt idx="12264">
                  <c:v>0.47521990740740744</c:v>
                </c:pt>
                <c:pt idx="12265">
                  <c:v>0.47523148148148148</c:v>
                </c:pt>
                <c:pt idx="12266">
                  <c:v>0.47524305555555557</c:v>
                </c:pt>
                <c:pt idx="12267">
                  <c:v>0.47525462962962961</c:v>
                </c:pt>
                <c:pt idx="12268">
                  <c:v>0.4752662037037037</c:v>
                </c:pt>
                <c:pt idx="12269">
                  <c:v>0.47527777777777774</c:v>
                </c:pt>
                <c:pt idx="12270">
                  <c:v>0.47528935185185189</c:v>
                </c:pt>
                <c:pt idx="12271">
                  <c:v>0.47530092592592593</c:v>
                </c:pt>
                <c:pt idx="12272">
                  <c:v>0.47531250000000003</c:v>
                </c:pt>
                <c:pt idx="12273">
                  <c:v>0.47532407407407407</c:v>
                </c:pt>
                <c:pt idx="12274">
                  <c:v>0.47533564814814816</c:v>
                </c:pt>
                <c:pt idx="12275">
                  <c:v>0.4753472222222222</c:v>
                </c:pt>
                <c:pt idx="12276">
                  <c:v>0.47535879629629635</c:v>
                </c:pt>
                <c:pt idx="12277">
                  <c:v>0.47537037037037039</c:v>
                </c:pt>
                <c:pt idx="12278">
                  <c:v>0.47538194444444448</c:v>
                </c:pt>
                <c:pt idx="12279">
                  <c:v>0.47539351851851852</c:v>
                </c:pt>
                <c:pt idx="12280">
                  <c:v>0.47540509259259256</c:v>
                </c:pt>
                <c:pt idx="12281">
                  <c:v>0.47541666666666665</c:v>
                </c:pt>
                <c:pt idx="12282">
                  <c:v>0.47542824074074069</c:v>
                </c:pt>
                <c:pt idx="12283">
                  <c:v>0.47543981481481484</c:v>
                </c:pt>
                <c:pt idx="12284">
                  <c:v>0.47545138888888888</c:v>
                </c:pt>
                <c:pt idx="12285">
                  <c:v>0.47546296296296298</c:v>
                </c:pt>
                <c:pt idx="12286">
                  <c:v>0.47547453703703701</c:v>
                </c:pt>
                <c:pt idx="12287">
                  <c:v>0.47548611111111111</c:v>
                </c:pt>
                <c:pt idx="12288">
                  <c:v>0.47549768518518515</c:v>
                </c:pt>
                <c:pt idx="12289">
                  <c:v>0.4755092592592593</c:v>
                </c:pt>
                <c:pt idx="12290">
                  <c:v>0.47552083333333334</c:v>
                </c:pt>
                <c:pt idx="12291">
                  <c:v>0.47553240740740743</c:v>
                </c:pt>
                <c:pt idx="12292">
                  <c:v>0.47554398148148147</c:v>
                </c:pt>
                <c:pt idx="12293">
                  <c:v>0.47555555555555556</c:v>
                </c:pt>
                <c:pt idx="12294">
                  <c:v>0.4755671296296296</c:v>
                </c:pt>
                <c:pt idx="12295">
                  <c:v>0.47557870370370375</c:v>
                </c:pt>
                <c:pt idx="12296">
                  <c:v>0.47559027777777779</c:v>
                </c:pt>
                <c:pt idx="12297">
                  <c:v>0.47560185185185189</c:v>
                </c:pt>
                <c:pt idx="12298">
                  <c:v>0.47561342592592593</c:v>
                </c:pt>
                <c:pt idx="12299">
                  <c:v>0.47562499999999996</c:v>
                </c:pt>
                <c:pt idx="12300">
                  <c:v>0.47563657407407406</c:v>
                </c:pt>
                <c:pt idx="12301">
                  <c:v>0.4756481481481481</c:v>
                </c:pt>
                <c:pt idx="12302">
                  <c:v>0.47565972222222225</c:v>
                </c:pt>
                <c:pt idx="12303">
                  <c:v>0.47567129629629629</c:v>
                </c:pt>
                <c:pt idx="12304">
                  <c:v>0.47568287037037038</c:v>
                </c:pt>
                <c:pt idx="12305">
                  <c:v>0.47569444444444442</c:v>
                </c:pt>
                <c:pt idx="12306">
                  <c:v>0.47570601851851851</c:v>
                </c:pt>
                <c:pt idx="12307">
                  <c:v>0.47571759259259255</c:v>
                </c:pt>
                <c:pt idx="12308">
                  <c:v>0.4757291666666667</c:v>
                </c:pt>
                <c:pt idx="12309">
                  <c:v>0.47574074074074074</c:v>
                </c:pt>
                <c:pt idx="12310">
                  <c:v>0.47575231481481484</c:v>
                </c:pt>
                <c:pt idx="12311">
                  <c:v>0.47576388888888888</c:v>
                </c:pt>
                <c:pt idx="12312">
                  <c:v>0.47577546296296297</c:v>
                </c:pt>
                <c:pt idx="12313">
                  <c:v>0.47578703703703701</c:v>
                </c:pt>
                <c:pt idx="12314">
                  <c:v>0.47579861111111116</c:v>
                </c:pt>
                <c:pt idx="12315">
                  <c:v>0.4758101851851852</c:v>
                </c:pt>
                <c:pt idx="12316">
                  <c:v>0.47582175925925929</c:v>
                </c:pt>
                <c:pt idx="12317">
                  <c:v>0.47583333333333333</c:v>
                </c:pt>
                <c:pt idx="12318">
                  <c:v>0.47584490740740737</c:v>
                </c:pt>
                <c:pt idx="12319">
                  <c:v>0.47585648148148146</c:v>
                </c:pt>
                <c:pt idx="12320">
                  <c:v>0.4758680555555555</c:v>
                </c:pt>
                <c:pt idx="12321">
                  <c:v>0.47587962962962965</c:v>
                </c:pt>
                <c:pt idx="12322">
                  <c:v>0.47589120370370369</c:v>
                </c:pt>
                <c:pt idx="12323">
                  <c:v>0.47590277777777779</c:v>
                </c:pt>
                <c:pt idx="12324">
                  <c:v>0.47591435185185182</c:v>
                </c:pt>
                <c:pt idx="12325">
                  <c:v>0.47592592592592592</c:v>
                </c:pt>
                <c:pt idx="12326">
                  <c:v>0.47593749999999996</c:v>
                </c:pt>
                <c:pt idx="12327">
                  <c:v>0.47594907407407411</c:v>
                </c:pt>
                <c:pt idx="12328">
                  <c:v>0.47596064814814815</c:v>
                </c:pt>
                <c:pt idx="12329">
                  <c:v>0.47597222222222224</c:v>
                </c:pt>
                <c:pt idx="12330">
                  <c:v>0.47598379629629628</c:v>
                </c:pt>
                <c:pt idx="12331">
                  <c:v>0.47599537037037037</c:v>
                </c:pt>
                <c:pt idx="12332">
                  <c:v>0.47600694444444441</c:v>
                </c:pt>
                <c:pt idx="12333">
                  <c:v>0.47601851851851856</c:v>
                </c:pt>
                <c:pt idx="12334">
                  <c:v>0.4760300925925926</c:v>
                </c:pt>
                <c:pt idx="12335">
                  <c:v>0.4760416666666667</c:v>
                </c:pt>
                <c:pt idx="12336">
                  <c:v>0.47605324074074074</c:v>
                </c:pt>
                <c:pt idx="12337">
                  <c:v>0.47606481481481483</c:v>
                </c:pt>
                <c:pt idx="12338">
                  <c:v>0.47607638888888887</c:v>
                </c:pt>
                <c:pt idx="12339">
                  <c:v>0.47608796296296302</c:v>
                </c:pt>
                <c:pt idx="12340">
                  <c:v>0.47609953703703706</c:v>
                </c:pt>
                <c:pt idx="12341">
                  <c:v>0.4761111111111111</c:v>
                </c:pt>
                <c:pt idx="12342">
                  <c:v>0.47612268518518519</c:v>
                </c:pt>
                <c:pt idx="12343">
                  <c:v>0.47613425925925923</c:v>
                </c:pt>
                <c:pt idx="12344">
                  <c:v>0.47614583333333332</c:v>
                </c:pt>
                <c:pt idx="12345">
                  <c:v>0.47615740740740736</c:v>
                </c:pt>
                <c:pt idx="12346">
                  <c:v>0.47616898148148151</c:v>
                </c:pt>
                <c:pt idx="12347">
                  <c:v>0.47618055555555555</c:v>
                </c:pt>
                <c:pt idx="12348">
                  <c:v>0.47619212962962965</c:v>
                </c:pt>
                <c:pt idx="12349">
                  <c:v>0.47620370370370368</c:v>
                </c:pt>
                <c:pt idx="12350">
                  <c:v>0.47621527777777778</c:v>
                </c:pt>
                <c:pt idx="12351">
                  <c:v>0.47622685185185182</c:v>
                </c:pt>
                <c:pt idx="12352">
                  <c:v>0.47623842592592597</c:v>
                </c:pt>
                <c:pt idx="12353">
                  <c:v>0.47625000000000001</c:v>
                </c:pt>
                <c:pt idx="12354">
                  <c:v>0.4762615740740741</c:v>
                </c:pt>
                <c:pt idx="12355">
                  <c:v>0.47627314814814814</c:v>
                </c:pt>
                <c:pt idx="12356">
                  <c:v>0.47628472222222223</c:v>
                </c:pt>
                <c:pt idx="12357">
                  <c:v>0.47629629629629627</c:v>
                </c:pt>
                <c:pt idx="12358">
                  <c:v>0.47630787037037042</c:v>
                </c:pt>
                <c:pt idx="12359">
                  <c:v>0.47631944444444446</c:v>
                </c:pt>
                <c:pt idx="12360">
                  <c:v>0.4763310185185185</c:v>
                </c:pt>
                <c:pt idx="12361">
                  <c:v>0.4763425925925926</c:v>
                </c:pt>
                <c:pt idx="12362">
                  <c:v>0.47635416666666663</c:v>
                </c:pt>
                <c:pt idx="12363">
                  <c:v>0.47636574074074073</c:v>
                </c:pt>
                <c:pt idx="12364">
                  <c:v>0.47637731481481477</c:v>
                </c:pt>
                <c:pt idx="12365">
                  <c:v>0.47638888888888892</c:v>
                </c:pt>
                <c:pt idx="12366">
                  <c:v>0.47640046296296296</c:v>
                </c:pt>
                <c:pt idx="12367">
                  <c:v>0.47641203703703705</c:v>
                </c:pt>
                <c:pt idx="12368">
                  <c:v>0.47642361111111109</c:v>
                </c:pt>
                <c:pt idx="12369">
                  <c:v>0.47643518518518518</c:v>
                </c:pt>
                <c:pt idx="12370">
                  <c:v>0.47644675925925922</c:v>
                </c:pt>
                <c:pt idx="12371">
                  <c:v>0.47645833333333337</c:v>
                </c:pt>
                <c:pt idx="12372">
                  <c:v>0.47646990740740741</c:v>
                </c:pt>
                <c:pt idx="12373">
                  <c:v>0.47648148148148151</c:v>
                </c:pt>
                <c:pt idx="12374">
                  <c:v>0.47649305555555554</c:v>
                </c:pt>
                <c:pt idx="12375">
                  <c:v>0.47650462962962964</c:v>
                </c:pt>
                <c:pt idx="12376">
                  <c:v>0.47651620370370368</c:v>
                </c:pt>
                <c:pt idx="12377">
                  <c:v>0.47652777777777783</c:v>
                </c:pt>
                <c:pt idx="12378">
                  <c:v>0.47653935185185187</c:v>
                </c:pt>
                <c:pt idx="12379">
                  <c:v>0.47655092592592596</c:v>
                </c:pt>
                <c:pt idx="12380">
                  <c:v>0.4765625</c:v>
                </c:pt>
                <c:pt idx="12381">
                  <c:v>0.47657407407407404</c:v>
                </c:pt>
                <c:pt idx="12382">
                  <c:v>0.47658564814814813</c:v>
                </c:pt>
                <c:pt idx="12383">
                  <c:v>0.47659722222222217</c:v>
                </c:pt>
                <c:pt idx="12384">
                  <c:v>0.47660879629629632</c:v>
                </c:pt>
                <c:pt idx="12385">
                  <c:v>0.47662037037037036</c:v>
                </c:pt>
                <c:pt idx="12386">
                  <c:v>0.47663194444444446</c:v>
                </c:pt>
                <c:pt idx="12387">
                  <c:v>0.47664351851851849</c:v>
                </c:pt>
                <c:pt idx="12388">
                  <c:v>0.47665509259259259</c:v>
                </c:pt>
                <c:pt idx="12389">
                  <c:v>0.47666666666666663</c:v>
                </c:pt>
                <c:pt idx="12390">
                  <c:v>0.47667824074074078</c:v>
                </c:pt>
                <c:pt idx="12391">
                  <c:v>0.47668981481481482</c:v>
                </c:pt>
                <c:pt idx="12392">
                  <c:v>0.47670138888888891</c:v>
                </c:pt>
                <c:pt idx="12393">
                  <c:v>0.47671296296296295</c:v>
                </c:pt>
                <c:pt idx="12394">
                  <c:v>0.47672453703703704</c:v>
                </c:pt>
                <c:pt idx="12395">
                  <c:v>0.47673611111111108</c:v>
                </c:pt>
                <c:pt idx="12396">
                  <c:v>0.47674768518518523</c:v>
                </c:pt>
                <c:pt idx="12397">
                  <c:v>0.47675925925925927</c:v>
                </c:pt>
                <c:pt idx="12398">
                  <c:v>0.47677083333333337</c:v>
                </c:pt>
                <c:pt idx="12399">
                  <c:v>0.4767824074074074</c:v>
                </c:pt>
                <c:pt idx="12400">
                  <c:v>0.4767939814814815</c:v>
                </c:pt>
                <c:pt idx="12401">
                  <c:v>0.47680555555555554</c:v>
                </c:pt>
                <c:pt idx="12402">
                  <c:v>0.47681712962962958</c:v>
                </c:pt>
                <c:pt idx="12403">
                  <c:v>0.47682870370370373</c:v>
                </c:pt>
                <c:pt idx="12404">
                  <c:v>0.47684027777777777</c:v>
                </c:pt>
                <c:pt idx="12405">
                  <c:v>0.47685185185185186</c:v>
                </c:pt>
                <c:pt idx="12406">
                  <c:v>0.4768634259259259</c:v>
                </c:pt>
                <c:pt idx="12407">
                  <c:v>0.47687499999999999</c:v>
                </c:pt>
                <c:pt idx="12408">
                  <c:v>0.47688657407407403</c:v>
                </c:pt>
                <c:pt idx="12409">
                  <c:v>0.47689814814814818</c:v>
                </c:pt>
                <c:pt idx="12410">
                  <c:v>0.47690972222222222</c:v>
                </c:pt>
                <c:pt idx="12411">
                  <c:v>0.47692129629629632</c:v>
                </c:pt>
                <c:pt idx="12412">
                  <c:v>0.47693287037037035</c:v>
                </c:pt>
                <c:pt idx="12413">
                  <c:v>0.47694444444444445</c:v>
                </c:pt>
                <c:pt idx="12414">
                  <c:v>0.47695601851851849</c:v>
                </c:pt>
                <c:pt idx="12415">
                  <c:v>0.47696759259259264</c:v>
                </c:pt>
                <c:pt idx="12416">
                  <c:v>0.47697916666666668</c:v>
                </c:pt>
                <c:pt idx="12417">
                  <c:v>0.47699074074074077</c:v>
                </c:pt>
                <c:pt idx="12418">
                  <c:v>0.47700231481481481</c:v>
                </c:pt>
                <c:pt idx="12419">
                  <c:v>0.4770138888888889</c:v>
                </c:pt>
                <c:pt idx="12420">
                  <c:v>0.47702546296296294</c:v>
                </c:pt>
                <c:pt idx="12421">
                  <c:v>0.47703703703703698</c:v>
                </c:pt>
                <c:pt idx="12422">
                  <c:v>0.47704861111111113</c:v>
                </c:pt>
                <c:pt idx="12423">
                  <c:v>0.47706018518518517</c:v>
                </c:pt>
                <c:pt idx="12424">
                  <c:v>0.47707175925925926</c:v>
                </c:pt>
                <c:pt idx="12425">
                  <c:v>0.4770833333333333</c:v>
                </c:pt>
                <c:pt idx="12426">
                  <c:v>0.4770949074074074</c:v>
                </c:pt>
                <c:pt idx="12427">
                  <c:v>0.47710648148148144</c:v>
                </c:pt>
                <c:pt idx="12428">
                  <c:v>0.47711805555555559</c:v>
                </c:pt>
                <c:pt idx="12429">
                  <c:v>0.47712962962962963</c:v>
                </c:pt>
                <c:pt idx="12430">
                  <c:v>0.47714120370370372</c:v>
                </c:pt>
                <c:pt idx="12431">
                  <c:v>0.47715277777777776</c:v>
                </c:pt>
                <c:pt idx="12432">
                  <c:v>0.47716435185185185</c:v>
                </c:pt>
                <c:pt idx="12433">
                  <c:v>0.47717592592592589</c:v>
                </c:pt>
                <c:pt idx="12434">
                  <c:v>0.47718750000000004</c:v>
                </c:pt>
                <c:pt idx="12435">
                  <c:v>0.47719907407407408</c:v>
                </c:pt>
                <c:pt idx="12436">
                  <c:v>0.47721064814814818</c:v>
                </c:pt>
                <c:pt idx="12437">
                  <c:v>0.47722222222222221</c:v>
                </c:pt>
                <c:pt idx="12438">
                  <c:v>0.47723379629629631</c:v>
                </c:pt>
                <c:pt idx="12439">
                  <c:v>0.47724537037037035</c:v>
                </c:pt>
                <c:pt idx="12440">
                  <c:v>0.4772569444444445</c:v>
                </c:pt>
                <c:pt idx="12441">
                  <c:v>0.47726851851851854</c:v>
                </c:pt>
                <c:pt idx="12442">
                  <c:v>0.47728009259259263</c:v>
                </c:pt>
                <c:pt idx="12443">
                  <c:v>0.47729166666666667</c:v>
                </c:pt>
                <c:pt idx="12444">
                  <c:v>0.47730324074074071</c:v>
                </c:pt>
                <c:pt idx="12445">
                  <c:v>0.4773148148148148</c:v>
                </c:pt>
                <c:pt idx="12446">
                  <c:v>0.47732638888888884</c:v>
                </c:pt>
                <c:pt idx="12447">
                  <c:v>0.47733796296296299</c:v>
                </c:pt>
                <c:pt idx="12448">
                  <c:v>0.47734953703703703</c:v>
                </c:pt>
                <c:pt idx="12449">
                  <c:v>0.47736111111111112</c:v>
                </c:pt>
                <c:pt idx="12450">
                  <c:v>0.47737268518518516</c:v>
                </c:pt>
                <c:pt idx="12451">
                  <c:v>0.47738425925925926</c:v>
                </c:pt>
                <c:pt idx="12452">
                  <c:v>0.4773958333333333</c:v>
                </c:pt>
                <c:pt idx="12453">
                  <c:v>0.47740740740740745</c:v>
                </c:pt>
                <c:pt idx="12454">
                  <c:v>0.47741898148148149</c:v>
                </c:pt>
                <c:pt idx="12455">
                  <c:v>0.47743055555555558</c:v>
                </c:pt>
                <c:pt idx="12456">
                  <c:v>0.47744212962962962</c:v>
                </c:pt>
                <c:pt idx="12457">
                  <c:v>0.47745370370370371</c:v>
                </c:pt>
                <c:pt idx="12458">
                  <c:v>0.47746527777777775</c:v>
                </c:pt>
                <c:pt idx="12459">
                  <c:v>0.4774768518518519</c:v>
                </c:pt>
                <c:pt idx="12460">
                  <c:v>0.47748842592592594</c:v>
                </c:pt>
                <c:pt idx="12461">
                  <c:v>0.47750000000000004</c:v>
                </c:pt>
                <c:pt idx="12462">
                  <c:v>0.47751157407407407</c:v>
                </c:pt>
                <c:pt idx="12463">
                  <c:v>0.47752314814814811</c:v>
                </c:pt>
                <c:pt idx="12464">
                  <c:v>0.47753472222222221</c:v>
                </c:pt>
                <c:pt idx="12465">
                  <c:v>0.47754629629629625</c:v>
                </c:pt>
                <c:pt idx="12466">
                  <c:v>0.4775578703703704</c:v>
                </c:pt>
                <c:pt idx="12467">
                  <c:v>0.47756944444444444</c:v>
                </c:pt>
                <c:pt idx="12468">
                  <c:v>0.47758101851851853</c:v>
                </c:pt>
                <c:pt idx="12469">
                  <c:v>0.47759259259259257</c:v>
                </c:pt>
                <c:pt idx="12470">
                  <c:v>0.47760416666666666</c:v>
                </c:pt>
                <c:pt idx="12471">
                  <c:v>0.4776157407407407</c:v>
                </c:pt>
                <c:pt idx="12472">
                  <c:v>0.47762731481481485</c:v>
                </c:pt>
                <c:pt idx="12473">
                  <c:v>0.47763888888888889</c:v>
                </c:pt>
                <c:pt idx="12474">
                  <c:v>0.47765046296296299</c:v>
                </c:pt>
                <c:pt idx="12475">
                  <c:v>0.47766203703703702</c:v>
                </c:pt>
                <c:pt idx="12476">
                  <c:v>0.47767361111111112</c:v>
                </c:pt>
                <c:pt idx="12477">
                  <c:v>0.47768518518518516</c:v>
                </c:pt>
                <c:pt idx="12478">
                  <c:v>0.47769675925925931</c:v>
                </c:pt>
                <c:pt idx="12479">
                  <c:v>0.47770833333333335</c:v>
                </c:pt>
                <c:pt idx="12480">
                  <c:v>0.47771990740740744</c:v>
                </c:pt>
                <c:pt idx="12481">
                  <c:v>0.47773148148148148</c:v>
                </c:pt>
                <c:pt idx="12482">
                  <c:v>0.47774305555555552</c:v>
                </c:pt>
                <c:pt idx="12483">
                  <c:v>0.47775462962962961</c:v>
                </c:pt>
                <c:pt idx="12484">
                  <c:v>0.47776620370370365</c:v>
                </c:pt>
                <c:pt idx="12485">
                  <c:v>0.4777777777777778</c:v>
                </c:pt>
                <c:pt idx="12486">
                  <c:v>0.47778935185185184</c:v>
                </c:pt>
                <c:pt idx="12487">
                  <c:v>0.47780092592592593</c:v>
                </c:pt>
                <c:pt idx="12488">
                  <c:v>0.47781249999999997</c:v>
                </c:pt>
                <c:pt idx="12489">
                  <c:v>0.47782407407407407</c:v>
                </c:pt>
                <c:pt idx="12490">
                  <c:v>0.47783564814814811</c:v>
                </c:pt>
                <c:pt idx="12491">
                  <c:v>0.47784722222222226</c:v>
                </c:pt>
                <c:pt idx="12492">
                  <c:v>0.4778587962962963</c:v>
                </c:pt>
                <c:pt idx="12493">
                  <c:v>0.47787037037037039</c:v>
                </c:pt>
                <c:pt idx="12494">
                  <c:v>0.47788194444444443</c:v>
                </c:pt>
                <c:pt idx="12495">
                  <c:v>0.47789351851851852</c:v>
                </c:pt>
                <c:pt idx="12496">
                  <c:v>0.47790509259259256</c:v>
                </c:pt>
                <c:pt idx="12497">
                  <c:v>0.47791666666666671</c:v>
                </c:pt>
                <c:pt idx="12498">
                  <c:v>0.47792824074074075</c:v>
                </c:pt>
                <c:pt idx="12499">
                  <c:v>0.47793981481481485</c:v>
                </c:pt>
                <c:pt idx="12500">
                  <c:v>0.47795138888888888</c:v>
                </c:pt>
                <c:pt idx="12501">
                  <c:v>0.47796296296296298</c:v>
                </c:pt>
                <c:pt idx="12502">
                  <c:v>0.47797453703703702</c:v>
                </c:pt>
                <c:pt idx="12503">
                  <c:v>0.47798611111111117</c:v>
                </c:pt>
                <c:pt idx="12504">
                  <c:v>0.47799768518518521</c:v>
                </c:pt>
                <c:pt idx="12505">
                  <c:v>0.47800925925925924</c:v>
                </c:pt>
                <c:pt idx="12506">
                  <c:v>0.47802083333333334</c:v>
                </c:pt>
                <c:pt idx="12507">
                  <c:v>0.47803240740740738</c:v>
                </c:pt>
                <c:pt idx="12508">
                  <c:v>0.47804398148148147</c:v>
                </c:pt>
                <c:pt idx="12509">
                  <c:v>0.47805555555555551</c:v>
                </c:pt>
                <c:pt idx="12510">
                  <c:v>0.47806712962962966</c:v>
                </c:pt>
                <c:pt idx="12511">
                  <c:v>0.4780787037037037</c:v>
                </c:pt>
                <c:pt idx="12512">
                  <c:v>0.47809027777777779</c:v>
                </c:pt>
                <c:pt idx="12513">
                  <c:v>0.47810185185185183</c:v>
                </c:pt>
                <c:pt idx="12514">
                  <c:v>0.47811342592592593</c:v>
                </c:pt>
                <c:pt idx="12515">
                  <c:v>0.47812499999999997</c:v>
                </c:pt>
                <c:pt idx="12516">
                  <c:v>0.47813657407407412</c:v>
                </c:pt>
                <c:pt idx="12517">
                  <c:v>0.47814814814814816</c:v>
                </c:pt>
                <c:pt idx="12518">
                  <c:v>0.47815972222222225</c:v>
                </c:pt>
                <c:pt idx="12519">
                  <c:v>0.47817129629629629</c:v>
                </c:pt>
                <c:pt idx="12520">
                  <c:v>0.47818287037037038</c:v>
                </c:pt>
                <c:pt idx="12521">
                  <c:v>0.47819444444444442</c:v>
                </c:pt>
                <c:pt idx="12522">
                  <c:v>0.47820601851851857</c:v>
                </c:pt>
                <c:pt idx="12523">
                  <c:v>0.47821759259259261</c:v>
                </c:pt>
                <c:pt idx="12524">
                  <c:v>0.47822916666666665</c:v>
                </c:pt>
                <c:pt idx="12525">
                  <c:v>0.47824074074074074</c:v>
                </c:pt>
                <c:pt idx="12526">
                  <c:v>0.47825231481481478</c:v>
                </c:pt>
                <c:pt idx="12527">
                  <c:v>0.47826388888888888</c:v>
                </c:pt>
                <c:pt idx="12528">
                  <c:v>0.47827546296296292</c:v>
                </c:pt>
                <c:pt idx="12529">
                  <c:v>0.47828703703703707</c:v>
                </c:pt>
                <c:pt idx="12530">
                  <c:v>0.4782986111111111</c:v>
                </c:pt>
                <c:pt idx="12531">
                  <c:v>0.4783101851851852</c:v>
                </c:pt>
                <c:pt idx="12532">
                  <c:v>0.47832175925925924</c:v>
                </c:pt>
                <c:pt idx="12533">
                  <c:v>0.47833333333333333</c:v>
                </c:pt>
                <c:pt idx="12534">
                  <c:v>0.47834490740740737</c:v>
                </c:pt>
                <c:pt idx="12535">
                  <c:v>0.47835648148148152</c:v>
                </c:pt>
                <c:pt idx="12536">
                  <c:v>0.47836805555555556</c:v>
                </c:pt>
                <c:pt idx="12537">
                  <c:v>0.47837962962962965</c:v>
                </c:pt>
                <c:pt idx="12538">
                  <c:v>0.47839120370370369</c:v>
                </c:pt>
                <c:pt idx="12539">
                  <c:v>0.47840277777777779</c:v>
                </c:pt>
                <c:pt idx="12540">
                  <c:v>0.47841435185185183</c:v>
                </c:pt>
                <c:pt idx="12541">
                  <c:v>0.47842592592592598</c:v>
                </c:pt>
                <c:pt idx="12542">
                  <c:v>0.47843750000000002</c:v>
                </c:pt>
                <c:pt idx="12543">
                  <c:v>0.47844907407407405</c:v>
                </c:pt>
                <c:pt idx="12544">
                  <c:v>0.47846064814814815</c:v>
                </c:pt>
                <c:pt idx="12545">
                  <c:v>0.47847222222222219</c:v>
                </c:pt>
                <c:pt idx="12546">
                  <c:v>0.47848379629629628</c:v>
                </c:pt>
                <c:pt idx="12547">
                  <c:v>0.47849537037037032</c:v>
                </c:pt>
                <c:pt idx="12548">
                  <c:v>0.47850694444444447</c:v>
                </c:pt>
                <c:pt idx="12549">
                  <c:v>0.47851851851851851</c:v>
                </c:pt>
                <c:pt idx="12550">
                  <c:v>0.4785300925925926</c:v>
                </c:pt>
                <c:pt idx="12551">
                  <c:v>0.47854166666666664</c:v>
                </c:pt>
                <c:pt idx="12552">
                  <c:v>0.47855324074074074</c:v>
                </c:pt>
                <c:pt idx="12553">
                  <c:v>0.47856481481481478</c:v>
                </c:pt>
                <c:pt idx="12554">
                  <c:v>0.47857638888888893</c:v>
                </c:pt>
                <c:pt idx="12555">
                  <c:v>0.47858796296296297</c:v>
                </c:pt>
                <c:pt idx="12556">
                  <c:v>0.47859953703703706</c:v>
                </c:pt>
                <c:pt idx="12557">
                  <c:v>0.4786111111111111</c:v>
                </c:pt>
                <c:pt idx="12558">
                  <c:v>0.47862268518518519</c:v>
                </c:pt>
                <c:pt idx="12559">
                  <c:v>0.47863425925925923</c:v>
                </c:pt>
                <c:pt idx="12560">
                  <c:v>0.47864583333333338</c:v>
                </c:pt>
                <c:pt idx="12561">
                  <c:v>0.47865740740740742</c:v>
                </c:pt>
                <c:pt idx="12562">
                  <c:v>0.47866898148148151</c:v>
                </c:pt>
                <c:pt idx="12563">
                  <c:v>0.47868055555555555</c:v>
                </c:pt>
                <c:pt idx="12564">
                  <c:v>0.47869212962962965</c:v>
                </c:pt>
                <c:pt idx="12565">
                  <c:v>0.47870370370370369</c:v>
                </c:pt>
                <c:pt idx="12566">
                  <c:v>0.47871527777777773</c:v>
                </c:pt>
                <c:pt idx="12567">
                  <c:v>0.47872685185185188</c:v>
                </c:pt>
                <c:pt idx="12568">
                  <c:v>0.47873842592592591</c:v>
                </c:pt>
                <c:pt idx="12569">
                  <c:v>0.47875000000000001</c:v>
                </c:pt>
                <c:pt idx="12570">
                  <c:v>0.47876157407407405</c:v>
                </c:pt>
                <c:pt idx="12571">
                  <c:v>0.47877314814814814</c:v>
                </c:pt>
                <c:pt idx="12572">
                  <c:v>0.47878472222222218</c:v>
                </c:pt>
                <c:pt idx="12573">
                  <c:v>0.47879629629629633</c:v>
                </c:pt>
                <c:pt idx="12574">
                  <c:v>0.47880787037037037</c:v>
                </c:pt>
                <c:pt idx="12575">
                  <c:v>0.47881944444444446</c:v>
                </c:pt>
                <c:pt idx="12576">
                  <c:v>0.4788310185185185</c:v>
                </c:pt>
                <c:pt idx="12577">
                  <c:v>0.4788425925925926</c:v>
                </c:pt>
                <c:pt idx="12578">
                  <c:v>0.47885416666666664</c:v>
                </c:pt>
                <c:pt idx="12579">
                  <c:v>0.47886574074074079</c:v>
                </c:pt>
                <c:pt idx="12580">
                  <c:v>0.47887731481481483</c:v>
                </c:pt>
                <c:pt idx="12581">
                  <c:v>0.47888888888888892</c:v>
                </c:pt>
                <c:pt idx="12582">
                  <c:v>0.47890046296296296</c:v>
                </c:pt>
                <c:pt idx="12583">
                  <c:v>0.47891203703703705</c:v>
                </c:pt>
                <c:pt idx="12584">
                  <c:v>0.47892361111111109</c:v>
                </c:pt>
                <c:pt idx="12585">
                  <c:v>0.47893518518518513</c:v>
                </c:pt>
                <c:pt idx="12586">
                  <c:v>0.47894675925925928</c:v>
                </c:pt>
                <c:pt idx="12587">
                  <c:v>0.47895833333333332</c:v>
                </c:pt>
                <c:pt idx="12588">
                  <c:v>0.47896990740740741</c:v>
                </c:pt>
                <c:pt idx="12589">
                  <c:v>0.47898148148148145</c:v>
                </c:pt>
                <c:pt idx="12590">
                  <c:v>0.47899305555555555</c:v>
                </c:pt>
                <c:pt idx="12591">
                  <c:v>0.47900462962962959</c:v>
                </c:pt>
                <c:pt idx="12592">
                  <c:v>0.47901620370370374</c:v>
                </c:pt>
                <c:pt idx="12593">
                  <c:v>0.47902777777777777</c:v>
                </c:pt>
                <c:pt idx="12594">
                  <c:v>0.47903935185185187</c:v>
                </c:pt>
                <c:pt idx="12595">
                  <c:v>0.47905092592592591</c:v>
                </c:pt>
                <c:pt idx="12596">
                  <c:v>0.4790625</c:v>
                </c:pt>
                <c:pt idx="12597">
                  <c:v>0.47907407407407404</c:v>
                </c:pt>
                <c:pt idx="12598">
                  <c:v>0.47908564814814819</c:v>
                </c:pt>
                <c:pt idx="12599">
                  <c:v>0.47909722222222223</c:v>
                </c:pt>
                <c:pt idx="12600">
                  <c:v>0.47910879629629632</c:v>
                </c:pt>
                <c:pt idx="12601">
                  <c:v>0.47912037037037036</c:v>
                </c:pt>
                <c:pt idx="12602">
                  <c:v>0.47913194444444446</c:v>
                </c:pt>
                <c:pt idx="12603">
                  <c:v>0.4791435185185185</c:v>
                </c:pt>
                <c:pt idx="12604">
                  <c:v>0.47915509259259265</c:v>
                </c:pt>
                <c:pt idx="12605">
                  <c:v>0.47916666666666669</c:v>
                </c:pt>
                <c:pt idx="12606">
                  <c:v>0.47917824074074072</c:v>
                </c:pt>
                <c:pt idx="12607">
                  <c:v>0.47918981481481482</c:v>
                </c:pt>
                <c:pt idx="12608">
                  <c:v>0.47920138888888886</c:v>
                </c:pt>
                <c:pt idx="12609">
                  <c:v>0.47921296296296295</c:v>
                </c:pt>
                <c:pt idx="12610">
                  <c:v>0.47922453703703699</c:v>
                </c:pt>
                <c:pt idx="12611">
                  <c:v>0.47923611111111114</c:v>
                </c:pt>
                <c:pt idx="12612">
                  <c:v>0.47924768518518518</c:v>
                </c:pt>
                <c:pt idx="12613">
                  <c:v>0.47925925925925927</c:v>
                </c:pt>
                <c:pt idx="12614">
                  <c:v>0.47927083333333331</c:v>
                </c:pt>
                <c:pt idx="12615">
                  <c:v>0.47928240740740741</c:v>
                </c:pt>
                <c:pt idx="12616">
                  <c:v>0.47929398148148145</c:v>
                </c:pt>
                <c:pt idx="12617">
                  <c:v>0.4793055555555556</c:v>
                </c:pt>
                <c:pt idx="12618">
                  <c:v>0.47931712962962963</c:v>
                </c:pt>
                <c:pt idx="12619">
                  <c:v>0.47932870370370373</c:v>
                </c:pt>
                <c:pt idx="12620">
                  <c:v>0.47934027777777777</c:v>
                </c:pt>
                <c:pt idx="12621">
                  <c:v>0.47935185185185186</c:v>
                </c:pt>
                <c:pt idx="12622">
                  <c:v>0.4793634259259259</c:v>
                </c:pt>
                <c:pt idx="12623">
                  <c:v>0.47937500000000005</c:v>
                </c:pt>
                <c:pt idx="12624">
                  <c:v>0.47938657407407409</c:v>
                </c:pt>
                <c:pt idx="12625">
                  <c:v>0.47939814814814818</c:v>
                </c:pt>
                <c:pt idx="12626">
                  <c:v>0.47940972222222222</c:v>
                </c:pt>
                <c:pt idx="12627">
                  <c:v>0.47942129629629626</c:v>
                </c:pt>
                <c:pt idx="12628">
                  <c:v>0.47943287037037036</c:v>
                </c:pt>
                <c:pt idx="12629">
                  <c:v>0.4794444444444444</c:v>
                </c:pt>
                <c:pt idx="12630">
                  <c:v>0.47945601851851855</c:v>
                </c:pt>
                <c:pt idx="12631">
                  <c:v>0.47946759259259258</c:v>
                </c:pt>
                <c:pt idx="12632">
                  <c:v>0.47947916666666668</c:v>
                </c:pt>
                <c:pt idx="12633">
                  <c:v>0.47949074074074072</c:v>
                </c:pt>
                <c:pt idx="12634">
                  <c:v>0.47950231481481481</c:v>
                </c:pt>
                <c:pt idx="12635">
                  <c:v>0.47951388888888885</c:v>
                </c:pt>
                <c:pt idx="12636">
                  <c:v>0.479525462962963</c:v>
                </c:pt>
                <c:pt idx="12637">
                  <c:v>0.47953703703703704</c:v>
                </c:pt>
                <c:pt idx="12638">
                  <c:v>0.47954861111111113</c:v>
                </c:pt>
                <c:pt idx="12639">
                  <c:v>0.47956018518518517</c:v>
                </c:pt>
                <c:pt idx="12640">
                  <c:v>0.47957175925925927</c:v>
                </c:pt>
                <c:pt idx="12641">
                  <c:v>0.47958333333333331</c:v>
                </c:pt>
                <c:pt idx="12642">
                  <c:v>0.47959490740740746</c:v>
                </c:pt>
                <c:pt idx="12643">
                  <c:v>0.47960648148148149</c:v>
                </c:pt>
                <c:pt idx="12644">
                  <c:v>0.47961805555555559</c:v>
                </c:pt>
                <c:pt idx="12645">
                  <c:v>0.47962962962962963</c:v>
                </c:pt>
                <c:pt idx="12646">
                  <c:v>0.47964120370370367</c:v>
                </c:pt>
                <c:pt idx="12647">
                  <c:v>0.47965277777777776</c:v>
                </c:pt>
                <c:pt idx="12648">
                  <c:v>0.4796643518518518</c:v>
                </c:pt>
                <c:pt idx="12649">
                  <c:v>0.47967592592592595</c:v>
                </c:pt>
                <c:pt idx="12650">
                  <c:v>0.47968749999999999</c:v>
                </c:pt>
                <c:pt idx="12651">
                  <c:v>0.47969907407407408</c:v>
                </c:pt>
                <c:pt idx="12652">
                  <c:v>0.47971064814814812</c:v>
                </c:pt>
                <c:pt idx="12653">
                  <c:v>0.47972222222222222</c:v>
                </c:pt>
                <c:pt idx="12654">
                  <c:v>0.47973379629629626</c:v>
                </c:pt>
                <c:pt idx="12655">
                  <c:v>0.47974537037037041</c:v>
                </c:pt>
                <c:pt idx="12656">
                  <c:v>0.47975694444444444</c:v>
                </c:pt>
                <c:pt idx="12657">
                  <c:v>0.47976851851851854</c:v>
                </c:pt>
                <c:pt idx="12658">
                  <c:v>0.47978009259259258</c:v>
                </c:pt>
                <c:pt idx="12659">
                  <c:v>0.47979166666666667</c:v>
                </c:pt>
                <c:pt idx="12660">
                  <c:v>0.47980324074074071</c:v>
                </c:pt>
                <c:pt idx="12661">
                  <c:v>0.47981481481481486</c:v>
                </c:pt>
                <c:pt idx="12662">
                  <c:v>0.4798263888888889</c:v>
                </c:pt>
                <c:pt idx="12663">
                  <c:v>0.47983796296296299</c:v>
                </c:pt>
                <c:pt idx="12664">
                  <c:v>0.47984953703703703</c:v>
                </c:pt>
                <c:pt idx="12665">
                  <c:v>0.47986111111111113</c:v>
                </c:pt>
                <c:pt idx="12666">
                  <c:v>0.47987268518518517</c:v>
                </c:pt>
                <c:pt idx="12667">
                  <c:v>0.47988425925925932</c:v>
                </c:pt>
                <c:pt idx="12668">
                  <c:v>0.47989583333333335</c:v>
                </c:pt>
                <c:pt idx="12669">
                  <c:v>0.47990740740740739</c:v>
                </c:pt>
                <c:pt idx="12670">
                  <c:v>0.47991898148148149</c:v>
                </c:pt>
                <c:pt idx="12671">
                  <c:v>0.47993055555555553</c:v>
                </c:pt>
                <c:pt idx="12672">
                  <c:v>0.47994212962962962</c:v>
                </c:pt>
                <c:pt idx="12673">
                  <c:v>0.47995370370370366</c:v>
                </c:pt>
                <c:pt idx="12674">
                  <c:v>0.47996527777777781</c:v>
                </c:pt>
                <c:pt idx="12675">
                  <c:v>0.47997685185185185</c:v>
                </c:pt>
                <c:pt idx="12676">
                  <c:v>0.47998842592592594</c:v>
                </c:pt>
                <c:pt idx="12677">
                  <c:v>0.48</c:v>
                </c:pt>
                <c:pt idx="12678">
                  <c:v>0.48001157407407408</c:v>
                </c:pt>
                <c:pt idx="12679">
                  <c:v>0.48002314814814812</c:v>
                </c:pt>
                <c:pt idx="12680">
                  <c:v>0.48003472222222227</c:v>
                </c:pt>
                <c:pt idx="12681">
                  <c:v>0.4800462962962963</c:v>
                </c:pt>
                <c:pt idx="12682">
                  <c:v>0.4800578703703704</c:v>
                </c:pt>
                <c:pt idx="12683">
                  <c:v>0.48006944444444444</c:v>
                </c:pt>
                <c:pt idx="12684">
                  <c:v>0.48008101851851853</c:v>
                </c:pt>
                <c:pt idx="12685">
                  <c:v>0.48009259259259257</c:v>
                </c:pt>
                <c:pt idx="12686">
                  <c:v>0.48010416666666672</c:v>
                </c:pt>
                <c:pt idx="12687">
                  <c:v>0.48011574074074076</c:v>
                </c:pt>
                <c:pt idx="12688">
                  <c:v>0.4801273148148148</c:v>
                </c:pt>
                <c:pt idx="12689">
                  <c:v>0.48013888888888889</c:v>
                </c:pt>
                <c:pt idx="12690">
                  <c:v>0.48015046296296293</c:v>
                </c:pt>
                <c:pt idx="12691">
                  <c:v>0.48016203703703703</c:v>
                </c:pt>
                <c:pt idx="12692">
                  <c:v>0.48017361111111106</c:v>
                </c:pt>
                <c:pt idx="12693">
                  <c:v>0.48018518518518521</c:v>
                </c:pt>
                <c:pt idx="12694">
                  <c:v>0.48019675925925925</c:v>
                </c:pt>
                <c:pt idx="12695">
                  <c:v>0.48020833333333335</c:v>
                </c:pt>
                <c:pt idx="12696">
                  <c:v>0.48021990740740739</c:v>
                </c:pt>
                <c:pt idx="12697">
                  <c:v>0.48023148148148148</c:v>
                </c:pt>
                <c:pt idx="12698">
                  <c:v>0.48024305555555552</c:v>
                </c:pt>
                <c:pt idx="12699">
                  <c:v>0.48025462962962967</c:v>
                </c:pt>
                <c:pt idx="12700">
                  <c:v>0.48026620370370371</c:v>
                </c:pt>
                <c:pt idx="12701">
                  <c:v>0.4802777777777778</c:v>
                </c:pt>
                <c:pt idx="12702">
                  <c:v>0.48028935185185184</c:v>
                </c:pt>
                <c:pt idx="12703">
                  <c:v>0.48030092592592594</c:v>
                </c:pt>
                <c:pt idx="12704">
                  <c:v>0.48031249999999998</c:v>
                </c:pt>
                <c:pt idx="12705">
                  <c:v>0.48032407407407413</c:v>
                </c:pt>
                <c:pt idx="12706">
                  <c:v>0.48033564814814816</c:v>
                </c:pt>
                <c:pt idx="12707">
                  <c:v>0.4803472222222222</c:v>
                </c:pt>
                <c:pt idx="12708">
                  <c:v>0.4803587962962963</c:v>
                </c:pt>
                <c:pt idx="12709">
                  <c:v>0.48037037037037034</c:v>
                </c:pt>
                <c:pt idx="12710">
                  <c:v>0.48038194444444443</c:v>
                </c:pt>
                <c:pt idx="12711">
                  <c:v>0.48039351851851847</c:v>
                </c:pt>
                <c:pt idx="12712">
                  <c:v>0.48040509259259262</c:v>
                </c:pt>
                <c:pt idx="12713">
                  <c:v>0.48041666666666666</c:v>
                </c:pt>
                <c:pt idx="12714">
                  <c:v>0.48042824074074075</c:v>
                </c:pt>
                <c:pt idx="12715">
                  <c:v>0.48043981481481479</c:v>
                </c:pt>
                <c:pt idx="12716">
                  <c:v>0.48045138888888889</c:v>
                </c:pt>
                <c:pt idx="12717">
                  <c:v>0.48046296296296293</c:v>
                </c:pt>
                <c:pt idx="12718">
                  <c:v>0.48047453703703707</c:v>
                </c:pt>
                <c:pt idx="12719">
                  <c:v>0.48048611111111111</c:v>
                </c:pt>
                <c:pt idx="12720">
                  <c:v>0.48049768518518521</c:v>
                </c:pt>
                <c:pt idx="12721">
                  <c:v>0.48050925925925925</c:v>
                </c:pt>
                <c:pt idx="12722">
                  <c:v>0.48052083333333334</c:v>
                </c:pt>
                <c:pt idx="12723">
                  <c:v>0.48053240740740738</c:v>
                </c:pt>
                <c:pt idx="12724">
                  <c:v>0.48054398148148153</c:v>
                </c:pt>
                <c:pt idx="12725">
                  <c:v>0.48055555555555557</c:v>
                </c:pt>
                <c:pt idx="12726">
                  <c:v>0.48056712962962966</c:v>
                </c:pt>
                <c:pt idx="12727">
                  <c:v>0.4805787037037037</c:v>
                </c:pt>
                <c:pt idx="12728">
                  <c:v>0.48059027777777774</c:v>
                </c:pt>
                <c:pt idx="12729">
                  <c:v>0.48060185185185184</c:v>
                </c:pt>
                <c:pt idx="12730">
                  <c:v>0.48061342592592587</c:v>
                </c:pt>
                <c:pt idx="12731">
                  <c:v>0.48062500000000002</c:v>
                </c:pt>
                <c:pt idx="12732">
                  <c:v>0.48063657407407406</c:v>
                </c:pt>
                <c:pt idx="12733">
                  <c:v>0.48064814814814816</c:v>
                </c:pt>
                <c:pt idx="12734">
                  <c:v>0.4806597222222222</c:v>
                </c:pt>
                <c:pt idx="12735">
                  <c:v>0.48067129629629629</c:v>
                </c:pt>
                <c:pt idx="12736">
                  <c:v>0.48068287037037033</c:v>
                </c:pt>
                <c:pt idx="12737">
                  <c:v>0.48069444444444448</c:v>
                </c:pt>
                <c:pt idx="12738">
                  <c:v>0.48070601851851852</c:v>
                </c:pt>
                <c:pt idx="12739">
                  <c:v>0.48071759259259261</c:v>
                </c:pt>
                <c:pt idx="12740">
                  <c:v>0.48072916666666665</c:v>
                </c:pt>
                <c:pt idx="12741">
                  <c:v>0.48074074074074075</c:v>
                </c:pt>
                <c:pt idx="12742">
                  <c:v>0.48075231481481479</c:v>
                </c:pt>
                <c:pt idx="12743">
                  <c:v>0.48076388888888894</c:v>
                </c:pt>
                <c:pt idx="12744">
                  <c:v>0.48077546296296297</c:v>
                </c:pt>
                <c:pt idx="12745">
                  <c:v>0.48078703703703707</c:v>
                </c:pt>
                <c:pt idx="12746">
                  <c:v>0.48079861111111111</c:v>
                </c:pt>
                <c:pt idx="12747">
                  <c:v>0.4808101851851852</c:v>
                </c:pt>
                <c:pt idx="12748">
                  <c:v>0.48082175925925924</c:v>
                </c:pt>
                <c:pt idx="12749">
                  <c:v>0.48083333333333328</c:v>
                </c:pt>
                <c:pt idx="12750">
                  <c:v>0.48084490740740743</c:v>
                </c:pt>
                <c:pt idx="12751">
                  <c:v>0.48085648148148147</c:v>
                </c:pt>
                <c:pt idx="12752">
                  <c:v>0.48086805555555556</c:v>
                </c:pt>
                <c:pt idx="12753">
                  <c:v>0.4808796296296296</c:v>
                </c:pt>
                <c:pt idx="12754">
                  <c:v>0.4808912037037037</c:v>
                </c:pt>
                <c:pt idx="12755">
                  <c:v>0.48090277777777773</c:v>
                </c:pt>
                <c:pt idx="12756">
                  <c:v>0.48091435185185188</c:v>
                </c:pt>
                <c:pt idx="12757">
                  <c:v>0.48092592592592592</c:v>
                </c:pt>
                <c:pt idx="12758">
                  <c:v>0.48093750000000002</c:v>
                </c:pt>
                <c:pt idx="12759">
                  <c:v>0.48094907407407406</c:v>
                </c:pt>
                <c:pt idx="12760">
                  <c:v>0.48096064814814815</c:v>
                </c:pt>
                <c:pt idx="12761">
                  <c:v>0.48097222222222219</c:v>
                </c:pt>
                <c:pt idx="12762">
                  <c:v>0.48098379629629634</c:v>
                </c:pt>
                <c:pt idx="12763">
                  <c:v>0.48099537037037038</c:v>
                </c:pt>
                <c:pt idx="12764">
                  <c:v>0.48100694444444447</c:v>
                </c:pt>
                <c:pt idx="12765">
                  <c:v>0.48101851851851851</c:v>
                </c:pt>
                <c:pt idx="12766">
                  <c:v>0.48103009259259261</c:v>
                </c:pt>
                <c:pt idx="12767">
                  <c:v>0.48104166666666665</c:v>
                </c:pt>
                <c:pt idx="12768">
                  <c:v>0.4810532407407408</c:v>
                </c:pt>
                <c:pt idx="12769">
                  <c:v>0.48106481481481483</c:v>
                </c:pt>
                <c:pt idx="12770">
                  <c:v>0.48107638888888887</c:v>
                </c:pt>
                <c:pt idx="12771">
                  <c:v>0.48108796296296297</c:v>
                </c:pt>
                <c:pt idx="12772">
                  <c:v>0.48109953703703701</c:v>
                </c:pt>
                <c:pt idx="12773">
                  <c:v>0.4811111111111111</c:v>
                </c:pt>
                <c:pt idx="12774">
                  <c:v>0.48112268518518514</c:v>
                </c:pt>
                <c:pt idx="12775">
                  <c:v>0.48113425925925929</c:v>
                </c:pt>
                <c:pt idx="12776">
                  <c:v>0.48114583333333333</c:v>
                </c:pt>
                <c:pt idx="12777">
                  <c:v>0.48115740740740742</c:v>
                </c:pt>
                <c:pt idx="12778">
                  <c:v>0.48116898148148146</c:v>
                </c:pt>
                <c:pt idx="12779">
                  <c:v>0.48118055555555556</c:v>
                </c:pt>
                <c:pt idx="12780">
                  <c:v>0.48119212962962959</c:v>
                </c:pt>
                <c:pt idx="12781">
                  <c:v>0.48120370370370374</c:v>
                </c:pt>
                <c:pt idx="12782">
                  <c:v>0.48121527777777778</c:v>
                </c:pt>
                <c:pt idx="12783">
                  <c:v>0.48122685185185188</c:v>
                </c:pt>
                <c:pt idx="12784">
                  <c:v>0.48123842592592592</c:v>
                </c:pt>
                <c:pt idx="12785">
                  <c:v>0.48125000000000001</c:v>
                </c:pt>
                <c:pt idx="12786">
                  <c:v>0.48126157407407405</c:v>
                </c:pt>
                <c:pt idx="12787">
                  <c:v>0.4812731481481482</c:v>
                </c:pt>
                <c:pt idx="12788">
                  <c:v>0.48128472222222224</c:v>
                </c:pt>
                <c:pt idx="12789">
                  <c:v>0.48129629629629633</c:v>
                </c:pt>
                <c:pt idx="12790">
                  <c:v>0.48130787037037037</c:v>
                </c:pt>
                <c:pt idx="12791">
                  <c:v>0.48131944444444441</c:v>
                </c:pt>
                <c:pt idx="12792">
                  <c:v>0.48133101851851851</c:v>
                </c:pt>
                <c:pt idx="12793">
                  <c:v>0.48134259259259254</c:v>
                </c:pt>
                <c:pt idx="12794">
                  <c:v>0.48135416666666669</c:v>
                </c:pt>
                <c:pt idx="12795">
                  <c:v>0.48136574074074073</c:v>
                </c:pt>
                <c:pt idx="12796">
                  <c:v>0.48137731481481483</c:v>
                </c:pt>
                <c:pt idx="12797">
                  <c:v>0.48138888888888887</c:v>
                </c:pt>
                <c:pt idx="12798">
                  <c:v>0.48140046296296296</c:v>
                </c:pt>
                <c:pt idx="12799">
                  <c:v>0.481412037037037</c:v>
                </c:pt>
                <c:pt idx="12800">
                  <c:v>0.48142361111111115</c:v>
                </c:pt>
                <c:pt idx="12801">
                  <c:v>0.48143518518518519</c:v>
                </c:pt>
                <c:pt idx="12802">
                  <c:v>0.48144675925925928</c:v>
                </c:pt>
                <c:pt idx="12803">
                  <c:v>0.48145833333333332</c:v>
                </c:pt>
                <c:pt idx="12804">
                  <c:v>0.48146990740740742</c:v>
                </c:pt>
                <c:pt idx="12805">
                  <c:v>0.48148148148148145</c:v>
                </c:pt>
                <c:pt idx="12806">
                  <c:v>0.4814930555555556</c:v>
                </c:pt>
                <c:pt idx="12807">
                  <c:v>0.48150462962962964</c:v>
                </c:pt>
                <c:pt idx="12808">
                  <c:v>0.48151620370370374</c:v>
                </c:pt>
                <c:pt idx="12809">
                  <c:v>0.48152777777777778</c:v>
                </c:pt>
                <c:pt idx="12810">
                  <c:v>0.48153935185185182</c:v>
                </c:pt>
                <c:pt idx="12811">
                  <c:v>0.48155092592592591</c:v>
                </c:pt>
                <c:pt idx="12812">
                  <c:v>0.48156249999999995</c:v>
                </c:pt>
                <c:pt idx="12813">
                  <c:v>0.4815740740740741</c:v>
                </c:pt>
                <c:pt idx="12814">
                  <c:v>0.48158564814814814</c:v>
                </c:pt>
                <c:pt idx="12815">
                  <c:v>0.48159722222222223</c:v>
                </c:pt>
                <c:pt idx="12816">
                  <c:v>0.48160879629629627</c:v>
                </c:pt>
                <c:pt idx="12817">
                  <c:v>0.48162037037037037</c:v>
                </c:pt>
                <c:pt idx="12818">
                  <c:v>0.4816319444444444</c:v>
                </c:pt>
                <c:pt idx="12819">
                  <c:v>0.48164351851851855</c:v>
                </c:pt>
                <c:pt idx="12820">
                  <c:v>0.48165509259259259</c:v>
                </c:pt>
                <c:pt idx="12821">
                  <c:v>0.48166666666666669</c:v>
                </c:pt>
                <c:pt idx="12822">
                  <c:v>0.48167824074074073</c:v>
                </c:pt>
                <c:pt idx="12823">
                  <c:v>0.48168981481481482</c:v>
                </c:pt>
                <c:pt idx="12824">
                  <c:v>0.48170138888888886</c:v>
                </c:pt>
                <c:pt idx="12825">
                  <c:v>0.48171296296296301</c:v>
                </c:pt>
                <c:pt idx="12826">
                  <c:v>0.48172453703703705</c:v>
                </c:pt>
                <c:pt idx="12827">
                  <c:v>0.48173611111111114</c:v>
                </c:pt>
                <c:pt idx="12828">
                  <c:v>0.48174768518518518</c:v>
                </c:pt>
                <c:pt idx="12829">
                  <c:v>0.48175925925925928</c:v>
                </c:pt>
                <c:pt idx="12830">
                  <c:v>0.48177083333333331</c:v>
                </c:pt>
                <c:pt idx="12831">
                  <c:v>0.48178240740740735</c:v>
                </c:pt>
                <c:pt idx="12832">
                  <c:v>0.4817939814814815</c:v>
                </c:pt>
                <c:pt idx="12833">
                  <c:v>0.48180555555555554</c:v>
                </c:pt>
                <c:pt idx="12834">
                  <c:v>0.48181712962962964</c:v>
                </c:pt>
                <c:pt idx="12835">
                  <c:v>0.48182870370370368</c:v>
                </c:pt>
                <c:pt idx="12836">
                  <c:v>0.48184027777777777</c:v>
                </c:pt>
                <c:pt idx="12837">
                  <c:v>0.48185185185185181</c:v>
                </c:pt>
                <c:pt idx="12838">
                  <c:v>0.48186342592592596</c:v>
                </c:pt>
                <c:pt idx="12839">
                  <c:v>0.481875</c:v>
                </c:pt>
                <c:pt idx="12840">
                  <c:v>0.48188657407407409</c:v>
                </c:pt>
                <c:pt idx="12841">
                  <c:v>0.48189814814814813</c:v>
                </c:pt>
                <c:pt idx="12842">
                  <c:v>0.48190972222222223</c:v>
                </c:pt>
                <c:pt idx="12843">
                  <c:v>0.48192129629629626</c:v>
                </c:pt>
                <c:pt idx="12844">
                  <c:v>0.48193287037037041</c:v>
                </c:pt>
                <c:pt idx="12845">
                  <c:v>0.48194444444444445</c:v>
                </c:pt>
                <c:pt idx="12846">
                  <c:v>0.48195601851851855</c:v>
                </c:pt>
                <c:pt idx="12847">
                  <c:v>0.48196759259259259</c:v>
                </c:pt>
                <c:pt idx="12848">
                  <c:v>0.48197916666666668</c:v>
                </c:pt>
                <c:pt idx="12849">
                  <c:v>0.48199074074074072</c:v>
                </c:pt>
                <c:pt idx="12850">
                  <c:v>0.48200231481481487</c:v>
                </c:pt>
                <c:pt idx="12851">
                  <c:v>0.48201388888888891</c:v>
                </c:pt>
                <c:pt idx="12852">
                  <c:v>0.48202546296296295</c:v>
                </c:pt>
                <c:pt idx="12853">
                  <c:v>0.48203703703703704</c:v>
                </c:pt>
                <c:pt idx="12854">
                  <c:v>0.48204861111111108</c:v>
                </c:pt>
                <c:pt idx="12855">
                  <c:v>0.48206018518518517</c:v>
                </c:pt>
                <c:pt idx="12856">
                  <c:v>0.48207175925925921</c:v>
                </c:pt>
                <c:pt idx="12857">
                  <c:v>0.48208333333333336</c:v>
                </c:pt>
                <c:pt idx="12858">
                  <c:v>0.4820949074074074</c:v>
                </c:pt>
                <c:pt idx="12859">
                  <c:v>0.4821064814814815</c:v>
                </c:pt>
                <c:pt idx="12860">
                  <c:v>0.48211805555555554</c:v>
                </c:pt>
                <c:pt idx="12861">
                  <c:v>0.48212962962962963</c:v>
                </c:pt>
                <c:pt idx="12862">
                  <c:v>0.48214120370370367</c:v>
                </c:pt>
                <c:pt idx="12863">
                  <c:v>0.48215277777777782</c:v>
                </c:pt>
                <c:pt idx="12864">
                  <c:v>0.48216435185185186</c:v>
                </c:pt>
                <c:pt idx="12865">
                  <c:v>0.48217592592592595</c:v>
                </c:pt>
                <c:pt idx="12866">
                  <c:v>0.48218749999999999</c:v>
                </c:pt>
                <c:pt idx="12867">
                  <c:v>0.48219907407407409</c:v>
                </c:pt>
                <c:pt idx="12868">
                  <c:v>0.48221064814814812</c:v>
                </c:pt>
                <c:pt idx="12869">
                  <c:v>0.48222222222222227</c:v>
                </c:pt>
                <c:pt idx="12870">
                  <c:v>0.48223379629629631</c:v>
                </c:pt>
                <c:pt idx="12871">
                  <c:v>0.48224537037037035</c:v>
                </c:pt>
                <c:pt idx="12872">
                  <c:v>0.48225694444444445</c:v>
                </c:pt>
                <c:pt idx="12873">
                  <c:v>0.48226851851851849</c:v>
                </c:pt>
                <c:pt idx="12874">
                  <c:v>0.48228009259259258</c:v>
                </c:pt>
                <c:pt idx="12875">
                  <c:v>0.48229166666666662</c:v>
                </c:pt>
                <c:pt idx="12876">
                  <c:v>0.48230324074074077</c:v>
                </c:pt>
                <c:pt idx="12877">
                  <c:v>0.48231481481481481</c:v>
                </c:pt>
                <c:pt idx="12878">
                  <c:v>0.4823263888888889</c:v>
                </c:pt>
                <c:pt idx="12879">
                  <c:v>0.48233796296296294</c:v>
                </c:pt>
                <c:pt idx="12880">
                  <c:v>0.48234953703703703</c:v>
                </c:pt>
                <c:pt idx="12881">
                  <c:v>0.48236111111111107</c:v>
                </c:pt>
                <c:pt idx="12882">
                  <c:v>0.48237268518518522</c:v>
                </c:pt>
                <c:pt idx="12883">
                  <c:v>0.48238425925925926</c:v>
                </c:pt>
                <c:pt idx="12884">
                  <c:v>0.48239583333333336</c:v>
                </c:pt>
                <c:pt idx="12885">
                  <c:v>0.4824074074074074</c:v>
                </c:pt>
                <c:pt idx="12886">
                  <c:v>0.48241898148148149</c:v>
                </c:pt>
                <c:pt idx="12887">
                  <c:v>0.48243055555555553</c:v>
                </c:pt>
                <c:pt idx="12888">
                  <c:v>0.48244212962962968</c:v>
                </c:pt>
                <c:pt idx="12889">
                  <c:v>0.48245370370370372</c:v>
                </c:pt>
                <c:pt idx="12890">
                  <c:v>0.48246527777777781</c:v>
                </c:pt>
                <c:pt idx="12891">
                  <c:v>0.48247685185185185</c:v>
                </c:pt>
                <c:pt idx="12892">
                  <c:v>0.48248842592592589</c:v>
                </c:pt>
                <c:pt idx="12893">
                  <c:v>0.48249999999999998</c:v>
                </c:pt>
                <c:pt idx="12894">
                  <c:v>0.48251157407407402</c:v>
                </c:pt>
                <c:pt idx="12895">
                  <c:v>0.48252314814814817</c:v>
                </c:pt>
                <c:pt idx="12896">
                  <c:v>0.48253472222222221</c:v>
                </c:pt>
                <c:pt idx="12897">
                  <c:v>0.48254629629629631</c:v>
                </c:pt>
                <c:pt idx="12898">
                  <c:v>0.48255787037037035</c:v>
                </c:pt>
                <c:pt idx="12899">
                  <c:v>0.48256944444444444</c:v>
                </c:pt>
                <c:pt idx="12900">
                  <c:v>0.48258101851851848</c:v>
                </c:pt>
                <c:pt idx="12901">
                  <c:v>0.48259259259259263</c:v>
                </c:pt>
                <c:pt idx="12902">
                  <c:v>0.48260416666666667</c:v>
                </c:pt>
                <c:pt idx="12903">
                  <c:v>0.48261574074074076</c:v>
                </c:pt>
                <c:pt idx="12904">
                  <c:v>0.4826273148148148</c:v>
                </c:pt>
                <c:pt idx="12905">
                  <c:v>0.4826388888888889</c:v>
                </c:pt>
                <c:pt idx="12906">
                  <c:v>0.48265046296296293</c:v>
                </c:pt>
                <c:pt idx="12907">
                  <c:v>0.48266203703703708</c:v>
                </c:pt>
                <c:pt idx="12908">
                  <c:v>0.48267361111111112</c:v>
                </c:pt>
                <c:pt idx="12909">
                  <c:v>0.48268518518518522</c:v>
                </c:pt>
                <c:pt idx="12910">
                  <c:v>0.48269675925925926</c:v>
                </c:pt>
                <c:pt idx="12911">
                  <c:v>0.48270833333333335</c:v>
                </c:pt>
                <c:pt idx="12912">
                  <c:v>0.48271990740740739</c:v>
                </c:pt>
                <c:pt idx="12913">
                  <c:v>0.48273148148148143</c:v>
                </c:pt>
                <c:pt idx="12914">
                  <c:v>0.48274305555555558</c:v>
                </c:pt>
                <c:pt idx="12915">
                  <c:v>0.48275462962962962</c:v>
                </c:pt>
                <c:pt idx="12916">
                  <c:v>0.48276620370370371</c:v>
                </c:pt>
                <c:pt idx="12917">
                  <c:v>0.48277777777777775</c:v>
                </c:pt>
                <c:pt idx="12918">
                  <c:v>0.48278935185185184</c:v>
                </c:pt>
                <c:pt idx="12919">
                  <c:v>0.48280092592592588</c:v>
                </c:pt>
                <c:pt idx="12920">
                  <c:v>0.48281250000000003</c:v>
                </c:pt>
                <c:pt idx="12921">
                  <c:v>0.48282407407407407</c:v>
                </c:pt>
                <c:pt idx="12922">
                  <c:v>0.48283564814814817</c:v>
                </c:pt>
                <c:pt idx="12923">
                  <c:v>0.48284722222222221</c:v>
                </c:pt>
                <c:pt idx="12924">
                  <c:v>0.4828587962962963</c:v>
                </c:pt>
                <c:pt idx="12925">
                  <c:v>0.48287037037037034</c:v>
                </c:pt>
                <c:pt idx="12926">
                  <c:v>0.48288194444444449</c:v>
                </c:pt>
                <c:pt idx="12927">
                  <c:v>0.48289351851851853</c:v>
                </c:pt>
                <c:pt idx="12928">
                  <c:v>0.48290509259259262</c:v>
                </c:pt>
                <c:pt idx="12929">
                  <c:v>0.48291666666666666</c:v>
                </c:pt>
                <c:pt idx="12930">
                  <c:v>0.48292824074074076</c:v>
                </c:pt>
                <c:pt idx="12931">
                  <c:v>0.48293981481481479</c:v>
                </c:pt>
                <c:pt idx="12932">
                  <c:v>0.48295138888888894</c:v>
                </c:pt>
                <c:pt idx="12933">
                  <c:v>0.48296296296296298</c:v>
                </c:pt>
                <c:pt idx="12934">
                  <c:v>0.48297453703703702</c:v>
                </c:pt>
                <c:pt idx="12935">
                  <c:v>0.48298611111111112</c:v>
                </c:pt>
                <c:pt idx="12936">
                  <c:v>0.48299768518518515</c:v>
                </c:pt>
                <c:pt idx="12937">
                  <c:v>0.48300925925925925</c:v>
                </c:pt>
                <c:pt idx="12938">
                  <c:v>0.48302083333333329</c:v>
                </c:pt>
                <c:pt idx="12939">
                  <c:v>0.48303240740740744</c:v>
                </c:pt>
                <c:pt idx="12940">
                  <c:v>0.48304398148148148</c:v>
                </c:pt>
                <c:pt idx="12941">
                  <c:v>0.48305555555555557</c:v>
                </c:pt>
                <c:pt idx="12942">
                  <c:v>0.48306712962962961</c:v>
                </c:pt>
                <c:pt idx="12943">
                  <c:v>0.4830787037037037</c:v>
                </c:pt>
                <c:pt idx="12944">
                  <c:v>0.48309027777777774</c:v>
                </c:pt>
                <c:pt idx="12945">
                  <c:v>0.48310185185185189</c:v>
                </c:pt>
                <c:pt idx="12946">
                  <c:v>0.48311342592592593</c:v>
                </c:pt>
                <c:pt idx="12947">
                  <c:v>0.48312500000000003</c:v>
                </c:pt>
                <c:pt idx="12948">
                  <c:v>0.48313657407407407</c:v>
                </c:pt>
                <c:pt idx="12949">
                  <c:v>0.48314814814814816</c:v>
                </c:pt>
                <c:pt idx="12950">
                  <c:v>0.4831597222222222</c:v>
                </c:pt>
                <c:pt idx="12951">
                  <c:v>0.48317129629629635</c:v>
                </c:pt>
                <c:pt idx="12952">
                  <c:v>0.48318287037037039</c:v>
                </c:pt>
                <c:pt idx="12953">
                  <c:v>0.48319444444444443</c:v>
                </c:pt>
                <c:pt idx="12954">
                  <c:v>0.48320601851851852</c:v>
                </c:pt>
                <c:pt idx="12955">
                  <c:v>0.48321759259259256</c:v>
                </c:pt>
                <c:pt idx="12956">
                  <c:v>0.48322916666666665</c:v>
                </c:pt>
                <c:pt idx="12957">
                  <c:v>0.48324074074074069</c:v>
                </c:pt>
                <c:pt idx="12958">
                  <c:v>0.48325231481481484</c:v>
                </c:pt>
                <c:pt idx="12959">
                  <c:v>0.48326388888888888</c:v>
                </c:pt>
                <c:pt idx="12960">
                  <c:v>0.48327546296296298</c:v>
                </c:pt>
                <c:pt idx="12961">
                  <c:v>0.48328703703703701</c:v>
                </c:pt>
                <c:pt idx="12962">
                  <c:v>0.48329861111111111</c:v>
                </c:pt>
                <c:pt idx="12963">
                  <c:v>0.48331018518518515</c:v>
                </c:pt>
                <c:pt idx="12964">
                  <c:v>0.4833217592592593</c:v>
                </c:pt>
                <c:pt idx="12965">
                  <c:v>0.48333333333333334</c:v>
                </c:pt>
                <c:pt idx="12966">
                  <c:v>0.48334490740740743</c:v>
                </c:pt>
                <c:pt idx="12967">
                  <c:v>0.48335648148148147</c:v>
                </c:pt>
                <c:pt idx="12968">
                  <c:v>0.48336805555555556</c:v>
                </c:pt>
                <c:pt idx="12969">
                  <c:v>0.4833796296296296</c:v>
                </c:pt>
                <c:pt idx="12970">
                  <c:v>0.48339120370370375</c:v>
                </c:pt>
                <c:pt idx="12971">
                  <c:v>0.48340277777777779</c:v>
                </c:pt>
                <c:pt idx="12972">
                  <c:v>0.48341435185185189</c:v>
                </c:pt>
                <c:pt idx="12973">
                  <c:v>0.48342592592592593</c:v>
                </c:pt>
                <c:pt idx="12974">
                  <c:v>0.48343749999999996</c:v>
                </c:pt>
                <c:pt idx="12975">
                  <c:v>0.48344907407407406</c:v>
                </c:pt>
                <c:pt idx="12976">
                  <c:v>0.4834606481481481</c:v>
                </c:pt>
                <c:pt idx="12977">
                  <c:v>0.48347222222222225</c:v>
                </c:pt>
                <c:pt idx="12978">
                  <c:v>0.48348379629629629</c:v>
                </c:pt>
                <c:pt idx="12979">
                  <c:v>0.48349537037037038</c:v>
                </c:pt>
                <c:pt idx="12980">
                  <c:v>0.48350694444444442</c:v>
                </c:pt>
                <c:pt idx="12981">
                  <c:v>0.48351851851851851</c:v>
                </c:pt>
                <c:pt idx="12982">
                  <c:v>0.48353009259259255</c:v>
                </c:pt>
                <c:pt idx="12983">
                  <c:v>0.4835416666666667</c:v>
                </c:pt>
                <c:pt idx="12984">
                  <c:v>0.48355324074074074</c:v>
                </c:pt>
                <c:pt idx="12985">
                  <c:v>0.48356481481481484</c:v>
                </c:pt>
                <c:pt idx="12986">
                  <c:v>0.48357638888888888</c:v>
                </c:pt>
                <c:pt idx="12987">
                  <c:v>0.48358796296296297</c:v>
                </c:pt>
                <c:pt idx="12988">
                  <c:v>0.48359953703703701</c:v>
                </c:pt>
                <c:pt idx="12989">
                  <c:v>0.48361111111111116</c:v>
                </c:pt>
                <c:pt idx="12990">
                  <c:v>0.4836226851851852</c:v>
                </c:pt>
                <c:pt idx="12991">
                  <c:v>0.48363425925925929</c:v>
                </c:pt>
                <c:pt idx="12992">
                  <c:v>0.48364583333333333</c:v>
                </c:pt>
                <c:pt idx="12993">
                  <c:v>0.48365740740740742</c:v>
                </c:pt>
                <c:pt idx="12994">
                  <c:v>0.48366898148148146</c:v>
                </c:pt>
                <c:pt idx="12995">
                  <c:v>0.4836805555555555</c:v>
                </c:pt>
                <c:pt idx="12996">
                  <c:v>0.48369212962962965</c:v>
                </c:pt>
                <c:pt idx="12997">
                  <c:v>0.48370370370370369</c:v>
                </c:pt>
                <c:pt idx="12998">
                  <c:v>0.48371527777777779</c:v>
                </c:pt>
                <c:pt idx="12999">
                  <c:v>0.48372685185185182</c:v>
                </c:pt>
                <c:pt idx="13000">
                  <c:v>0.48373842592592592</c:v>
                </c:pt>
                <c:pt idx="13001">
                  <c:v>0.48374999999999996</c:v>
                </c:pt>
                <c:pt idx="13002">
                  <c:v>0.48376157407407411</c:v>
                </c:pt>
                <c:pt idx="13003">
                  <c:v>0.48377314814814815</c:v>
                </c:pt>
                <c:pt idx="13004">
                  <c:v>0.48378472222222224</c:v>
                </c:pt>
                <c:pt idx="13005">
                  <c:v>0.48379629629629628</c:v>
                </c:pt>
                <c:pt idx="13006">
                  <c:v>0.48380787037037037</c:v>
                </c:pt>
                <c:pt idx="13007">
                  <c:v>0.48381944444444441</c:v>
                </c:pt>
                <c:pt idx="13008">
                  <c:v>0.48383101851851856</c:v>
                </c:pt>
                <c:pt idx="13009">
                  <c:v>0.4838425925925926</c:v>
                </c:pt>
                <c:pt idx="13010">
                  <c:v>0.4838541666666667</c:v>
                </c:pt>
                <c:pt idx="13011">
                  <c:v>0.48386574074074074</c:v>
                </c:pt>
                <c:pt idx="13012">
                  <c:v>0.48387731481481483</c:v>
                </c:pt>
                <c:pt idx="13013">
                  <c:v>0.48388888888888887</c:v>
                </c:pt>
                <c:pt idx="13014">
                  <c:v>0.48390046296296302</c:v>
                </c:pt>
                <c:pt idx="13015">
                  <c:v>0.48391203703703706</c:v>
                </c:pt>
                <c:pt idx="13016">
                  <c:v>0.4839236111111111</c:v>
                </c:pt>
                <c:pt idx="13017">
                  <c:v>0.48393518518518519</c:v>
                </c:pt>
                <c:pt idx="13018">
                  <c:v>0.48394675925925923</c:v>
                </c:pt>
                <c:pt idx="13019">
                  <c:v>0.48395833333333332</c:v>
                </c:pt>
                <c:pt idx="13020">
                  <c:v>0.48396990740740736</c:v>
                </c:pt>
                <c:pt idx="13021">
                  <c:v>0.48398148148148151</c:v>
                </c:pt>
                <c:pt idx="13022">
                  <c:v>0.48399305555555555</c:v>
                </c:pt>
                <c:pt idx="13023">
                  <c:v>0.48400462962962965</c:v>
                </c:pt>
                <c:pt idx="13024">
                  <c:v>0.48401620370370368</c:v>
                </c:pt>
                <c:pt idx="13025">
                  <c:v>0.48402777777777778</c:v>
                </c:pt>
                <c:pt idx="13026">
                  <c:v>0.48403935185185182</c:v>
                </c:pt>
                <c:pt idx="13027">
                  <c:v>0.48405092592592597</c:v>
                </c:pt>
                <c:pt idx="13028">
                  <c:v>0.48406250000000001</c:v>
                </c:pt>
                <c:pt idx="13029">
                  <c:v>0.4840740740740741</c:v>
                </c:pt>
                <c:pt idx="13030">
                  <c:v>0.48408564814814814</c:v>
                </c:pt>
                <c:pt idx="13031">
                  <c:v>0.48409722222222223</c:v>
                </c:pt>
                <c:pt idx="13032">
                  <c:v>0.48410879629629627</c:v>
                </c:pt>
                <c:pt idx="13033">
                  <c:v>0.48412037037037042</c:v>
                </c:pt>
                <c:pt idx="13034">
                  <c:v>0.48413194444444446</c:v>
                </c:pt>
                <c:pt idx="13035">
                  <c:v>0.4841435185185185</c:v>
                </c:pt>
                <c:pt idx="13036">
                  <c:v>0.4841550925925926</c:v>
                </c:pt>
                <c:pt idx="13037">
                  <c:v>0.48416666666666663</c:v>
                </c:pt>
                <c:pt idx="13038">
                  <c:v>0.48417824074074073</c:v>
                </c:pt>
                <c:pt idx="13039">
                  <c:v>0.48418981481481477</c:v>
                </c:pt>
                <c:pt idx="13040">
                  <c:v>0.48420138888888892</c:v>
                </c:pt>
                <c:pt idx="13041">
                  <c:v>0.48421296296296296</c:v>
                </c:pt>
                <c:pt idx="13042">
                  <c:v>0.48422453703703705</c:v>
                </c:pt>
                <c:pt idx="13043">
                  <c:v>0.48423611111111109</c:v>
                </c:pt>
                <c:pt idx="13044">
                  <c:v>0.48424768518518518</c:v>
                </c:pt>
                <c:pt idx="13045">
                  <c:v>0.48425925925925922</c:v>
                </c:pt>
                <c:pt idx="13046">
                  <c:v>0.48427083333333337</c:v>
                </c:pt>
                <c:pt idx="13047">
                  <c:v>0.48428240740740741</c:v>
                </c:pt>
                <c:pt idx="13048">
                  <c:v>0.48429398148148151</c:v>
                </c:pt>
                <c:pt idx="13049">
                  <c:v>0.48430555555555554</c:v>
                </c:pt>
                <c:pt idx="13050">
                  <c:v>0.48431712962962964</c:v>
                </c:pt>
                <c:pt idx="13051">
                  <c:v>0.48432870370370368</c:v>
                </c:pt>
                <c:pt idx="13052">
                  <c:v>0.48434027777777783</c:v>
                </c:pt>
                <c:pt idx="13053">
                  <c:v>0.48435185185185187</c:v>
                </c:pt>
                <c:pt idx="13054">
                  <c:v>0.48436342592592596</c:v>
                </c:pt>
                <c:pt idx="13055">
                  <c:v>0.484375</c:v>
                </c:pt>
                <c:pt idx="13056">
                  <c:v>0.48438657407407404</c:v>
                </c:pt>
                <c:pt idx="13057">
                  <c:v>0.48439814814814813</c:v>
                </c:pt>
                <c:pt idx="13058">
                  <c:v>0.48440972222222217</c:v>
                </c:pt>
                <c:pt idx="13059">
                  <c:v>0.48442129629629632</c:v>
                </c:pt>
                <c:pt idx="13060">
                  <c:v>0.48443287037037036</c:v>
                </c:pt>
                <c:pt idx="13061">
                  <c:v>0.48444444444444446</c:v>
                </c:pt>
                <c:pt idx="13062">
                  <c:v>0.48445601851851849</c:v>
                </c:pt>
                <c:pt idx="13063">
                  <c:v>0.48446759259259259</c:v>
                </c:pt>
                <c:pt idx="13064">
                  <c:v>0.48447916666666663</c:v>
                </c:pt>
                <c:pt idx="13065">
                  <c:v>0.48449074074074078</c:v>
                </c:pt>
                <c:pt idx="13066">
                  <c:v>0.48450231481481482</c:v>
                </c:pt>
                <c:pt idx="13067">
                  <c:v>0.48451388888888891</c:v>
                </c:pt>
                <c:pt idx="13068">
                  <c:v>0.48452546296296295</c:v>
                </c:pt>
                <c:pt idx="13069">
                  <c:v>0.48453703703703704</c:v>
                </c:pt>
                <c:pt idx="13070">
                  <c:v>0.48454861111111108</c:v>
                </c:pt>
                <c:pt idx="13071">
                  <c:v>0.48456018518518523</c:v>
                </c:pt>
                <c:pt idx="13072">
                  <c:v>0.48457175925925927</c:v>
                </c:pt>
                <c:pt idx="13073">
                  <c:v>0.48458333333333337</c:v>
                </c:pt>
                <c:pt idx="13074">
                  <c:v>0.4845949074074074</c:v>
                </c:pt>
                <c:pt idx="13075">
                  <c:v>0.4846064814814815</c:v>
                </c:pt>
                <c:pt idx="13076">
                  <c:v>0.48461805555555554</c:v>
                </c:pt>
                <c:pt idx="13077">
                  <c:v>0.48462962962962958</c:v>
                </c:pt>
                <c:pt idx="13078">
                  <c:v>0.48464120370370373</c:v>
                </c:pt>
                <c:pt idx="13079">
                  <c:v>0.48465277777777777</c:v>
                </c:pt>
                <c:pt idx="13080">
                  <c:v>0.48466435185185186</c:v>
                </c:pt>
                <c:pt idx="13081">
                  <c:v>0.4846759259259259</c:v>
                </c:pt>
                <c:pt idx="13082">
                  <c:v>0.48468749999999999</c:v>
                </c:pt>
                <c:pt idx="13083">
                  <c:v>0.48469907407407403</c:v>
                </c:pt>
                <c:pt idx="13084">
                  <c:v>0.48471064814814818</c:v>
                </c:pt>
                <c:pt idx="13085">
                  <c:v>0.48472222222222222</c:v>
                </c:pt>
                <c:pt idx="13086">
                  <c:v>0.48473379629629632</c:v>
                </c:pt>
                <c:pt idx="13087">
                  <c:v>0.48474537037037035</c:v>
                </c:pt>
                <c:pt idx="13088">
                  <c:v>0.48475694444444445</c:v>
                </c:pt>
                <c:pt idx="13089">
                  <c:v>0.48476851851851849</c:v>
                </c:pt>
                <c:pt idx="13090">
                  <c:v>0.48478009259259264</c:v>
                </c:pt>
                <c:pt idx="13091">
                  <c:v>0.48479166666666668</c:v>
                </c:pt>
                <c:pt idx="13092">
                  <c:v>0.48480324074074077</c:v>
                </c:pt>
                <c:pt idx="13093">
                  <c:v>0.48481481481481481</c:v>
                </c:pt>
                <c:pt idx="13094">
                  <c:v>0.4848263888888889</c:v>
                </c:pt>
                <c:pt idx="13095">
                  <c:v>0.48483796296296294</c:v>
                </c:pt>
                <c:pt idx="13096">
                  <c:v>0.48484953703703698</c:v>
                </c:pt>
                <c:pt idx="13097">
                  <c:v>0.48486111111111113</c:v>
                </c:pt>
                <c:pt idx="13098">
                  <c:v>0.48487268518518517</c:v>
                </c:pt>
                <c:pt idx="13099">
                  <c:v>0.48488425925925926</c:v>
                </c:pt>
                <c:pt idx="13100">
                  <c:v>0.4848958333333333</c:v>
                </c:pt>
                <c:pt idx="13101">
                  <c:v>0.4849074074074074</c:v>
                </c:pt>
                <c:pt idx="13102">
                  <c:v>0.48491898148148144</c:v>
                </c:pt>
                <c:pt idx="13103">
                  <c:v>0.48493055555555559</c:v>
                </c:pt>
                <c:pt idx="13104">
                  <c:v>0.48494212962962963</c:v>
                </c:pt>
                <c:pt idx="13105">
                  <c:v>0.48495370370370372</c:v>
                </c:pt>
                <c:pt idx="13106">
                  <c:v>0.48496527777777776</c:v>
                </c:pt>
                <c:pt idx="13107">
                  <c:v>0.48497685185185185</c:v>
                </c:pt>
                <c:pt idx="13108">
                  <c:v>0.48498842592592589</c:v>
                </c:pt>
                <c:pt idx="13109">
                  <c:v>0.48500000000000004</c:v>
                </c:pt>
                <c:pt idx="13110">
                  <c:v>0.48501157407407408</c:v>
                </c:pt>
                <c:pt idx="13111">
                  <c:v>0.48502314814814818</c:v>
                </c:pt>
                <c:pt idx="13112">
                  <c:v>0.48503472222222221</c:v>
                </c:pt>
                <c:pt idx="13113">
                  <c:v>0.48504629629629631</c:v>
                </c:pt>
                <c:pt idx="13114">
                  <c:v>0.48505787037037035</c:v>
                </c:pt>
                <c:pt idx="13115">
                  <c:v>0.4850694444444445</c:v>
                </c:pt>
                <c:pt idx="13116">
                  <c:v>0.48508101851851854</c:v>
                </c:pt>
                <c:pt idx="13117">
                  <c:v>0.48509259259259258</c:v>
                </c:pt>
                <c:pt idx="13118">
                  <c:v>0.48510416666666667</c:v>
                </c:pt>
                <c:pt idx="13119">
                  <c:v>0.48511574074074071</c:v>
                </c:pt>
                <c:pt idx="13120">
                  <c:v>0.4851273148148148</c:v>
                </c:pt>
                <c:pt idx="13121">
                  <c:v>0.48513888888888884</c:v>
                </c:pt>
                <c:pt idx="13122">
                  <c:v>0.48515046296296299</c:v>
                </c:pt>
                <c:pt idx="13123">
                  <c:v>0.48516203703703703</c:v>
                </c:pt>
                <c:pt idx="13124">
                  <c:v>0.48517361111111112</c:v>
                </c:pt>
                <c:pt idx="13125">
                  <c:v>0.48518518518518516</c:v>
                </c:pt>
                <c:pt idx="13126">
                  <c:v>0.48519675925925926</c:v>
                </c:pt>
                <c:pt idx="13127">
                  <c:v>0.4852083333333333</c:v>
                </c:pt>
                <c:pt idx="13128">
                  <c:v>0.48521990740740745</c:v>
                </c:pt>
                <c:pt idx="13129">
                  <c:v>0.48523148148148149</c:v>
                </c:pt>
                <c:pt idx="13130">
                  <c:v>0.48524305555555558</c:v>
                </c:pt>
                <c:pt idx="13131">
                  <c:v>0.48525462962962962</c:v>
                </c:pt>
                <c:pt idx="13132">
                  <c:v>0.48526620370370371</c:v>
                </c:pt>
                <c:pt idx="13133">
                  <c:v>0.48527777777777775</c:v>
                </c:pt>
                <c:pt idx="13134">
                  <c:v>0.4852893518518519</c:v>
                </c:pt>
                <c:pt idx="13135">
                  <c:v>0.48530092592592594</c:v>
                </c:pt>
                <c:pt idx="13136">
                  <c:v>0.48531250000000004</c:v>
                </c:pt>
                <c:pt idx="13137">
                  <c:v>0.48532407407407407</c:v>
                </c:pt>
                <c:pt idx="13138">
                  <c:v>0.48533564814814811</c:v>
                </c:pt>
                <c:pt idx="13139">
                  <c:v>0.48534722222222221</c:v>
                </c:pt>
                <c:pt idx="13140">
                  <c:v>0.48535879629629625</c:v>
                </c:pt>
                <c:pt idx="13141">
                  <c:v>0.4853703703703704</c:v>
                </c:pt>
                <c:pt idx="13142">
                  <c:v>0.48538194444444444</c:v>
                </c:pt>
                <c:pt idx="13143">
                  <c:v>0.48539351851851853</c:v>
                </c:pt>
                <c:pt idx="13144">
                  <c:v>0.48540509259259257</c:v>
                </c:pt>
                <c:pt idx="13145">
                  <c:v>0.48541666666666666</c:v>
                </c:pt>
                <c:pt idx="13146">
                  <c:v>0.4854282407407407</c:v>
                </c:pt>
                <c:pt idx="13147">
                  <c:v>0.48543981481481485</c:v>
                </c:pt>
                <c:pt idx="13148">
                  <c:v>0.48545138888888889</c:v>
                </c:pt>
                <c:pt idx="13149">
                  <c:v>0.48546296296296299</c:v>
                </c:pt>
                <c:pt idx="13150">
                  <c:v>0.48547453703703702</c:v>
                </c:pt>
                <c:pt idx="13151">
                  <c:v>0.48548611111111112</c:v>
                </c:pt>
                <c:pt idx="13152">
                  <c:v>0.48549768518518516</c:v>
                </c:pt>
                <c:pt idx="13153">
                  <c:v>0.48550925925925931</c:v>
                </c:pt>
                <c:pt idx="13154">
                  <c:v>0.48552083333333335</c:v>
                </c:pt>
                <c:pt idx="13155">
                  <c:v>0.48553240740740744</c:v>
                </c:pt>
                <c:pt idx="13156">
                  <c:v>0.48554398148148148</c:v>
                </c:pt>
                <c:pt idx="13157">
                  <c:v>0.48555555555555557</c:v>
                </c:pt>
                <c:pt idx="13158">
                  <c:v>0.48556712962962961</c:v>
                </c:pt>
                <c:pt idx="13159">
                  <c:v>0.48557870370370365</c:v>
                </c:pt>
                <c:pt idx="13160">
                  <c:v>0.4855902777777778</c:v>
                </c:pt>
                <c:pt idx="13161">
                  <c:v>0.48560185185185184</c:v>
                </c:pt>
                <c:pt idx="13162">
                  <c:v>0.48561342592592593</c:v>
                </c:pt>
                <c:pt idx="13163">
                  <c:v>0.48562499999999997</c:v>
                </c:pt>
                <c:pt idx="13164">
                  <c:v>0.48563657407407407</c:v>
                </c:pt>
                <c:pt idx="13165">
                  <c:v>0.48564814814814811</c:v>
                </c:pt>
                <c:pt idx="13166">
                  <c:v>0.48565972222222226</c:v>
                </c:pt>
                <c:pt idx="13167">
                  <c:v>0.4856712962962963</c:v>
                </c:pt>
                <c:pt idx="13168">
                  <c:v>0.48568287037037039</c:v>
                </c:pt>
                <c:pt idx="13169">
                  <c:v>0.48569444444444443</c:v>
                </c:pt>
                <c:pt idx="13170">
                  <c:v>0.48570601851851852</c:v>
                </c:pt>
                <c:pt idx="13171">
                  <c:v>0.48571759259259256</c:v>
                </c:pt>
                <c:pt idx="13172">
                  <c:v>0.48572916666666671</c:v>
                </c:pt>
                <c:pt idx="13173">
                  <c:v>0.48574074074074075</c:v>
                </c:pt>
                <c:pt idx="13174">
                  <c:v>0.48575231481481485</c:v>
                </c:pt>
                <c:pt idx="13175">
                  <c:v>0.48576388888888888</c:v>
                </c:pt>
                <c:pt idx="13176">
                  <c:v>0.48577546296296298</c:v>
                </c:pt>
                <c:pt idx="13177">
                  <c:v>0.48578703703703702</c:v>
                </c:pt>
                <c:pt idx="13178">
                  <c:v>0.48579861111111106</c:v>
                </c:pt>
                <c:pt idx="13179">
                  <c:v>0.48581018518518521</c:v>
                </c:pt>
                <c:pt idx="13180">
                  <c:v>0.48582175925925924</c:v>
                </c:pt>
                <c:pt idx="13181">
                  <c:v>0.48583333333333334</c:v>
                </c:pt>
                <c:pt idx="13182">
                  <c:v>0.48584490740740738</c:v>
                </c:pt>
                <c:pt idx="13183">
                  <c:v>0.48585648148148147</c:v>
                </c:pt>
                <c:pt idx="13184">
                  <c:v>0.48586805555555551</c:v>
                </c:pt>
                <c:pt idx="13185">
                  <c:v>0.48587962962962966</c:v>
                </c:pt>
                <c:pt idx="13186">
                  <c:v>0.4858912037037037</c:v>
                </c:pt>
                <c:pt idx="13187">
                  <c:v>0.48590277777777779</c:v>
                </c:pt>
                <c:pt idx="13188">
                  <c:v>0.48591435185185183</c:v>
                </c:pt>
                <c:pt idx="13189">
                  <c:v>0.48592592592592593</c:v>
                </c:pt>
                <c:pt idx="13190">
                  <c:v>0.48593749999999997</c:v>
                </c:pt>
                <c:pt idx="13191">
                  <c:v>0.48594907407407412</c:v>
                </c:pt>
                <c:pt idx="13192">
                  <c:v>0.48596064814814816</c:v>
                </c:pt>
                <c:pt idx="13193">
                  <c:v>0.48597222222222225</c:v>
                </c:pt>
                <c:pt idx="13194">
                  <c:v>0.48598379629629629</c:v>
                </c:pt>
                <c:pt idx="13195">
                  <c:v>0.48599537037037038</c:v>
                </c:pt>
                <c:pt idx="13196">
                  <c:v>0.48600694444444442</c:v>
                </c:pt>
                <c:pt idx="13197">
                  <c:v>0.48601851851851857</c:v>
                </c:pt>
                <c:pt idx="13198">
                  <c:v>0.48603009259259261</c:v>
                </c:pt>
                <c:pt idx="13199">
                  <c:v>0.48604166666666665</c:v>
                </c:pt>
                <c:pt idx="13200">
                  <c:v>0.48605324074074074</c:v>
                </c:pt>
                <c:pt idx="13201">
                  <c:v>0.48606481481481478</c:v>
                </c:pt>
                <c:pt idx="13202">
                  <c:v>0.48607638888888888</c:v>
                </c:pt>
                <c:pt idx="13203">
                  <c:v>0.48608796296296292</c:v>
                </c:pt>
                <c:pt idx="13204">
                  <c:v>0.48609953703703707</c:v>
                </c:pt>
                <c:pt idx="13205">
                  <c:v>0.4861111111111111</c:v>
                </c:pt>
                <c:pt idx="13206">
                  <c:v>0.4861226851851852</c:v>
                </c:pt>
                <c:pt idx="13207">
                  <c:v>0.48613425925925924</c:v>
                </c:pt>
                <c:pt idx="13208">
                  <c:v>0.48614583333333333</c:v>
                </c:pt>
                <c:pt idx="13209">
                  <c:v>0.48615740740740737</c:v>
                </c:pt>
                <c:pt idx="13210">
                  <c:v>0.48616898148148152</c:v>
                </c:pt>
                <c:pt idx="13211">
                  <c:v>0.48618055555555556</c:v>
                </c:pt>
                <c:pt idx="13212">
                  <c:v>0.48619212962962965</c:v>
                </c:pt>
                <c:pt idx="13213">
                  <c:v>0.48620370370370369</c:v>
                </c:pt>
                <c:pt idx="13214">
                  <c:v>0.48621527777777779</c:v>
                </c:pt>
                <c:pt idx="13215">
                  <c:v>0.48622685185185183</c:v>
                </c:pt>
                <c:pt idx="13216">
                  <c:v>0.48623842592592598</c:v>
                </c:pt>
                <c:pt idx="13217">
                  <c:v>0.48625000000000002</c:v>
                </c:pt>
                <c:pt idx="13218">
                  <c:v>0.48626157407407411</c:v>
                </c:pt>
                <c:pt idx="13219">
                  <c:v>0.48627314814814815</c:v>
                </c:pt>
                <c:pt idx="13220">
                  <c:v>0.48628472222222219</c:v>
                </c:pt>
                <c:pt idx="13221">
                  <c:v>0.48629629629629628</c:v>
                </c:pt>
                <c:pt idx="13222">
                  <c:v>0.48630787037037032</c:v>
                </c:pt>
                <c:pt idx="13223">
                  <c:v>0.48631944444444447</c:v>
                </c:pt>
                <c:pt idx="13224">
                  <c:v>0.48633101851851851</c:v>
                </c:pt>
                <c:pt idx="13225">
                  <c:v>0.4863425925925926</c:v>
                </c:pt>
                <c:pt idx="13226">
                  <c:v>0.48635416666666664</c:v>
                </c:pt>
                <c:pt idx="13227">
                  <c:v>0.48636574074074074</c:v>
                </c:pt>
                <c:pt idx="13228">
                  <c:v>0.48637731481481478</c:v>
                </c:pt>
                <c:pt idx="13229">
                  <c:v>0.48638888888888893</c:v>
                </c:pt>
                <c:pt idx="13230">
                  <c:v>0.48640046296296297</c:v>
                </c:pt>
                <c:pt idx="13231">
                  <c:v>0.48641203703703706</c:v>
                </c:pt>
                <c:pt idx="13232">
                  <c:v>0.4864236111111111</c:v>
                </c:pt>
                <c:pt idx="13233">
                  <c:v>0.48643518518518519</c:v>
                </c:pt>
                <c:pt idx="13234">
                  <c:v>0.48644675925925923</c:v>
                </c:pt>
                <c:pt idx="13235">
                  <c:v>0.48645833333333338</c:v>
                </c:pt>
                <c:pt idx="13236">
                  <c:v>0.48646990740740742</c:v>
                </c:pt>
                <c:pt idx="13237">
                  <c:v>0.48648148148148151</c:v>
                </c:pt>
                <c:pt idx="13238">
                  <c:v>0.48649305555555555</c:v>
                </c:pt>
                <c:pt idx="13239">
                  <c:v>0.48650462962962965</c:v>
                </c:pt>
                <c:pt idx="13240">
                  <c:v>0.48651620370370369</c:v>
                </c:pt>
                <c:pt idx="13241">
                  <c:v>0.48652777777777773</c:v>
                </c:pt>
                <c:pt idx="13242">
                  <c:v>0.48653935185185188</c:v>
                </c:pt>
                <c:pt idx="13243">
                  <c:v>0.48655092592592591</c:v>
                </c:pt>
                <c:pt idx="13244">
                  <c:v>0.48656250000000001</c:v>
                </c:pt>
                <c:pt idx="13245">
                  <c:v>0.48657407407407405</c:v>
                </c:pt>
                <c:pt idx="13246">
                  <c:v>0.48658564814814814</c:v>
                </c:pt>
                <c:pt idx="13247">
                  <c:v>0.48659722222222218</c:v>
                </c:pt>
                <c:pt idx="13248">
                  <c:v>0.48660879629629633</c:v>
                </c:pt>
                <c:pt idx="13249">
                  <c:v>0.48662037037037037</c:v>
                </c:pt>
                <c:pt idx="13250">
                  <c:v>0.48663194444444446</c:v>
                </c:pt>
                <c:pt idx="13251">
                  <c:v>0.4866435185185185</c:v>
                </c:pt>
                <c:pt idx="13252">
                  <c:v>0.4866550925925926</c:v>
                </c:pt>
                <c:pt idx="13253">
                  <c:v>0.48666666666666664</c:v>
                </c:pt>
                <c:pt idx="13254">
                  <c:v>0.48667824074074079</c:v>
                </c:pt>
                <c:pt idx="13255">
                  <c:v>0.48668981481481483</c:v>
                </c:pt>
                <c:pt idx="13256">
                  <c:v>0.48670138888888892</c:v>
                </c:pt>
                <c:pt idx="13257">
                  <c:v>0.48671296296296296</c:v>
                </c:pt>
                <c:pt idx="13258">
                  <c:v>0.48672453703703705</c:v>
                </c:pt>
                <c:pt idx="13259">
                  <c:v>0.48673611111111109</c:v>
                </c:pt>
                <c:pt idx="13260">
                  <c:v>0.48674768518518513</c:v>
                </c:pt>
                <c:pt idx="13261">
                  <c:v>0.48675925925925928</c:v>
                </c:pt>
                <c:pt idx="13262">
                  <c:v>0.48677083333333332</c:v>
                </c:pt>
                <c:pt idx="13263">
                  <c:v>0.48678240740740741</c:v>
                </c:pt>
                <c:pt idx="13264">
                  <c:v>0.48679398148148145</c:v>
                </c:pt>
                <c:pt idx="13265">
                  <c:v>0.48680555555555555</c:v>
                </c:pt>
                <c:pt idx="13266">
                  <c:v>0.48681712962962959</c:v>
                </c:pt>
                <c:pt idx="13267">
                  <c:v>0.48682870370370374</c:v>
                </c:pt>
                <c:pt idx="13268">
                  <c:v>0.48684027777777777</c:v>
                </c:pt>
                <c:pt idx="13269">
                  <c:v>0.48685185185185187</c:v>
                </c:pt>
                <c:pt idx="13270">
                  <c:v>0.48686342592592591</c:v>
                </c:pt>
                <c:pt idx="13271">
                  <c:v>0.486875</c:v>
                </c:pt>
                <c:pt idx="13272">
                  <c:v>0.48688657407407404</c:v>
                </c:pt>
                <c:pt idx="13273">
                  <c:v>0.48689814814814819</c:v>
                </c:pt>
                <c:pt idx="13274">
                  <c:v>0.48690972222222223</c:v>
                </c:pt>
                <c:pt idx="13275">
                  <c:v>0.48692129629629632</c:v>
                </c:pt>
                <c:pt idx="13276">
                  <c:v>0.48693287037037036</c:v>
                </c:pt>
                <c:pt idx="13277">
                  <c:v>0.48694444444444446</c:v>
                </c:pt>
                <c:pt idx="13278">
                  <c:v>0.4869560185185185</c:v>
                </c:pt>
                <c:pt idx="13279">
                  <c:v>0.48696759259259265</c:v>
                </c:pt>
                <c:pt idx="13280">
                  <c:v>0.48697916666666669</c:v>
                </c:pt>
                <c:pt idx="13281">
                  <c:v>0.48699074074074072</c:v>
                </c:pt>
                <c:pt idx="13282">
                  <c:v>0.48700231481481482</c:v>
                </c:pt>
                <c:pt idx="13283">
                  <c:v>0.48701388888888886</c:v>
                </c:pt>
                <c:pt idx="13284">
                  <c:v>0.48702546296296295</c:v>
                </c:pt>
                <c:pt idx="13285">
                  <c:v>0.48703703703703699</c:v>
                </c:pt>
                <c:pt idx="13286">
                  <c:v>0.48704861111111114</c:v>
                </c:pt>
                <c:pt idx="13287">
                  <c:v>0.48706018518518518</c:v>
                </c:pt>
                <c:pt idx="13288">
                  <c:v>0.48707175925925927</c:v>
                </c:pt>
                <c:pt idx="13289">
                  <c:v>0.48708333333333331</c:v>
                </c:pt>
                <c:pt idx="13290">
                  <c:v>0.48709490740740741</c:v>
                </c:pt>
                <c:pt idx="13291">
                  <c:v>0.48710648148148145</c:v>
                </c:pt>
                <c:pt idx="13292">
                  <c:v>0.4871180555555556</c:v>
                </c:pt>
                <c:pt idx="13293">
                  <c:v>0.48712962962962963</c:v>
                </c:pt>
                <c:pt idx="13294">
                  <c:v>0.48714120370370373</c:v>
                </c:pt>
                <c:pt idx="13295">
                  <c:v>0.48715277777777777</c:v>
                </c:pt>
                <c:pt idx="13296">
                  <c:v>0.48716435185185186</c:v>
                </c:pt>
                <c:pt idx="13297">
                  <c:v>0.4871759259259259</c:v>
                </c:pt>
                <c:pt idx="13298">
                  <c:v>0.48718750000000005</c:v>
                </c:pt>
                <c:pt idx="13299">
                  <c:v>0.48719907407407409</c:v>
                </c:pt>
                <c:pt idx="13300">
                  <c:v>0.48721064814814818</c:v>
                </c:pt>
                <c:pt idx="13301">
                  <c:v>0.48722222222222222</c:v>
                </c:pt>
                <c:pt idx="13302">
                  <c:v>0.48723379629629626</c:v>
                </c:pt>
                <c:pt idx="13303">
                  <c:v>0.48724537037037036</c:v>
                </c:pt>
                <c:pt idx="13304">
                  <c:v>0.4872569444444444</c:v>
                </c:pt>
                <c:pt idx="13305">
                  <c:v>0.48726851851851855</c:v>
                </c:pt>
                <c:pt idx="13306">
                  <c:v>0.48728009259259258</c:v>
                </c:pt>
                <c:pt idx="13307">
                  <c:v>0.48729166666666668</c:v>
                </c:pt>
                <c:pt idx="13308">
                  <c:v>0.48730324074074072</c:v>
                </c:pt>
                <c:pt idx="13309">
                  <c:v>0.48731481481481481</c:v>
                </c:pt>
                <c:pt idx="13310">
                  <c:v>0.48732638888888885</c:v>
                </c:pt>
                <c:pt idx="13311">
                  <c:v>0.487337962962963</c:v>
                </c:pt>
                <c:pt idx="13312">
                  <c:v>0.48734953703703704</c:v>
                </c:pt>
                <c:pt idx="13313">
                  <c:v>0.48736111111111113</c:v>
                </c:pt>
                <c:pt idx="13314">
                  <c:v>0.48737268518518517</c:v>
                </c:pt>
                <c:pt idx="13315">
                  <c:v>0.48738425925925927</c:v>
                </c:pt>
                <c:pt idx="13316">
                  <c:v>0.48739583333333331</c:v>
                </c:pt>
                <c:pt idx="13317">
                  <c:v>0.48740740740740746</c:v>
                </c:pt>
                <c:pt idx="13318">
                  <c:v>0.48741898148148149</c:v>
                </c:pt>
                <c:pt idx="13319">
                  <c:v>0.48743055555555559</c:v>
                </c:pt>
                <c:pt idx="13320">
                  <c:v>0.48744212962962963</c:v>
                </c:pt>
                <c:pt idx="13321">
                  <c:v>0.48745370370370367</c:v>
                </c:pt>
                <c:pt idx="13322">
                  <c:v>0.48746527777777776</c:v>
                </c:pt>
                <c:pt idx="13323">
                  <c:v>0.4874768518518518</c:v>
                </c:pt>
                <c:pt idx="13324">
                  <c:v>0.48748842592592595</c:v>
                </c:pt>
                <c:pt idx="13325">
                  <c:v>0.48749999999999999</c:v>
                </c:pt>
                <c:pt idx="13326">
                  <c:v>0.48751157407407408</c:v>
                </c:pt>
                <c:pt idx="13327">
                  <c:v>0.48752314814814812</c:v>
                </c:pt>
                <c:pt idx="13328">
                  <c:v>0.48753472222222222</c:v>
                </c:pt>
                <c:pt idx="13329">
                  <c:v>0.48754629629629626</c:v>
                </c:pt>
                <c:pt idx="13330">
                  <c:v>0.48755787037037041</c:v>
                </c:pt>
                <c:pt idx="13331">
                  <c:v>0.48756944444444444</c:v>
                </c:pt>
                <c:pt idx="13332">
                  <c:v>0.48758101851851854</c:v>
                </c:pt>
                <c:pt idx="13333">
                  <c:v>0.48759259259259258</c:v>
                </c:pt>
                <c:pt idx="13334">
                  <c:v>0.48760416666666667</c:v>
                </c:pt>
                <c:pt idx="13335">
                  <c:v>0.48761574074074071</c:v>
                </c:pt>
                <c:pt idx="13336">
                  <c:v>0.48762731481481486</c:v>
                </c:pt>
                <c:pt idx="13337">
                  <c:v>0.4876388888888889</c:v>
                </c:pt>
                <c:pt idx="13338">
                  <c:v>0.48765046296296299</c:v>
                </c:pt>
                <c:pt idx="13339">
                  <c:v>0.48766203703703703</c:v>
                </c:pt>
                <c:pt idx="13340">
                  <c:v>0.48767361111111113</c:v>
                </c:pt>
                <c:pt idx="13341">
                  <c:v>0.48768518518518517</c:v>
                </c:pt>
                <c:pt idx="13342">
                  <c:v>0.4876967592592592</c:v>
                </c:pt>
                <c:pt idx="13343">
                  <c:v>0.48770833333333335</c:v>
                </c:pt>
                <c:pt idx="13344">
                  <c:v>0.48771990740740739</c:v>
                </c:pt>
                <c:pt idx="13345">
                  <c:v>0.48773148148148149</c:v>
                </c:pt>
                <c:pt idx="13346">
                  <c:v>0.48774305555555553</c:v>
                </c:pt>
                <c:pt idx="13347">
                  <c:v>0.48775462962962962</c:v>
                </c:pt>
                <c:pt idx="13348">
                  <c:v>0.48776620370370366</c:v>
                </c:pt>
                <c:pt idx="13349">
                  <c:v>0.48777777777777781</c:v>
                </c:pt>
                <c:pt idx="13350">
                  <c:v>0.48778935185185185</c:v>
                </c:pt>
                <c:pt idx="13351">
                  <c:v>0.48780092592592594</c:v>
                </c:pt>
                <c:pt idx="13352">
                  <c:v>0.48781249999999998</c:v>
                </c:pt>
                <c:pt idx="13353">
                  <c:v>0.48782407407407408</c:v>
                </c:pt>
                <c:pt idx="13354">
                  <c:v>0.48783564814814812</c:v>
                </c:pt>
                <c:pt idx="13355">
                  <c:v>0.48784722222222227</c:v>
                </c:pt>
                <c:pt idx="13356">
                  <c:v>0.4878587962962963</c:v>
                </c:pt>
                <c:pt idx="13357">
                  <c:v>0.4878703703703704</c:v>
                </c:pt>
                <c:pt idx="13358">
                  <c:v>0.48788194444444444</c:v>
                </c:pt>
                <c:pt idx="13359">
                  <c:v>0.48789351851851853</c:v>
                </c:pt>
                <c:pt idx="13360">
                  <c:v>0.48790509259259257</c:v>
                </c:pt>
                <c:pt idx="13361">
                  <c:v>0.48791666666666672</c:v>
                </c:pt>
                <c:pt idx="13362">
                  <c:v>0.48792824074074076</c:v>
                </c:pt>
                <c:pt idx="13363">
                  <c:v>0.4879398148148148</c:v>
                </c:pt>
                <c:pt idx="13364">
                  <c:v>0.48795138888888889</c:v>
                </c:pt>
                <c:pt idx="13365">
                  <c:v>0.48796296296296293</c:v>
                </c:pt>
                <c:pt idx="13366">
                  <c:v>0.48797453703703703</c:v>
                </c:pt>
                <c:pt idx="13367">
                  <c:v>0.48797453703703703</c:v>
                </c:pt>
                <c:pt idx="13368">
                  <c:v>0.48798611111111106</c:v>
                </c:pt>
                <c:pt idx="13369">
                  <c:v>0.48799768518518521</c:v>
                </c:pt>
                <c:pt idx="13370">
                  <c:v>0.48800925925925925</c:v>
                </c:pt>
                <c:pt idx="13371">
                  <c:v>0.48802083333333335</c:v>
                </c:pt>
                <c:pt idx="13372">
                  <c:v>0.48803240740740739</c:v>
                </c:pt>
                <c:pt idx="13373">
                  <c:v>0.48804398148148148</c:v>
                </c:pt>
                <c:pt idx="13374">
                  <c:v>0.48805555555555552</c:v>
                </c:pt>
                <c:pt idx="13375">
                  <c:v>0.48806712962962967</c:v>
                </c:pt>
                <c:pt idx="13376">
                  <c:v>0.48807870370370371</c:v>
                </c:pt>
                <c:pt idx="13377">
                  <c:v>0.4880902777777778</c:v>
                </c:pt>
                <c:pt idx="13378">
                  <c:v>0.48810185185185184</c:v>
                </c:pt>
                <c:pt idx="13379">
                  <c:v>0.48811342592592594</c:v>
                </c:pt>
                <c:pt idx="13380">
                  <c:v>0.48812499999999998</c:v>
                </c:pt>
                <c:pt idx="13381">
                  <c:v>0.48813657407407413</c:v>
                </c:pt>
                <c:pt idx="13382">
                  <c:v>0.48814814814814816</c:v>
                </c:pt>
                <c:pt idx="13383">
                  <c:v>0.48815972222222226</c:v>
                </c:pt>
                <c:pt idx="13384">
                  <c:v>0.4881712962962963</c:v>
                </c:pt>
                <c:pt idx="13385">
                  <c:v>0.48818287037037034</c:v>
                </c:pt>
                <c:pt idx="13386">
                  <c:v>0.48819444444444443</c:v>
                </c:pt>
                <c:pt idx="13387">
                  <c:v>0.48820601851851847</c:v>
                </c:pt>
                <c:pt idx="13388">
                  <c:v>0.48821759259259262</c:v>
                </c:pt>
                <c:pt idx="13389">
                  <c:v>0.48822916666666666</c:v>
                </c:pt>
                <c:pt idx="13390">
                  <c:v>0.48824074074074075</c:v>
                </c:pt>
                <c:pt idx="13391">
                  <c:v>0.48825231481481479</c:v>
                </c:pt>
                <c:pt idx="13392">
                  <c:v>0.48826388888888889</c:v>
                </c:pt>
                <c:pt idx="13393">
                  <c:v>0.48827546296296293</c:v>
                </c:pt>
                <c:pt idx="13394">
                  <c:v>0.48828703703703707</c:v>
                </c:pt>
                <c:pt idx="13395">
                  <c:v>0.48829861111111111</c:v>
                </c:pt>
                <c:pt idx="13396">
                  <c:v>0.48831018518518521</c:v>
                </c:pt>
                <c:pt idx="13397">
                  <c:v>0.48832175925925925</c:v>
                </c:pt>
                <c:pt idx="13398">
                  <c:v>0.48833333333333334</c:v>
                </c:pt>
                <c:pt idx="13399">
                  <c:v>0.48834490740740738</c:v>
                </c:pt>
                <c:pt idx="13400">
                  <c:v>0.48835648148148153</c:v>
                </c:pt>
                <c:pt idx="13401">
                  <c:v>0.48836805555555557</c:v>
                </c:pt>
                <c:pt idx="13402">
                  <c:v>0.48837962962962966</c:v>
                </c:pt>
                <c:pt idx="13403">
                  <c:v>0.4883912037037037</c:v>
                </c:pt>
                <c:pt idx="13404">
                  <c:v>0.48840277777777774</c:v>
                </c:pt>
                <c:pt idx="13405">
                  <c:v>0.48841435185185184</c:v>
                </c:pt>
                <c:pt idx="13406">
                  <c:v>0.48842592592592587</c:v>
                </c:pt>
                <c:pt idx="13407">
                  <c:v>0.48843750000000002</c:v>
                </c:pt>
                <c:pt idx="13408">
                  <c:v>0.48844907407407406</c:v>
                </c:pt>
                <c:pt idx="13409">
                  <c:v>0.48846064814814816</c:v>
                </c:pt>
                <c:pt idx="13410">
                  <c:v>0.4884722222222222</c:v>
                </c:pt>
                <c:pt idx="13411">
                  <c:v>0.48848379629629629</c:v>
                </c:pt>
                <c:pt idx="13412">
                  <c:v>0.48849537037037033</c:v>
                </c:pt>
                <c:pt idx="13413">
                  <c:v>0.48850694444444448</c:v>
                </c:pt>
                <c:pt idx="13414">
                  <c:v>0.48851851851851852</c:v>
                </c:pt>
                <c:pt idx="13415">
                  <c:v>0.48853009259259261</c:v>
                </c:pt>
                <c:pt idx="13416">
                  <c:v>0.48854166666666665</c:v>
                </c:pt>
                <c:pt idx="13417">
                  <c:v>0.48855324074074075</c:v>
                </c:pt>
                <c:pt idx="13418">
                  <c:v>0.48856481481481479</c:v>
                </c:pt>
                <c:pt idx="13419">
                  <c:v>0.48857638888888894</c:v>
                </c:pt>
                <c:pt idx="13420">
                  <c:v>0.48858796296296297</c:v>
                </c:pt>
                <c:pt idx="13421">
                  <c:v>0.48859953703703707</c:v>
                </c:pt>
                <c:pt idx="13422">
                  <c:v>0.48861111111111111</c:v>
                </c:pt>
                <c:pt idx="13423">
                  <c:v>0.4886226851851852</c:v>
                </c:pt>
                <c:pt idx="13424">
                  <c:v>0.48863425925925924</c:v>
                </c:pt>
                <c:pt idx="13425">
                  <c:v>0.48864583333333328</c:v>
                </c:pt>
                <c:pt idx="13426">
                  <c:v>0.48865740740740743</c:v>
                </c:pt>
                <c:pt idx="13427">
                  <c:v>0.48866898148148147</c:v>
                </c:pt>
                <c:pt idx="13428">
                  <c:v>0.48868055555555556</c:v>
                </c:pt>
                <c:pt idx="13429">
                  <c:v>0.4886921296296296</c:v>
                </c:pt>
                <c:pt idx="13430">
                  <c:v>0.4887037037037037</c:v>
                </c:pt>
                <c:pt idx="13431">
                  <c:v>0.48871527777777773</c:v>
                </c:pt>
                <c:pt idx="13432">
                  <c:v>0.48872685185185188</c:v>
                </c:pt>
                <c:pt idx="13433">
                  <c:v>0.48873842592592592</c:v>
                </c:pt>
                <c:pt idx="13434">
                  <c:v>0.48875000000000002</c:v>
                </c:pt>
                <c:pt idx="13435">
                  <c:v>0.48876157407407406</c:v>
                </c:pt>
                <c:pt idx="13436">
                  <c:v>0.48877314814814815</c:v>
                </c:pt>
                <c:pt idx="13437">
                  <c:v>0.48878472222222219</c:v>
                </c:pt>
                <c:pt idx="13438">
                  <c:v>0.48879629629629634</c:v>
                </c:pt>
                <c:pt idx="13439">
                  <c:v>0.48880787037037038</c:v>
                </c:pt>
                <c:pt idx="13440">
                  <c:v>0.48881944444444447</c:v>
                </c:pt>
                <c:pt idx="13441">
                  <c:v>0.48883101851851851</c:v>
                </c:pt>
                <c:pt idx="13442">
                  <c:v>0.48884259259259261</c:v>
                </c:pt>
                <c:pt idx="13443">
                  <c:v>0.48885416666666665</c:v>
                </c:pt>
                <c:pt idx="13444">
                  <c:v>0.4888657407407408</c:v>
                </c:pt>
                <c:pt idx="13445">
                  <c:v>0.48887731481481483</c:v>
                </c:pt>
                <c:pt idx="13446">
                  <c:v>0.48888888888888887</c:v>
                </c:pt>
                <c:pt idx="13447">
                  <c:v>0.48890046296296297</c:v>
                </c:pt>
                <c:pt idx="13448">
                  <c:v>0.48891203703703701</c:v>
                </c:pt>
                <c:pt idx="13449">
                  <c:v>0.4889236111111111</c:v>
                </c:pt>
                <c:pt idx="13450">
                  <c:v>0.48893518518518514</c:v>
                </c:pt>
                <c:pt idx="13451">
                  <c:v>0.48894675925925929</c:v>
                </c:pt>
                <c:pt idx="13452">
                  <c:v>0.48895833333333333</c:v>
                </c:pt>
                <c:pt idx="13453">
                  <c:v>0.48896990740740742</c:v>
                </c:pt>
                <c:pt idx="13454">
                  <c:v>0.48898148148148146</c:v>
                </c:pt>
                <c:pt idx="13455">
                  <c:v>0.48899305555555556</c:v>
                </c:pt>
                <c:pt idx="13456">
                  <c:v>0.48900462962962959</c:v>
                </c:pt>
                <c:pt idx="13457">
                  <c:v>0.48901620370370374</c:v>
                </c:pt>
                <c:pt idx="13458">
                  <c:v>0.48902777777777778</c:v>
                </c:pt>
                <c:pt idx="13459">
                  <c:v>0.48903935185185188</c:v>
                </c:pt>
                <c:pt idx="13460">
                  <c:v>0.48905092592592592</c:v>
                </c:pt>
                <c:pt idx="13461">
                  <c:v>0.48906250000000001</c:v>
                </c:pt>
                <c:pt idx="13462">
                  <c:v>0.48907407407407405</c:v>
                </c:pt>
                <c:pt idx="13463">
                  <c:v>0.4890856481481482</c:v>
                </c:pt>
                <c:pt idx="13464">
                  <c:v>0.48909722222222224</c:v>
                </c:pt>
                <c:pt idx="13465">
                  <c:v>0.48910879629629633</c:v>
                </c:pt>
                <c:pt idx="13466">
                  <c:v>0.48912037037037037</c:v>
                </c:pt>
                <c:pt idx="13467">
                  <c:v>0.48913194444444441</c:v>
                </c:pt>
                <c:pt idx="13468">
                  <c:v>0.48914351851851851</c:v>
                </c:pt>
                <c:pt idx="13469">
                  <c:v>0.48915509259259254</c:v>
                </c:pt>
                <c:pt idx="13470">
                  <c:v>0.48916666666666669</c:v>
                </c:pt>
                <c:pt idx="13471">
                  <c:v>0.48917824074074073</c:v>
                </c:pt>
                <c:pt idx="13472">
                  <c:v>0.48918981481481483</c:v>
                </c:pt>
                <c:pt idx="13473">
                  <c:v>0.48920138888888887</c:v>
                </c:pt>
                <c:pt idx="13474">
                  <c:v>0.48921296296296296</c:v>
                </c:pt>
                <c:pt idx="13475">
                  <c:v>0.489224537037037</c:v>
                </c:pt>
                <c:pt idx="13476">
                  <c:v>0.48923611111111115</c:v>
                </c:pt>
                <c:pt idx="13477">
                  <c:v>0.48924768518518519</c:v>
                </c:pt>
                <c:pt idx="13478">
                  <c:v>0.48925925925925928</c:v>
                </c:pt>
                <c:pt idx="13479">
                  <c:v>0.48927083333333332</c:v>
                </c:pt>
                <c:pt idx="13480">
                  <c:v>0.48928240740740742</c:v>
                </c:pt>
                <c:pt idx="13481">
                  <c:v>0.48929398148148145</c:v>
                </c:pt>
                <c:pt idx="13482">
                  <c:v>0.4893055555555556</c:v>
                </c:pt>
                <c:pt idx="13483">
                  <c:v>0.48931712962962964</c:v>
                </c:pt>
                <c:pt idx="13484">
                  <c:v>0.48932870370370374</c:v>
                </c:pt>
                <c:pt idx="13485">
                  <c:v>0.48934027777777778</c:v>
                </c:pt>
                <c:pt idx="13486">
                  <c:v>0.48935185185185182</c:v>
                </c:pt>
                <c:pt idx="13487">
                  <c:v>0.48936342592592591</c:v>
                </c:pt>
                <c:pt idx="13488">
                  <c:v>0.48937499999999995</c:v>
                </c:pt>
                <c:pt idx="13489">
                  <c:v>0.4893865740740741</c:v>
                </c:pt>
                <c:pt idx="13490">
                  <c:v>0.48939814814814814</c:v>
                </c:pt>
                <c:pt idx="13491">
                  <c:v>0.48940972222222223</c:v>
                </c:pt>
                <c:pt idx="13492">
                  <c:v>0.48942129629629627</c:v>
                </c:pt>
                <c:pt idx="13493">
                  <c:v>0.48943287037037037</c:v>
                </c:pt>
                <c:pt idx="13494">
                  <c:v>0.4894444444444444</c:v>
                </c:pt>
                <c:pt idx="13495">
                  <c:v>0.48945601851851855</c:v>
                </c:pt>
                <c:pt idx="13496">
                  <c:v>0.48946759259259259</c:v>
                </c:pt>
                <c:pt idx="13497">
                  <c:v>0.48947916666666669</c:v>
                </c:pt>
                <c:pt idx="13498">
                  <c:v>0.48949074074074073</c:v>
                </c:pt>
                <c:pt idx="13499">
                  <c:v>0.48950231481481482</c:v>
                </c:pt>
                <c:pt idx="13500">
                  <c:v>0.48951388888888886</c:v>
                </c:pt>
                <c:pt idx="13501">
                  <c:v>0.48952546296296301</c:v>
                </c:pt>
                <c:pt idx="13502">
                  <c:v>0.48953703703703705</c:v>
                </c:pt>
                <c:pt idx="13503">
                  <c:v>0.48954861111111114</c:v>
                </c:pt>
                <c:pt idx="13504">
                  <c:v>0.48956018518518518</c:v>
                </c:pt>
                <c:pt idx="13505">
                  <c:v>0.48957175925925928</c:v>
                </c:pt>
                <c:pt idx="13506">
                  <c:v>0.48958333333333331</c:v>
                </c:pt>
                <c:pt idx="13507">
                  <c:v>0.48959490740740735</c:v>
                </c:pt>
                <c:pt idx="13508">
                  <c:v>0.4896064814814815</c:v>
                </c:pt>
                <c:pt idx="13509">
                  <c:v>0.48961805555555554</c:v>
                </c:pt>
                <c:pt idx="13510">
                  <c:v>0.48962962962962964</c:v>
                </c:pt>
                <c:pt idx="13511">
                  <c:v>0.48964120370370368</c:v>
                </c:pt>
                <c:pt idx="13512">
                  <c:v>0.48965277777777777</c:v>
                </c:pt>
                <c:pt idx="13513">
                  <c:v>0.48966435185185181</c:v>
                </c:pt>
                <c:pt idx="13514">
                  <c:v>0.48967592592592596</c:v>
                </c:pt>
                <c:pt idx="13515">
                  <c:v>0.4896875</c:v>
                </c:pt>
                <c:pt idx="13516">
                  <c:v>0.48969907407407409</c:v>
                </c:pt>
                <c:pt idx="13517">
                  <c:v>0.48971064814814813</c:v>
                </c:pt>
                <c:pt idx="13518">
                  <c:v>0.48972222222222223</c:v>
                </c:pt>
                <c:pt idx="13519">
                  <c:v>0.48973379629629626</c:v>
                </c:pt>
                <c:pt idx="13520">
                  <c:v>0.48974537037037041</c:v>
                </c:pt>
                <c:pt idx="13521">
                  <c:v>0.48975694444444445</c:v>
                </c:pt>
                <c:pt idx="13522">
                  <c:v>0.48976851851851855</c:v>
                </c:pt>
                <c:pt idx="13523">
                  <c:v>0.48978009259259259</c:v>
                </c:pt>
                <c:pt idx="13524">
                  <c:v>0.48979166666666668</c:v>
                </c:pt>
                <c:pt idx="13525">
                  <c:v>0.48980324074074072</c:v>
                </c:pt>
                <c:pt idx="13526">
                  <c:v>0.48981481481481487</c:v>
                </c:pt>
                <c:pt idx="13527">
                  <c:v>0.48982638888888891</c:v>
                </c:pt>
                <c:pt idx="13528">
                  <c:v>0.48983796296296295</c:v>
                </c:pt>
                <c:pt idx="13529">
                  <c:v>0.48984953703703704</c:v>
                </c:pt>
                <c:pt idx="13530">
                  <c:v>0.48986111111111108</c:v>
                </c:pt>
                <c:pt idx="13531">
                  <c:v>0.48987268518518517</c:v>
                </c:pt>
                <c:pt idx="13532">
                  <c:v>0.48988425925925921</c:v>
                </c:pt>
                <c:pt idx="13533">
                  <c:v>0.48989583333333336</c:v>
                </c:pt>
                <c:pt idx="13534">
                  <c:v>0.4899074074074074</c:v>
                </c:pt>
                <c:pt idx="13535">
                  <c:v>0.4899189814814815</c:v>
                </c:pt>
                <c:pt idx="13536">
                  <c:v>0.48993055555555554</c:v>
                </c:pt>
                <c:pt idx="13537">
                  <c:v>0.48994212962962963</c:v>
                </c:pt>
                <c:pt idx="13538">
                  <c:v>0.48995370370370367</c:v>
                </c:pt>
                <c:pt idx="13539">
                  <c:v>0.48996527777777782</c:v>
                </c:pt>
                <c:pt idx="13540">
                  <c:v>0.48997685185185186</c:v>
                </c:pt>
                <c:pt idx="13541">
                  <c:v>0.48998842592592595</c:v>
                </c:pt>
                <c:pt idx="13542">
                  <c:v>0.49</c:v>
                </c:pt>
                <c:pt idx="13543">
                  <c:v>0.49001157407407409</c:v>
                </c:pt>
                <c:pt idx="13544">
                  <c:v>0.49002314814814812</c:v>
                </c:pt>
                <c:pt idx="13545">
                  <c:v>0.49003472222222227</c:v>
                </c:pt>
                <c:pt idx="13546">
                  <c:v>0.49004629629629631</c:v>
                </c:pt>
                <c:pt idx="13547">
                  <c:v>0.49005787037037035</c:v>
                </c:pt>
                <c:pt idx="13548">
                  <c:v>0.49006944444444445</c:v>
                </c:pt>
                <c:pt idx="13549">
                  <c:v>0.49008101851851849</c:v>
                </c:pt>
                <c:pt idx="13550">
                  <c:v>0.49009259259259258</c:v>
                </c:pt>
                <c:pt idx="13551">
                  <c:v>0.49010416666666662</c:v>
                </c:pt>
                <c:pt idx="13552">
                  <c:v>0.49011574074074077</c:v>
                </c:pt>
                <c:pt idx="13553">
                  <c:v>0.49012731481481481</c:v>
                </c:pt>
                <c:pt idx="13554">
                  <c:v>0.4901388888888889</c:v>
                </c:pt>
                <c:pt idx="13555">
                  <c:v>0.49015046296296294</c:v>
                </c:pt>
                <c:pt idx="13556">
                  <c:v>0.49016203703703703</c:v>
                </c:pt>
                <c:pt idx="13557">
                  <c:v>0.49017361111111107</c:v>
                </c:pt>
                <c:pt idx="13558">
                  <c:v>0.49018518518518522</c:v>
                </c:pt>
                <c:pt idx="13559">
                  <c:v>0.49019675925925926</c:v>
                </c:pt>
                <c:pt idx="13560">
                  <c:v>0.49020833333333336</c:v>
                </c:pt>
                <c:pt idx="13561">
                  <c:v>0.4902199074074074</c:v>
                </c:pt>
                <c:pt idx="13562">
                  <c:v>0.49023148148148149</c:v>
                </c:pt>
                <c:pt idx="13563">
                  <c:v>0.49024305555555553</c:v>
                </c:pt>
                <c:pt idx="13564">
                  <c:v>0.49025462962962968</c:v>
                </c:pt>
                <c:pt idx="13565">
                  <c:v>0.49026620370370372</c:v>
                </c:pt>
                <c:pt idx="13566">
                  <c:v>0.49027777777777781</c:v>
                </c:pt>
                <c:pt idx="13567">
                  <c:v>0.49028935185185185</c:v>
                </c:pt>
                <c:pt idx="13568">
                  <c:v>0.49030092592592589</c:v>
                </c:pt>
                <c:pt idx="13569">
                  <c:v>0.49031249999999998</c:v>
                </c:pt>
                <c:pt idx="13570">
                  <c:v>0.49032407407407402</c:v>
                </c:pt>
                <c:pt idx="13571">
                  <c:v>0.49033564814814817</c:v>
                </c:pt>
                <c:pt idx="13572">
                  <c:v>0.49034722222222221</c:v>
                </c:pt>
                <c:pt idx="13573">
                  <c:v>0.49035879629629631</c:v>
                </c:pt>
                <c:pt idx="13574">
                  <c:v>0.49037037037037035</c:v>
                </c:pt>
                <c:pt idx="13575">
                  <c:v>0.49038194444444444</c:v>
                </c:pt>
                <c:pt idx="13576">
                  <c:v>0.49039351851851848</c:v>
                </c:pt>
                <c:pt idx="13577">
                  <c:v>0.49040509259259263</c:v>
                </c:pt>
                <c:pt idx="13578">
                  <c:v>0.49041666666666667</c:v>
                </c:pt>
                <c:pt idx="13579">
                  <c:v>0.49042824074074076</c:v>
                </c:pt>
                <c:pt idx="13580">
                  <c:v>0.4904398148148148</c:v>
                </c:pt>
                <c:pt idx="13581">
                  <c:v>0.4904513888888889</c:v>
                </c:pt>
                <c:pt idx="13582">
                  <c:v>0.49046296296296293</c:v>
                </c:pt>
                <c:pt idx="13583">
                  <c:v>0.49047453703703708</c:v>
                </c:pt>
                <c:pt idx="13584">
                  <c:v>0.49048611111111112</c:v>
                </c:pt>
                <c:pt idx="13585">
                  <c:v>0.49049768518518522</c:v>
                </c:pt>
                <c:pt idx="13586">
                  <c:v>0.49050925925925926</c:v>
                </c:pt>
                <c:pt idx="13587">
                  <c:v>0.49052083333333335</c:v>
                </c:pt>
                <c:pt idx="13588">
                  <c:v>0.49053240740740739</c:v>
                </c:pt>
                <c:pt idx="13589">
                  <c:v>0.49054398148148143</c:v>
                </c:pt>
                <c:pt idx="13590">
                  <c:v>0.49055555555555558</c:v>
                </c:pt>
                <c:pt idx="13591">
                  <c:v>0.49056712962962962</c:v>
                </c:pt>
                <c:pt idx="13592">
                  <c:v>0.49057870370370371</c:v>
                </c:pt>
                <c:pt idx="13593">
                  <c:v>0.49059027777777775</c:v>
                </c:pt>
                <c:pt idx="13594">
                  <c:v>0.49060185185185184</c:v>
                </c:pt>
                <c:pt idx="13595">
                  <c:v>0.49061342592592588</c:v>
                </c:pt>
                <c:pt idx="13596">
                  <c:v>0.49062500000000003</c:v>
                </c:pt>
                <c:pt idx="13597">
                  <c:v>0.49063657407407407</c:v>
                </c:pt>
                <c:pt idx="13598">
                  <c:v>0.49064814814814817</c:v>
                </c:pt>
                <c:pt idx="13599">
                  <c:v>0.49065972222222221</c:v>
                </c:pt>
                <c:pt idx="13600">
                  <c:v>0.4906712962962963</c:v>
                </c:pt>
                <c:pt idx="13601">
                  <c:v>0.49068287037037034</c:v>
                </c:pt>
                <c:pt idx="13602">
                  <c:v>0.49069444444444449</c:v>
                </c:pt>
                <c:pt idx="13603">
                  <c:v>0.49070601851851853</c:v>
                </c:pt>
                <c:pt idx="13604">
                  <c:v>0.49071759259259262</c:v>
                </c:pt>
                <c:pt idx="13605">
                  <c:v>0.49072916666666666</c:v>
                </c:pt>
                <c:pt idx="13606">
                  <c:v>0.49074074074074076</c:v>
                </c:pt>
                <c:pt idx="13607">
                  <c:v>0.49075231481481479</c:v>
                </c:pt>
                <c:pt idx="13608">
                  <c:v>0.49076388888888894</c:v>
                </c:pt>
                <c:pt idx="13609">
                  <c:v>0.49077546296296298</c:v>
                </c:pt>
                <c:pt idx="13610">
                  <c:v>0.49078703703703702</c:v>
                </c:pt>
                <c:pt idx="13611">
                  <c:v>0.49079861111111112</c:v>
                </c:pt>
                <c:pt idx="13612">
                  <c:v>0.49081018518518515</c:v>
                </c:pt>
                <c:pt idx="13613">
                  <c:v>0.49082175925925925</c:v>
                </c:pt>
                <c:pt idx="13614">
                  <c:v>0.49083333333333329</c:v>
                </c:pt>
                <c:pt idx="13615">
                  <c:v>0.49084490740740744</c:v>
                </c:pt>
                <c:pt idx="13616">
                  <c:v>0.49085648148148148</c:v>
                </c:pt>
                <c:pt idx="13617">
                  <c:v>0.49086805555555557</c:v>
                </c:pt>
                <c:pt idx="13618">
                  <c:v>0.49087962962962961</c:v>
                </c:pt>
                <c:pt idx="13619">
                  <c:v>0.4908912037037037</c:v>
                </c:pt>
                <c:pt idx="13620">
                  <c:v>0.49090277777777774</c:v>
                </c:pt>
                <c:pt idx="13621">
                  <c:v>0.49091435185185189</c:v>
                </c:pt>
                <c:pt idx="13622">
                  <c:v>0.49092592592592593</c:v>
                </c:pt>
                <c:pt idx="13623">
                  <c:v>0.49093750000000003</c:v>
                </c:pt>
                <c:pt idx="13624">
                  <c:v>0.49094907407407407</c:v>
                </c:pt>
                <c:pt idx="13625">
                  <c:v>0.49096064814814816</c:v>
                </c:pt>
                <c:pt idx="13626">
                  <c:v>0.4909722222222222</c:v>
                </c:pt>
                <c:pt idx="13627">
                  <c:v>0.49098379629629635</c:v>
                </c:pt>
                <c:pt idx="13628">
                  <c:v>0.49099537037037039</c:v>
                </c:pt>
                <c:pt idx="13629">
                  <c:v>0.49100694444444443</c:v>
                </c:pt>
                <c:pt idx="13630">
                  <c:v>0.49101851851851852</c:v>
                </c:pt>
                <c:pt idx="13631">
                  <c:v>0.49103009259259256</c:v>
                </c:pt>
                <c:pt idx="13632">
                  <c:v>0.49104166666666665</c:v>
                </c:pt>
                <c:pt idx="13633">
                  <c:v>0.49105324074074069</c:v>
                </c:pt>
                <c:pt idx="13634">
                  <c:v>0.49106481481481484</c:v>
                </c:pt>
                <c:pt idx="13635">
                  <c:v>0.49107638888888888</c:v>
                </c:pt>
                <c:pt idx="13636">
                  <c:v>0.49108796296296298</c:v>
                </c:pt>
                <c:pt idx="13637">
                  <c:v>0.49109953703703701</c:v>
                </c:pt>
                <c:pt idx="13638">
                  <c:v>0.49111111111111111</c:v>
                </c:pt>
                <c:pt idx="13639">
                  <c:v>0.49112268518518515</c:v>
                </c:pt>
                <c:pt idx="13640">
                  <c:v>0.4911342592592593</c:v>
                </c:pt>
                <c:pt idx="13641">
                  <c:v>0.49114583333333334</c:v>
                </c:pt>
                <c:pt idx="13642">
                  <c:v>0.49115740740740743</c:v>
                </c:pt>
                <c:pt idx="13643">
                  <c:v>0.49116898148148147</c:v>
                </c:pt>
                <c:pt idx="13644">
                  <c:v>0.49118055555555556</c:v>
                </c:pt>
                <c:pt idx="13645">
                  <c:v>0.4911921296296296</c:v>
                </c:pt>
                <c:pt idx="13646">
                  <c:v>0.49120370370370375</c:v>
                </c:pt>
                <c:pt idx="13647">
                  <c:v>0.49121527777777779</c:v>
                </c:pt>
                <c:pt idx="13648">
                  <c:v>0.49122685185185189</c:v>
                </c:pt>
                <c:pt idx="13649">
                  <c:v>0.49123842592592593</c:v>
                </c:pt>
                <c:pt idx="13650">
                  <c:v>0.49124999999999996</c:v>
                </c:pt>
                <c:pt idx="13651">
                  <c:v>0.49126157407407406</c:v>
                </c:pt>
                <c:pt idx="13652">
                  <c:v>0.4912731481481481</c:v>
                </c:pt>
                <c:pt idx="13653">
                  <c:v>0.49128472222222225</c:v>
                </c:pt>
                <c:pt idx="13654">
                  <c:v>0.49129629629629629</c:v>
                </c:pt>
                <c:pt idx="13655">
                  <c:v>0.49130787037037038</c:v>
                </c:pt>
                <c:pt idx="13656">
                  <c:v>0.49131944444444442</c:v>
                </c:pt>
                <c:pt idx="13657">
                  <c:v>0.49133101851851851</c:v>
                </c:pt>
                <c:pt idx="13658">
                  <c:v>0.49134259259259255</c:v>
                </c:pt>
                <c:pt idx="13659">
                  <c:v>0.4913541666666667</c:v>
                </c:pt>
                <c:pt idx="13660">
                  <c:v>0.49136574074074074</c:v>
                </c:pt>
                <c:pt idx="13661">
                  <c:v>0.49137731481481484</c:v>
                </c:pt>
                <c:pt idx="13662">
                  <c:v>0.49138888888888888</c:v>
                </c:pt>
                <c:pt idx="13663">
                  <c:v>0.49140046296296297</c:v>
                </c:pt>
                <c:pt idx="13664">
                  <c:v>0.49141203703703701</c:v>
                </c:pt>
                <c:pt idx="13665">
                  <c:v>0.49142361111111116</c:v>
                </c:pt>
                <c:pt idx="13666">
                  <c:v>0.4914351851851852</c:v>
                </c:pt>
                <c:pt idx="13667">
                  <c:v>0.49144675925925929</c:v>
                </c:pt>
                <c:pt idx="13668">
                  <c:v>0.49145833333333333</c:v>
                </c:pt>
                <c:pt idx="13669">
                  <c:v>0.49146990740740742</c:v>
                </c:pt>
                <c:pt idx="13670">
                  <c:v>0.49148148148148146</c:v>
                </c:pt>
                <c:pt idx="13671">
                  <c:v>0.4914930555555555</c:v>
                </c:pt>
                <c:pt idx="13672">
                  <c:v>0.49150462962962965</c:v>
                </c:pt>
                <c:pt idx="13673">
                  <c:v>0.49151620370370369</c:v>
                </c:pt>
                <c:pt idx="13674">
                  <c:v>0.49152777777777779</c:v>
                </c:pt>
                <c:pt idx="13675">
                  <c:v>0.49153935185185182</c:v>
                </c:pt>
                <c:pt idx="13676">
                  <c:v>0.49155092592592592</c:v>
                </c:pt>
                <c:pt idx="13677">
                  <c:v>0.49156249999999996</c:v>
                </c:pt>
                <c:pt idx="13678">
                  <c:v>0.49157407407407411</c:v>
                </c:pt>
                <c:pt idx="13679">
                  <c:v>0.49158564814814815</c:v>
                </c:pt>
                <c:pt idx="13680">
                  <c:v>0.49159722222222224</c:v>
                </c:pt>
                <c:pt idx="13681">
                  <c:v>0.49160879629629628</c:v>
                </c:pt>
                <c:pt idx="13682">
                  <c:v>0.49162037037037037</c:v>
                </c:pt>
                <c:pt idx="13683">
                  <c:v>0.49163194444444441</c:v>
                </c:pt>
                <c:pt idx="13684">
                  <c:v>0.49164351851851856</c:v>
                </c:pt>
                <c:pt idx="13685">
                  <c:v>0.4916550925925926</c:v>
                </c:pt>
                <c:pt idx="13686">
                  <c:v>0.4916666666666667</c:v>
                </c:pt>
                <c:pt idx="13687">
                  <c:v>0.49167824074074074</c:v>
                </c:pt>
                <c:pt idx="13688">
                  <c:v>0.49168981481481483</c:v>
                </c:pt>
                <c:pt idx="13689">
                  <c:v>0.49170138888888887</c:v>
                </c:pt>
                <c:pt idx="13690">
                  <c:v>0.49171296296296302</c:v>
                </c:pt>
                <c:pt idx="13691">
                  <c:v>0.49172453703703706</c:v>
                </c:pt>
                <c:pt idx="13692">
                  <c:v>0.4917361111111111</c:v>
                </c:pt>
                <c:pt idx="13693">
                  <c:v>0.49174768518518519</c:v>
                </c:pt>
                <c:pt idx="13694">
                  <c:v>0.49175925925925923</c:v>
                </c:pt>
                <c:pt idx="13695">
                  <c:v>0.49177083333333332</c:v>
                </c:pt>
                <c:pt idx="13696">
                  <c:v>0.49178240740740736</c:v>
                </c:pt>
                <c:pt idx="13697">
                  <c:v>0.49179398148148151</c:v>
                </c:pt>
                <c:pt idx="13698">
                  <c:v>0.49180555555555555</c:v>
                </c:pt>
                <c:pt idx="13699">
                  <c:v>0.49181712962962965</c:v>
                </c:pt>
                <c:pt idx="13700">
                  <c:v>0.49182870370370368</c:v>
                </c:pt>
                <c:pt idx="13701">
                  <c:v>0.49184027777777778</c:v>
                </c:pt>
                <c:pt idx="13702">
                  <c:v>0.49185185185185182</c:v>
                </c:pt>
                <c:pt idx="13703">
                  <c:v>0.49186342592592597</c:v>
                </c:pt>
                <c:pt idx="13704">
                  <c:v>0.49187500000000001</c:v>
                </c:pt>
                <c:pt idx="13705">
                  <c:v>0.4918865740740741</c:v>
                </c:pt>
                <c:pt idx="13706">
                  <c:v>0.49189814814814814</c:v>
                </c:pt>
                <c:pt idx="13707">
                  <c:v>0.49190972222222223</c:v>
                </c:pt>
                <c:pt idx="13708">
                  <c:v>0.49192129629629627</c:v>
                </c:pt>
                <c:pt idx="13709">
                  <c:v>0.49193287037037042</c:v>
                </c:pt>
                <c:pt idx="13710">
                  <c:v>0.49194444444444446</c:v>
                </c:pt>
                <c:pt idx="13711">
                  <c:v>0.4919560185185185</c:v>
                </c:pt>
                <c:pt idx="13712">
                  <c:v>0.4919675925925926</c:v>
                </c:pt>
                <c:pt idx="13713">
                  <c:v>0.49197916666666663</c:v>
                </c:pt>
                <c:pt idx="13714">
                  <c:v>0.49199074074074073</c:v>
                </c:pt>
                <c:pt idx="13715">
                  <c:v>0.49200231481481477</c:v>
                </c:pt>
                <c:pt idx="13716">
                  <c:v>0.49201388888888892</c:v>
                </c:pt>
                <c:pt idx="13717">
                  <c:v>0.49202546296296296</c:v>
                </c:pt>
                <c:pt idx="13718">
                  <c:v>0.49203703703703705</c:v>
                </c:pt>
                <c:pt idx="13719">
                  <c:v>0.49204861111111109</c:v>
                </c:pt>
                <c:pt idx="13720">
                  <c:v>0.49206018518518518</c:v>
                </c:pt>
                <c:pt idx="13721">
                  <c:v>0.49207175925925922</c:v>
                </c:pt>
                <c:pt idx="13722">
                  <c:v>0.49208333333333337</c:v>
                </c:pt>
                <c:pt idx="13723">
                  <c:v>0.49209490740740741</c:v>
                </c:pt>
                <c:pt idx="13724">
                  <c:v>0.49210648148148151</c:v>
                </c:pt>
                <c:pt idx="13725">
                  <c:v>0.49211805555555554</c:v>
                </c:pt>
                <c:pt idx="13726">
                  <c:v>0.49212962962962964</c:v>
                </c:pt>
                <c:pt idx="13727">
                  <c:v>0.49214120370370368</c:v>
                </c:pt>
                <c:pt idx="13728">
                  <c:v>0.49215277777777783</c:v>
                </c:pt>
                <c:pt idx="13729">
                  <c:v>0.49216435185185187</c:v>
                </c:pt>
                <c:pt idx="13730">
                  <c:v>0.49217592592592596</c:v>
                </c:pt>
                <c:pt idx="13731">
                  <c:v>0.4921875</c:v>
                </c:pt>
                <c:pt idx="13732">
                  <c:v>0.49219907407407404</c:v>
                </c:pt>
                <c:pt idx="13733">
                  <c:v>0.49221064814814813</c:v>
                </c:pt>
                <c:pt idx="13734">
                  <c:v>0.49222222222222217</c:v>
                </c:pt>
                <c:pt idx="13735">
                  <c:v>0.49223379629629632</c:v>
                </c:pt>
                <c:pt idx="13736">
                  <c:v>0.49224537037037036</c:v>
                </c:pt>
                <c:pt idx="13737">
                  <c:v>0.49225694444444446</c:v>
                </c:pt>
                <c:pt idx="13738">
                  <c:v>0.49226851851851849</c:v>
                </c:pt>
                <c:pt idx="13739">
                  <c:v>0.49228009259259259</c:v>
                </c:pt>
                <c:pt idx="13740">
                  <c:v>0.49229166666666663</c:v>
                </c:pt>
                <c:pt idx="13741">
                  <c:v>0.49230324074074078</c:v>
                </c:pt>
                <c:pt idx="13742">
                  <c:v>0.49231481481481482</c:v>
                </c:pt>
                <c:pt idx="13743">
                  <c:v>0.49232638888888891</c:v>
                </c:pt>
                <c:pt idx="13744">
                  <c:v>0.49233796296296295</c:v>
                </c:pt>
                <c:pt idx="13745">
                  <c:v>0.49234953703703704</c:v>
                </c:pt>
                <c:pt idx="13746">
                  <c:v>0.49236111111111108</c:v>
                </c:pt>
                <c:pt idx="13747">
                  <c:v>0.49237268518518523</c:v>
                </c:pt>
                <c:pt idx="13748">
                  <c:v>0.49238425925925927</c:v>
                </c:pt>
                <c:pt idx="13749">
                  <c:v>0.49239583333333337</c:v>
                </c:pt>
                <c:pt idx="13750">
                  <c:v>0.4924074074074074</c:v>
                </c:pt>
                <c:pt idx="13751">
                  <c:v>0.4924189814814815</c:v>
                </c:pt>
                <c:pt idx="13752">
                  <c:v>0.49243055555555554</c:v>
                </c:pt>
                <c:pt idx="13753">
                  <c:v>0.49244212962962958</c:v>
                </c:pt>
                <c:pt idx="13754">
                  <c:v>0.49245370370370373</c:v>
                </c:pt>
                <c:pt idx="13755">
                  <c:v>0.49246527777777777</c:v>
                </c:pt>
                <c:pt idx="13756">
                  <c:v>0.49247685185185186</c:v>
                </c:pt>
                <c:pt idx="13757">
                  <c:v>0.4924884259259259</c:v>
                </c:pt>
                <c:pt idx="13758">
                  <c:v>0.49249999999999999</c:v>
                </c:pt>
                <c:pt idx="13759">
                  <c:v>0.49251157407407403</c:v>
                </c:pt>
                <c:pt idx="13760">
                  <c:v>0.49252314814814818</c:v>
                </c:pt>
                <c:pt idx="13761">
                  <c:v>0.49253472222222222</c:v>
                </c:pt>
                <c:pt idx="13762">
                  <c:v>0.49254629629629632</c:v>
                </c:pt>
                <c:pt idx="13763">
                  <c:v>0.49255787037037035</c:v>
                </c:pt>
                <c:pt idx="13764">
                  <c:v>0.49256944444444445</c:v>
                </c:pt>
                <c:pt idx="13765">
                  <c:v>0.49258101851851849</c:v>
                </c:pt>
                <c:pt idx="13766">
                  <c:v>0.49259259259259264</c:v>
                </c:pt>
                <c:pt idx="13767">
                  <c:v>0.49260416666666668</c:v>
                </c:pt>
                <c:pt idx="13768">
                  <c:v>0.49261574074074077</c:v>
                </c:pt>
                <c:pt idx="13769">
                  <c:v>0.49262731481481481</c:v>
                </c:pt>
                <c:pt idx="13770">
                  <c:v>0.4926388888888889</c:v>
                </c:pt>
                <c:pt idx="13771">
                  <c:v>0.49265046296296294</c:v>
                </c:pt>
                <c:pt idx="13772">
                  <c:v>0.49266203703703698</c:v>
                </c:pt>
                <c:pt idx="13773">
                  <c:v>0.49267361111111113</c:v>
                </c:pt>
                <c:pt idx="13774">
                  <c:v>0.49268518518518517</c:v>
                </c:pt>
                <c:pt idx="13775">
                  <c:v>0.49269675925925926</c:v>
                </c:pt>
                <c:pt idx="13776">
                  <c:v>0.4927083333333333</c:v>
                </c:pt>
                <c:pt idx="13777">
                  <c:v>0.4927199074074074</c:v>
                </c:pt>
                <c:pt idx="13778">
                  <c:v>0.49273148148148144</c:v>
                </c:pt>
                <c:pt idx="13779">
                  <c:v>0.49274305555555559</c:v>
                </c:pt>
                <c:pt idx="13780">
                  <c:v>0.49275462962962963</c:v>
                </c:pt>
                <c:pt idx="13781">
                  <c:v>0.49276620370370372</c:v>
                </c:pt>
                <c:pt idx="13782">
                  <c:v>0.49277777777777776</c:v>
                </c:pt>
                <c:pt idx="13783">
                  <c:v>0.49278935185185185</c:v>
                </c:pt>
                <c:pt idx="13784">
                  <c:v>0.49280092592592589</c:v>
                </c:pt>
                <c:pt idx="13785">
                  <c:v>0.49281250000000004</c:v>
                </c:pt>
                <c:pt idx="13786">
                  <c:v>0.49282407407407408</c:v>
                </c:pt>
                <c:pt idx="13787">
                  <c:v>0.49283564814814818</c:v>
                </c:pt>
                <c:pt idx="13788">
                  <c:v>0.49284722222222221</c:v>
                </c:pt>
                <c:pt idx="13789">
                  <c:v>0.49285879629629631</c:v>
                </c:pt>
                <c:pt idx="13790">
                  <c:v>0.49287037037037035</c:v>
                </c:pt>
                <c:pt idx="13791">
                  <c:v>0.4928819444444445</c:v>
                </c:pt>
                <c:pt idx="13792">
                  <c:v>0.49289351851851854</c:v>
                </c:pt>
                <c:pt idx="13793">
                  <c:v>0.49290509259259258</c:v>
                </c:pt>
                <c:pt idx="13794">
                  <c:v>0.49291666666666667</c:v>
                </c:pt>
                <c:pt idx="13795">
                  <c:v>0.49292824074074071</c:v>
                </c:pt>
                <c:pt idx="13796">
                  <c:v>0.4929398148148148</c:v>
                </c:pt>
                <c:pt idx="13797">
                  <c:v>0.49295138888888884</c:v>
                </c:pt>
                <c:pt idx="13798">
                  <c:v>0.49296296296296299</c:v>
                </c:pt>
                <c:pt idx="13799">
                  <c:v>0.49297453703703703</c:v>
                </c:pt>
                <c:pt idx="13800">
                  <c:v>0.49298611111111112</c:v>
                </c:pt>
                <c:pt idx="13801">
                  <c:v>0.49299768518518516</c:v>
                </c:pt>
                <c:pt idx="13802">
                  <c:v>0.49300925925925926</c:v>
                </c:pt>
                <c:pt idx="13803">
                  <c:v>0.4930208333333333</c:v>
                </c:pt>
                <c:pt idx="13804">
                  <c:v>0.49303240740740745</c:v>
                </c:pt>
                <c:pt idx="13805">
                  <c:v>0.49304398148148149</c:v>
                </c:pt>
                <c:pt idx="13806">
                  <c:v>0.49305555555555558</c:v>
                </c:pt>
                <c:pt idx="13807">
                  <c:v>0.49306712962962962</c:v>
                </c:pt>
                <c:pt idx="13808">
                  <c:v>0.49307870370370371</c:v>
                </c:pt>
                <c:pt idx="13809">
                  <c:v>0.49309027777777775</c:v>
                </c:pt>
                <c:pt idx="13810">
                  <c:v>0.4931018518518519</c:v>
                </c:pt>
                <c:pt idx="13811">
                  <c:v>0.49311342592592594</c:v>
                </c:pt>
                <c:pt idx="13812">
                  <c:v>0.49312500000000004</c:v>
                </c:pt>
                <c:pt idx="13813">
                  <c:v>0.49313657407407407</c:v>
                </c:pt>
                <c:pt idx="13814">
                  <c:v>0.49314814814814811</c:v>
                </c:pt>
                <c:pt idx="13815">
                  <c:v>0.49315972222222221</c:v>
                </c:pt>
                <c:pt idx="13816">
                  <c:v>0.49317129629629625</c:v>
                </c:pt>
                <c:pt idx="13817">
                  <c:v>0.4931828703703704</c:v>
                </c:pt>
                <c:pt idx="13818">
                  <c:v>0.49319444444444444</c:v>
                </c:pt>
                <c:pt idx="13819">
                  <c:v>0.49320601851851853</c:v>
                </c:pt>
                <c:pt idx="13820">
                  <c:v>0.49321759259259257</c:v>
                </c:pt>
                <c:pt idx="13821">
                  <c:v>0.49322916666666666</c:v>
                </c:pt>
                <c:pt idx="13822">
                  <c:v>0.4932407407407407</c:v>
                </c:pt>
                <c:pt idx="13823">
                  <c:v>0.49325231481481485</c:v>
                </c:pt>
                <c:pt idx="13824">
                  <c:v>0.49326388888888889</c:v>
                </c:pt>
                <c:pt idx="13825">
                  <c:v>0.49327546296296299</c:v>
                </c:pt>
                <c:pt idx="13826">
                  <c:v>0.49328703703703702</c:v>
                </c:pt>
                <c:pt idx="13827">
                  <c:v>0.49329861111111112</c:v>
                </c:pt>
                <c:pt idx="13828">
                  <c:v>0.49331018518518516</c:v>
                </c:pt>
                <c:pt idx="13829">
                  <c:v>0.49332175925925931</c:v>
                </c:pt>
                <c:pt idx="13830">
                  <c:v>0.49333333333333335</c:v>
                </c:pt>
                <c:pt idx="13831">
                  <c:v>0.49334490740740744</c:v>
                </c:pt>
                <c:pt idx="13832">
                  <c:v>0.49335648148148148</c:v>
                </c:pt>
                <c:pt idx="13833">
                  <c:v>0.49336805555555557</c:v>
                </c:pt>
                <c:pt idx="13834">
                  <c:v>0.49337962962962961</c:v>
                </c:pt>
                <c:pt idx="13835">
                  <c:v>0.49339120370370365</c:v>
                </c:pt>
                <c:pt idx="13836">
                  <c:v>0.4934027777777778</c:v>
                </c:pt>
                <c:pt idx="13837">
                  <c:v>0.49341435185185184</c:v>
                </c:pt>
                <c:pt idx="13838">
                  <c:v>0.49342592592592593</c:v>
                </c:pt>
                <c:pt idx="13839">
                  <c:v>0.49343749999999997</c:v>
                </c:pt>
                <c:pt idx="13840">
                  <c:v>0.49344907407407407</c:v>
                </c:pt>
                <c:pt idx="13841">
                  <c:v>0.49346064814814811</c:v>
                </c:pt>
                <c:pt idx="13842">
                  <c:v>0.49347222222222226</c:v>
                </c:pt>
                <c:pt idx="13843">
                  <c:v>0.4934837962962963</c:v>
                </c:pt>
                <c:pt idx="13844">
                  <c:v>0.49349537037037039</c:v>
                </c:pt>
                <c:pt idx="13845">
                  <c:v>0.49350694444444443</c:v>
                </c:pt>
                <c:pt idx="13846">
                  <c:v>0.49351851851851852</c:v>
                </c:pt>
                <c:pt idx="13847">
                  <c:v>0.49353009259259256</c:v>
                </c:pt>
                <c:pt idx="13848">
                  <c:v>0.49354166666666671</c:v>
                </c:pt>
                <c:pt idx="13849">
                  <c:v>0.49355324074074075</c:v>
                </c:pt>
                <c:pt idx="13850">
                  <c:v>0.49356481481481485</c:v>
                </c:pt>
                <c:pt idx="13851">
                  <c:v>0.49357638888888888</c:v>
                </c:pt>
                <c:pt idx="13852">
                  <c:v>0.49358796296296298</c:v>
                </c:pt>
                <c:pt idx="13853">
                  <c:v>0.49359953703703702</c:v>
                </c:pt>
                <c:pt idx="13854">
                  <c:v>0.49361111111111106</c:v>
                </c:pt>
                <c:pt idx="13855">
                  <c:v>0.49362268518518521</c:v>
                </c:pt>
                <c:pt idx="13856">
                  <c:v>0.49363425925925924</c:v>
                </c:pt>
                <c:pt idx="13857">
                  <c:v>0.49364583333333334</c:v>
                </c:pt>
                <c:pt idx="13858">
                  <c:v>0.49365740740740738</c:v>
                </c:pt>
                <c:pt idx="13859">
                  <c:v>0.49366898148148147</c:v>
                </c:pt>
                <c:pt idx="13860">
                  <c:v>0.49368055555555551</c:v>
                </c:pt>
                <c:pt idx="13861">
                  <c:v>0.49369212962962966</c:v>
                </c:pt>
                <c:pt idx="13862">
                  <c:v>0.4937037037037037</c:v>
                </c:pt>
                <c:pt idx="13863">
                  <c:v>0.49371527777777779</c:v>
                </c:pt>
                <c:pt idx="13864">
                  <c:v>0.49372685185185183</c:v>
                </c:pt>
                <c:pt idx="13865">
                  <c:v>0.49373842592592593</c:v>
                </c:pt>
                <c:pt idx="13866">
                  <c:v>0.49374999999999997</c:v>
                </c:pt>
                <c:pt idx="13867">
                  <c:v>0.49376157407407412</c:v>
                </c:pt>
                <c:pt idx="13868">
                  <c:v>0.49377314814814816</c:v>
                </c:pt>
                <c:pt idx="13869">
                  <c:v>0.49378472222222225</c:v>
                </c:pt>
                <c:pt idx="13870">
                  <c:v>0.49379629629629629</c:v>
                </c:pt>
                <c:pt idx="13871">
                  <c:v>0.49380787037037038</c:v>
                </c:pt>
                <c:pt idx="13872">
                  <c:v>0.49381944444444442</c:v>
                </c:pt>
                <c:pt idx="13873">
                  <c:v>0.49383101851851857</c:v>
                </c:pt>
                <c:pt idx="13874">
                  <c:v>0.49384259259259261</c:v>
                </c:pt>
                <c:pt idx="13875">
                  <c:v>0.49385416666666665</c:v>
                </c:pt>
                <c:pt idx="13876">
                  <c:v>0.49386574074074074</c:v>
                </c:pt>
                <c:pt idx="13877">
                  <c:v>0.49387731481481478</c:v>
                </c:pt>
                <c:pt idx="13878">
                  <c:v>0.49388888888888888</c:v>
                </c:pt>
                <c:pt idx="13879">
                  <c:v>0.49390046296296292</c:v>
                </c:pt>
                <c:pt idx="13880">
                  <c:v>0.49391203703703707</c:v>
                </c:pt>
                <c:pt idx="13881">
                  <c:v>0.4939236111111111</c:v>
                </c:pt>
                <c:pt idx="13882">
                  <c:v>0.4939351851851852</c:v>
                </c:pt>
                <c:pt idx="13883">
                  <c:v>0.49394675925925924</c:v>
                </c:pt>
                <c:pt idx="13884">
                  <c:v>0.49395833333333333</c:v>
                </c:pt>
                <c:pt idx="13885">
                  <c:v>0.49396990740740737</c:v>
                </c:pt>
                <c:pt idx="13886">
                  <c:v>0.49398148148148152</c:v>
                </c:pt>
                <c:pt idx="13887">
                  <c:v>0.49399305555555556</c:v>
                </c:pt>
                <c:pt idx="13888">
                  <c:v>0.49400462962962965</c:v>
                </c:pt>
                <c:pt idx="13889">
                  <c:v>0.49401620370370369</c:v>
                </c:pt>
                <c:pt idx="13890">
                  <c:v>0.49402777777777779</c:v>
                </c:pt>
                <c:pt idx="13891">
                  <c:v>0.49403935185185183</c:v>
                </c:pt>
                <c:pt idx="13892">
                  <c:v>0.49405092592592598</c:v>
                </c:pt>
                <c:pt idx="13893">
                  <c:v>0.49406250000000002</c:v>
                </c:pt>
                <c:pt idx="13894">
                  <c:v>0.49407407407407411</c:v>
                </c:pt>
                <c:pt idx="13895">
                  <c:v>0.49408564814814815</c:v>
                </c:pt>
                <c:pt idx="13896">
                  <c:v>0.49409722222222219</c:v>
                </c:pt>
                <c:pt idx="13897">
                  <c:v>0.49410879629629628</c:v>
                </c:pt>
                <c:pt idx="13898">
                  <c:v>0.49412037037037032</c:v>
                </c:pt>
                <c:pt idx="13899">
                  <c:v>0.49413194444444447</c:v>
                </c:pt>
                <c:pt idx="13900">
                  <c:v>0.49414351851851851</c:v>
                </c:pt>
                <c:pt idx="13901">
                  <c:v>0.4941550925925926</c:v>
                </c:pt>
                <c:pt idx="13902">
                  <c:v>0.49416666666666664</c:v>
                </c:pt>
                <c:pt idx="13903">
                  <c:v>0.49417824074074074</c:v>
                </c:pt>
                <c:pt idx="13904">
                  <c:v>0.49418981481481478</c:v>
                </c:pt>
                <c:pt idx="13905">
                  <c:v>0.49420138888888893</c:v>
                </c:pt>
                <c:pt idx="13906">
                  <c:v>0.49421296296296297</c:v>
                </c:pt>
                <c:pt idx="13907">
                  <c:v>0.49422453703703706</c:v>
                </c:pt>
                <c:pt idx="13908">
                  <c:v>0.4942361111111111</c:v>
                </c:pt>
                <c:pt idx="13909">
                  <c:v>0.49424768518518519</c:v>
                </c:pt>
                <c:pt idx="13910">
                  <c:v>0.49425925925925923</c:v>
                </c:pt>
                <c:pt idx="13911">
                  <c:v>0.49427083333333338</c:v>
                </c:pt>
                <c:pt idx="13912">
                  <c:v>0.49428240740740742</c:v>
                </c:pt>
                <c:pt idx="13913">
                  <c:v>0.49429398148148151</c:v>
                </c:pt>
                <c:pt idx="13914">
                  <c:v>0.49430555555555555</c:v>
                </c:pt>
                <c:pt idx="13915">
                  <c:v>0.49431712962962965</c:v>
                </c:pt>
                <c:pt idx="13916">
                  <c:v>0.49432870370370369</c:v>
                </c:pt>
                <c:pt idx="13917">
                  <c:v>0.49434027777777773</c:v>
                </c:pt>
                <c:pt idx="13918">
                  <c:v>0.49435185185185188</c:v>
                </c:pt>
                <c:pt idx="13919">
                  <c:v>0.49436342592592591</c:v>
                </c:pt>
                <c:pt idx="13920">
                  <c:v>0.49437500000000001</c:v>
                </c:pt>
                <c:pt idx="13921">
                  <c:v>0.49438657407407405</c:v>
                </c:pt>
                <c:pt idx="13922">
                  <c:v>0.49439814814814814</c:v>
                </c:pt>
                <c:pt idx="13923">
                  <c:v>0.49440972222222218</c:v>
                </c:pt>
                <c:pt idx="13924">
                  <c:v>0.49442129629629633</c:v>
                </c:pt>
                <c:pt idx="13925">
                  <c:v>0.49443287037037037</c:v>
                </c:pt>
                <c:pt idx="13926">
                  <c:v>0.49444444444444446</c:v>
                </c:pt>
                <c:pt idx="13927">
                  <c:v>0.4944560185185185</c:v>
                </c:pt>
                <c:pt idx="13928">
                  <c:v>0.4944675925925926</c:v>
                </c:pt>
                <c:pt idx="13929">
                  <c:v>0.49447916666666664</c:v>
                </c:pt>
                <c:pt idx="13930">
                  <c:v>0.49449074074074079</c:v>
                </c:pt>
                <c:pt idx="13931">
                  <c:v>0.49450231481481483</c:v>
                </c:pt>
                <c:pt idx="13932">
                  <c:v>0.49451388888888892</c:v>
                </c:pt>
                <c:pt idx="13933">
                  <c:v>0.49452546296296296</c:v>
                </c:pt>
                <c:pt idx="13934">
                  <c:v>0.49453703703703705</c:v>
                </c:pt>
                <c:pt idx="13935">
                  <c:v>0.49454861111111109</c:v>
                </c:pt>
                <c:pt idx="13936">
                  <c:v>0.49456018518518513</c:v>
                </c:pt>
                <c:pt idx="13937">
                  <c:v>0.49457175925925928</c:v>
                </c:pt>
                <c:pt idx="13938">
                  <c:v>0.49458333333333332</c:v>
                </c:pt>
                <c:pt idx="13939">
                  <c:v>0.49459490740740741</c:v>
                </c:pt>
                <c:pt idx="13940">
                  <c:v>0.49460648148148145</c:v>
                </c:pt>
                <c:pt idx="13941">
                  <c:v>0.49461805555555555</c:v>
                </c:pt>
                <c:pt idx="13942">
                  <c:v>0.49462962962962959</c:v>
                </c:pt>
                <c:pt idx="13943">
                  <c:v>0.49464120370370374</c:v>
                </c:pt>
                <c:pt idx="13944">
                  <c:v>0.49465277777777777</c:v>
                </c:pt>
                <c:pt idx="13945">
                  <c:v>0.49466435185185187</c:v>
                </c:pt>
                <c:pt idx="13946">
                  <c:v>0.49467592592592591</c:v>
                </c:pt>
                <c:pt idx="13947">
                  <c:v>0.4946875</c:v>
                </c:pt>
                <c:pt idx="13948">
                  <c:v>0.49469907407407404</c:v>
                </c:pt>
                <c:pt idx="13949">
                  <c:v>0.49471064814814819</c:v>
                </c:pt>
                <c:pt idx="13950">
                  <c:v>0.49472222222222223</c:v>
                </c:pt>
                <c:pt idx="13951">
                  <c:v>0.49473379629629632</c:v>
                </c:pt>
                <c:pt idx="13952">
                  <c:v>0.49474537037037036</c:v>
                </c:pt>
                <c:pt idx="13953">
                  <c:v>0.49475694444444446</c:v>
                </c:pt>
                <c:pt idx="13954">
                  <c:v>0.4947685185185185</c:v>
                </c:pt>
                <c:pt idx="13955">
                  <c:v>0.49478009259259265</c:v>
                </c:pt>
                <c:pt idx="13956">
                  <c:v>0.49479166666666669</c:v>
                </c:pt>
                <c:pt idx="13957">
                  <c:v>0.49480324074074072</c:v>
                </c:pt>
                <c:pt idx="13958">
                  <c:v>0.49481481481481482</c:v>
                </c:pt>
                <c:pt idx="13959">
                  <c:v>0.49482638888888886</c:v>
                </c:pt>
                <c:pt idx="13960">
                  <c:v>0.49483796296296295</c:v>
                </c:pt>
                <c:pt idx="13961">
                  <c:v>0.49484953703703699</c:v>
                </c:pt>
                <c:pt idx="13962">
                  <c:v>0.49486111111111114</c:v>
                </c:pt>
                <c:pt idx="13963">
                  <c:v>0.49487268518518518</c:v>
                </c:pt>
                <c:pt idx="13964">
                  <c:v>0.49488425925925927</c:v>
                </c:pt>
                <c:pt idx="13965">
                  <c:v>0.49489583333333331</c:v>
                </c:pt>
                <c:pt idx="13966">
                  <c:v>0.49490740740740741</c:v>
                </c:pt>
                <c:pt idx="13967">
                  <c:v>0.49491898148148145</c:v>
                </c:pt>
                <c:pt idx="13968">
                  <c:v>0.4949305555555556</c:v>
                </c:pt>
                <c:pt idx="13969">
                  <c:v>0.49494212962962963</c:v>
                </c:pt>
                <c:pt idx="13970">
                  <c:v>0.49495370370370373</c:v>
                </c:pt>
                <c:pt idx="13971">
                  <c:v>0.49496527777777777</c:v>
                </c:pt>
                <c:pt idx="13972">
                  <c:v>0.49497685185185186</c:v>
                </c:pt>
                <c:pt idx="13973">
                  <c:v>0.4949884259259259</c:v>
                </c:pt>
                <c:pt idx="13974">
                  <c:v>0.49500000000000005</c:v>
                </c:pt>
                <c:pt idx="13975">
                  <c:v>0.49501157407407409</c:v>
                </c:pt>
                <c:pt idx="13976">
                  <c:v>0.49502314814814818</c:v>
                </c:pt>
                <c:pt idx="13977">
                  <c:v>0.49503472222222222</c:v>
                </c:pt>
                <c:pt idx="13978">
                  <c:v>0.49504629629629626</c:v>
                </c:pt>
                <c:pt idx="13979">
                  <c:v>0.49505787037037036</c:v>
                </c:pt>
                <c:pt idx="13980">
                  <c:v>0.4950694444444444</c:v>
                </c:pt>
                <c:pt idx="13981">
                  <c:v>0.49508101851851855</c:v>
                </c:pt>
                <c:pt idx="13982">
                  <c:v>0.49509259259259258</c:v>
                </c:pt>
                <c:pt idx="13983">
                  <c:v>0.49510416666666668</c:v>
                </c:pt>
                <c:pt idx="13984">
                  <c:v>0.49511574074074072</c:v>
                </c:pt>
                <c:pt idx="13985">
                  <c:v>0.49512731481481481</c:v>
                </c:pt>
                <c:pt idx="13986">
                  <c:v>0.49513888888888885</c:v>
                </c:pt>
                <c:pt idx="13987">
                  <c:v>0.495150462962963</c:v>
                </c:pt>
                <c:pt idx="13988">
                  <c:v>0.49516203703703704</c:v>
                </c:pt>
                <c:pt idx="13989">
                  <c:v>0.49517361111111113</c:v>
                </c:pt>
                <c:pt idx="13990">
                  <c:v>0.49518518518518517</c:v>
                </c:pt>
                <c:pt idx="13991">
                  <c:v>0.49519675925925927</c:v>
                </c:pt>
                <c:pt idx="13992">
                  <c:v>0.49520833333333331</c:v>
                </c:pt>
                <c:pt idx="13993">
                  <c:v>0.49521990740740746</c:v>
                </c:pt>
                <c:pt idx="13994">
                  <c:v>0.49523148148148149</c:v>
                </c:pt>
                <c:pt idx="13995">
                  <c:v>0.49524305555555559</c:v>
                </c:pt>
                <c:pt idx="13996">
                  <c:v>0.49525462962962963</c:v>
                </c:pt>
                <c:pt idx="13997">
                  <c:v>0.49526620370370367</c:v>
                </c:pt>
                <c:pt idx="13998">
                  <c:v>0.49527777777777776</c:v>
                </c:pt>
                <c:pt idx="13999">
                  <c:v>0.4952893518518518</c:v>
                </c:pt>
                <c:pt idx="14000">
                  <c:v>0.49530092592592595</c:v>
                </c:pt>
                <c:pt idx="14001">
                  <c:v>0.49531249999999999</c:v>
                </c:pt>
                <c:pt idx="14002">
                  <c:v>0.49532407407407408</c:v>
                </c:pt>
                <c:pt idx="14003">
                  <c:v>0.49533564814814812</c:v>
                </c:pt>
                <c:pt idx="14004">
                  <c:v>0.49534722222222222</c:v>
                </c:pt>
                <c:pt idx="14005">
                  <c:v>0.49535879629629626</c:v>
                </c:pt>
                <c:pt idx="14006">
                  <c:v>0.49537037037037041</c:v>
                </c:pt>
                <c:pt idx="14007">
                  <c:v>0.49538194444444444</c:v>
                </c:pt>
                <c:pt idx="14008">
                  <c:v>0.49539351851851854</c:v>
                </c:pt>
                <c:pt idx="14009">
                  <c:v>0.49540509259259258</c:v>
                </c:pt>
                <c:pt idx="14010">
                  <c:v>0.49541666666666667</c:v>
                </c:pt>
                <c:pt idx="14011">
                  <c:v>0.49542824074074071</c:v>
                </c:pt>
                <c:pt idx="14012">
                  <c:v>0.49543981481481486</c:v>
                </c:pt>
                <c:pt idx="14013">
                  <c:v>0.4954513888888889</c:v>
                </c:pt>
                <c:pt idx="14014">
                  <c:v>0.49546296296296299</c:v>
                </c:pt>
                <c:pt idx="14015">
                  <c:v>0.49547453703703703</c:v>
                </c:pt>
                <c:pt idx="14016">
                  <c:v>0.49548611111111113</c:v>
                </c:pt>
                <c:pt idx="14017">
                  <c:v>0.49549768518518517</c:v>
                </c:pt>
                <c:pt idx="14018">
                  <c:v>0.4955092592592592</c:v>
                </c:pt>
                <c:pt idx="14019">
                  <c:v>0.49552083333333335</c:v>
                </c:pt>
                <c:pt idx="14020">
                  <c:v>0.49553240740740739</c:v>
                </c:pt>
                <c:pt idx="14021">
                  <c:v>0.49554398148148149</c:v>
                </c:pt>
                <c:pt idx="14022">
                  <c:v>0.49555555555555553</c:v>
                </c:pt>
                <c:pt idx="14023">
                  <c:v>0.49556712962962962</c:v>
                </c:pt>
                <c:pt idx="14024">
                  <c:v>0.49557870370370366</c:v>
                </c:pt>
                <c:pt idx="14025">
                  <c:v>0.49559027777777781</c:v>
                </c:pt>
                <c:pt idx="14026">
                  <c:v>0.49560185185185185</c:v>
                </c:pt>
                <c:pt idx="14027">
                  <c:v>0.49561342592592594</c:v>
                </c:pt>
                <c:pt idx="14028">
                  <c:v>0.49562499999999998</c:v>
                </c:pt>
                <c:pt idx="14029">
                  <c:v>0.49563657407407408</c:v>
                </c:pt>
                <c:pt idx="14030">
                  <c:v>0.49564814814814812</c:v>
                </c:pt>
                <c:pt idx="14031">
                  <c:v>0.49565972222222227</c:v>
                </c:pt>
                <c:pt idx="14032">
                  <c:v>0.4956712962962963</c:v>
                </c:pt>
                <c:pt idx="14033">
                  <c:v>0.4956828703703704</c:v>
                </c:pt>
                <c:pt idx="14034">
                  <c:v>0.49569444444444444</c:v>
                </c:pt>
                <c:pt idx="14035">
                  <c:v>0.49570601851851853</c:v>
                </c:pt>
                <c:pt idx="14036">
                  <c:v>0.49571759259259257</c:v>
                </c:pt>
                <c:pt idx="14037">
                  <c:v>0.49572916666666672</c:v>
                </c:pt>
                <c:pt idx="14038">
                  <c:v>0.49574074074074076</c:v>
                </c:pt>
                <c:pt idx="14039">
                  <c:v>0.4957523148148148</c:v>
                </c:pt>
                <c:pt idx="14040">
                  <c:v>0.49576388888888889</c:v>
                </c:pt>
                <c:pt idx="14041">
                  <c:v>0.49577546296296293</c:v>
                </c:pt>
                <c:pt idx="14042">
                  <c:v>0.49578703703703703</c:v>
                </c:pt>
                <c:pt idx="14043">
                  <c:v>0.49579861111111106</c:v>
                </c:pt>
                <c:pt idx="14044">
                  <c:v>0.49581018518518521</c:v>
                </c:pt>
                <c:pt idx="14045">
                  <c:v>0.49582175925925925</c:v>
                </c:pt>
                <c:pt idx="14046">
                  <c:v>0.49583333333333335</c:v>
                </c:pt>
                <c:pt idx="14047">
                  <c:v>0.49584490740740739</c:v>
                </c:pt>
                <c:pt idx="14048">
                  <c:v>0.49585648148148148</c:v>
                </c:pt>
                <c:pt idx="14049">
                  <c:v>0.49586805555555552</c:v>
                </c:pt>
                <c:pt idx="14050">
                  <c:v>0.49587962962962967</c:v>
                </c:pt>
                <c:pt idx="14051">
                  <c:v>0.49589120370370371</c:v>
                </c:pt>
                <c:pt idx="14052">
                  <c:v>0.4959027777777778</c:v>
                </c:pt>
                <c:pt idx="14053">
                  <c:v>0.49591435185185184</c:v>
                </c:pt>
                <c:pt idx="14054">
                  <c:v>0.49592592592592594</c:v>
                </c:pt>
                <c:pt idx="14055">
                  <c:v>0.49593749999999998</c:v>
                </c:pt>
                <c:pt idx="14056">
                  <c:v>0.49594907407407413</c:v>
                </c:pt>
                <c:pt idx="14057">
                  <c:v>0.49596064814814816</c:v>
                </c:pt>
                <c:pt idx="14058">
                  <c:v>0.49597222222222226</c:v>
                </c:pt>
                <c:pt idx="14059">
                  <c:v>0.4959837962962963</c:v>
                </c:pt>
                <c:pt idx="14060">
                  <c:v>0.49599537037037034</c:v>
                </c:pt>
                <c:pt idx="14061">
                  <c:v>0.49600694444444443</c:v>
                </c:pt>
                <c:pt idx="14062">
                  <c:v>0.49601851851851847</c:v>
                </c:pt>
                <c:pt idx="14063">
                  <c:v>0.49603009259259262</c:v>
                </c:pt>
                <c:pt idx="14064">
                  <c:v>0.49604166666666666</c:v>
                </c:pt>
                <c:pt idx="14065">
                  <c:v>0.49605324074074075</c:v>
                </c:pt>
                <c:pt idx="14066">
                  <c:v>0.49606481481481479</c:v>
                </c:pt>
                <c:pt idx="14067">
                  <c:v>0.49607638888888889</c:v>
                </c:pt>
                <c:pt idx="14068">
                  <c:v>0.49608796296296293</c:v>
                </c:pt>
                <c:pt idx="14069">
                  <c:v>0.49609953703703707</c:v>
                </c:pt>
                <c:pt idx="14070">
                  <c:v>0.49611111111111111</c:v>
                </c:pt>
                <c:pt idx="14071">
                  <c:v>0.49612268518518521</c:v>
                </c:pt>
                <c:pt idx="14072">
                  <c:v>0.49613425925925925</c:v>
                </c:pt>
                <c:pt idx="14073">
                  <c:v>0.49614583333333334</c:v>
                </c:pt>
                <c:pt idx="14074">
                  <c:v>0.49615740740740738</c:v>
                </c:pt>
                <c:pt idx="14075">
                  <c:v>0.49616898148148153</c:v>
                </c:pt>
                <c:pt idx="14076">
                  <c:v>0.49618055555555557</c:v>
                </c:pt>
                <c:pt idx="14077">
                  <c:v>0.49619212962962966</c:v>
                </c:pt>
                <c:pt idx="14078">
                  <c:v>0.4962037037037037</c:v>
                </c:pt>
                <c:pt idx="14079">
                  <c:v>0.49621527777777774</c:v>
                </c:pt>
                <c:pt idx="14080">
                  <c:v>0.49622685185185184</c:v>
                </c:pt>
                <c:pt idx="14081">
                  <c:v>0.49623842592592587</c:v>
                </c:pt>
                <c:pt idx="14082">
                  <c:v>0.49625000000000002</c:v>
                </c:pt>
                <c:pt idx="14083">
                  <c:v>0.49626157407407406</c:v>
                </c:pt>
                <c:pt idx="14084">
                  <c:v>0.49627314814814816</c:v>
                </c:pt>
                <c:pt idx="14085">
                  <c:v>0.4962847222222222</c:v>
                </c:pt>
                <c:pt idx="14086">
                  <c:v>0.49629629629629629</c:v>
                </c:pt>
                <c:pt idx="14087">
                  <c:v>0.49630787037037033</c:v>
                </c:pt>
                <c:pt idx="14088">
                  <c:v>0.49631944444444448</c:v>
                </c:pt>
                <c:pt idx="14089">
                  <c:v>0.49633101851851852</c:v>
                </c:pt>
                <c:pt idx="14090">
                  <c:v>0.49634259259259261</c:v>
                </c:pt>
                <c:pt idx="14091">
                  <c:v>0.49635416666666665</c:v>
                </c:pt>
                <c:pt idx="14092">
                  <c:v>0.49636574074074075</c:v>
                </c:pt>
                <c:pt idx="14093">
                  <c:v>0.49637731481481479</c:v>
                </c:pt>
                <c:pt idx="14094">
                  <c:v>0.49638888888888894</c:v>
                </c:pt>
                <c:pt idx="14095">
                  <c:v>0.49640046296296297</c:v>
                </c:pt>
                <c:pt idx="14096">
                  <c:v>0.49641203703703707</c:v>
                </c:pt>
                <c:pt idx="14097">
                  <c:v>0.49642361111111111</c:v>
                </c:pt>
                <c:pt idx="14098">
                  <c:v>0.4964351851851852</c:v>
                </c:pt>
                <c:pt idx="14099">
                  <c:v>0.49644675925925924</c:v>
                </c:pt>
                <c:pt idx="14100">
                  <c:v>0.49645833333333328</c:v>
                </c:pt>
                <c:pt idx="14101">
                  <c:v>0.49646990740740743</c:v>
                </c:pt>
                <c:pt idx="14102">
                  <c:v>0.49648148148148147</c:v>
                </c:pt>
                <c:pt idx="14103">
                  <c:v>0.49649305555555556</c:v>
                </c:pt>
                <c:pt idx="14104">
                  <c:v>0.4965046296296296</c:v>
                </c:pt>
                <c:pt idx="14105">
                  <c:v>0.4965162037037037</c:v>
                </c:pt>
                <c:pt idx="14106">
                  <c:v>0.49652777777777773</c:v>
                </c:pt>
                <c:pt idx="14107">
                  <c:v>0.49653935185185188</c:v>
                </c:pt>
                <c:pt idx="14108">
                  <c:v>0.49655092592592592</c:v>
                </c:pt>
                <c:pt idx="14109">
                  <c:v>0.49656250000000002</c:v>
                </c:pt>
                <c:pt idx="14110">
                  <c:v>0.49657407407407406</c:v>
                </c:pt>
                <c:pt idx="14111">
                  <c:v>0.49658564814814815</c:v>
                </c:pt>
                <c:pt idx="14112">
                  <c:v>0.49659722222222219</c:v>
                </c:pt>
                <c:pt idx="14113">
                  <c:v>0.49660879629629634</c:v>
                </c:pt>
                <c:pt idx="14114">
                  <c:v>0.49662037037037038</c:v>
                </c:pt>
                <c:pt idx="14115">
                  <c:v>0.49663194444444447</c:v>
                </c:pt>
                <c:pt idx="14116">
                  <c:v>0.49664351851851851</c:v>
                </c:pt>
                <c:pt idx="14117">
                  <c:v>0.49665509259259261</c:v>
                </c:pt>
                <c:pt idx="14118">
                  <c:v>0.49666666666666665</c:v>
                </c:pt>
                <c:pt idx="14119">
                  <c:v>0.4966782407407408</c:v>
                </c:pt>
                <c:pt idx="14120">
                  <c:v>0.49668981481481483</c:v>
                </c:pt>
                <c:pt idx="14121">
                  <c:v>0.49670138888888887</c:v>
                </c:pt>
                <c:pt idx="14122">
                  <c:v>0.49671296296296297</c:v>
                </c:pt>
                <c:pt idx="14123">
                  <c:v>0.49672453703703701</c:v>
                </c:pt>
                <c:pt idx="14124">
                  <c:v>0.4967361111111111</c:v>
                </c:pt>
                <c:pt idx="14125">
                  <c:v>0.49674768518518514</c:v>
                </c:pt>
                <c:pt idx="14126">
                  <c:v>0.49675925925925929</c:v>
                </c:pt>
                <c:pt idx="14127">
                  <c:v>0.49677083333333333</c:v>
                </c:pt>
                <c:pt idx="14128">
                  <c:v>0.49678240740740742</c:v>
                </c:pt>
                <c:pt idx="14129">
                  <c:v>0.49679398148148146</c:v>
                </c:pt>
                <c:pt idx="14130">
                  <c:v>0.49680555555555556</c:v>
                </c:pt>
                <c:pt idx="14131">
                  <c:v>0.49681712962962959</c:v>
                </c:pt>
                <c:pt idx="14132">
                  <c:v>0.49682870370370374</c:v>
                </c:pt>
                <c:pt idx="14133">
                  <c:v>0.49684027777777778</c:v>
                </c:pt>
                <c:pt idx="14134">
                  <c:v>0.49685185185185188</c:v>
                </c:pt>
                <c:pt idx="14135">
                  <c:v>0.49686342592592592</c:v>
                </c:pt>
                <c:pt idx="14136">
                  <c:v>0.49687500000000001</c:v>
                </c:pt>
                <c:pt idx="14137">
                  <c:v>0.49688657407407405</c:v>
                </c:pt>
                <c:pt idx="14138">
                  <c:v>0.4968981481481482</c:v>
                </c:pt>
                <c:pt idx="14139">
                  <c:v>0.49690972222222224</c:v>
                </c:pt>
                <c:pt idx="14140">
                  <c:v>0.49692129629629633</c:v>
                </c:pt>
                <c:pt idx="14141">
                  <c:v>0.49693287037037037</c:v>
                </c:pt>
                <c:pt idx="14142">
                  <c:v>0.49694444444444441</c:v>
                </c:pt>
                <c:pt idx="14143">
                  <c:v>0.49695601851851851</c:v>
                </c:pt>
                <c:pt idx="14144">
                  <c:v>0.49696759259259254</c:v>
                </c:pt>
                <c:pt idx="14145">
                  <c:v>0.49697916666666669</c:v>
                </c:pt>
                <c:pt idx="14146">
                  <c:v>0.49699074074074073</c:v>
                </c:pt>
                <c:pt idx="14147">
                  <c:v>0.49700231481481483</c:v>
                </c:pt>
                <c:pt idx="14148">
                  <c:v>0.49701388888888887</c:v>
                </c:pt>
                <c:pt idx="14149">
                  <c:v>0.49702546296296296</c:v>
                </c:pt>
                <c:pt idx="14150">
                  <c:v>0.497037037037037</c:v>
                </c:pt>
                <c:pt idx="14151">
                  <c:v>0.49704861111111115</c:v>
                </c:pt>
                <c:pt idx="14152">
                  <c:v>0.49706018518518519</c:v>
                </c:pt>
                <c:pt idx="14153">
                  <c:v>0.49707175925925928</c:v>
                </c:pt>
                <c:pt idx="14154">
                  <c:v>0.49708333333333332</c:v>
                </c:pt>
                <c:pt idx="14155">
                  <c:v>0.49709490740740742</c:v>
                </c:pt>
                <c:pt idx="14156">
                  <c:v>0.49710648148148145</c:v>
                </c:pt>
                <c:pt idx="14157">
                  <c:v>0.4971180555555556</c:v>
                </c:pt>
                <c:pt idx="14158">
                  <c:v>0.49712962962962964</c:v>
                </c:pt>
                <c:pt idx="14159">
                  <c:v>0.49714120370370374</c:v>
                </c:pt>
                <c:pt idx="14160">
                  <c:v>0.49715277777777778</c:v>
                </c:pt>
                <c:pt idx="14161">
                  <c:v>0.49716435185185182</c:v>
                </c:pt>
                <c:pt idx="14162">
                  <c:v>0.49717592592592591</c:v>
                </c:pt>
                <c:pt idx="14163">
                  <c:v>0.49718749999999995</c:v>
                </c:pt>
                <c:pt idx="14164">
                  <c:v>0.4971990740740741</c:v>
                </c:pt>
                <c:pt idx="14165">
                  <c:v>0.49721064814814814</c:v>
                </c:pt>
                <c:pt idx="14166">
                  <c:v>0.49722222222222223</c:v>
                </c:pt>
                <c:pt idx="14167">
                  <c:v>0.49723379629629627</c:v>
                </c:pt>
                <c:pt idx="14168">
                  <c:v>0.49724537037037037</c:v>
                </c:pt>
                <c:pt idx="14169">
                  <c:v>0.4972569444444444</c:v>
                </c:pt>
                <c:pt idx="14170">
                  <c:v>0.49726851851851855</c:v>
                </c:pt>
                <c:pt idx="14171">
                  <c:v>0.49728009259259259</c:v>
                </c:pt>
                <c:pt idx="14172">
                  <c:v>0.49729166666666669</c:v>
                </c:pt>
                <c:pt idx="14173">
                  <c:v>0.49730324074074073</c:v>
                </c:pt>
                <c:pt idx="14174">
                  <c:v>0.49731481481481482</c:v>
                </c:pt>
                <c:pt idx="14175">
                  <c:v>0.49732638888888886</c:v>
                </c:pt>
                <c:pt idx="14176">
                  <c:v>0.49733796296296301</c:v>
                </c:pt>
                <c:pt idx="14177">
                  <c:v>0.49734953703703705</c:v>
                </c:pt>
                <c:pt idx="14178">
                  <c:v>0.49736111111111114</c:v>
                </c:pt>
                <c:pt idx="14179">
                  <c:v>0.49737268518518518</c:v>
                </c:pt>
                <c:pt idx="14180">
                  <c:v>0.49738425925925928</c:v>
                </c:pt>
                <c:pt idx="14181">
                  <c:v>0.49739583333333331</c:v>
                </c:pt>
                <c:pt idx="14182">
                  <c:v>0.49740740740740735</c:v>
                </c:pt>
                <c:pt idx="14183">
                  <c:v>0.4974189814814815</c:v>
                </c:pt>
                <c:pt idx="14184">
                  <c:v>0.49743055555555554</c:v>
                </c:pt>
                <c:pt idx="14185">
                  <c:v>0.49744212962962964</c:v>
                </c:pt>
                <c:pt idx="14186">
                  <c:v>0.49745370370370368</c:v>
                </c:pt>
                <c:pt idx="14187">
                  <c:v>0.49746527777777777</c:v>
                </c:pt>
                <c:pt idx="14188">
                  <c:v>0.49747685185185181</c:v>
                </c:pt>
                <c:pt idx="14189">
                  <c:v>0.49748842592592596</c:v>
                </c:pt>
                <c:pt idx="14190">
                  <c:v>0.4975</c:v>
                </c:pt>
                <c:pt idx="14191">
                  <c:v>0.49751157407407409</c:v>
                </c:pt>
                <c:pt idx="14192">
                  <c:v>0.49752314814814813</c:v>
                </c:pt>
                <c:pt idx="14193">
                  <c:v>0.49753472222222223</c:v>
                </c:pt>
                <c:pt idx="14194">
                  <c:v>0.49754629629629626</c:v>
                </c:pt>
                <c:pt idx="14195">
                  <c:v>0.49755787037037041</c:v>
                </c:pt>
                <c:pt idx="14196">
                  <c:v>0.49756944444444445</c:v>
                </c:pt>
                <c:pt idx="14197">
                  <c:v>0.49758101851851855</c:v>
                </c:pt>
                <c:pt idx="14198">
                  <c:v>0.49759259259259259</c:v>
                </c:pt>
                <c:pt idx="14199">
                  <c:v>0.49760416666666668</c:v>
                </c:pt>
                <c:pt idx="14200">
                  <c:v>0.49761574074074072</c:v>
                </c:pt>
                <c:pt idx="14201">
                  <c:v>0.49762731481481487</c:v>
                </c:pt>
                <c:pt idx="14202">
                  <c:v>0.49763888888888891</c:v>
                </c:pt>
                <c:pt idx="14203">
                  <c:v>0.49765046296296295</c:v>
                </c:pt>
                <c:pt idx="14204">
                  <c:v>0.49766203703703704</c:v>
                </c:pt>
                <c:pt idx="14205">
                  <c:v>0.49767361111111108</c:v>
                </c:pt>
                <c:pt idx="14206">
                  <c:v>0.49768518518518517</c:v>
                </c:pt>
                <c:pt idx="14207">
                  <c:v>0.49769675925925921</c:v>
                </c:pt>
                <c:pt idx="14208">
                  <c:v>0.49770833333333336</c:v>
                </c:pt>
                <c:pt idx="14209">
                  <c:v>0.4977199074074074</c:v>
                </c:pt>
                <c:pt idx="14210">
                  <c:v>0.4977314814814815</c:v>
                </c:pt>
                <c:pt idx="14211">
                  <c:v>0.49774305555555554</c:v>
                </c:pt>
                <c:pt idx="14212">
                  <c:v>0.49775462962962963</c:v>
                </c:pt>
                <c:pt idx="14213">
                  <c:v>0.49776620370370367</c:v>
                </c:pt>
                <c:pt idx="14214">
                  <c:v>0.49777777777777782</c:v>
                </c:pt>
                <c:pt idx="14215">
                  <c:v>0.49778935185185186</c:v>
                </c:pt>
                <c:pt idx="14216">
                  <c:v>0.49780092592592595</c:v>
                </c:pt>
                <c:pt idx="14217">
                  <c:v>0.49781249999999999</c:v>
                </c:pt>
                <c:pt idx="14218">
                  <c:v>0.49782407407407409</c:v>
                </c:pt>
                <c:pt idx="14219">
                  <c:v>0.49783564814814812</c:v>
                </c:pt>
                <c:pt idx="14220">
                  <c:v>0.49784722222222227</c:v>
                </c:pt>
                <c:pt idx="14221">
                  <c:v>0.49785879629629631</c:v>
                </c:pt>
                <c:pt idx="14222">
                  <c:v>0.49787037037037035</c:v>
                </c:pt>
                <c:pt idx="14223">
                  <c:v>0.49788194444444445</c:v>
                </c:pt>
                <c:pt idx="14224">
                  <c:v>0.49789351851851849</c:v>
                </c:pt>
                <c:pt idx="14225">
                  <c:v>0.49790509259259258</c:v>
                </c:pt>
                <c:pt idx="14226">
                  <c:v>0.49791666666666662</c:v>
                </c:pt>
                <c:pt idx="14227">
                  <c:v>0.49792824074074077</c:v>
                </c:pt>
                <c:pt idx="14228">
                  <c:v>0.49793981481481481</c:v>
                </c:pt>
                <c:pt idx="14229">
                  <c:v>0.4979513888888889</c:v>
                </c:pt>
                <c:pt idx="14230">
                  <c:v>0.49796296296296294</c:v>
                </c:pt>
                <c:pt idx="14231">
                  <c:v>0.49797453703703703</c:v>
                </c:pt>
                <c:pt idx="14232">
                  <c:v>0.49798611111111107</c:v>
                </c:pt>
                <c:pt idx="14233">
                  <c:v>0.49799768518518522</c:v>
                </c:pt>
                <c:pt idx="14234">
                  <c:v>0.49800925925925926</c:v>
                </c:pt>
                <c:pt idx="14235">
                  <c:v>0.49802083333333336</c:v>
                </c:pt>
                <c:pt idx="14236">
                  <c:v>0.4980324074074074</c:v>
                </c:pt>
                <c:pt idx="14237">
                  <c:v>0.49804398148148149</c:v>
                </c:pt>
                <c:pt idx="14238">
                  <c:v>0.49805555555555553</c:v>
                </c:pt>
                <c:pt idx="14239">
                  <c:v>0.49806712962962968</c:v>
                </c:pt>
                <c:pt idx="14240">
                  <c:v>0.49807870370370372</c:v>
                </c:pt>
                <c:pt idx="14241">
                  <c:v>0.49809027777777781</c:v>
                </c:pt>
                <c:pt idx="14242">
                  <c:v>0.49810185185185185</c:v>
                </c:pt>
                <c:pt idx="14243">
                  <c:v>0.49811342592592589</c:v>
                </c:pt>
                <c:pt idx="14244">
                  <c:v>0.49812499999999998</c:v>
                </c:pt>
                <c:pt idx="14245">
                  <c:v>0.49813657407407402</c:v>
                </c:pt>
                <c:pt idx="14246">
                  <c:v>0.49814814814814817</c:v>
                </c:pt>
                <c:pt idx="14247">
                  <c:v>0.49815972222222221</c:v>
                </c:pt>
                <c:pt idx="14248">
                  <c:v>0.49817129629629631</c:v>
                </c:pt>
                <c:pt idx="14249">
                  <c:v>0.49818287037037035</c:v>
                </c:pt>
                <c:pt idx="14250">
                  <c:v>0.49819444444444444</c:v>
                </c:pt>
                <c:pt idx="14251">
                  <c:v>0.49820601851851848</c:v>
                </c:pt>
                <c:pt idx="14252">
                  <c:v>0.49821759259259263</c:v>
                </c:pt>
                <c:pt idx="14253">
                  <c:v>0.49822916666666667</c:v>
                </c:pt>
                <c:pt idx="14254">
                  <c:v>0.49824074074074076</c:v>
                </c:pt>
                <c:pt idx="14255">
                  <c:v>0.4982523148148148</c:v>
                </c:pt>
                <c:pt idx="14256">
                  <c:v>0.4982638888888889</c:v>
                </c:pt>
                <c:pt idx="14257">
                  <c:v>0.49827546296296293</c:v>
                </c:pt>
                <c:pt idx="14258">
                  <c:v>0.49828703703703708</c:v>
                </c:pt>
                <c:pt idx="14259">
                  <c:v>0.49829861111111112</c:v>
                </c:pt>
                <c:pt idx="14260">
                  <c:v>0.49831018518518522</c:v>
                </c:pt>
                <c:pt idx="14261">
                  <c:v>0.49832175925925926</c:v>
                </c:pt>
                <c:pt idx="14262">
                  <c:v>0.49833333333333335</c:v>
                </c:pt>
                <c:pt idx="14263">
                  <c:v>0.49834490740740739</c:v>
                </c:pt>
                <c:pt idx="14264">
                  <c:v>0.49835648148148143</c:v>
                </c:pt>
                <c:pt idx="14265">
                  <c:v>0.49836805555555558</c:v>
                </c:pt>
                <c:pt idx="14266">
                  <c:v>0.49837962962962962</c:v>
                </c:pt>
                <c:pt idx="14267">
                  <c:v>0.49839120370370371</c:v>
                </c:pt>
                <c:pt idx="14268">
                  <c:v>0.49840277777777775</c:v>
                </c:pt>
                <c:pt idx="14269">
                  <c:v>0.49841435185185184</c:v>
                </c:pt>
                <c:pt idx="14270">
                  <c:v>0.49842592592592588</c:v>
                </c:pt>
                <c:pt idx="14271">
                  <c:v>0.49843750000000003</c:v>
                </c:pt>
                <c:pt idx="14272">
                  <c:v>0.49844907407407407</c:v>
                </c:pt>
                <c:pt idx="14273">
                  <c:v>0.49846064814814817</c:v>
                </c:pt>
                <c:pt idx="14274">
                  <c:v>0.49847222222222221</c:v>
                </c:pt>
                <c:pt idx="14275">
                  <c:v>0.4984837962962963</c:v>
                </c:pt>
                <c:pt idx="14276">
                  <c:v>0.49849537037037034</c:v>
                </c:pt>
                <c:pt idx="14277">
                  <c:v>0.49850694444444449</c:v>
                </c:pt>
                <c:pt idx="14278">
                  <c:v>0.49851851851851853</c:v>
                </c:pt>
                <c:pt idx="14279">
                  <c:v>0.49853009259259262</c:v>
                </c:pt>
                <c:pt idx="14280">
                  <c:v>0.49854166666666666</c:v>
                </c:pt>
                <c:pt idx="14281">
                  <c:v>0.49855324074074076</c:v>
                </c:pt>
                <c:pt idx="14282">
                  <c:v>0.49856481481481479</c:v>
                </c:pt>
                <c:pt idx="14283">
                  <c:v>0.49857638888888894</c:v>
                </c:pt>
                <c:pt idx="14284">
                  <c:v>0.49858796296296298</c:v>
                </c:pt>
                <c:pt idx="14285">
                  <c:v>0.49859953703703702</c:v>
                </c:pt>
                <c:pt idx="14286">
                  <c:v>0.49861111111111112</c:v>
                </c:pt>
                <c:pt idx="14287">
                  <c:v>0.49862268518518515</c:v>
                </c:pt>
                <c:pt idx="14288">
                  <c:v>0.49863425925925925</c:v>
                </c:pt>
                <c:pt idx="14289">
                  <c:v>0.49864583333333329</c:v>
                </c:pt>
                <c:pt idx="14290">
                  <c:v>0.49865740740740744</c:v>
                </c:pt>
                <c:pt idx="14291">
                  <c:v>0.49866898148148148</c:v>
                </c:pt>
                <c:pt idx="14292">
                  <c:v>0.49868055555555557</c:v>
                </c:pt>
                <c:pt idx="14293">
                  <c:v>0.49869212962962961</c:v>
                </c:pt>
                <c:pt idx="14294">
                  <c:v>0.4987037037037037</c:v>
                </c:pt>
                <c:pt idx="14295">
                  <c:v>0.49871527777777774</c:v>
                </c:pt>
                <c:pt idx="14296">
                  <c:v>0.49872685185185189</c:v>
                </c:pt>
                <c:pt idx="14297">
                  <c:v>0.49873842592592593</c:v>
                </c:pt>
                <c:pt idx="14298">
                  <c:v>0.49875000000000003</c:v>
                </c:pt>
                <c:pt idx="14299">
                  <c:v>0.49876157407407407</c:v>
                </c:pt>
                <c:pt idx="14300">
                  <c:v>0.49877314814814816</c:v>
                </c:pt>
                <c:pt idx="14301">
                  <c:v>0.4987847222222222</c:v>
                </c:pt>
                <c:pt idx="14302">
                  <c:v>0.49879629629629635</c:v>
                </c:pt>
                <c:pt idx="14303">
                  <c:v>0.49880787037037039</c:v>
                </c:pt>
                <c:pt idx="14304">
                  <c:v>0.49881944444444443</c:v>
                </c:pt>
                <c:pt idx="14305">
                  <c:v>0.49883101851851852</c:v>
                </c:pt>
                <c:pt idx="14306">
                  <c:v>0.49884259259259256</c:v>
                </c:pt>
                <c:pt idx="14307">
                  <c:v>0.49885416666666665</c:v>
                </c:pt>
                <c:pt idx="14308">
                  <c:v>0.49886574074074069</c:v>
                </c:pt>
                <c:pt idx="14309">
                  <c:v>0.49887731481481484</c:v>
                </c:pt>
                <c:pt idx="14310">
                  <c:v>0.49888888888888888</c:v>
                </c:pt>
                <c:pt idx="14311">
                  <c:v>0.49890046296296298</c:v>
                </c:pt>
                <c:pt idx="14312">
                  <c:v>0.49891203703703701</c:v>
                </c:pt>
                <c:pt idx="14313">
                  <c:v>0.49892361111111111</c:v>
                </c:pt>
                <c:pt idx="14314">
                  <c:v>0.49893518518518515</c:v>
                </c:pt>
                <c:pt idx="14315">
                  <c:v>0.4989467592592593</c:v>
                </c:pt>
                <c:pt idx="14316">
                  <c:v>0.49895833333333334</c:v>
                </c:pt>
                <c:pt idx="14317">
                  <c:v>0.49896990740740743</c:v>
                </c:pt>
                <c:pt idx="14318">
                  <c:v>0.49898148148148147</c:v>
                </c:pt>
                <c:pt idx="14319">
                  <c:v>0.49899305555555556</c:v>
                </c:pt>
                <c:pt idx="14320">
                  <c:v>0.4990046296296296</c:v>
                </c:pt>
                <c:pt idx="14321">
                  <c:v>0.49901620370370375</c:v>
                </c:pt>
                <c:pt idx="14322">
                  <c:v>0.49902777777777779</c:v>
                </c:pt>
                <c:pt idx="14323">
                  <c:v>0.49903935185185189</c:v>
                </c:pt>
                <c:pt idx="14324">
                  <c:v>0.49905092592592593</c:v>
                </c:pt>
                <c:pt idx="14325">
                  <c:v>0.49906249999999996</c:v>
                </c:pt>
                <c:pt idx="14326">
                  <c:v>0.49907407407407406</c:v>
                </c:pt>
                <c:pt idx="14327">
                  <c:v>0.4990856481481481</c:v>
                </c:pt>
                <c:pt idx="14328">
                  <c:v>0.49909722222222225</c:v>
                </c:pt>
                <c:pt idx="14329">
                  <c:v>0.49910879629629629</c:v>
                </c:pt>
                <c:pt idx="14330">
                  <c:v>0.49912037037037038</c:v>
                </c:pt>
                <c:pt idx="14331">
                  <c:v>0.49913194444444442</c:v>
                </c:pt>
                <c:pt idx="14332">
                  <c:v>0.49914351851851851</c:v>
                </c:pt>
                <c:pt idx="14333">
                  <c:v>0.49915509259259255</c:v>
                </c:pt>
                <c:pt idx="14334">
                  <c:v>0.4991666666666667</c:v>
                </c:pt>
                <c:pt idx="14335">
                  <c:v>0.49917824074074074</c:v>
                </c:pt>
                <c:pt idx="14336">
                  <c:v>0.49918981481481484</c:v>
                </c:pt>
                <c:pt idx="14337">
                  <c:v>0.49920138888888888</c:v>
                </c:pt>
                <c:pt idx="14338">
                  <c:v>0.49921296296296297</c:v>
                </c:pt>
                <c:pt idx="14339">
                  <c:v>0.49922453703703701</c:v>
                </c:pt>
                <c:pt idx="14340">
                  <c:v>0.49923611111111116</c:v>
                </c:pt>
                <c:pt idx="14341">
                  <c:v>0.4992476851851852</c:v>
                </c:pt>
                <c:pt idx="14342">
                  <c:v>0.49925925925925929</c:v>
                </c:pt>
                <c:pt idx="14343">
                  <c:v>0.49927083333333333</c:v>
                </c:pt>
                <c:pt idx="14344">
                  <c:v>0.49928240740740742</c:v>
                </c:pt>
                <c:pt idx="14345">
                  <c:v>0.49929398148148146</c:v>
                </c:pt>
                <c:pt idx="14346">
                  <c:v>0.4993055555555555</c:v>
                </c:pt>
                <c:pt idx="14347">
                  <c:v>0.49931712962962965</c:v>
                </c:pt>
                <c:pt idx="14348">
                  <c:v>0.49932870370370369</c:v>
                </c:pt>
                <c:pt idx="14349">
                  <c:v>0.49934027777777779</c:v>
                </c:pt>
                <c:pt idx="14350">
                  <c:v>0.49935185185185182</c:v>
                </c:pt>
                <c:pt idx="14351">
                  <c:v>0.49936342592592592</c:v>
                </c:pt>
                <c:pt idx="14352">
                  <c:v>0.49937499999999996</c:v>
                </c:pt>
                <c:pt idx="14353">
                  <c:v>0.49938657407407411</c:v>
                </c:pt>
                <c:pt idx="14354">
                  <c:v>0.49939814814814815</c:v>
                </c:pt>
                <c:pt idx="14355">
                  <c:v>0.49940972222222224</c:v>
                </c:pt>
                <c:pt idx="14356">
                  <c:v>0.49942129629629628</c:v>
                </c:pt>
                <c:pt idx="14357">
                  <c:v>0.49943287037037037</c:v>
                </c:pt>
                <c:pt idx="14358">
                  <c:v>0.49944444444444441</c:v>
                </c:pt>
                <c:pt idx="14359">
                  <c:v>0.49945601851851856</c:v>
                </c:pt>
                <c:pt idx="14360">
                  <c:v>0.4994675925925926</c:v>
                </c:pt>
                <c:pt idx="14361">
                  <c:v>0.4994791666666667</c:v>
                </c:pt>
                <c:pt idx="14362">
                  <c:v>0.49949074074074074</c:v>
                </c:pt>
                <c:pt idx="14363">
                  <c:v>0.49950231481481483</c:v>
                </c:pt>
                <c:pt idx="14364">
                  <c:v>0.49951388888888887</c:v>
                </c:pt>
                <c:pt idx="14365">
                  <c:v>0.49952546296296302</c:v>
                </c:pt>
                <c:pt idx="14366">
                  <c:v>0.49953703703703706</c:v>
                </c:pt>
                <c:pt idx="14367">
                  <c:v>0.4995486111111111</c:v>
                </c:pt>
                <c:pt idx="14368">
                  <c:v>0.49956018518518519</c:v>
                </c:pt>
                <c:pt idx="14369">
                  <c:v>0.49957175925925923</c:v>
                </c:pt>
                <c:pt idx="14370">
                  <c:v>0.49958333333333332</c:v>
                </c:pt>
                <c:pt idx="14371">
                  <c:v>0.49959490740740736</c:v>
                </c:pt>
                <c:pt idx="14372">
                  <c:v>0.49960648148148151</c:v>
                </c:pt>
                <c:pt idx="14373">
                  <c:v>0.49961805555555555</c:v>
                </c:pt>
                <c:pt idx="14374">
                  <c:v>0.49962962962962965</c:v>
                </c:pt>
                <c:pt idx="14375">
                  <c:v>0.49964120370370368</c:v>
                </c:pt>
                <c:pt idx="14376">
                  <c:v>0.49965277777777778</c:v>
                </c:pt>
                <c:pt idx="14377">
                  <c:v>0.49966435185185182</c:v>
                </c:pt>
                <c:pt idx="14378">
                  <c:v>0.49967592592592597</c:v>
                </c:pt>
                <c:pt idx="14379">
                  <c:v>0.49968750000000001</c:v>
                </c:pt>
                <c:pt idx="14380">
                  <c:v>0.4996990740740741</c:v>
                </c:pt>
                <c:pt idx="14381">
                  <c:v>0.49971064814814814</c:v>
                </c:pt>
                <c:pt idx="14382">
                  <c:v>0.49972222222222223</c:v>
                </c:pt>
                <c:pt idx="14383">
                  <c:v>0.49973379629629627</c:v>
                </c:pt>
                <c:pt idx="14384">
                  <c:v>0.49974537037037042</c:v>
                </c:pt>
                <c:pt idx="14385">
                  <c:v>0.49975694444444446</c:v>
                </c:pt>
                <c:pt idx="14386">
                  <c:v>0.4997685185185185</c:v>
                </c:pt>
                <c:pt idx="14387">
                  <c:v>0.4997800925925926</c:v>
                </c:pt>
                <c:pt idx="14388">
                  <c:v>0.49979166666666663</c:v>
                </c:pt>
                <c:pt idx="14389">
                  <c:v>0.49980324074074073</c:v>
                </c:pt>
                <c:pt idx="14390">
                  <c:v>0.49981481481481477</c:v>
                </c:pt>
                <c:pt idx="14391">
                  <c:v>0.49982638888888892</c:v>
                </c:pt>
                <c:pt idx="14392">
                  <c:v>0.49983796296296296</c:v>
                </c:pt>
                <c:pt idx="14393">
                  <c:v>0.49984953703703705</c:v>
                </c:pt>
                <c:pt idx="14394">
                  <c:v>0.49986111111111109</c:v>
                </c:pt>
                <c:pt idx="14395">
                  <c:v>0.49987268518518518</c:v>
                </c:pt>
                <c:pt idx="14396">
                  <c:v>0.49988425925925922</c:v>
                </c:pt>
                <c:pt idx="14397">
                  <c:v>0.49989583333333337</c:v>
                </c:pt>
                <c:pt idx="14398">
                  <c:v>0.49990740740740741</c:v>
                </c:pt>
                <c:pt idx="14399">
                  <c:v>0.49991898148148151</c:v>
                </c:pt>
                <c:pt idx="14400">
                  <c:v>0.49993055555555554</c:v>
                </c:pt>
                <c:pt idx="14401">
                  <c:v>0.49994212962962964</c:v>
                </c:pt>
                <c:pt idx="14402">
                  <c:v>0.49995370370370368</c:v>
                </c:pt>
                <c:pt idx="14403">
                  <c:v>0.49996527777777783</c:v>
                </c:pt>
                <c:pt idx="14404">
                  <c:v>0.49997685185185187</c:v>
                </c:pt>
                <c:pt idx="14405">
                  <c:v>0.49998842592592596</c:v>
                </c:pt>
                <c:pt idx="14406">
                  <c:v>0.5</c:v>
                </c:pt>
              </c:numCache>
            </c:numRef>
          </c:xVal>
          <c:yVal>
            <c:numRef>
              <c:f>'Al tests'!$C$2:$C$14408</c:f>
              <c:numCache>
                <c:formatCode>General</c:formatCode>
                <c:ptCount val="14407"/>
                <c:pt idx="0">
                  <c:v>5.8499999046325604</c:v>
                </c:pt>
                <c:pt idx="1">
                  <c:v>5.8499999046325604</c:v>
                </c:pt>
                <c:pt idx="2">
                  <c:v>5.8499999046325604</c:v>
                </c:pt>
                <c:pt idx="3">
                  <c:v>5.8499999046325604</c:v>
                </c:pt>
                <c:pt idx="4">
                  <c:v>5.8499999046325604</c:v>
                </c:pt>
                <c:pt idx="5">
                  <c:v>5.8499999046325604</c:v>
                </c:pt>
                <c:pt idx="6">
                  <c:v>5.8499999046325604</c:v>
                </c:pt>
                <c:pt idx="7">
                  <c:v>5.8499999046325604</c:v>
                </c:pt>
                <c:pt idx="8">
                  <c:v>5.8499999046325604</c:v>
                </c:pt>
                <c:pt idx="9">
                  <c:v>5.8499999046325604</c:v>
                </c:pt>
                <c:pt idx="10">
                  <c:v>5.8499999046325604</c:v>
                </c:pt>
                <c:pt idx="11">
                  <c:v>5.8499999046325604</c:v>
                </c:pt>
                <c:pt idx="12">
                  <c:v>5.8499999046325604</c:v>
                </c:pt>
                <c:pt idx="13">
                  <c:v>5.8499999046325604</c:v>
                </c:pt>
                <c:pt idx="14">
                  <c:v>5.8499999046325604</c:v>
                </c:pt>
                <c:pt idx="15">
                  <c:v>5.8499999046325604</c:v>
                </c:pt>
                <c:pt idx="16">
                  <c:v>5.8499999046325604</c:v>
                </c:pt>
                <c:pt idx="17">
                  <c:v>5.8699998855590803</c:v>
                </c:pt>
                <c:pt idx="18">
                  <c:v>5.8699998855590803</c:v>
                </c:pt>
                <c:pt idx="19">
                  <c:v>5.8699998855590803</c:v>
                </c:pt>
                <c:pt idx="20">
                  <c:v>5.8499999046325604</c:v>
                </c:pt>
                <c:pt idx="21">
                  <c:v>5.8499999046325604</c:v>
                </c:pt>
                <c:pt idx="22">
                  <c:v>5.8499999046325604</c:v>
                </c:pt>
                <c:pt idx="23">
                  <c:v>5.8499999046325604</c:v>
                </c:pt>
                <c:pt idx="24">
                  <c:v>5.8499999046325604</c:v>
                </c:pt>
                <c:pt idx="25">
                  <c:v>5.8499999046325604</c:v>
                </c:pt>
                <c:pt idx="26">
                  <c:v>5.8499999046325604</c:v>
                </c:pt>
                <c:pt idx="27">
                  <c:v>5.8499999046325604</c:v>
                </c:pt>
                <c:pt idx="28">
                  <c:v>5.8499999046325604</c:v>
                </c:pt>
                <c:pt idx="29">
                  <c:v>5.8499999046325604</c:v>
                </c:pt>
                <c:pt idx="30">
                  <c:v>5.8499999046325604</c:v>
                </c:pt>
                <c:pt idx="31">
                  <c:v>5.8499999046325604</c:v>
                </c:pt>
                <c:pt idx="32">
                  <c:v>5.8499999046325604</c:v>
                </c:pt>
                <c:pt idx="33">
                  <c:v>5.8499999046325604</c:v>
                </c:pt>
                <c:pt idx="34">
                  <c:v>5.8499999046325604</c:v>
                </c:pt>
                <c:pt idx="35">
                  <c:v>5.8499999046325604</c:v>
                </c:pt>
                <c:pt idx="36">
                  <c:v>5.8499999046325604</c:v>
                </c:pt>
                <c:pt idx="37">
                  <c:v>5.8499999046325604</c:v>
                </c:pt>
                <c:pt idx="38">
                  <c:v>5.8499999046325604</c:v>
                </c:pt>
                <c:pt idx="39">
                  <c:v>5.8499999046325604</c:v>
                </c:pt>
                <c:pt idx="40">
                  <c:v>5.8499999046325604</c:v>
                </c:pt>
                <c:pt idx="41">
                  <c:v>5.8499999046325604</c:v>
                </c:pt>
                <c:pt idx="42">
                  <c:v>5.8499999046325604</c:v>
                </c:pt>
                <c:pt idx="43">
                  <c:v>5.8499999046325604</c:v>
                </c:pt>
                <c:pt idx="44">
                  <c:v>5.8499999046325604</c:v>
                </c:pt>
                <c:pt idx="45">
                  <c:v>5.8499999046325604</c:v>
                </c:pt>
                <c:pt idx="46">
                  <c:v>5.8499999046325604</c:v>
                </c:pt>
                <c:pt idx="47">
                  <c:v>5.8499999046325604</c:v>
                </c:pt>
                <c:pt idx="48">
                  <c:v>5.8499999046325604</c:v>
                </c:pt>
                <c:pt idx="49">
                  <c:v>5.8699998855590803</c:v>
                </c:pt>
                <c:pt idx="50">
                  <c:v>5.8699998855590803</c:v>
                </c:pt>
                <c:pt idx="51">
                  <c:v>5.8699998855590803</c:v>
                </c:pt>
                <c:pt idx="52">
                  <c:v>5.8699998855590803</c:v>
                </c:pt>
                <c:pt idx="53">
                  <c:v>5.8699998855590803</c:v>
                </c:pt>
                <c:pt idx="54">
                  <c:v>5.8699998855590803</c:v>
                </c:pt>
                <c:pt idx="55">
                  <c:v>5.8699998855590803</c:v>
                </c:pt>
                <c:pt idx="56">
                  <c:v>5.8699998855590803</c:v>
                </c:pt>
                <c:pt idx="57">
                  <c:v>5.8699998855590803</c:v>
                </c:pt>
                <c:pt idx="58">
                  <c:v>5.8699998855590803</c:v>
                </c:pt>
                <c:pt idx="59">
                  <c:v>5.8699998855590803</c:v>
                </c:pt>
                <c:pt idx="60">
                  <c:v>5.8699998855590803</c:v>
                </c:pt>
                <c:pt idx="61">
                  <c:v>5.8699998855590803</c:v>
                </c:pt>
                <c:pt idx="62">
                  <c:v>5.8699998855590803</c:v>
                </c:pt>
                <c:pt idx="63">
                  <c:v>5.8699998855590803</c:v>
                </c:pt>
                <c:pt idx="64">
                  <c:v>5.8699998855590803</c:v>
                </c:pt>
                <c:pt idx="65">
                  <c:v>5.8699998855590803</c:v>
                </c:pt>
                <c:pt idx="66">
                  <c:v>5.8699998855590803</c:v>
                </c:pt>
                <c:pt idx="67">
                  <c:v>5.8699998855590803</c:v>
                </c:pt>
                <c:pt idx="68">
                  <c:v>5.8699998855590803</c:v>
                </c:pt>
                <c:pt idx="69">
                  <c:v>5.8699998855590803</c:v>
                </c:pt>
                <c:pt idx="70">
                  <c:v>5.8699998855590803</c:v>
                </c:pt>
                <c:pt idx="71">
                  <c:v>5.8699998855590803</c:v>
                </c:pt>
                <c:pt idx="72">
                  <c:v>5.8699998855590803</c:v>
                </c:pt>
                <c:pt idx="73">
                  <c:v>5.8699998855590803</c:v>
                </c:pt>
                <c:pt idx="74">
                  <c:v>5.8699998855590803</c:v>
                </c:pt>
                <c:pt idx="75">
                  <c:v>5.8699998855590803</c:v>
                </c:pt>
                <c:pt idx="76">
                  <c:v>5.8699998855590803</c:v>
                </c:pt>
                <c:pt idx="77">
                  <c:v>5.8699998855590803</c:v>
                </c:pt>
                <c:pt idx="78">
                  <c:v>5.8699998855590803</c:v>
                </c:pt>
                <c:pt idx="79">
                  <c:v>5.8699998855590803</c:v>
                </c:pt>
                <c:pt idx="80">
                  <c:v>5.8699998855590803</c:v>
                </c:pt>
                <c:pt idx="81">
                  <c:v>5.8699998855590803</c:v>
                </c:pt>
                <c:pt idx="82">
                  <c:v>5.8699998855590803</c:v>
                </c:pt>
                <c:pt idx="83">
                  <c:v>5.8699998855590803</c:v>
                </c:pt>
                <c:pt idx="84">
                  <c:v>5.8699998855590803</c:v>
                </c:pt>
                <c:pt idx="85">
                  <c:v>5.8699998855590803</c:v>
                </c:pt>
                <c:pt idx="86">
                  <c:v>5.8699998855590803</c:v>
                </c:pt>
                <c:pt idx="87">
                  <c:v>5.8699998855590803</c:v>
                </c:pt>
                <c:pt idx="88">
                  <c:v>5.8499999046325604</c:v>
                </c:pt>
                <c:pt idx="89">
                  <c:v>5.8499999046325604</c:v>
                </c:pt>
                <c:pt idx="90">
                  <c:v>5.8499999046325604</c:v>
                </c:pt>
                <c:pt idx="91">
                  <c:v>5.8499999046325604</c:v>
                </c:pt>
                <c:pt idx="92">
                  <c:v>5.8499999046325604</c:v>
                </c:pt>
                <c:pt idx="93">
                  <c:v>5.8499999046325604</c:v>
                </c:pt>
                <c:pt idx="94">
                  <c:v>5.8699998855590803</c:v>
                </c:pt>
                <c:pt idx="95">
                  <c:v>5.8699998855590803</c:v>
                </c:pt>
                <c:pt idx="96">
                  <c:v>5.8699998855590803</c:v>
                </c:pt>
                <c:pt idx="97">
                  <c:v>5.8699998855590803</c:v>
                </c:pt>
                <c:pt idx="98">
                  <c:v>5.8699998855590803</c:v>
                </c:pt>
                <c:pt idx="99">
                  <c:v>5.8699998855590803</c:v>
                </c:pt>
                <c:pt idx="100">
                  <c:v>5.8499999046325604</c:v>
                </c:pt>
                <c:pt idx="101">
                  <c:v>5.8499999046325604</c:v>
                </c:pt>
                <c:pt idx="102">
                  <c:v>5.8499999046325604</c:v>
                </c:pt>
                <c:pt idx="103">
                  <c:v>5.8499999046325604</c:v>
                </c:pt>
                <c:pt idx="104">
                  <c:v>5.8499999046325604</c:v>
                </c:pt>
                <c:pt idx="105">
                  <c:v>5.8499999046325604</c:v>
                </c:pt>
                <c:pt idx="106">
                  <c:v>5.8699998855590803</c:v>
                </c:pt>
                <c:pt idx="107">
                  <c:v>5.8699998855590803</c:v>
                </c:pt>
                <c:pt idx="108">
                  <c:v>5.8699998855590803</c:v>
                </c:pt>
                <c:pt idx="109">
                  <c:v>5.8699998855590803</c:v>
                </c:pt>
                <c:pt idx="110">
                  <c:v>5.8699998855590803</c:v>
                </c:pt>
                <c:pt idx="111">
                  <c:v>5.8699998855590803</c:v>
                </c:pt>
                <c:pt idx="112">
                  <c:v>5.8699998855590803</c:v>
                </c:pt>
                <c:pt idx="113">
                  <c:v>5.8699998855590803</c:v>
                </c:pt>
                <c:pt idx="114">
                  <c:v>5.8699998855590803</c:v>
                </c:pt>
                <c:pt idx="115">
                  <c:v>5.8699998855590803</c:v>
                </c:pt>
                <c:pt idx="116">
                  <c:v>5.8699998855590803</c:v>
                </c:pt>
                <c:pt idx="117">
                  <c:v>5.8499999046325604</c:v>
                </c:pt>
                <c:pt idx="118">
                  <c:v>5.8499999046325604</c:v>
                </c:pt>
                <c:pt idx="119">
                  <c:v>5.8499999046325604</c:v>
                </c:pt>
                <c:pt idx="120">
                  <c:v>5.8499999046325604</c:v>
                </c:pt>
                <c:pt idx="121">
                  <c:v>5.8499999046325604</c:v>
                </c:pt>
                <c:pt idx="122">
                  <c:v>5.8499999046325604</c:v>
                </c:pt>
                <c:pt idx="123">
                  <c:v>5.8699998855590803</c:v>
                </c:pt>
                <c:pt idx="124">
                  <c:v>5.8699998855590803</c:v>
                </c:pt>
                <c:pt idx="125">
                  <c:v>5.8699998855590803</c:v>
                </c:pt>
                <c:pt idx="126">
                  <c:v>5.8699998855590803</c:v>
                </c:pt>
                <c:pt idx="127">
                  <c:v>5.8699998855590803</c:v>
                </c:pt>
                <c:pt idx="128">
                  <c:v>5.8699998855590803</c:v>
                </c:pt>
                <c:pt idx="129">
                  <c:v>5.8699998855590803</c:v>
                </c:pt>
                <c:pt idx="130">
                  <c:v>5.8699998855590803</c:v>
                </c:pt>
                <c:pt idx="131">
                  <c:v>5.8699998855590803</c:v>
                </c:pt>
                <c:pt idx="132">
                  <c:v>5.8699998855590803</c:v>
                </c:pt>
                <c:pt idx="133">
                  <c:v>5.8699998855590803</c:v>
                </c:pt>
                <c:pt idx="134">
                  <c:v>5.8699998855590803</c:v>
                </c:pt>
                <c:pt idx="135">
                  <c:v>5.8699998855590803</c:v>
                </c:pt>
                <c:pt idx="136">
                  <c:v>5.8699998855590803</c:v>
                </c:pt>
                <c:pt idx="137">
                  <c:v>5.8699998855590803</c:v>
                </c:pt>
                <c:pt idx="138">
                  <c:v>5.8699998855590803</c:v>
                </c:pt>
                <c:pt idx="139">
                  <c:v>5.8699998855590803</c:v>
                </c:pt>
                <c:pt idx="140">
                  <c:v>5.8699998855590803</c:v>
                </c:pt>
                <c:pt idx="141">
                  <c:v>5.8699998855590803</c:v>
                </c:pt>
                <c:pt idx="142">
                  <c:v>5.8699998855590803</c:v>
                </c:pt>
                <c:pt idx="143">
                  <c:v>5.8699998855590803</c:v>
                </c:pt>
                <c:pt idx="144">
                  <c:v>5.8699998855590803</c:v>
                </c:pt>
                <c:pt idx="145">
                  <c:v>5.8699998855590803</c:v>
                </c:pt>
                <c:pt idx="146">
                  <c:v>5.8699998855590803</c:v>
                </c:pt>
                <c:pt idx="147">
                  <c:v>5.8699998855590803</c:v>
                </c:pt>
                <c:pt idx="148">
                  <c:v>5.8699998855590803</c:v>
                </c:pt>
                <c:pt idx="149">
                  <c:v>5.8699998855590803</c:v>
                </c:pt>
                <c:pt idx="150">
                  <c:v>5.8699998855590803</c:v>
                </c:pt>
                <c:pt idx="151">
                  <c:v>5.8699998855590803</c:v>
                </c:pt>
                <c:pt idx="152">
                  <c:v>5.8699998855590803</c:v>
                </c:pt>
                <c:pt idx="153">
                  <c:v>5.8699998855590803</c:v>
                </c:pt>
                <c:pt idx="154">
                  <c:v>5.8699998855590803</c:v>
                </c:pt>
                <c:pt idx="155">
                  <c:v>5.8699998855590803</c:v>
                </c:pt>
                <c:pt idx="156">
                  <c:v>5.8699998855590803</c:v>
                </c:pt>
                <c:pt idx="157">
                  <c:v>5.8699998855590803</c:v>
                </c:pt>
                <c:pt idx="158">
                  <c:v>5.8699998855590803</c:v>
                </c:pt>
                <c:pt idx="159">
                  <c:v>5.8699998855590803</c:v>
                </c:pt>
                <c:pt idx="160">
                  <c:v>5.8699998855590803</c:v>
                </c:pt>
                <c:pt idx="161">
                  <c:v>5.8699998855590803</c:v>
                </c:pt>
                <c:pt idx="162">
                  <c:v>5.8699998855590803</c:v>
                </c:pt>
                <c:pt idx="163">
                  <c:v>5.8699998855590803</c:v>
                </c:pt>
                <c:pt idx="164">
                  <c:v>5.8699998855590803</c:v>
                </c:pt>
                <c:pt idx="165">
                  <c:v>5.8699998855590803</c:v>
                </c:pt>
                <c:pt idx="166">
                  <c:v>5.8699998855590803</c:v>
                </c:pt>
                <c:pt idx="167">
                  <c:v>5.8699998855590803</c:v>
                </c:pt>
                <c:pt idx="168">
                  <c:v>5.8699998855590803</c:v>
                </c:pt>
                <c:pt idx="169">
                  <c:v>5.8699998855590803</c:v>
                </c:pt>
                <c:pt idx="170">
                  <c:v>5.8699998855590803</c:v>
                </c:pt>
                <c:pt idx="171">
                  <c:v>5.8699998855590803</c:v>
                </c:pt>
                <c:pt idx="172">
                  <c:v>5.8699998855590803</c:v>
                </c:pt>
                <c:pt idx="173">
                  <c:v>5.8699998855590803</c:v>
                </c:pt>
                <c:pt idx="174">
                  <c:v>5.8699998855590803</c:v>
                </c:pt>
                <c:pt idx="175">
                  <c:v>5.8699998855590803</c:v>
                </c:pt>
                <c:pt idx="176">
                  <c:v>5.8699998855590803</c:v>
                </c:pt>
                <c:pt idx="177">
                  <c:v>5.8699998855590803</c:v>
                </c:pt>
                <c:pt idx="178">
                  <c:v>5.8699998855590803</c:v>
                </c:pt>
                <c:pt idx="179">
                  <c:v>5.8699998855590803</c:v>
                </c:pt>
                <c:pt idx="180">
                  <c:v>5.8699998855590803</c:v>
                </c:pt>
                <c:pt idx="181">
                  <c:v>5.8699998855590803</c:v>
                </c:pt>
                <c:pt idx="182">
                  <c:v>5.8699998855590803</c:v>
                </c:pt>
                <c:pt idx="183">
                  <c:v>5.8699998855590803</c:v>
                </c:pt>
                <c:pt idx="184">
                  <c:v>5.8699998855590803</c:v>
                </c:pt>
                <c:pt idx="185">
                  <c:v>5.8699998855590803</c:v>
                </c:pt>
                <c:pt idx="186">
                  <c:v>5.8699998855590803</c:v>
                </c:pt>
                <c:pt idx="187">
                  <c:v>5.8699998855590803</c:v>
                </c:pt>
                <c:pt idx="188">
                  <c:v>5.8699998855590803</c:v>
                </c:pt>
                <c:pt idx="189">
                  <c:v>5.8699998855590803</c:v>
                </c:pt>
                <c:pt idx="190">
                  <c:v>5.8699998855590803</c:v>
                </c:pt>
                <c:pt idx="191">
                  <c:v>5.8499999046325604</c:v>
                </c:pt>
                <c:pt idx="192">
                  <c:v>5.8499999046325604</c:v>
                </c:pt>
                <c:pt idx="193">
                  <c:v>5.8499999046325604</c:v>
                </c:pt>
                <c:pt idx="194">
                  <c:v>5.8699998855590803</c:v>
                </c:pt>
                <c:pt idx="195">
                  <c:v>5.8699998855590803</c:v>
                </c:pt>
                <c:pt idx="196">
                  <c:v>5.8699998855590803</c:v>
                </c:pt>
                <c:pt idx="197">
                  <c:v>5.8699998855590803</c:v>
                </c:pt>
                <c:pt idx="198">
                  <c:v>5.8699998855590803</c:v>
                </c:pt>
                <c:pt idx="199">
                  <c:v>5.8699998855590803</c:v>
                </c:pt>
                <c:pt idx="200">
                  <c:v>5.8699998855590803</c:v>
                </c:pt>
                <c:pt idx="201">
                  <c:v>5.8699998855590803</c:v>
                </c:pt>
                <c:pt idx="202">
                  <c:v>5.8699998855590803</c:v>
                </c:pt>
                <c:pt idx="203">
                  <c:v>5.8699998855590803</c:v>
                </c:pt>
                <c:pt idx="204">
                  <c:v>5.8699998855590803</c:v>
                </c:pt>
                <c:pt idx="205">
                  <c:v>5.8699998855590803</c:v>
                </c:pt>
                <c:pt idx="206">
                  <c:v>5.8699998855590803</c:v>
                </c:pt>
                <c:pt idx="207">
                  <c:v>5.8699998855590803</c:v>
                </c:pt>
                <c:pt idx="208">
                  <c:v>5.8699998855590803</c:v>
                </c:pt>
                <c:pt idx="209">
                  <c:v>5.8699998855590803</c:v>
                </c:pt>
                <c:pt idx="210">
                  <c:v>5.8699998855590803</c:v>
                </c:pt>
                <c:pt idx="211">
                  <c:v>5.8699998855590803</c:v>
                </c:pt>
                <c:pt idx="212">
                  <c:v>5.8699998855590803</c:v>
                </c:pt>
                <c:pt idx="213">
                  <c:v>5.8699998855590803</c:v>
                </c:pt>
                <c:pt idx="214">
                  <c:v>5.8699998855590803</c:v>
                </c:pt>
                <c:pt idx="215">
                  <c:v>5.8699998855590803</c:v>
                </c:pt>
                <c:pt idx="216">
                  <c:v>5.8699998855590803</c:v>
                </c:pt>
                <c:pt idx="217">
                  <c:v>5.8699998855590803</c:v>
                </c:pt>
                <c:pt idx="218">
                  <c:v>5.8699998855590803</c:v>
                </c:pt>
                <c:pt idx="219">
                  <c:v>5.8699998855590803</c:v>
                </c:pt>
                <c:pt idx="220">
                  <c:v>5.8699998855590803</c:v>
                </c:pt>
                <c:pt idx="221">
                  <c:v>5.8699998855590803</c:v>
                </c:pt>
                <c:pt idx="222">
                  <c:v>5.8699998855590803</c:v>
                </c:pt>
                <c:pt idx="223">
                  <c:v>5.8699998855590803</c:v>
                </c:pt>
                <c:pt idx="224">
                  <c:v>5.8699998855590803</c:v>
                </c:pt>
                <c:pt idx="225">
                  <c:v>5.8699998855590803</c:v>
                </c:pt>
                <c:pt idx="226">
                  <c:v>5.8699998855590803</c:v>
                </c:pt>
                <c:pt idx="227">
                  <c:v>5.8699998855590803</c:v>
                </c:pt>
                <c:pt idx="228">
                  <c:v>5.8699998855590803</c:v>
                </c:pt>
                <c:pt idx="229">
                  <c:v>5.8699998855590803</c:v>
                </c:pt>
                <c:pt idx="230">
                  <c:v>5.8699998855590803</c:v>
                </c:pt>
                <c:pt idx="231">
                  <c:v>5.8699998855590803</c:v>
                </c:pt>
                <c:pt idx="232">
                  <c:v>5.8699998855590803</c:v>
                </c:pt>
                <c:pt idx="233">
                  <c:v>5.8699998855590803</c:v>
                </c:pt>
                <c:pt idx="234">
                  <c:v>5.8699998855590803</c:v>
                </c:pt>
                <c:pt idx="235">
                  <c:v>5.8699998855590803</c:v>
                </c:pt>
                <c:pt idx="236">
                  <c:v>5.8699998855590803</c:v>
                </c:pt>
                <c:pt idx="237">
                  <c:v>5.8699998855590803</c:v>
                </c:pt>
                <c:pt idx="238">
                  <c:v>5.8699998855590803</c:v>
                </c:pt>
                <c:pt idx="239">
                  <c:v>5.8699998855590803</c:v>
                </c:pt>
                <c:pt idx="240">
                  <c:v>5.8699998855590803</c:v>
                </c:pt>
                <c:pt idx="241">
                  <c:v>5.8699998855590803</c:v>
                </c:pt>
                <c:pt idx="242">
                  <c:v>5.8699998855590803</c:v>
                </c:pt>
                <c:pt idx="243">
                  <c:v>5.8699998855590803</c:v>
                </c:pt>
                <c:pt idx="244">
                  <c:v>5.8699998855590803</c:v>
                </c:pt>
                <c:pt idx="245">
                  <c:v>5.8699998855590803</c:v>
                </c:pt>
                <c:pt idx="246">
                  <c:v>5.8699998855590803</c:v>
                </c:pt>
                <c:pt idx="247">
                  <c:v>5.8699998855590803</c:v>
                </c:pt>
                <c:pt idx="248">
                  <c:v>5.8699998855590803</c:v>
                </c:pt>
                <c:pt idx="249">
                  <c:v>5.8699998855590803</c:v>
                </c:pt>
                <c:pt idx="250">
                  <c:v>5.8699998855590803</c:v>
                </c:pt>
                <c:pt idx="251">
                  <c:v>5.8699998855590803</c:v>
                </c:pt>
                <c:pt idx="252">
                  <c:v>5.8699998855590803</c:v>
                </c:pt>
                <c:pt idx="253">
                  <c:v>5.8699998855590803</c:v>
                </c:pt>
                <c:pt idx="254">
                  <c:v>5.8699998855590803</c:v>
                </c:pt>
                <c:pt idx="255">
                  <c:v>5.8699998855590803</c:v>
                </c:pt>
                <c:pt idx="256">
                  <c:v>5.8699998855590803</c:v>
                </c:pt>
                <c:pt idx="257">
                  <c:v>5.8699998855590803</c:v>
                </c:pt>
                <c:pt idx="258">
                  <c:v>5.8699998855590803</c:v>
                </c:pt>
                <c:pt idx="259">
                  <c:v>5.8699998855590803</c:v>
                </c:pt>
                <c:pt idx="260">
                  <c:v>5.8699998855590803</c:v>
                </c:pt>
                <c:pt idx="261">
                  <c:v>5.8699998855590803</c:v>
                </c:pt>
                <c:pt idx="262">
                  <c:v>5.8699998855590803</c:v>
                </c:pt>
                <c:pt idx="263">
                  <c:v>5.8699998855590803</c:v>
                </c:pt>
                <c:pt idx="264">
                  <c:v>5.8699998855590803</c:v>
                </c:pt>
                <c:pt idx="265">
                  <c:v>5.8699998855590803</c:v>
                </c:pt>
                <c:pt idx="266">
                  <c:v>5.8699998855590803</c:v>
                </c:pt>
                <c:pt idx="267">
                  <c:v>5.8699998855590803</c:v>
                </c:pt>
                <c:pt idx="268">
                  <c:v>5.8699998855590803</c:v>
                </c:pt>
                <c:pt idx="269">
                  <c:v>5.8699998855590803</c:v>
                </c:pt>
                <c:pt idx="270">
                  <c:v>5.8699998855590803</c:v>
                </c:pt>
                <c:pt idx="271">
                  <c:v>5.8699998855590803</c:v>
                </c:pt>
                <c:pt idx="272">
                  <c:v>5.8699998855590803</c:v>
                </c:pt>
                <c:pt idx="273">
                  <c:v>5.8699998855590803</c:v>
                </c:pt>
                <c:pt idx="274">
                  <c:v>5.8699998855590803</c:v>
                </c:pt>
                <c:pt idx="275">
                  <c:v>5.8699998855590803</c:v>
                </c:pt>
                <c:pt idx="276">
                  <c:v>5.8699998855590803</c:v>
                </c:pt>
                <c:pt idx="277">
                  <c:v>5.8699998855590803</c:v>
                </c:pt>
                <c:pt idx="278">
                  <c:v>5.8699998855590803</c:v>
                </c:pt>
                <c:pt idx="279">
                  <c:v>5.8699998855590803</c:v>
                </c:pt>
                <c:pt idx="280">
                  <c:v>5.8699998855590803</c:v>
                </c:pt>
                <c:pt idx="281">
                  <c:v>5.8699998855590803</c:v>
                </c:pt>
                <c:pt idx="282">
                  <c:v>5.8699998855590803</c:v>
                </c:pt>
                <c:pt idx="283">
                  <c:v>5.8699998855590803</c:v>
                </c:pt>
                <c:pt idx="284">
                  <c:v>5.8699998855590803</c:v>
                </c:pt>
                <c:pt idx="285">
                  <c:v>5.8699998855590803</c:v>
                </c:pt>
                <c:pt idx="286">
                  <c:v>5.8699998855590803</c:v>
                </c:pt>
                <c:pt idx="287">
                  <c:v>5.8699998855590803</c:v>
                </c:pt>
                <c:pt idx="288">
                  <c:v>5.8699998855590803</c:v>
                </c:pt>
                <c:pt idx="289">
                  <c:v>5.8699998855590803</c:v>
                </c:pt>
                <c:pt idx="290">
                  <c:v>5.8699998855590803</c:v>
                </c:pt>
                <c:pt idx="291">
                  <c:v>5.8699998855590803</c:v>
                </c:pt>
                <c:pt idx="292">
                  <c:v>5.8699998855590803</c:v>
                </c:pt>
                <c:pt idx="293">
                  <c:v>5.8699998855590803</c:v>
                </c:pt>
                <c:pt idx="294">
                  <c:v>5.8699998855590803</c:v>
                </c:pt>
                <c:pt idx="295">
                  <c:v>5.8699998855590803</c:v>
                </c:pt>
                <c:pt idx="296">
                  <c:v>5.8699998855590803</c:v>
                </c:pt>
                <c:pt idx="297">
                  <c:v>5.8699998855590803</c:v>
                </c:pt>
                <c:pt idx="298">
                  <c:v>5.8699998855590803</c:v>
                </c:pt>
                <c:pt idx="299">
                  <c:v>5.8699998855590803</c:v>
                </c:pt>
                <c:pt idx="300">
                  <c:v>5.8699998855590803</c:v>
                </c:pt>
                <c:pt idx="301">
                  <c:v>5.8699998855590803</c:v>
                </c:pt>
                <c:pt idx="302">
                  <c:v>5.8699998855590803</c:v>
                </c:pt>
                <c:pt idx="303">
                  <c:v>5.8699998855590803</c:v>
                </c:pt>
                <c:pt idx="304">
                  <c:v>5.8699998855590803</c:v>
                </c:pt>
                <c:pt idx="305">
                  <c:v>5.8699998855590803</c:v>
                </c:pt>
                <c:pt idx="306">
                  <c:v>5.8699998855590803</c:v>
                </c:pt>
                <c:pt idx="307">
                  <c:v>5.8699998855590803</c:v>
                </c:pt>
                <c:pt idx="308">
                  <c:v>5.8699998855590803</c:v>
                </c:pt>
                <c:pt idx="309">
                  <c:v>5.8699998855590803</c:v>
                </c:pt>
                <c:pt idx="310">
                  <c:v>5.8699998855590803</c:v>
                </c:pt>
                <c:pt idx="311">
                  <c:v>5.8699998855590803</c:v>
                </c:pt>
                <c:pt idx="312">
                  <c:v>5.8699998855590803</c:v>
                </c:pt>
                <c:pt idx="313">
                  <c:v>5.8699998855590803</c:v>
                </c:pt>
                <c:pt idx="314">
                  <c:v>5.8699998855590803</c:v>
                </c:pt>
                <c:pt idx="315">
                  <c:v>5.8699998855590803</c:v>
                </c:pt>
                <c:pt idx="316">
                  <c:v>5.8699998855590803</c:v>
                </c:pt>
                <c:pt idx="317">
                  <c:v>5.8699998855590803</c:v>
                </c:pt>
                <c:pt idx="318">
                  <c:v>5.8699998855590803</c:v>
                </c:pt>
                <c:pt idx="319">
                  <c:v>5.8699998855590803</c:v>
                </c:pt>
                <c:pt idx="320">
                  <c:v>5.8699998855590803</c:v>
                </c:pt>
                <c:pt idx="321">
                  <c:v>5.8699998855590803</c:v>
                </c:pt>
                <c:pt idx="322">
                  <c:v>5.8699998855590803</c:v>
                </c:pt>
                <c:pt idx="323">
                  <c:v>5.8699998855590803</c:v>
                </c:pt>
                <c:pt idx="324">
                  <c:v>5.8699998855590803</c:v>
                </c:pt>
                <c:pt idx="325">
                  <c:v>5.8699998855590803</c:v>
                </c:pt>
                <c:pt idx="326">
                  <c:v>5.8699998855590803</c:v>
                </c:pt>
                <c:pt idx="327">
                  <c:v>5.8699998855590803</c:v>
                </c:pt>
                <c:pt idx="328">
                  <c:v>5.8699998855590803</c:v>
                </c:pt>
                <c:pt idx="329">
                  <c:v>5.8699998855590803</c:v>
                </c:pt>
                <c:pt idx="330">
                  <c:v>5.8699998855590803</c:v>
                </c:pt>
                <c:pt idx="331">
                  <c:v>5.8699998855590803</c:v>
                </c:pt>
                <c:pt idx="332">
                  <c:v>5.8699998855590803</c:v>
                </c:pt>
                <c:pt idx="333">
                  <c:v>5.8699998855590803</c:v>
                </c:pt>
                <c:pt idx="334">
                  <c:v>5.8699998855590803</c:v>
                </c:pt>
                <c:pt idx="335">
                  <c:v>5.8699998855590803</c:v>
                </c:pt>
                <c:pt idx="336">
                  <c:v>5.8699998855590803</c:v>
                </c:pt>
                <c:pt idx="337">
                  <c:v>5.8699998855590803</c:v>
                </c:pt>
                <c:pt idx="338">
                  <c:v>5.8699998855590803</c:v>
                </c:pt>
                <c:pt idx="339">
                  <c:v>5.8699998855590803</c:v>
                </c:pt>
                <c:pt idx="340">
                  <c:v>5.8699998855590803</c:v>
                </c:pt>
                <c:pt idx="341">
                  <c:v>5.8699998855590803</c:v>
                </c:pt>
                <c:pt idx="342">
                  <c:v>5.8699998855590803</c:v>
                </c:pt>
                <c:pt idx="343">
                  <c:v>5.8699998855590803</c:v>
                </c:pt>
                <c:pt idx="344">
                  <c:v>5.8699998855590803</c:v>
                </c:pt>
                <c:pt idx="345">
                  <c:v>5.8699998855590803</c:v>
                </c:pt>
                <c:pt idx="346">
                  <c:v>5.8699998855590803</c:v>
                </c:pt>
                <c:pt idx="347">
                  <c:v>5.8699998855590803</c:v>
                </c:pt>
                <c:pt idx="348">
                  <c:v>5.8699998855590803</c:v>
                </c:pt>
                <c:pt idx="349">
                  <c:v>5.8699998855590803</c:v>
                </c:pt>
                <c:pt idx="350">
                  <c:v>5.8699998855590803</c:v>
                </c:pt>
                <c:pt idx="351">
                  <c:v>5.8699998855590803</c:v>
                </c:pt>
                <c:pt idx="352">
                  <c:v>5.8699998855590803</c:v>
                </c:pt>
                <c:pt idx="353">
                  <c:v>5.8699998855590803</c:v>
                </c:pt>
                <c:pt idx="354">
                  <c:v>5.8699998855590803</c:v>
                </c:pt>
                <c:pt idx="355">
                  <c:v>5.8699998855590803</c:v>
                </c:pt>
                <c:pt idx="356">
                  <c:v>5.8699998855590803</c:v>
                </c:pt>
                <c:pt idx="357">
                  <c:v>5.8699998855590803</c:v>
                </c:pt>
                <c:pt idx="358">
                  <c:v>5.8699998855590803</c:v>
                </c:pt>
                <c:pt idx="359">
                  <c:v>5.8699998855590803</c:v>
                </c:pt>
                <c:pt idx="360">
                  <c:v>5.8699998855590803</c:v>
                </c:pt>
                <c:pt idx="361">
                  <c:v>5.8699998855590803</c:v>
                </c:pt>
                <c:pt idx="362">
                  <c:v>5.8699998855590803</c:v>
                </c:pt>
                <c:pt idx="363">
                  <c:v>5.8699998855590803</c:v>
                </c:pt>
                <c:pt idx="364">
                  <c:v>5.8699998855590803</c:v>
                </c:pt>
                <c:pt idx="365">
                  <c:v>5.8699998855590803</c:v>
                </c:pt>
                <c:pt idx="366">
                  <c:v>5.8699998855590803</c:v>
                </c:pt>
                <c:pt idx="367">
                  <c:v>5.8699998855590803</c:v>
                </c:pt>
                <c:pt idx="368">
                  <c:v>5.8699998855590803</c:v>
                </c:pt>
                <c:pt idx="369">
                  <c:v>5.8699998855590803</c:v>
                </c:pt>
                <c:pt idx="370">
                  <c:v>5.8699998855590803</c:v>
                </c:pt>
                <c:pt idx="371">
                  <c:v>5.8699998855590803</c:v>
                </c:pt>
                <c:pt idx="372">
                  <c:v>5.8699998855590803</c:v>
                </c:pt>
                <c:pt idx="373">
                  <c:v>5.8699998855590803</c:v>
                </c:pt>
                <c:pt idx="374">
                  <c:v>5.8699998855590803</c:v>
                </c:pt>
                <c:pt idx="375">
                  <c:v>5.8699998855590803</c:v>
                </c:pt>
                <c:pt idx="376">
                  <c:v>5.8699998855590803</c:v>
                </c:pt>
                <c:pt idx="377">
                  <c:v>5.8699998855590803</c:v>
                </c:pt>
                <c:pt idx="378">
                  <c:v>5.8699998855590803</c:v>
                </c:pt>
                <c:pt idx="379">
                  <c:v>5.8699998855590803</c:v>
                </c:pt>
                <c:pt idx="380">
                  <c:v>5.8699998855590803</c:v>
                </c:pt>
                <c:pt idx="381">
                  <c:v>5.8699998855590803</c:v>
                </c:pt>
                <c:pt idx="382">
                  <c:v>5.8699998855590803</c:v>
                </c:pt>
                <c:pt idx="383">
                  <c:v>5.8699998855590803</c:v>
                </c:pt>
                <c:pt idx="384">
                  <c:v>5.8699998855590803</c:v>
                </c:pt>
                <c:pt idx="385">
                  <c:v>5.8699998855590803</c:v>
                </c:pt>
                <c:pt idx="386">
                  <c:v>5.8699998855590803</c:v>
                </c:pt>
                <c:pt idx="387">
                  <c:v>5.8699998855590803</c:v>
                </c:pt>
                <c:pt idx="388">
                  <c:v>5.8699998855590803</c:v>
                </c:pt>
                <c:pt idx="389">
                  <c:v>5.8699998855590803</c:v>
                </c:pt>
                <c:pt idx="390">
                  <c:v>5.8699998855590803</c:v>
                </c:pt>
                <c:pt idx="391">
                  <c:v>5.8699998855590803</c:v>
                </c:pt>
                <c:pt idx="392">
                  <c:v>5.8699998855590803</c:v>
                </c:pt>
                <c:pt idx="393">
                  <c:v>5.8699998855590803</c:v>
                </c:pt>
                <c:pt idx="394">
                  <c:v>5.8699998855590803</c:v>
                </c:pt>
                <c:pt idx="395">
                  <c:v>5.8699998855590803</c:v>
                </c:pt>
                <c:pt idx="396">
                  <c:v>5.8699998855590803</c:v>
                </c:pt>
                <c:pt idx="397">
                  <c:v>5.8699998855590803</c:v>
                </c:pt>
                <c:pt idx="398">
                  <c:v>5.8699998855590803</c:v>
                </c:pt>
                <c:pt idx="399">
                  <c:v>5.8699998855590803</c:v>
                </c:pt>
                <c:pt idx="400">
                  <c:v>5.8699998855590803</c:v>
                </c:pt>
                <c:pt idx="401">
                  <c:v>5.8699998855590803</c:v>
                </c:pt>
                <c:pt idx="402">
                  <c:v>5.8699998855590803</c:v>
                </c:pt>
                <c:pt idx="403">
                  <c:v>5.8699998855590803</c:v>
                </c:pt>
                <c:pt idx="404">
                  <c:v>5.8699998855590803</c:v>
                </c:pt>
                <c:pt idx="405">
                  <c:v>5.8699998855590803</c:v>
                </c:pt>
                <c:pt idx="406">
                  <c:v>5.8699998855590803</c:v>
                </c:pt>
                <c:pt idx="407">
                  <c:v>5.8699998855590803</c:v>
                </c:pt>
                <c:pt idx="408">
                  <c:v>5.8699998855590803</c:v>
                </c:pt>
                <c:pt idx="409">
                  <c:v>5.8699998855590803</c:v>
                </c:pt>
                <c:pt idx="410">
                  <c:v>5.8699998855590803</c:v>
                </c:pt>
                <c:pt idx="411">
                  <c:v>5.8699998855590803</c:v>
                </c:pt>
                <c:pt idx="412">
                  <c:v>5.8699998855590803</c:v>
                </c:pt>
                <c:pt idx="413">
                  <c:v>5.8699998855590803</c:v>
                </c:pt>
                <c:pt idx="414">
                  <c:v>5.8699998855590803</c:v>
                </c:pt>
                <c:pt idx="415">
                  <c:v>5.8699998855590803</c:v>
                </c:pt>
                <c:pt idx="416">
                  <c:v>5.8699998855590803</c:v>
                </c:pt>
                <c:pt idx="417">
                  <c:v>5.8699998855590803</c:v>
                </c:pt>
                <c:pt idx="418">
                  <c:v>5.8699998855590803</c:v>
                </c:pt>
                <c:pt idx="419">
                  <c:v>5.8699998855590803</c:v>
                </c:pt>
                <c:pt idx="420">
                  <c:v>5.8699998855590803</c:v>
                </c:pt>
                <c:pt idx="421">
                  <c:v>5.8699998855590803</c:v>
                </c:pt>
                <c:pt idx="422">
                  <c:v>5.8699998855590803</c:v>
                </c:pt>
                <c:pt idx="423">
                  <c:v>5.8699998855590803</c:v>
                </c:pt>
                <c:pt idx="424">
                  <c:v>5.8699998855590803</c:v>
                </c:pt>
                <c:pt idx="425">
                  <c:v>5.8699998855590803</c:v>
                </c:pt>
                <c:pt idx="426">
                  <c:v>5.8699998855590803</c:v>
                </c:pt>
                <c:pt idx="427">
                  <c:v>5.8699998855590803</c:v>
                </c:pt>
                <c:pt idx="428">
                  <c:v>5.8699998855590803</c:v>
                </c:pt>
                <c:pt idx="429">
                  <c:v>5.8699998855590803</c:v>
                </c:pt>
                <c:pt idx="430">
                  <c:v>5.8699998855590803</c:v>
                </c:pt>
                <c:pt idx="431">
                  <c:v>5.8699998855590803</c:v>
                </c:pt>
                <c:pt idx="432">
                  <c:v>5.8699998855590803</c:v>
                </c:pt>
                <c:pt idx="433">
                  <c:v>5.8699998855590803</c:v>
                </c:pt>
                <c:pt idx="434">
                  <c:v>5.8699998855590803</c:v>
                </c:pt>
                <c:pt idx="435">
                  <c:v>5.8699998855590803</c:v>
                </c:pt>
                <c:pt idx="436">
                  <c:v>5.8699998855590803</c:v>
                </c:pt>
                <c:pt idx="437">
                  <c:v>5.8699998855590803</c:v>
                </c:pt>
                <c:pt idx="438">
                  <c:v>5.8699998855590803</c:v>
                </c:pt>
                <c:pt idx="439">
                  <c:v>5.9000000953674299</c:v>
                </c:pt>
                <c:pt idx="440">
                  <c:v>5.9000000953674299</c:v>
                </c:pt>
                <c:pt idx="441">
                  <c:v>5.9000000953674299</c:v>
                </c:pt>
                <c:pt idx="442">
                  <c:v>5.8699998855590803</c:v>
                </c:pt>
                <c:pt idx="443">
                  <c:v>5.8699998855590803</c:v>
                </c:pt>
                <c:pt idx="444">
                  <c:v>5.8699998855590803</c:v>
                </c:pt>
                <c:pt idx="445">
                  <c:v>5.8699998855590803</c:v>
                </c:pt>
                <c:pt idx="446">
                  <c:v>5.8699998855590803</c:v>
                </c:pt>
                <c:pt idx="447">
                  <c:v>5.8699998855590803</c:v>
                </c:pt>
                <c:pt idx="448">
                  <c:v>5.8699998855590803</c:v>
                </c:pt>
                <c:pt idx="449">
                  <c:v>5.8699998855590803</c:v>
                </c:pt>
                <c:pt idx="450">
                  <c:v>5.8699998855590803</c:v>
                </c:pt>
                <c:pt idx="451">
                  <c:v>5.8699998855590803</c:v>
                </c:pt>
                <c:pt idx="452">
                  <c:v>5.8699998855590803</c:v>
                </c:pt>
                <c:pt idx="453">
                  <c:v>5.8699998855590803</c:v>
                </c:pt>
                <c:pt idx="454">
                  <c:v>5.8699998855590803</c:v>
                </c:pt>
                <c:pt idx="455">
                  <c:v>5.8699998855590803</c:v>
                </c:pt>
                <c:pt idx="456">
                  <c:v>5.8699998855590803</c:v>
                </c:pt>
                <c:pt idx="457">
                  <c:v>5.8699998855590803</c:v>
                </c:pt>
                <c:pt idx="458">
                  <c:v>5.8699998855590803</c:v>
                </c:pt>
                <c:pt idx="459">
                  <c:v>5.9000000953674299</c:v>
                </c:pt>
                <c:pt idx="460">
                  <c:v>5.9000000953674299</c:v>
                </c:pt>
                <c:pt idx="461">
                  <c:v>5.9000000953674299</c:v>
                </c:pt>
                <c:pt idx="462">
                  <c:v>5.9000000953674299</c:v>
                </c:pt>
                <c:pt idx="463">
                  <c:v>5.9000000953674299</c:v>
                </c:pt>
                <c:pt idx="464">
                  <c:v>5.9000000953674299</c:v>
                </c:pt>
                <c:pt idx="465">
                  <c:v>5.8699998855590803</c:v>
                </c:pt>
                <c:pt idx="466">
                  <c:v>5.8699998855590803</c:v>
                </c:pt>
                <c:pt idx="467">
                  <c:v>5.8699998855590803</c:v>
                </c:pt>
                <c:pt idx="468">
                  <c:v>5.8699998855590803</c:v>
                </c:pt>
                <c:pt idx="469">
                  <c:v>5.8699998855590803</c:v>
                </c:pt>
                <c:pt idx="470">
                  <c:v>5.8699998855590803</c:v>
                </c:pt>
                <c:pt idx="471">
                  <c:v>5.8699998855590803</c:v>
                </c:pt>
                <c:pt idx="472">
                  <c:v>5.8699998855590803</c:v>
                </c:pt>
                <c:pt idx="473">
                  <c:v>5.8699998855590803</c:v>
                </c:pt>
                <c:pt idx="474">
                  <c:v>5.8699998855590803</c:v>
                </c:pt>
                <c:pt idx="475">
                  <c:v>5.9000000953674299</c:v>
                </c:pt>
                <c:pt idx="476">
                  <c:v>5.9000000953674299</c:v>
                </c:pt>
                <c:pt idx="477">
                  <c:v>5.9000000953674299</c:v>
                </c:pt>
                <c:pt idx="478">
                  <c:v>5.8699998855590803</c:v>
                </c:pt>
                <c:pt idx="479">
                  <c:v>5.8699998855590803</c:v>
                </c:pt>
                <c:pt idx="480">
                  <c:v>5.8699998855590803</c:v>
                </c:pt>
                <c:pt idx="481">
                  <c:v>5.8699998855590803</c:v>
                </c:pt>
                <c:pt idx="482">
                  <c:v>5.8699998855590803</c:v>
                </c:pt>
                <c:pt idx="483">
                  <c:v>5.9000000953674299</c:v>
                </c:pt>
                <c:pt idx="484">
                  <c:v>5.9000000953674299</c:v>
                </c:pt>
                <c:pt idx="485">
                  <c:v>5.9000000953674299</c:v>
                </c:pt>
                <c:pt idx="486">
                  <c:v>5.8699998855590803</c:v>
                </c:pt>
                <c:pt idx="487">
                  <c:v>5.8699998855590803</c:v>
                </c:pt>
                <c:pt idx="488">
                  <c:v>5.8699998855590803</c:v>
                </c:pt>
                <c:pt idx="489">
                  <c:v>5.8699998855590803</c:v>
                </c:pt>
                <c:pt idx="490">
                  <c:v>5.8699998855590803</c:v>
                </c:pt>
                <c:pt idx="491">
                  <c:v>5.8699998855590803</c:v>
                </c:pt>
                <c:pt idx="492">
                  <c:v>5.9000000953674299</c:v>
                </c:pt>
                <c:pt idx="493">
                  <c:v>5.9000000953674299</c:v>
                </c:pt>
                <c:pt idx="494">
                  <c:v>5.9000000953674299</c:v>
                </c:pt>
                <c:pt idx="495">
                  <c:v>5.8699998855590803</c:v>
                </c:pt>
                <c:pt idx="496">
                  <c:v>5.8699998855590803</c:v>
                </c:pt>
                <c:pt idx="497">
                  <c:v>5.8699998855590803</c:v>
                </c:pt>
                <c:pt idx="498">
                  <c:v>5.8699998855590803</c:v>
                </c:pt>
                <c:pt idx="499">
                  <c:v>5.8699998855590803</c:v>
                </c:pt>
                <c:pt idx="500">
                  <c:v>5.8699998855590803</c:v>
                </c:pt>
                <c:pt idx="501">
                  <c:v>5.8699998855590803</c:v>
                </c:pt>
                <c:pt idx="502">
                  <c:v>5.8699998855590803</c:v>
                </c:pt>
                <c:pt idx="503">
                  <c:v>5.8699998855590803</c:v>
                </c:pt>
                <c:pt idx="504">
                  <c:v>5.8699998855590803</c:v>
                </c:pt>
                <c:pt idx="505">
                  <c:v>5.8699998855590803</c:v>
                </c:pt>
                <c:pt idx="506">
                  <c:v>5.8699998855590803</c:v>
                </c:pt>
                <c:pt idx="507">
                  <c:v>5.8699998855590803</c:v>
                </c:pt>
                <c:pt idx="508">
                  <c:v>5.8699998855590803</c:v>
                </c:pt>
                <c:pt idx="509">
                  <c:v>5.8699998855590803</c:v>
                </c:pt>
                <c:pt idx="510">
                  <c:v>5.8499999046325604</c:v>
                </c:pt>
                <c:pt idx="511">
                  <c:v>5.8499999046325604</c:v>
                </c:pt>
                <c:pt idx="512">
                  <c:v>5.8499999046325604</c:v>
                </c:pt>
                <c:pt idx="513">
                  <c:v>5.8499999046325604</c:v>
                </c:pt>
                <c:pt idx="514">
                  <c:v>5.8499999046325604</c:v>
                </c:pt>
                <c:pt idx="515">
                  <c:v>5.8499999046325604</c:v>
                </c:pt>
                <c:pt idx="516">
                  <c:v>5.8499999046325604</c:v>
                </c:pt>
                <c:pt idx="517">
                  <c:v>5.8499999046325604</c:v>
                </c:pt>
                <c:pt idx="518">
                  <c:v>5.8499999046325604</c:v>
                </c:pt>
                <c:pt idx="519">
                  <c:v>5.8499999046325604</c:v>
                </c:pt>
                <c:pt idx="520">
                  <c:v>5.8499999046325604</c:v>
                </c:pt>
                <c:pt idx="521">
                  <c:v>5.8499999046325604</c:v>
                </c:pt>
                <c:pt idx="522">
                  <c:v>5.8499999046325604</c:v>
                </c:pt>
                <c:pt idx="523">
                  <c:v>5.8499999046325604</c:v>
                </c:pt>
                <c:pt idx="524">
                  <c:v>5.8499999046325604</c:v>
                </c:pt>
                <c:pt idx="525">
                  <c:v>5.8499999046325604</c:v>
                </c:pt>
                <c:pt idx="526">
                  <c:v>5.8499999046325604</c:v>
                </c:pt>
                <c:pt idx="527">
                  <c:v>5.8499999046325604</c:v>
                </c:pt>
                <c:pt idx="528">
                  <c:v>5.8499999046325604</c:v>
                </c:pt>
                <c:pt idx="529">
                  <c:v>5.8499999046325604</c:v>
                </c:pt>
                <c:pt idx="530">
                  <c:v>5.8499999046325604</c:v>
                </c:pt>
                <c:pt idx="531">
                  <c:v>5.8499999046325604</c:v>
                </c:pt>
                <c:pt idx="532">
                  <c:v>5.8499999046325604</c:v>
                </c:pt>
                <c:pt idx="533">
                  <c:v>5.8499999046325604</c:v>
                </c:pt>
                <c:pt idx="534">
                  <c:v>5.8499999046325604</c:v>
                </c:pt>
                <c:pt idx="535">
                  <c:v>5.8499999046325604</c:v>
                </c:pt>
                <c:pt idx="536">
                  <c:v>5.8200001716613698</c:v>
                </c:pt>
                <c:pt idx="537">
                  <c:v>5.8200001716613698</c:v>
                </c:pt>
                <c:pt idx="538">
                  <c:v>5.8200001716613698</c:v>
                </c:pt>
                <c:pt idx="539">
                  <c:v>5.8499999046325604</c:v>
                </c:pt>
                <c:pt idx="540">
                  <c:v>5.8499999046325604</c:v>
                </c:pt>
                <c:pt idx="541">
                  <c:v>5.8499999046325604</c:v>
                </c:pt>
                <c:pt idx="542">
                  <c:v>5.8499999046325604</c:v>
                </c:pt>
                <c:pt idx="543">
                  <c:v>5.8499999046325604</c:v>
                </c:pt>
                <c:pt idx="544">
                  <c:v>5.8499999046325604</c:v>
                </c:pt>
                <c:pt idx="545">
                  <c:v>5.8499999046325604</c:v>
                </c:pt>
                <c:pt idx="546">
                  <c:v>5.8499999046325604</c:v>
                </c:pt>
                <c:pt idx="547">
                  <c:v>5.8499999046325604</c:v>
                </c:pt>
                <c:pt idx="548">
                  <c:v>5.8499999046325604</c:v>
                </c:pt>
                <c:pt idx="549">
                  <c:v>5.8499999046325604</c:v>
                </c:pt>
                <c:pt idx="550">
                  <c:v>5.8499999046325604</c:v>
                </c:pt>
                <c:pt idx="551">
                  <c:v>5.8499999046325604</c:v>
                </c:pt>
                <c:pt idx="552">
                  <c:v>5.8499999046325604</c:v>
                </c:pt>
                <c:pt idx="553">
                  <c:v>5.8499999046325604</c:v>
                </c:pt>
                <c:pt idx="554">
                  <c:v>5.8499999046325604</c:v>
                </c:pt>
                <c:pt idx="555">
                  <c:v>5.8499999046325604</c:v>
                </c:pt>
                <c:pt idx="556">
                  <c:v>5.8499999046325604</c:v>
                </c:pt>
                <c:pt idx="557">
                  <c:v>5.8699998855590803</c:v>
                </c:pt>
                <c:pt idx="558">
                  <c:v>5.8699998855590803</c:v>
                </c:pt>
                <c:pt idx="559">
                  <c:v>5.8699998855590803</c:v>
                </c:pt>
                <c:pt idx="560">
                  <c:v>5.8699998855590803</c:v>
                </c:pt>
                <c:pt idx="561">
                  <c:v>5.8699998855590803</c:v>
                </c:pt>
                <c:pt idx="562">
                  <c:v>5.8699998855590803</c:v>
                </c:pt>
                <c:pt idx="563">
                  <c:v>5.8699998855590803</c:v>
                </c:pt>
                <c:pt idx="564">
                  <c:v>5.8699998855590803</c:v>
                </c:pt>
                <c:pt idx="565">
                  <c:v>5.8699998855590803</c:v>
                </c:pt>
                <c:pt idx="566">
                  <c:v>5.8699998855590803</c:v>
                </c:pt>
                <c:pt idx="567">
                  <c:v>5.8699998855590803</c:v>
                </c:pt>
                <c:pt idx="568">
                  <c:v>5.8699998855590803</c:v>
                </c:pt>
                <c:pt idx="569">
                  <c:v>5.8699998855590803</c:v>
                </c:pt>
                <c:pt idx="570">
                  <c:v>5.8699998855590803</c:v>
                </c:pt>
                <c:pt idx="571">
                  <c:v>5.8699998855590803</c:v>
                </c:pt>
                <c:pt idx="572">
                  <c:v>5.8699998855590803</c:v>
                </c:pt>
                <c:pt idx="573">
                  <c:v>5.8699998855590803</c:v>
                </c:pt>
                <c:pt idx="574">
                  <c:v>5.8699998855590803</c:v>
                </c:pt>
                <c:pt idx="575">
                  <c:v>5.8699998855590803</c:v>
                </c:pt>
                <c:pt idx="576">
                  <c:v>5.8699998855590803</c:v>
                </c:pt>
                <c:pt idx="577">
                  <c:v>5.8699998855590803</c:v>
                </c:pt>
                <c:pt idx="578">
                  <c:v>5.8699998855590803</c:v>
                </c:pt>
                <c:pt idx="579">
                  <c:v>5.8699998855590803</c:v>
                </c:pt>
                <c:pt idx="580">
                  <c:v>5.8699998855590803</c:v>
                </c:pt>
                <c:pt idx="581">
                  <c:v>5.8699998855590803</c:v>
                </c:pt>
                <c:pt idx="582">
                  <c:v>5.8699998855590803</c:v>
                </c:pt>
                <c:pt idx="583">
                  <c:v>5.8699998855590803</c:v>
                </c:pt>
                <c:pt idx="584">
                  <c:v>5.8699998855590803</c:v>
                </c:pt>
                <c:pt idx="585">
                  <c:v>5.8699998855590803</c:v>
                </c:pt>
                <c:pt idx="586">
                  <c:v>5.8699998855590803</c:v>
                </c:pt>
                <c:pt idx="587">
                  <c:v>5.8699998855590803</c:v>
                </c:pt>
                <c:pt idx="588">
                  <c:v>5.8699998855590803</c:v>
                </c:pt>
                <c:pt idx="589">
                  <c:v>5.8699998855590803</c:v>
                </c:pt>
                <c:pt idx="590">
                  <c:v>5.8699998855590803</c:v>
                </c:pt>
                <c:pt idx="591">
                  <c:v>5.8699998855590803</c:v>
                </c:pt>
                <c:pt idx="592">
                  <c:v>5.8699998855590803</c:v>
                </c:pt>
                <c:pt idx="593">
                  <c:v>5.8699998855590803</c:v>
                </c:pt>
                <c:pt idx="594">
                  <c:v>5.8699998855590803</c:v>
                </c:pt>
                <c:pt idx="595">
                  <c:v>5.8699998855590803</c:v>
                </c:pt>
                <c:pt idx="596">
                  <c:v>5.8699998855590803</c:v>
                </c:pt>
                <c:pt idx="597">
                  <c:v>5.8699998855590803</c:v>
                </c:pt>
                <c:pt idx="598">
                  <c:v>5.8699998855590803</c:v>
                </c:pt>
                <c:pt idx="599">
                  <c:v>5.8699998855590803</c:v>
                </c:pt>
                <c:pt idx="600">
                  <c:v>5.8699998855590803</c:v>
                </c:pt>
                <c:pt idx="601">
                  <c:v>5.8699998855590803</c:v>
                </c:pt>
                <c:pt idx="602">
                  <c:v>5.8699998855590803</c:v>
                </c:pt>
                <c:pt idx="603">
                  <c:v>5.8699998855590803</c:v>
                </c:pt>
                <c:pt idx="604">
                  <c:v>5.8699998855590803</c:v>
                </c:pt>
                <c:pt idx="605">
                  <c:v>5.8499999046325604</c:v>
                </c:pt>
                <c:pt idx="606">
                  <c:v>5.8499999046325604</c:v>
                </c:pt>
                <c:pt idx="607">
                  <c:v>5.8499999046325604</c:v>
                </c:pt>
                <c:pt idx="608">
                  <c:v>5.8699998855590803</c:v>
                </c:pt>
                <c:pt idx="609">
                  <c:v>5.8699998855590803</c:v>
                </c:pt>
                <c:pt idx="610">
                  <c:v>5.8699998855590803</c:v>
                </c:pt>
                <c:pt idx="611">
                  <c:v>5.8499999046325604</c:v>
                </c:pt>
                <c:pt idx="612">
                  <c:v>5.8499999046325604</c:v>
                </c:pt>
                <c:pt idx="613">
                  <c:v>5.8499999046325604</c:v>
                </c:pt>
                <c:pt idx="614">
                  <c:v>5.8699998855590803</c:v>
                </c:pt>
                <c:pt idx="615">
                  <c:v>5.8699998855590803</c:v>
                </c:pt>
                <c:pt idx="616">
                  <c:v>5.8699998855590803</c:v>
                </c:pt>
                <c:pt idx="617">
                  <c:v>5.8499999046325604</c:v>
                </c:pt>
                <c:pt idx="618">
                  <c:v>5.8499999046325604</c:v>
                </c:pt>
                <c:pt idx="619">
                  <c:v>5.8499999046325604</c:v>
                </c:pt>
                <c:pt idx="620">
                  <c:v>5.8699998855590803</c:v>
                </c:pt>
                <c:pt idx="621">
                  <c:v>5.8699998855590803</c:v>
                </c:pt>
                <c:pt idx="622">
                  <c:v>5.8699998855590803</c:v>
                </c:pt>
                <c:pt idx="623">
                  <c:v>5.8499999046325604</c:v>
                </c:pt>
                <c:pt idx="624">
                  <c:v>5.8499999046325604</c:v>
                </c:pt>
                <c:pt idx="625">
                  <c:v>5.8499999046325604</c:v>
                </c:pt>
                <c:pt idx="626">
                  <c:v>5.8499999046325604</c:v>
                </c:pt>
                <c:pt idx="627">
                  <c:v>5.8499999046325604</c:v>
                </c:pt>
                <c:pt idx="628">
                  <c:v>5.8499999046325604</c:v>
                </c:pt>
                <c:pt idx="629">
                  <c:v>5.8499999046325604</c:v>
                </c:pt>
                <c:pt idx="630">
                  <c:v>5.8499999046325604</c:v>
                </c:pt>
                <c:pt idx="631">
                  <c:v>5.8499999046325604</c:v>
                </c:pt>
                <c:pt idx="632">
                  <c:v>5.8499999046325604</c:v>
                </c:pt>
                <c:pt idx="633">
                  <c:v>5.8499999046325604</c:v>
                </c:pt>
                <c:pt idx="634">
                  <c:v>5.8499999046325604</c:v>
                </c:pt>
                <c:pt idx="635">
                  <c:v>5.8499999046325604</c:v>
                </c:pt>
                <c:pt idx="636">
                  <c:v>5.8499999046325604</c:v>
                </c:pt>
                <c:pt idx="637">
                  <c:v>5.8499999046325604</c:v>
                </c:pt>
                <c:pt idx="638">
                  <c:v>5.8499999046325604</c:v>
                </c:pt>
                <c:pt idx="639">
                  <c:v>5.8499999046325604</c:v>
                </c:pt>
                <c:pt idx="640">
                  <c:v>5.8499999046325604</c:v>
                </c:pt>
                <c:pt idx="641">
                  <c:v>5.8499999046325604</c:v>
                </c:pt>
                <c:pt idx="642">
                  <c:v>5.8499999046325604</c:v>
                </c:pt>
                <c:pt idx="643">
                  <c:v>5.8499999046325604</c:v>
                </c:pt>
                <c:pt idx="644">
                  <c:v>5.8499999046325604</c:v>
                </c:pt>
                <c:pt idx="645">
                  <c:v>5.8499999046325604</c:v>
                </c:pt>
                <c:pt idx="646">
                  <c:v>5.8499999046325604</c:v>
                </c:pt>
                <c:pt idx="647">
                  <c:v>5.8499999046325604</c:v>
                </c:pt>
                <c:pt idx="648">
                  <c:v>5.8499999046325604</c:v>
                </c:pt>
                <c:pt idx="649">
                  <c:v>5.8499999046325604</c:v>
                </c:pt>
                <c:pt idx="650">
                  <c:v>5.8499999046325604</c:v>
                </c:pt>
                <c:pt idx="651">
                  <c:v>5.8499999046325604</c:v>
                </c:pt>
                <c:pt idx="652">
                  <c:v>5.8499999046325604</c:v>
                </c:pt>
                <c:pt idx="653">
                  <c:v>5.8499999046325604</c:v>
                </c:pt>
                <c:pt idx="654">
                  <c:v>5.8499999046325604</c:v>
                </c:pt>
                <c:pt idx="655">
                  <c:v>5.8499999046325604</c:v>
                </c:pt>
                <c:pt idx="656">
                  <c:v>5.8499999046325604</c:v>
                </c:pt>
                <c:pt idx="657">
                  <c:v>5.8499999046325604</c:v>
                </c:pt>
                <c:pt idx="658">
                  <c:v>5.8499999046325604</c:v>
                </c:pt>
                <c:pt idx="659">
                  <c:v>5.8499999046325604</c:v>
                </c:pt>
                <c:pt idx="660">
                  <c:v>5.8499999046325604</c:v>
                </c:pt>
                <c:pt idx="661">
                  <c:v>5.8499999046325604</c:v>
                </c:pt>
                <c:pt idx="662">
                  <c:v>5.8499999046325604</c:v>
                </c:pt>
                <c:pt idx="663">
                  <c:v>5.8499999046325604</c:v>
                </c:pt>
                <c:pt idx="664">
                  <c:v>5.8200001716613698</c:v>
                </c:pt>
                <c:pt idx="665">
                  <c:v>5.8200001716613698</c:v>
                </c:pt>
                <c:pt idx="666">
                  <c:v>5.8200001716613698</c:v>
                </c:pt>
                <c:pt idx="667">
                  <c:v>5.8200001716613698</c:v>
                </c:pt>
                <c:pt idx="668">
                  <c:v>5.8200001716613698</c:v>
                </c:pt>
                <c:pt idx="669">
                  <c:v>5.8200001716613698</c:v>
                </c:pt>
                <c:pt idx="670">
                  <c:v>5.8200001716613698</c:v>
                </c:pt>
                <c:pt idx="671">
                  <c:v>5.8200001716613698</c:v>
                </c:pt>
                <c:pt idx="672">
                  <c:v>5.8200001716613698</c:v>
                </c:pt>
                <c:pt idx="673">
                  <c:v>5.8499999046325604</c:v>
                </c:pt>
                <c:pt idx="674">
                  <c:v>5.8499999046325604</c:v>
                </c:pt>
                <c:pt idx="675">
                  <c:v>5.8200001716613698</c:v>
                </c:pt>
                <c:pt idx="676">
                  <c:v>5.8200001716613698</c:v>
                </c:pt>
                <c:pt idx="677">
                  <c:v>5.8200001716613698</c:v>
                </c:pt>
                <c:pt idx="678">
                  <c:v>5.8200001716613698</c:v>
                </c:pt>
                <c:pt idx="679">
                  <c:v>5.8200001716613698</c:v>
                </c:pt>
                <c:pt idx="680">
                  <c:v>5.8200001716613698</c:v>
                </c:pt>
                <c:pt idx="681">
                  <c:v>5.8200001716613698</c:v>
                </c:pt>
                <c:pt idx="682">
                  <c:v>5.8200001716613698</c:v>
                </c:pt>
                <c:pt idx="683">
                  <c:v>5.8200001716613698</c:v>
                </c:pt>
                <c:pt idx="684">
                  <c:v>5.8200001716613698</c:v>
                </c:pt>
                <c:pt idx="685">
                  <c:v>5.8200001716613698</c:v>
                </c:pt>
                <c:pt idx="686">
                  <c:v>5.8200001716613698</c:v>
                </c:pt>
                <c:pt idx="687">
                  <c:v>5.8200001716613698</c:v>
                </c:pt>
                <c:pt idx="688">
                  <c:v>5.8200001716613698</c:v>
                </c:pt>
                <c:pt idx="689">
                  <c:v>5.8200001716613698</c:v>
                </c:pt>
                <c:pt idx="690">
                  <c:v>5.8200001716613698</c:v>
                </c:pt>
                <c:pt idx="691">
                  <c:v>5.8200001716613698</c:v>
                </c:pt>
                <c:pt idx="692">
                  <c:v>5.8200001716613698</c:v>
                </c:pt>
                <c:pt idx="693">
                  <c:v>5.8200001716613698</c:v>
                </c:pt>
                <c:pt idx="694">
                  <c:v>5.8200001716613698</c:v>
                </c:pt>
                <c:pt idx="695">
                  <c:v>5.8200001716613698</c:v>
                </c:pt>
                <c:pt idx="696">
                  <c:v>5.8200001716613698</c:v>
                </c:pt>
                <c:pt idx="697">
                  <c:v>5.8200001716613698</c:v>
                </c:pt>
                <c:pt idx="698">
                  <c:v>5.8200001716613698</c:v>
                </c:pt>
                <c:pt idx="699">
                  <c:v>5.8200001716613698</c:v>
                </c:pt>
                <c:pt idx="700">
                  <c:v>5.8200001716613698</c:v>
                </c:pt>
                <c:pt idx="701">
                  <c:v>5.8200001716613698</c:v>
                </c:pt>
                <c:pt idx="702">
                  <c:v>5.8200001716613698</c:v>
                </c:pt>
                <c:pt idx="703">
                  <c:v>5.8200001716613698</c:v>
                </c:pt>
                <c:pt idx="704">
                  <c:v>5.8200001716613698</c:v>
                </c:pt>
                <c:pt idx="705">
                  <c:v>5.8200001716613698</c:v>
                </c:pt>
                <c:pt idx="706">
                  <c:v>5.8200001716613698</c:v>
                </c:pt>
                <c:pt idx="707">
                  <c:v>5.8200001716613698</c:v>
                </c:pt>
                <c:pt idx="708">
                  <c:v>5.8200001716613698</c:v>
                </c:pt>
                <c:pt idx="709">
                  <c:v>5.8200001716613698</c:v>
                </c:pt>
                <c:pt idx="710">
                  <c:v>5.8200001716613698</c:v>
                </c:pt>
                <c:pt idx="711">
                  <c:v>5.8200001716613698</c:v>
                </c:pt>
                <c:pt idx="712">
                  <c:v>5.8200001716613698</c:v>
                </c:pt>
                <c:pt idx="713">
                  <c:v>5.8200001716613698</c:v>
                </c:pt>
                <c:pt idx="714">
                  <c:v>5.8200001716613698</c:v>
                </c:pt>
                <c:pt idx="715">
                  <c:v>5.8200001716613698</c:v>
                </c:pt>
                <c:pt idx="716">
                  <c:v>5.8200001716613698</c:v>
                </c:pt>
                <c:pt idx="717">
                  <c:v>5.8200001716613698</c:v>
                </c:pt>
                <c:pt idx="718">
                  <c:v>5.8200001716613698</c:v>
                </c:pt>
                <c:pt idx="719">
                  <c:v>5.8200001716613698</c:v>
                </c:pt>
                <c:pt idx="720">
                  <c:v>5.8200001716613698</c:v>
                </c:pt>
                <c:pt idx="721">
                  <c:v>5.8200001716613698</c:v>
                </c:pt>
                <c:pt idx="722">
                  <c:v>5.8200001716613698</c:v>
                </c:pt>
                <c:pt idx="723">
                  <c:v>5.8200001716613698</c:v>
                </c:pt>
                <c:pt idx="724">
                  <c:v>5.8200001716613698</c:v>
                </c:pt>
                <c:pt idx="725">
                  <c:v>5.8200001716613698</c:v>
                </c:pt>
                <c:pt idx="726">
                  <c:v>5.8200001716613698</c:v>
                </c:pt>
                <c:pt idx="727">
                  <c:v>5.8200001716613698</c:v>
                </c:pt>
                <c:pt idx="728">
                  <c:v>5.8200001716613698</c:v>
                </c:pt>
                <c:pt idx="729">
                  <c:v>5.8200001716613698</c:v>
                </c:pt>
                <c:pt idx="730">
                  <c:v>5.8200001716613698</c:v>
                </c:pt>
                <c:pt idx="731">
                  <c:v>5.8200001716613698</c:v>
                </c:pt>
                <c:pt idx="732">
                  <c:v>5.8200001716613698</c:v>
                </c:pt>
                <c:pt idx="733">
                  <c:v>5.8200001716613698</c:v>
                </c:pt>
                <c:pt idx="734">
                  <c:v>5.8200001716613698</c:v>
                </c:pt>
                <c:pt idx="735">
                  <c:v>5.8200001716613698</c:v>
                </c:pt>
                <c:pt idx="736">
                  <c:v>5.8200001716613698</c:v>
                </c:pt>
                <c:pt idx="737">
                  <c:v>5.8200001716613698</c:v>
                </c:pt>
                <c:pt idx="738">
                  <c:v>5.8200001716613698</c:v>
                </c:pt>
                <c:pt idx="739">
                  <c:v>5.8200001716613698</c:v>
                </c:pt>
                <c:pt idx="740">
                  <c:v>5.8200001716613698</c:v>
                </c:pt>
                <c:pt idx="741">
                  <c:v>5.8200001716613698</c:v>
                </c:pt>
                <c:pt idx="742">
                  <c:v>5.8200001716613698</c:v>
                </c:pt>
                <c:pt idx="743">
                  <c:v>5.8200001716613698</c:v>
                </c:pt>
                <c:pt idx="744">
                  <c:v>5.8200001716613698</c:v>
                </c:pt>
                <c:pt idx="745">
                  <c:v>5.8200001716613698</c:v>
                </c:pt>
                <c:pt idx="746">
                  <c:v>5.8200001716613698</c:v>
                </c:pt>
                <c:pt idx="747">
                  <c:v>5.8200001716613698</c:v>
                </c:pt>
                <c:pt idx="748">
                  <c:v>5.8200001716613698</c:v>
                </c:pt>
                <c:pt idx="749">
                  <c:v>5.8200001716613698</c:v>
                </c:pt>
                <c:pt idx="750">
                  <c:v>5.8200001716613698</c:v>
                </c:pt>
                <c:pt idx="751">
                  <c:v>5.8200001716613698</c:v>
                </c:pt>
                <c:pt idx="752">
                  <c:v>5.8200001716613698</c:v>
                </c:pt>
                <c:pt idx="753">
                  <c:v>5.8200001716613698</c:v>
                </c:pt>
                <c:pt idx="754">
                  <c:v>5.8200001716613698</c:v>
                </c:pt>
                <c:pt idx="755">
                  <c:v>5.8200001716613698</c:v>
                </c:pt>
                <c:pt idx="756">
                  <c:v>5.8200001716613698</c:v>
                </c:pt>
                <c:pt idx="757">
                  <c:v>5.8200001716613698</c:v>
                </c:pt>
                <c:pt idx="758">
                  <c:v>5.8200001716613698</c:v>
                </c:pt>
                <c:pt idx="759">
                  <c:v>5.8200001716613698</c:v>
                </c:pt>
                <c:pt idx="760">
                  <c:v>5.8200001716613698</c:v>
                </c:pt>
                <c:pt idx="761">
                  <c:v>5.8200001716613698</c:v>
                </c:pt>
                <c:pt idx="762">
                  <c:v>5.8200001716613698</c:v>
                </c:pt>
                <c:pt idx="763">
                  <c:v>5.8200001716613698</c:v>
                </c:pt>
                <c:pt idx="764">
                  <c:v>5.8200001716613698</c:v>
                </c:pt>
                <c:pt idx="765">
                  <c:v>5.8200001716613698</c:v>
                </c:pt>
                <c:pt idx="766">
                  <c:v>5.8200001716613698</c:v>
                </c:pt>
                <c:pt idx="767">
                  <c:v>5.8200001716613698</c:v>
                </c:pt>
                <c:pt idx="768">
                  <c:v>5.8200001716613698</c:v>
                </c:pt>
                <c:pt idx="769">
                  <c:v>5.8200001716613698</c:v>
                </c:pt>
                <c:pt idx="770">
                  <c:v>5.8200001716613698</c:v>
                </c:pt>
                <c:pt idx="771">
                  <c:v>5.8200001716613698</c:v>
                </c:pt>
                <c:pt idx="772">
                  <c:v>5.8200001716613698</c:v>
                </c:pt>
                <c:pt idx="773">
                  <c:v>5.8200001716613698</c:v>
                </c:pt>
                <c:pt idx="774">
                  <c:v>5.8200001716613698</c:v>
                </c:pt>
                <c:pt idx="775">
                  <c:v>5.8200001716613698</c:v>
                </c:pt>
                <c:pt idx="776">
                  <c:v>5.8200001716613698</c:v>
                </c:pt>
                <c:pt idx="777">
                  <c:v>5.8200001716613698</c:v>
                </c:pt>
                <c:pt idx="778">
                  <c:v>5.8200001716613698</c:v>
                </c:pt>
                <c:pt idx="779">
                  <c:v>5.8200001716613698</c:v>
                </c:pt>
                <c:pt idx="780">
                  <c:v>5.8200001716613698</c:v>
                </c:pt>
                <c:pt idx="781">
                  <c:v>5.8200001716613698</c:v>
                </c:pt>
                <c:pt idx="782">
                  <c:v>5.8200001716613698</c:v>
                </c:pt>
                <c:pt idx="783">
                  <c:v>5.8200001716613698</c:v>
                </c:pt>
                <c:pt idx="784">
                  <c:v>5.8200001716613698</c:v>
                </c:pt>
                <c:pt idx="785">
                  <c:v>5.8200001716613698</c:v>
                </c:pt>
                <c:pt idx="786">
                  <c:v>5.8200001716613698</c:v>
                </c:pt>
                <c:pt idx="787">
                  <c:v>5.8200001716613698</c:v>
                </c:pt>
                <c:pt idx="788">
                  <c:v>5.8200001716613698</c:v>
                </c:pt>
                <c:pt idx="789">
                  <c:v>5.8200001716613698</c:v>
                </c:pt>
                <c:pt idx="790">
                  <c:v>5.8200001716613698</c:v>
                </c:pt>
                <c:pt idx="791">
                  <c:v>5.8499999046325604</c:v>
                </c:pt>
                <c:pt idx="792">
                  <c:v>5.8499999046325604</c:v>
                </c:pt>
                <c:pt idx="793">
                  <c:v>5.8499999046325604</c:v>
                </c:pt>
                <c:pt idx="794">
                  <c:v>5.8499999046325604</c:v>
                </c:pt>
                <c:pt idx="795">
                  <c:v>5.8499999046325604</c:v>
                </c:pt>
                <c:pt idx="796">
                  <c:v>5.8499999046325604</c:v>
                </c:pt>
                <c:pt idx="797">
                  <c:v>5.8200001716613698</c:v>
                </c:pt>
                <c:pt idx="798">
                  <c:v>5.8200001716613698</c:v>
                </c:pt>
                <c:pt idx="799">
                  <c:v>5.8200001716613698</c:v>
                </c:pt>
                <c:pt idx="800">
                  <c:v>5.8200001716613698</c:v>
                </c:pt>
                <c:pt idx="801">
                  <c:v>5.8200001716613698</c:v>
                </c:pt>
                <c:pt idx="802">
                  <c:v>5.8200001716613698</c:v>
                </c:pt>
                <c:pt idx="803">
                  <c:v>5.8499999046325604</c:v>
                </c:pt>
                <c:pt idx="804">
                  <c:v>5.8499999046325604</c:v>
                </c:pt>
                <c:pt idx="805">
                  <c:v>5.8499999046325604</c:v>
                </c:pt>
                <c:pt idx="806">
                  <c:v>5.8499999046325604</c:v>
                </c:pt>
                <c:pt idx="807">
                  <c:v>5.8499999046325604</c:v>
                </c:pt>
                <c:pt idx="808">
                  <c:v>5.8499999046325604</c:v>
                </c:pt>
                <c:pt idx="809">
                  <c:v>5.8499999046325604</c:v>
                </c:pt>
                <c:pt idx="810">
                  <c:v>5.8499999046325604</c:v>
                </c:pt>
                <c:pt idx="811">
                  <c:v>5.8499999046325604</c:v>
                </c:pt>
                <c:pt idx="812">
                  <c:v>5.8200001716613698</c:v>
                </c:pt>
                <c:pt idx="813">
                  <c:v>5.8200001716613698</c:v>
                </c:pt>
                <c:pt idx="814">
                  <c:v>5.8200001716613698</c:v>
                </c:pt>
                <c:pt idx="815">
                  <c:v>5.8200001716613698</c:v>
                </c:pt>
                <c:pt idx="816">
                  <c:v>5.8200001716613698</c:v>
                </c:pt>
                <c:pt idx="817">
                  <c:v>5.8200001716613698</c:v>
                </c:pt>
                <c:pt idx="818">
                  <c:v>5.8200001716613698</c:v>
                </c:pt>
                <c:pt idx="819">
                  <c:v>5.8200001716613698</c:v>
                </c:pt>
                <c:pt idx="820">
                  <c:v>5.8200001716613698</c:v>
                </c:pt>
                <c:pt idx="821">
                  <c:v>5.8200001716613698</c:v>
                </c:pt>
                <c:pt idx="822">
                  <c:v>5.8200001716613698</c:v>
                </c:pt>
                <c:pt idx="823">
                  <c:v>5.8200001716613698</c:v>
                </c:pt>
                <c:pt idx="824">
                  <c:v>5.8499999046325604</c:v>
                </c:pt>
                <c:pt idx="825">
                  <c:v>5.8499999046325604</c:v>
                </c:pt>
                <c:pt idx="826">
                  <c:v>5.8499999046325604</c:v>
                </c:pt>
                <c:pt idx="827">
                  <c:v>5.8499999046325604</c:v>
                </c:pt>
                <c:pt idx="828">
                  <c:v>5.8499999046325604</c:v>
                </c:pt>
                <c:pt idx="829">
                  <c:v>5.8499999046325604</c:v>
                </c:pt>
                <c:pt idx="830">
                  <c:v>5.8200001716613698</c:v>
                </c:pt>
                <c:pt idx="831">
                  <c:v>5.8200001716613698</c:v>
                </c:pt>
                <c:pt idx="832">
                  <c:v>5.8200001716613698</c:v>
                </c:pt>
                <c:pt idx="833">
                  <c:v>5.8200001716613698</c:v>
                </c:pt>
                <c:pt idx="834">
                  <c:v>5.8200001716613698</c:v>
                </c:pt>
                <c:pt idx="835">
                  <c:v>5.8499999046325604</c:v>
                </c:pt>
                <c:pt idx="836">
                  <c:v>5.8499999046325604</c:v>
                </c:pt>
                <c:pt idx="837">
                  <c:v>5.8499999046325604</c:v>
                </c:pt>
                <c:pt idx="838">
                  <c:v>5.8499999046325604</c:v>
                </c:pt>
                <c:pt idx="839">
                  <c:v>5.8499999046325604</c:v>
                </c:pt>
                <c:pt idx="840">
                  <c:v>5.8499999046325604</c:v>
                </c:pt>
                <c:pt idx="841">
                  <c:v>5.8200001716613698</c:v>
                </c:pt>
                <c:pt idx="842">
                  <c:v>5.8200001716613698</c:v>
                </c:pt>
                <c:pt idx="843">
                  <c:v>5.8200001716613698</c:v>
                </c:pt>
                <c:pt idx="844">
                  <c:v>5.8499999046325604</c:v>
                </c:pt>
                <c:pt idx="845">
                  <c:v>5.8499999046325604</c:v>
                </c:pt>
                <c:pt idx="846">
                  <c:v>5.8499999046325604</c:v>
                </c:pt>
                <c:pt idx="847">
                  <c:v>5.8499999046325604</c:v>
                </c:pt>
                <c:pt idx="848">
                  <c:v>5.8499999046325604</c:v>
                </c:pt>
                <c:pt idx="849">
                  <c:v>5.8499999046325604</c:v>
                </c:pt>
                <c:pt idx="850">
                  <c:v>5.8499999046325604</c:v>
                </c:pt>
                <c:pt idx="851">
                  <c:v>5.8499999046325604</c:v>
                </c:pt>
                <c:pt idx="852">
                  <c:v>5.8499999046325604</c:v>
                </c:pt>
                <c:pt idx="853">
                  <c:v>5.8499999046325604</c:v>
                </c:pt>
                <c:pt idx="854">
                  <c:v>5.8499999046325604</c:v>
                </c:pt>
                <c:pt idx="855">
                  <c:v>5.8499999046325604</c:v>
                </c:pt>
                <c:pt idx="856">
                  <c:v>5.8499999046325604</c:v>
                </c:pt>
                <c:pt idx="857">
                  <c:v>5.8499999046325604</c:v>
                </c:pt>
                <c:pt idx="858">
                  <c:v>5.8499999046325604</c:v>
                </c:pt>
                <c:pt idx="859">
                  <c:v>5.8499999046325604</c:v>
                </c:pt>
                <c:pt idx="860">
                  <c:v>5.8499999046325604</c:v>
                </c:pt>
                <c:pt idx="861">
                  <c:v>5.8499999046325604</c:v>
                </c:pt>
                <c:pt idx="862">
                  <c:v>5.8499999046325604</c:v>
                </c:pt>
                <c:pt idx="863">
                  <c:v>5.8499999046325604</c:v>
                </c:pt>
                <c:pt idx="864">
                  <c:v>5.8499999046325604</c:v>
                </c:pt>
                <c:pt idx="865">
                  <c:v>5.8499999046325604</c:v>
                </c:pt>
                <c:pt idx="866">
                  <c:v>5.8499999046325604</c:v>
                </c:pt>
                <c:pt idx="867">
                  <c:v>5.8499999046325604</c:v>
                </c:pt>
                <c:pt idx="868">
                  <c:v>5.8499999046325604</c:v>
                </c:pt>
                <c:pt idx="869">
                  <c:v>5.8499999046325604</c:v>
                </c:pt>
                <c:pt idx="870">
                  <c:v>5.8499999046325604</c:v>
                </c:pt>
                <c:pt idx="871">
                  <c:v>5.8499999046325604</c:v>
                </c:pt>
                <c:pt idx="872">
                  <c:v>5.8499999046325604</c:v>
                </c:pt>
                <c:pt idx="873">
                  <c:v>5.8499999046325604</c:v>
                </c:pt>
                <c:pt idx="874">
                  <c:v>5.8499999046325604</c:v>
                </c:pt>
                <c:pt idx="875">
                  <c:v>5.8499999046325604</c:v>
                </c:pt>
                <c:pt idx="876">
                  <c:v>5.8499999046325604</c:v>
                </c:pt>
                <c:pt idx="877">
                  <c:v>5.8499999046325604</c:v>
                </c:pt>
                <c:pt idx="878">
                  <c:v>5.8499999046325604</c:v>
                </c:pt>
                <c:pt idx="879">
                  <c:v>5.8499999046325604</c:v>
                </c:pt>
                <c:pt idx="880">
                  <c:v>5.8499999046325604</c:v>
                </c:pt>
                <c:pt idx="881">
                  <c:v>5.8499999046325604</c:v>
                </c:pt>
                <c:pt idx="882">
                  <c:v>5.8499999046325604</c:v>
                </c:pt>
                <c:pt idx="883">
                  <c:v>5.8499999046325604</c:v>
                </c:pt>
                <c:pt idx="884">
                  <c:v>5.8499999046325604</c:v>
                </c:pt>
                <c:pt idx="885">
                  <c:v>5.8499999046325604</c:v>
                </c:pt>
                <c:pt idx="886">
                  <c:v>5.8499999046325604</c:v>
                </c:pt>
                <c:pt idx="887">
                  <c:v>5.8499999046325604</c:v>
                </c:pt>
                <c:pt idx="888">
                  <c:v>5.8499999046325604</c:v>
                </c:pt>
                <c:pt idx="889">
                  <c:v>5.8499999046325604</c:v>
                </c:pt>
                <c:pt idx="890">
                  <c:v>5.8499999046325604</c:v>
                </c:pt>
                <c:pt idx="891">
                  <c:v>5.8499999046325604</c:v>
                </c:pt>
                <c:pt idx="892">
                  <c:v>5.8499999046325604</c:v>
                </c:pt>
                <c:pt idx="893">
                  <c:v>5.8499999046325604</c:v>
                </c:pt>
                <c:pt idx="894">
                  <c:v>5.8499999046325604</c:v>
                </c:pt>
                <c:pt idx="895">
                  <c:v>5.8499999046325604</c:v>
                </c:pt>
                <c:pt idx="896">
                  <c:v>5.8499999046325604</c:v>
                </c:pt>
                <c:pt idx="897">
                  <c:v>5.8499999046325604</c:v>
                </c:pt>
                <c:pt idx="898">
                  <c:v>5.8499999046325604</c:v>
                </c:pt>
                <c:pt idx="899">
                  <c:v>5.8499999046325604</c:v>
                </c:pt>
                <c:pt idx="900">
                  <c:v>5.8499999046325604</c:v>
                </c:pt>
                <c:pt idx="901">
                  <c:v>5.8499999046325604</c:v>
                </c:pt>
                <c:pt idx="902">
                  <c:v>5.8499999046325604</c:v>
                </c:pt>
                <c:pt idx="903">
                  <c:v>5.8499999046325604</c:v>
                </c:pt>
                <c:pt idx="904">
                  <c:v>5.8499999046325604</c:v>
                </c:pt>
                <c:pt idx="905">
                  <c:v>5.8499999046325604</c:v>
                </c:pt>
                <c:pt idx="906">
                  <c:v>5.8499999046325604</c:v>
                </c:pt>
                <c:pt idx="907">
                  <c:v>5.8499999046325604</c:v>
                </c:pt>
                <c:pt idx="908">
                  <c:v>5.8499999046325604</c:v>
                </c:pt>
                <c:pt idx="909">
                  <c:v>5.8499999046325604</c:v>
                </c:pt>
                <c:pt idx="910">
                  <c:v>5.8499999046325604</c:v>
                </c:pt>
                <c:pt idx="911">
                  <c:v>5.8499999046325604</c:v>
                </c:pt>
                <c:pt idx="912">
                  <c:v>5.8499999046325604</c:v>
                </c:pt>
                <c:pt idx="913">
                  <c:v>5.8499999046325604</c:v>
                </c:pt>
                <c:pt idx="914">
                  <c:v>5.8499999046325604</c:v>
                </c:pt>
                <c:pt idx="915">
                  <c:v>5.8499999046325604</c:v>
                </c:pt>
                <c:pt idx="916">
                  <c:v>5.8499999046325604</c:v>
                </c:pt>
                <c:pt idx="917">
                  <c:v>5.8499999046325604</c:v>
                </c:pt>
                <c:pt idx="918">
                  <c:v>5.8499999046325604</c:v>
                </c:pt>
                <c:pt idx="919">
                  <c:v>5.8499999046325604</c:v>
                </c:pt>
                <c:pt idx="920">
                  <c:v>5.8499999046325604</c:v>
                </c:pt>
                <c:pt idx="921">
                  <c:v>5.8499999046325604</c:v>
                </c:pt>
                <c:pt idx="922">
                  <c:v>5.8499999046325604</c:v>
                </c:pt>
                <c:pt idx="923">
                  <c:v>5.8699998855590803</c:v>
                </c:pt>
                <c:pt idx="924">
                  <c:v>5.8699998855590803</c:v>
                </c:pt>
                <c:pt idx="925">
                  <c:v>5.8699998855590803</c:v>
                </c:pt>
                <c:pt idx="926">
                  <c:v>5.8499999046325604</c:v>
                </c:pt>
                <c:pt idx="927">
                  <c:v>5.8499999046325604</c:v>
                </c:pt>
                <c:pt idx="928">
                  <c:v>5.8499999046325604</c:v>
                </c:pt>
                <c:pt idx="929">
                  <c:v>5.8699998855590803</c:v>
                </c:pt>
                <c:pt idx="930">
                  <c:v>5.8699998855590803</c:v>
                </c:pt>
                <c:pt idx="931">
                  <c:v>5.8699998855590803</c:v>
                </c:pt>
                <c:pt idx="932">
                  <c:v>5.8499999046325604</c:v>
                </c:pt>
                <c:pt idx="933">
                  <c:v>5.8499999046325604</c:v>
                </c:pt>
                <c:pt idx="934">
                  <c:v>5.8499999046325604</c:v>
                </c:pt>
                <c:pt idx="935">
                  <c:v>5.8699998855590803</c:v>
                </c:pt>
                <c:pt idx="936">
                  <c:v>5.8699998855590803</c:v>
                </c:pt>
                <c:pt idx="937">
                  <c:v>5.8699998855590803</c:v>
                </c:pt>
                <c:pt idx="938">
                  <c:v>5.8699998855590803</c:v>
                </c:pt>
                <c:pt idx="939">
                  <c:v>5.8699998855590803</c:v>
                </c:pt>
                <c:pt idx="940">
                  <c:v>5.8699998855590803</c:v>
                </c:pt>
                <c:pt idx="941">
                  <c:v>5.8699998855590803</c:v>
                </c:pt>
                <c:pt idx="942">
                  <c:v>5.8699998855590803</c:v>
                </c:pt>
                <c:pt idx="943">
                  <c:v>5.8699998855590803</c:v>
                </c:pt>
                <c:pt idx="944">
                  <c:v>5.8699998855590803</c:v>
                </c:pt>
                <c:pt idx="945">
                  <c:v>5.8699998855590803</c:v>
                </c:pt>
                <c:pt idx="946">
                  <c:v>5.9000000953674299</c:v>
                </c:pt>
                <c:pt idx="947">
                  <c:v>5.9000000953674299</c:v>
                </c:pt>
                <c:pt idx="948">
                  <c:v>5.9000000953674299</c:v>
                </c:pt>
                <c:pt idx="949">
                  <c:v>5.9000000953674299</c:v>
                </c:pt>
                <c:pt idx="950">
                  <c:v>5.8699998855590803</c:v>
                </c:pt>
                <c:pt idx="951">
                  <c:v>5.8699998855590803</c:v>
                </c:pt>
                <c:pt idx="952">
                  <c:v>5.8699998855590803</c:v>
                </c:pt>
                <c:pt idx="953">
                  <c:v>5.8699998855590803</c:v>
                </c:pt>
                <c:pt idx="954">
                  <c:v>5.8699998855590803</c:v>
                </c:pt>
                <c:pt idx="955">
                  <c:v>5.8699998855590803</c:v>
                </c:pt>
                <c:pt idx="956">
                  <c:v>5.8699998855590803</c:v>
                </c:pt>
                <c:pt idx="957">
                  <c:v>5.8699998855590803</c:v>
                </c:pt>
                <c:pt idx="958">
                  <c:v>5.9000000953674299</c:v>
                </c:pt>
                <c:pt idx="959">
                  <c:v>5.9000000953674299</c:v>
                </c:pt>
                <c:pt idx="960">
                  <c:v>5.9000000953674299</c:v>
                </c:pt>
                <c:pt idx="961">
                  <c:v>5.9000000953674299</c:v>
                </c:pt>
                <c:pt idx="962">
                  <c:v>5.9000000953674299</c:v>
                </c:pt>
                <c:pt idx="963">
                  <c:v>5.9000000953674299</c:v>
                </c:pt>
                <c:pt idx="964">
                  <c:v>5.9000000953674299</c:v>
                </c:pt>
                <c:pt idx="965">
                  <c:v>5.9000000953674299</c:v>
                </c:pt>
                <c:pt idx="966">
                  <c:v>5.9000000953674299</c:v>
                </c:pt>
                <c:pt idx="967">
                  <c:v>5.9000000953674299</c:v>
                </c:pt>
                <c:pt idx="968">
                  <c:v>5.9000000953674299</c:v>
                </c:pt>
                <c:pt idx="969">
                  <c:v>5.9000000953674299</c:v>
                </c:pt>
                <c:pt idx="970">
                  <c:v>5.9000000953674299</c:v>
                </c:pt>
                <c:pt idx="971">
                  <c:v>5.9000000953674299</c:v>
                </c:pt>
                <c:pt idx="972">
                  <c:v>5.9000000953674299</c:v>
                </c:pt>
                <c:pt idx="973">
                  <c:v>5.9000000953674299</c:v>
                </c:pt>
                <c:pt idx="974">
                  <c:v>5.9000000953674299</c:v>
                </c:pt>
                <c:pt idx="975">
                  <c:v>5.9000000953674299</c:v>
                </c:pt>
                <c:pt idx="976">
                  <c:v>5.9000000953674299</c:v>
                </c:pt>
                <c:pt idx="977">
                  <c:v>5.9000000953674299</c:v>
                </c:pt>
                <c:pt idx="978">
                  <c:v>5.9000000953674299</c:v>
                </c:pt>
                <c:pt idx="979">
                  <c:v>5.9000000953674299</c:v>
                </c:pt>
                <c:pt idx="980">
                  <c:v>5.9000000953674299</c:v>
                </c:pt>
                <c:pt idx="981">
                  <c:v>5.9000000953674299</c:v>
                </c:pt>
                <c:pt idx="982">
                  <c:v>5.9000000953674299</c:v>
                </c:pt>
                <c:pt idx="983">
                  <c:v>5.9000000953674299</c:v>
                </c:pt>
                <c:pt idx="984">
                  <c:v>5.9000000953674299</c:v>
                </c:pt>
                <c:pt idx="985">
                  <c:v>5.9000000953674299</c:v>
                </c:pt>
                <c:pt idx="986">
                  <c:v>5.9000000953674299</c:v>
                </c:pt>
                <c:pt idx="987">
                  <c:v>5.9000000953674299</c:v>
                </c:pt>
                <c:pt idx="988">
                  <c:v>5.9000000953674299</c:v>
                </c:pt>
                <c:pt idx="989">
                  <c:v>5.9000000953674299</c:v>
                </c:pt>
                <c:pt idx="990">
                  <c:v>5.9299998283386204</c:v>
                </c:pt>
                <c:pt idx="991">
                  <c:v>5.9299998283386204</c:v>
                </c:pt>
                <c:pt idx="992">
                  <c:v>5.9299998283386204</c:v>
                </c:pt>
                <c:pt idx="993">
                  <c:v>5.9299998283386204</c:v>
                </c:pt>
                <c:pt idx="994">
                  <c:v>5.9299998283386204</c:v>
                </c:pt>
                <c:pt idx="995">
                  <c:v>5.9299998283386204</c:v>
                </c:pt>
                <c:pt idx="996">
                  <c:v>5.9299998283386204</c:v>
                </c:pt>
                <c:pt idx="997">
                  <c:v>5.9299998283386204</c:v>
                </c:pt>
                <c:pt idx="998">
                  <c:v>5.9299998283386204</c:v>
                </c:pt>
                <c:pt idx="999">
                  <c:v>5.9299998283386204</c:v>
                </c:pt>
                <c:pt idx="1000">
                  <c:v>5.9299998283386204</c:v>
                </c:pt>
                <c:pt idx="1001">
                  <c:v>5.9299998283386204</c:v>
                </c:pt>
                <c:pt idx="1002">
                  <c:v>5.9299998283386204</c:v>
                </c:pt>
                <c:pt idx="1003">
                  <c:v>5.9299998283386204</c:v>
                </c:pt>
                <c:pt idx="1004">
                  <c:v>5.9299998283386204</c:v>
                </c:pt>
                <c:pt idx="1005">
                  <c:v>5.9299998283386204</c:v>
                </c:pt>
                <c:pt idx="1006">
                  <c:v>5.9299998283386204</c:v>
                </c:pt>
                <c:pt idx="1007">
                  <c:v>5.9299998283386204</c:v>
                </c:pt>
                <c:pt idx="1008">
                  <c:v>5.9299998283386204</c:v>
                </c:pt>
                <c:pt idx="1009">
                  <c:v>5.9299998283386204</c:v>
                </c:pt>
                <c:pt idx="1010">
                  <c:v>5.9299998283386204</c:v>
                </c:pt>
                <c:pt idx="1011">
                  <c:v>5.96000003814697</c:v>
                </c:pt>
                <c:pt idx="1012">
                  <c:v>5.96000003814697</c:v>
                </c:pt>
                <c:pt idx="1013">
                  <c:v>5.96000003814697</c:v>
                </c:pt>
                <c:pt idx="1014">
                  <c:v>5.96000003814697</c:v>
                </c:pt>
                <c:pt idx="1015">
                  <c:v>5.96000003814697</c:v>
                </c:pt>
                <c:pt idx="1016">
                  <c:v>5.96000003814697</c:v>
                </c:pt>
                <c:pt idx="1017">
                  <c:v>5.96000003814697</c:v>
                </c:pt>
                <c:pt idx="1018">
                  <c:v>5.96000003814697</c:v>
                </c:pt>
                <c:pt idx="1019">
                  <c:v>5.96000003814697</c:v>
                </c:pt>
                <c:pt idx="1020">
                  <c:v>5.96000003814697</c:v>
                </c:pt>
                <c:pt idx="1021">
                  <c:v>5.96000003814697</c:v>
                </c:pt>
                <c:pt idx="1022">
                  <c:v>5.96000003814697</c:v>
                </c:pt>
                <c:pt idx="1023">
                  <c:v>5.96000003814697</c:v>
                </c:pt>
                <c:pt idx="1024">
                  <c:v>5.96000003814697</c:v>
                </c:pt>
                <c:pt idx="1025">
                  <c:v>5.96000003814697</c:v>
                </c:pt>
                <c:pt idx="1026">
                  <c:v>5.9800000190734801</c:v>
                </c:pt>
                <c:pt idx="1027">
                  <c:v>5.9800000190734801</c:v>
                </c:pt>
                <c:pt idx="1028">
                  <c:v>5.9800000190734801</c:v>
                </c:pt>
                <c:pt idx="1029">
                  <c:v>5.96000003814697</c:v>
                </c:pt>
                <c:pt idx="1030">
                  <c:v>5.96000003814697</c:v>
                </c:pt>
                <c:pt idx="1031">
                  <c:v>5.96000003814697</c:v>
                </c:pt>
                <c:pt idx="1032">
                  <c:v>5.96000003814697</c:v>
                </c:pt>
                <c:pt idx="1033">
                  <c:v>5.96000003814697</c:v>
                </c:pt>
                <c:pt idx="1034">
                  <c:v>5.96000003814697</c:v>
                </c:pt>
                <c:pt idx="1035">
                  <c:v>5.96000003814697</c:v>
                </c:pt>
                <c:pt idx="1036">
                  <c:v>5.96000003814697</c:v>
                </c:pt>
                <c:pt idx="1037">
                  <c:v>5.96000003814697</c:v>
                </c:pt>
                <c:pt idx="1038">
                  <c:v>5.96000003814697</c:v>
                </c:pt>
                <c:pt idx="1039">
                  <c:v>5.96000003814697</c:v>
                </c:pt>
                <c:pt idx="1040">
                  <c:v>5.96000003814697</c:v>
                </c:pt>
                <c:pt idx="1041">
                  <c:v>5.96000003814697</c:v>
                </c:pt>
                <c:pt idx="1042">
                  <c:v>5.96000003814697</c:v>
                </c:pt>
                <c:pt idx="1043">
                  <c:v>5.96000003814697</c:v>
                </c:pt>
                <c:pt idx="1044">
                  <c:v>5.96000003814697</c:v>
                </c:pt>
                <c:pt idx="1045">
                  <c:v>5.96000003814697</c:v>
                </c:pt>
                <c:pt idx="1046">
                  <c:v>5.96000003814697</c:v>
                </c:pt>
                <c:pt idx="1047">
                  <c:v>5.96000003814697</c:v>
                </c:pt>
                <c:pt idx="1048">
                  <c:v>5.96000003814697</c:v>
                </c:pt>
                <c:pt idx="1049">
                  <c:v>5.96000003814697</c:v>
                </c:pt>
                <c:pt idx="1050">
                  <c:v>5.96000003814697</c:v>
                </c:pt>
                <c:pt idx="1051">
                  <c:v>5.96000003814697</c:v>
                </c:pt>
                <c:pt idx="1052">
                  <c:v>5.96000003814697</c:v>
                </c:pt>
                <c:pt idx="1053">
                  <c:v>5.9299998283386204</c:v>
                </c:pt>
                <c:pt idx="1054">
                  <c:v>5.9299998283386204</c:v>
                </c:pt>
                <c:pt idx="1055">
                  <c:v>5.9299998283386204</c:v>
                </c:pt>
                <c:pt idx="1056">
                  <c:v>5.9299998283386204</c:v>
                </c:pt>
                <c:pt idx="1057">
                  <c:v>5.9299998283386204</c:v>
                </c:pt>
                <c:pt idx="1058">
                  <c:v>5.9299998283386204</c:v>
                </c:pt>
                <c:pt idx="1059">
                  <c:v>5.9299998283386204</c:v>
                </c:pt>
                <c:pt idx="1060">
                  <c:v>5.9299998283386204</c:v>
                </c:pt>
                <c:pt idx="1061">
                  <c:v>5.9299998283386204</c:v>
                </c:pt>
                <c:pt idx="1062">
                  <c:v>5.9299998283386204</c:v>
                </c:pt>
                <c:pt idx="1063">
                  <c:v>5.9299998283386204</c:v>
                </c:pt>
                <c:pt idx="1064">
                  <c:v>5.9299998283386204</c:v>
                </c:pt>
                <c:pt idx="1065">
                  <c:v>5.9000000953674299</c:v>
                </c:pt>
                <c:pt idx="1066">
                  <c:v>5.9000000953674299</c:v>
                </c:pt>
                <c:pt idx="1067">
                  <c:v>5.9000000953674299</c:v>
                </c:pt>
                <c:pt idx="1068">
                  <c:v>5.9000000953674299</c:v>
                </c:pt>
                <c:pt idx="1069">
                  <c:v>5.9000000953674299</c:v>
                </c:pt>
                <c:pt idx="1070">
                  <c:v>5.9000000953674299</c:v>
                </c:pt>
                <c:pt idx="1071">
                  <c:v>5.9000000953674299</c:v>
                </c:pt>
                <c:pt idx="1072">
                  <c:v>5.9000000953674299</c:v>
                </c:pt>
                <c:pt idx="1073">
                  <c:v>5.9000000953674299</c:v>
                </c:pt>
                <c:pt idx="1074">
                  <c:v>5.9000000953674299</c:v>
                </c:pt>
                <c:pt idx="1075">
                  <c:v>5.9000000953674299</c:v>
                </c:pt>
                <c:pt idx="1076">
                  <c:v>5.9000000953674299</c:v>
                </c:pt>
                <c:pt idx="1077">
                  <c:v>5.9000000953674299</c:v>
                </c:pt>
                <c:pt idx="1078">
                  <c:v>5.9000000953674299</c:v>
                </c:pt>
                <c:pt idx="1079">
                  <c:v>5.9000000953674299</c:v>
                </c:pt>
                <c:pt idx="1080">
                  <c:v>5.9000000953674299</c:v>
                </c:pt>
                <c:pt idx="1081">
                  <c:v>5.9000000953674299</c:v>
                </c:pt>
                <c:pt idx="1082">
                  <c:v>5.9000000953674299</c:v>
                </c:pt>
                <c:pt idx="1083">
                  <c:v>5.9000000953674299</c:v>
                </c:pt>
                <c:pt idx="1084">
                  <c:v>5.9000000953674299</c:v>
                </c:pt>
                <c:pt idx="1085">
                  <c:v>5.9000000953674299</c:v>
                </c:pt>
                <c:pt idx="1086">
                  <c:v>5.9000000953674299</c:v>
                </c:pt>
                <c:pt idx="1087">
                  <c:v>5.9000000953674299</c:v>
                </c:pt>
                <c:pt idx="1088">
                  <c:v>5.9000000953674299</c:v>
                </c:pt>
                <c:pt idx="1089">
                  <c:v>5.9000000953674299</c:v>
                </c:pt>
                <c:pt idx="1090">
                  <c:v>5.9000000953674299</c:v>
                </c:pt>
                <c:pt idx="1091">
                  <c:v>5.9000000953674299</c:v>
                </c:pt>
                <c:pt idx="1092">
                  <c:v>5.9000000953674299</c:v>
                </c:pt>
                <c:pt idx="1093">
                  <c:v>5.9000000953674299</c:v>
                </c:pt>
                <c:pt idx="1094">
                  <c:v>5.9000000953674299</c:v>
                </c:pt>
                <c:pt idx="1095">
                  <c:v>5.9000000953674299</c:v>
                </c:pt>
                <c:pt idx="1096">
                  <c:v>5.9000000953674299</c:v>
                </c:pt>
                <c:pt idx="1097">
                  <c:v>5.9000000953674299</c:v>
                </c:pt>
                <c:pt idx="1098">
                  <c:v>5.9000000953674299</c:v>
                </c:pt>
                <c:pt idx="1099">
                  <c:v>5.9000000953674299</c:v>
                </c:pt>
                <c:pt idx="1100">
                  <c:v>5.9000000953674299</c:v>
                </c:pt>
                <c:pt idx="1101">
                  <c:v>5.9000000953674299</c:v>
                </c:pt>
                <c:pt idx="1102">
                  <c:v>5.9000000953674299</c:v>
                </c:pt>
                <c:pt idx="1103">
                  <c:v>5.9000000953674299</c:v>
                </c:pt>
                <c:pt idx="1104">
                  <c:v>5.9000000953674299</c:v>
                </c:pt>
                <c:pt idx="1105">
                  <c:v>5.9000000953674299</c:v>
                </c:pt>
                <c:pt idx="1106">
                  <c:v>5.9000000953674299</c:v>
                </c:pt>
                <c:pt idx="1107">
                  <c:v>5.9000000953674299</c:v>
                </c:pt>
                <c:pt idx="1108">
                  <c:v>5.9000000953674299</c:v>
                </c:pt>
                <c:pt idx="1109">
                  <c:v>5.9000000953674299</c:v>
                </c:pt>
                <c:pt idx="1110">
                  <c:v>5.9000000953674299</c:v>
                </c:pt>
                <c:pt idx="1111">
                  <c:v>5.9000000953674299</c:v>
                </c:pt>
                <c:pt idx="1112">
                  <c:v>5.9000000953674299</c:v>
                </c:pt>
                <c:pt idx="1113">
                  <c:v>5.9000000953674299</c:v>
                </c:pt>
                <c:pt idx="1114">
                  <c:v>5.9000000953674299</c:v>
                </c:pt>
                <c:pt idx="1115">
                  <c:v>5.9000000953674299</c:v>
                </c:pt>
                <c:pt idx="1116">
                  <c:v>5.9000000953674299</c:v>
                </c:pt>
                <c:pt idx="1117">
                  <c:v>5.9000000953674299</c:v>
                </c:pt>
                <c:pt idx="1118">
                  <c:v>5.9000000953674299</c:v>
                </c:pt>
                <c:pt idx="1119">
                  <c:v>5.9000000953674299</c:v>
                </c:pt>
                <c:pt idx="1120">
                  <c:v>5.9000000953674299</c:v>
                </c:pt>
                <c:pt idx="1121">
                  <c:v>5.9000000953674299</c:v>
                </c:pt>
                <c:pt idx="1122">
                  <c:v>5.9000000953674299</c:v>
                </c:pt>
                <c:pt idx="1123">
                  <c:v>5.9000000953674299</c:v>
                </c:pt>
                <c:pt idx="1124">
                  <c:v>5.9000000953674299</c:v>
                </c:pt>
                <c:pt idx="1125">
                  <c:v>5.9000000953674299</c:v>
                </c:pt>
                <c:pt idx="1126">
                  <c:v>5.9000000953674299</c:v>
                </c:pt>
                <c:pt idx="1127">
                  <c:v>5.9000000953674299</c:v>
                </c:pt>
                <c:pt idx="1128">
                  <c:v>5.9000000953674299</c:v>
                </c:pt>
                <c:pt idx="1129">
                  <c:v>5.9000000953674299</c:v>
                </c:pt>
                <c:pt idx="1130">
                  <c:v>5.9000000953674299</c:v>
                </c:pt>
                <c:pt idx="1131">
                  <c:v>5.9000000953674299</c:v>
                </c:pt>
                <c:pt idx="1132">
                  <c:v>5.9000000953674299</c:v>
                </c:pt>
                <c:pt idx="1133">
                  <c:v>5.9000000953674299</c:v>
                </c:pt>
                <c:pt idx="1134">
                  <c:v>5.9000000953674299</c:v>
                </c:pt>
                <c:pt idx="1135">
                  <c:v>5.9000000953674299</c:v>
                </c:pt>
                <c:pt idx="1136">
                  <c:v>5.9000000953674299</c:v>
                </c:pt>
                <c:pt idx="1137">
                  <c:v>5.9000000953674299</c:v>
                </c:pt>
                <c:pt idx="1138">
                  <c:v>5.9000000953674299</c:v>
                </c:pt>
                <c:pt idx="1139">
                  <c:v>5.9000000953674299</c:v>
                </c:pt>
                <c:pt idx="1140">
                  <c:v>5.9000000953674299</c:v>
                </c:pt>
                <c:pt idx="1141">
                  <c:v>5.9000000953674299</c:v>
                </c:pt>
                <c:pt idx="1142">
                  <c:v>5.9000000953674299</c:v>
                </c:pt>
                <c:pt idx="1143">
                  <c:v>5.9000000953674299</c:v>
                </c:pt>
                <c:pt idx="1144">
                  <c:v>5.9000000953674299</c:v>
                </c:pt>
                <c:pt idx="1145">
                  <c:v>5.9000000953674299</c:v>
                </c:pt>
                <c:pt idx="1146">
                  <c:v>5.9000000953674299</c:v>
                </c:pt>
                <c:pt idx="1147">
                  <c:v>5.9000000953674299</c:v>
                </c:pt>
                <c:pt idx="1148">
                  <c:v>5.9000000953674299</c:v>
                </c:pt>
                <c:pt idx="1149">
                  <c:v>5.9000000953674299</c:v>
                </c:pt>
                <c:pt idx="1150">
                  <c:v>5.9000000953674299</c:v>
                </c:pt>
                <c:pt idx="1151">
                  <c:v>5.9000000953674299</c:v>
                </c:pt>
                <c:pt idx="1152">
                  <c:v>5.8699998855590803</c:v>
                </c:pt>
                <c:pt idx="1153">
                  <c:v>5.8699998855590803</c:v>
                </c:pt>
                <c:pt idx="1154">
                  <c:v>5.9000000953674299</c:v>
                </c:pt>
                <c:pt idx="1155">
                  <c:v>5.9000000953674299</c:v>
                </c:pt>
                <c:pt idx="1156">
                  <c:v>5.9000000953674299</c:v>
                </c:pt>
                <c:pt idx="1157">
                  <c:v>5.8699998855590803</c:v>
                </c:pt>
                <c:pt idx="1158">
                  <c:v>5.8699998855590803</c:v>
                </c:pt>
                <c:pt idx="1159">
                  <c:v>5.8699998855590803</c:v>
                </c:pt>
                <c:pt idx="1160">
                  <c:v>5.8699998855590803</c:v>
                </c:pt>
                <c:pt idx="1161">
                  <c:v>5.8699998855590803</c:v>
                </c:pt>
                <c:pt idx="1162">
                  <c:v>5.8699998855590803</c:v>
                </c:pt>
                <c:pt idx="1163">
                  <c:v>5.9000000953674299</c:v>
                </c:pt>
                <c:pt idx="1164">
                  <c:v>5.9000000953674299</c:v>
                </c:pt>
                <c:pt idx="1165">
                  <c:v>5.9000000953674299</c:v>
                </c:pt>
                <c:pt idx="1166">
                  <c:v>5.9000000953674299</c:v>
                </c:pt>
                <c:pt idx="1167">
                  <c:v>5.9000000953674299</c:v>
                </c:pt>
                <c:pt idx="1168">
                  <c:v>5.9000000953674299</c:v>
                </c:pt>
                <c:pt idx="1169">
                  <c:v>5.8699998855590803</c:v>
                </c:pt>
                <c:pt idx="1170">
                  <c:v>5.8699998855590803</c:v>
                </c:pt>
                <c:pt idx="1171">
                  <c:v>5.8699998855590803</c:v>
                </c:pt>
                <c:pt idx="1172">
                  <c:v>5.8699998855590803</c:v>
                </c:pt>
                <c:pt idx="1173">
                  <c:v>5.8699998855590803</c:v>
                </c:pt>
                <c:pt idx="1174">
                  <c:v>5.8699998855590803</c:v>
                </c:pt>
                <c:pt idx="1175">
                  <c:v>5.8699998855590803</c:v>
                </c:pt>
                <c:pt idx="1176">
                  <c:v>5.8699998855590803</c:v>
                </c:pt>
                <c:pt idx="1177">
                  <c:v>5.8699998855590803</c:v>
                </c:pt>
                <c:pt idx="1178">
                  <c:v>5.8699998855590803</c:v>
                </c:pt>
                <c:pt idx="1179">
                  <c:v>5.8699998855590803</c:v>
                </c:pt>
                <c:pt idx="1180">
                  <c:v>5.8699998855590803</c:v>
                </c:pt>
                <c:pt idx="1181">
                  <c:v>5.8699998855590803</c:v>
                </c:pt>
                <c:pt idx="1182">
                  <c:v>5.8699998855590803</c:v>
                </c:pt>
                <c:pt idx="1183">
                  <c:v>5.9000000953674299</c:v>
                </c:pt>
                <c:pt idx="1184">
                  <c:v>5.9000000953674299</c:v>
                </c:pt>
                <c:pt idx="1185">
                  <c:v>5.9000000953674299</c:v>
                </c:pt>
                <c:pt idx="1186">
                  <c:v>5.9000000953674299</c:v>
                </c:pt>
                <c:pt idx="1187">
                  <c:v>5.9000000953674299</c:v>
                </c:pt>
                <c:pt idx="1188">
                  <c:v>5.9000000953674299</c:v>
                </c:pt>
                <c:pt idx="1189">
                  <c:v>5.8699998855590803</c:v>
                </c:pt>
                <c:pt idx="1190">
                  <c:v>5.8699998855590803</c:v>
                </c:pt>
                <c:pt idx="1191">
                  <c:v>5.8699998855590803</c:v>
                </c:pt>
                <c:pt idx="1192">
                  <c:v>5.8699998855590803</c:v>
                </c:pt>
                <c:pt idx="1193">
                  <c:v>5.8699998855590803</c:v>
                </c:pt>
                <c:pt idx="1194">
                  <c:v>5.9000000953674299</c:v>
                </c:pt>
                <c:pt idx="1195">
                  <c:v>5.9000000953674299</c:v>
                </c:pt>
                <c:pt idx="1196">
                  <c:v>5.9000000953674299</c:v>
                </c:pt>
                <c:pt idx="1197">
                  <c:v>5.9000000953674299</c:v>
                </c:pt>
                <c:pt idx="1198">
                  <c:v>5.9000000953674299</c:v>
                </c:pt>
                <c:pt idx="1199">
                  <c:v>5.9000000953674299</c:v>
                </c:pt>
                <c:pt idx="1200">
                  <c:v>5.9000000953674299</c:v>
                </c:pt>
                <c:pt idx="1201">
                  <c:v>5.9000000953674299</c:v>
                </c:pt>
                <c:pt idx="1202">
                  <c:v>5.9000000953674299</c:v>
                </c:pt>
                <c:pt idx="1203">
                  <c:v>5.8699998855590803</c:v>
                </c:pt>
                <c:pt idx="1204">
                  <c:v>5.8699998855590803</c:v>
                </c:pt>
                <c:pt idx="1205">
                  <c:v>5.8699998855590803</c:v>
                </c:pt>
                <c:pt idx="1206">
                  <c:v>5.8699998855590803</c:v>
                </c:pt>
                <c:pt idx="1207">
                  <c:v>5.8699998855590803</c:v>
                </c:pt>
                <c:pt idx="1208">
                  <c:v>5.8699998855590803</c:v>
                </c:pt>
                <c:pt idx="1209">
                  <c:v>5.9000000953674299</c:v>
                </c:pt>
                <c:pt idx="1210">
                  <c:v>5.9000000953674299</c:v>
                </c:pt>
                <c:pt idx="1211">
                  <c:v>5.9000000953674299</c:v>
                </c:pt>
                <c:pt idx="1212">
                  <c:v>5.8699998855590803</c:v>
                </c:pt>
                <c:pt idx="1213">
                  <c:v>5.8699998855590803</c:v>
                </c:pt>
                <c:pt idx="1214">
                  <c:v>5.8699998855590803</c:v>
                </c:pt>
                <c:pt idx="1215">
                  <c:v>5.9000000953674299</c:v>
                </c:pt>
                <c:pt idx="1216">
                  <c:v>5.9000000953674299</c:v>
                </c:pt>
                <c:pt idx="1217">
                  <c:v>5.9000000953674299</c:v>
                </c:pt>
                <c:pt idx="1218">
                  <c:v>5.9000000953674299</c:v>
                </c:pt>
                <c:pt idx="1219">
                  <c:v>5.9000000953674299</c:v>
                </c:pt>
                <c:pt idx="1220">
                  <c:v>5.9000000953674299</c:v>
                </c:pt>
                <c:pt idx="1221">
                  <c:v>5.8699998855590803</c:v>
                </c:pt>
                <c:pt idx="1222">
                  <c:v>5.8699998855590803</c:v>
                </c:pt>
                <c:pt idx="1223">
                  <c:v>5.8699998855590803</c:v>
                </c:pt>
                <c:pt idx="1224">
                  <c:v>5.9000000953674299</c:v>
                </c:pt>
                <c:pt idx="1225">
                  <c:v>5.9000000953674299</c:v>
                </c:pt>
                <c:pt idx="1226">
                  <c:v>5.9000000953674299</c:v>
                </c:pt>
                <c:pt idx="1227">
                  <c:v>5.8699998855590803</c:v>
                </c:pt>
                <c:pt idx="1228">
                  <c:v>5.8699998855590803</c:v>
                </c:pt>
                <c:pt idx="1229">
                  <c:v>5.8699998855590803</c:v>
                </c:pt>
                <c:pt idx="1230">
                  <c:v>5.8699998855590803</c:v>
                </c:pt>
                <c:pt idx="1231">
                  <c:v>5.8699998855590803</c:v>
                </c:pt>
                <c:pt idx="1232">
                  <c:v>5.8699998855590803</c:v>
                </c:pt>
                <c:pt idx="1233">
                  <c:v>5.8699998855590803</c:v>
                </c:pt>
                <c:pt idx="1234">
                  <c:v>5.8699998855590803</c:v>
                </c:pt>
                <c:pt idx="1235">
                  <c:v>5.8699998855590803</c:v>
                </c:pt>
                <c:pt idx="1236">
                  <c:v>5.8699998855590803</c:v>
                </c:pt>
                <c:pt idx="1237">
                  <c:v>5.8699998855590803</c:v>
                </c:pt>
                <c:pt idx="1238">
                  <c:v>5.9000000953674299</c:v>
                </c:pt>
                <c:pt idx="1239">
                  <c:v>5.9000000953674299</c:v>
                </c:pt>
                <c:pt idx="1240">
                  <c:v>5.9000000953674299</c:v>
                </c:pt>
                <c:pt idx="1241">
                  <c:v>5.8699998855590803</c:v>
                </c:pt>
                <c:pt idx="1242">
                  <c:v>5.8699998855590803</c:v>
                </c:pt>
                <c:pt idx="1243">
                  <c:v>5.8699998855590803</c:v>
                </c:pt>
                <c:pt idx="1244">
                  <c:v>5.8699998855590803</c:v>
                </c:pt>
                <c:pt idx="1245">
                  <c:v>5.8699998855590803</c:v>
                </c:pt>
                <c:pt idx="1246">
                  <c:v>5.8699998855590803</c:v>
                </c:pt>
                <c:pt idx="1247">
                  <c:v>5.8699998855590803</c:v>
                </c:pt>
                <c:pt idx="1248">
                  <c:v>5.8699998855590803</c:v>
                </c:pt>
                <c:pt idx="1249">
                  <c:v>5.8699998855590803</c:v>
                </c:pt>
                <c:pt idx="1250">
                  <c:v>5.9000000953674299</c:v>
                </c:pt>
                <c:pt idx="1251">
                  <c:v>5.9000000953674299</c:v>
                </c:pt>
                <c:pt idx="1252">
                  <c:v>5.9000000953674299</c:v>
                </c:pt>
                <c:pt idx="1253">
                  <c:v>5.8699998855590803</c:v>
                </c:pt>
                <c:pt idx="1254">
                  <c:v>5.8699998855590803</c:v>
                </c:pt>
                <c:pt idx="1255">
                  <c:v>5.8699998855590803</c:v>
                </c:pt>
                <c:pt idx="1256">
                  <c:v>5.8699998855590803</c:v>
                </c:pt>
                <c:pt idx="1257">
                  <c:v>5.8699998855590803</c:v>
                </c:pt>
                <c:pt idx="1258">
                  <c:v>5.8699998855590803</c:v>
                </c:pt>
                <c:pt idx="1259">
                  <c:v>5.8699998855590803</c:v>
                </c:pt>
                <c:pt idx="1260">
                  <c:v>5.8699998855590803</c:v>
                </c:pt>
                <c:pt idx="1261">
                  <c:v>5.8699998855590803</c:v>
                </c:pt>
                <c:pt idx="1262">
                  <c:v>5.8699998855590803</c:v>
                </c:pt>
                <c:pt idx="1263">
                  <c:v>5.8699998855590803</c:v>
                </c:pt>
                <c:pt idx="1264">
                  <c:v>5.8699998855590803</c:v>
                </c:pt>
                <c:pt idx="1265">
                  <c:v>5.8699998855590803</c:v>
                </c:pt>
                <c:pt idx="1266">
                  <c:v>5.8699998855590803</c:v>
                </c:pt>
                <c:pt idx="1267">
                  <c:v>5.9000000953674299</c:v>
                </c:pt>
                <c:pt idx="1268">
                  <c:v>5.9000000953674299</c:v>
                </c:pt>
                <c:pt idx="1269">
                  <c:v>5.9000000953674299</c:v>
                </c:pt>
                <c:pt idx="1270">
                  <c:v>5.9000000953674299</c:v>
                </c:pt>
                <c:pt idx="1271">
                  <c:v>5.9000000953674299</c:v>
                </c:pt>
                <c:pt idx="1272">
                  <c:v>5.8699998855590803</c:v>
                </c:pt>
                <c:pt idx="1273">
                  <c:v>5.8699998855590803</c:v>
                </c:pt>
                <c:pt idx="1274">
                  <c:v>5.8699998855590803</c:v>
                </c:pt>
                <c:pt idx="1275">
                  <c:v>5.8699998855590803</c:v>
                </c:pt>
                <c:pt idx="1276">
                  <c:v>5.8699998855590803</c:v>
                </c:pt>
                <c:pt idx="1277">
                  <c:v>5.8699998855590803</c:v>
                </c:pt>
                <c:pt idx="1278">
                  <c:v>5.9000000953674299</c:v>
                </c:pt>
                <c:pt idx="1279">
                  <c:v>5.9000000953674299</c:v>
                </c:pt>
                <c:pt idx="1280">
                  <c:v>5.9000000953674299</c:v>
                </c:pt>
                <c:pt idx="1281">
                  <c:v>5.8699998855590803</c:v>
                </c:pt>
                <c:pt idx="1282">
                  <c:v>5.8699998855590803</c:v>
                </c:pt>
                <c:pt idx="1283">
                  <c:v>5.8699998855590803</c:v>
                </c:pt>
                <c:pt idx="1284">
                  <c:v>5.9000000953674299</c:v>
                </c:pt>
                <c:pt idx="1285">
                  <c:v>5.9000000953674299</c:v>
                </c:pt>
                <c:pt idx="1286">
                  <c:v>5.9000000953674299</c:v>
                </c:pt>
                <c:pt idx="1287">
                  <c:v>5.8699998855590803</c:v>
                </c:pt>
                <c:pt idx="1288">
                  <c:v>5.8699998855590803</c:v>
                </c:pt>
                <c:pt idx="1289">
                  <c:v>5.8699998855590803</c:v>
                </c:pt>
                <c:pt idx="1290">
                  <c:v>5.8699998855590803</c:v>
                </c:pt>
                <c:pt idx="1291">
                  <c:v>5.8699998855590803</c:v>
                </c:pt>
                <c:pt idx="1292">
                  <c:v>5.8699998855590803</c:v>
                </c:pt>
                <c:pt idx="1293">
                  <c:v>5.8699998855590803</c:v>
                </c:pt>
                <c:pt idx="1294">
                  <c:v>5.8699998855590803</c:v>
                </c:pt>
                <c:pt idx="1295">
                  <c:v>5.8699998855590803</c:v>
                </c:pt>
                <c:pt idx="1296">
                  <c:v>5.8699998855590803</c:v>
                </c:pt>
                <c:pt idx="1297">
                  <c:v>5.8699998855590803</c:v>
                </c:pt>
                <c:pt idx="1298">
                  <c:v>5.8699998855590803</c:v>
                </c:pt>
                <c:pt idx="1299">
                  <c:v>5.8699998855590803</c:v>
                </c:pt>
                <c:pt idx="1300">
                  <c:v>5.8699998855590803</c:v>
                </c:pt>
                <c:pt idx="1301">
                  <c:v>5.8699998855590803</c:v>
                </c:pt>
                <c:pt idx="1302">
                  <c:v>5.8699998855590803</c:v>
                </c:pt>
                <c:pt idx="1303">
                  <c:v>5.8699998855590803</c:v>
                </c:pt>
                <c:pt idx="1304">
                  <c:v>5.9000000953674299</c:v>
                </c:pt>
                <c:pt idx="1305">
                  <c:v>5.9000000953674299</c:v>
                </c:pt>
                <c:pt idx="1306">
                  <c:v>5.9000000953674299</c:v>
                </c:pt>
                <c:pt idx="1307">
                  <c:v>5.8699998855590803</c:v>
                </c:pt>
                <c:pt idx="1308">
                  <c:v>5.8699998855590803</c:v>
                </c:pt>
                <c:pt idx="1309">
                  <c:v>5.8699998855590803</c:v>
                </c:pt>
                <c:pt idx="1310">
                  <c:v>5.9000000953674299</c:v>
                </c:pt>
                <c:pt idx="1311">
                  <c:v>5.9000000953674299</c:v>
                </c:pt>
                <c:pt idx="1312">
                  <c:v>5.9000000953674299</c:v>
                </c:pt>
                <c:pt idx="1313">
                  <c:v>5.9000000953674299</c:v>
                </c:pt>
                <c:pt idx="1314">
                  <c:v>5.9000000953674299</c:v>
                </c:pt>
                <c:pt idx="1315">
                  <c:v>5.9000000953674299</c:v>
                </c:pt>
                <c:pt idx="1316">
                  <c:v>5.8699998855590803</c:v>
                </c:pt>
                <c:pt idx="1317">
                  <c:v>5.8699998855590803</c:v>
                </c:pt>
                <c:pt idx="1318">
                  <c:v>5.8699998855590803</c:v>
                </c:pt>
                <c:pt idx="1319">
                  <c:v>5.9000000953674299</c:v>
                </c:pt>
                <c:pt idx="1320">
                  <c:v>5.9000000953674299</c:v>
                </c:pt>
                <c:pt idx="1321">
                  <c:v>5.9000000953674299</c:v>
                </c:pt>
                <c:pt idx="1322">
                  <c:v>5.9000000953674299</c:v>
                </c:pt>
                <c:pt idx="1323">
                  <c:v>5.9000000953674299</c:v>
                </c:pt>
                <c:pt idx="1324">
                  <c:v>5.9000000953674299</c:v>
                </c:pt>
                <c:pt idx="1325">
                  <c:v>5.8699998855590803</c:v>
                </c:pt>
                <c:pt idx="1326">
                  <c:v>5.8699998855590803</c:v>
                </c:pt>
                <c:pt idx="1327">
                  <c:v>5.8699998855590803</c:v>
                </c:pt>
                <c:pt idx="1328">
                  <c:v>5.8699998855590803</c:v>
                </c:pt>
                <c:pt idx="1329">
                  <c:v>5.8699998855590803</c:v>
                </c:pt>
                <c:pt idx="1330">
                  <c:v>5.8699998855590803</c:v>
                </c:pt>
                <c:pt idx="1331">
                  <c:v>5.9000000953674299</c:v>
                </c:pt>
                <c:pt idx="1332">
                  <c:v>5.9000000953674299</c:v>
                </c:pt>
                <c:pt idx="1333">
                  <c:v>5.9000000953674299</c:v>
                </c:pt>
                <c:pt idx="1334">
                  <c:v>5.8699998855590803</c:v>
                </c:pt>
                <c:pt idx="1335">
                  <c:v>5.8699998855590803</c:v>
                </c:pt>
                <c:pt idx="1336">
                  <c:v>5.8699998855590803</c:v>
                </c:pt>
                <c:pt idx="1337">
                  <c:v>5.8699998855590803</c:v>
                </c:pt>
                <c:pt idx="1338">
                  <c:v>5.8699998855590803</c:v>
                </c:pt>
                <c:pt idx="1339">
                  <c:v>5.8699998855590803</c:v>
                </c:pt>
                <c:pt idx="1340">
                  <c:v>5.8699998855590803</c:v>
                </c:pt>
                <c:pt idx="1341">
                  <c:v>5.8699998855590803</c:v>
                </c:pt>
                <c:pt idx="1342">
                  <c:v>5.8699998855590803</c:v>
                </c:pt>
                <c:pt idx="1343">
                  <c:v>5.8699998855590803</c:v>
                </c:pt>
                <c:pt idx="1344">
                  <c:v>5.8699998855590803</c:v>
                </c:pt>
                <c:pt idx="1345">
                  <c:v>5.8699998855590803</c:v>
                </c:pt>
                <c:pt idx="1346">
                  <c:v>5.8699998855590803</c:v>
                </c:pt>
                <c:pt idx="1347">
                  <c:v>5.8699998855590803</c:v>
                </c:pt>
                <c:pt idx="1348">
                  <c:v>5.9000000953674299</c:v>
                </c:pt>
                <c:pt idx="1349">
                  <c:v>5.9000000953674299</c:v>
                </c:pt>
                <c:pt idx="1350">
                  <c:v>5.9000000953674299</c:v>
                </c:pt>
                <c:pt idx="1351">
                  <c:v>5.8699998855590803</c:v>
                </c:pt>
                <c:pt idx="1352">
                  <c:v>5.8699998855590803</c:v>
                </c:pt>
                <c:pt idx="1353">
                  <c:v>5.8699998855590803</c:v>
                </c:pt>
                <c:pt idx="1354">
                  <c:v>5.8699998855590803</c:v>
                </c:pt>
                <c:pt idx="1355">
                  <c:v>5.8699998855590803</c:v>
                </c:pt>
                <c:pt idx="1356">
                  <c:v>5.8699998855590803</c:v>
                </c:pt>
                <c:pt idx="1357">
                  <c:v>5.8699998855590803</c:v>
                </c:pt>
                <c:pt idx="1358">
                  <c:v>5.8699998855590803</c:v>
                </c:pt>
                <c:pt idx="1359">
                  <c:v>5.8699998855590803</c:v>
                </c:pt>
                <c:pt idx="1360">
                  <c:v>5.8699998855590803</c:v>
                </c:pt>
                <c:pt idx="1361">
                  <c:v>5.8699998855590803</c:v>
                </c:pt>
                <c:pt idx="1362">
                  <c:v>5.8699998855590803</c:v>
                </c:pt>
                <c:pt idx="1363">
                  <c:v>5.8699998855590803</c:v>
                </c:pt>
                <c:pt idx="1364">
                  <c:v>5.8699998855590803</c:v>
                </c:pt>
                <c:pt idx="1365">
                  <c:v>5.8699998855590803</c:v>
                </c:pt>
                <c:pt idx="1366">
                  <c:v>5.8699998855590803</c:v>
                </c:pt>
                <c:pt idx="1367">
                  <c:v>5.8699998855590803</c:v>
                </c:pt>
                <c:pt idx="1368">
                  <c:v>5.8699998855590803</c:v>
                </c:pt>
                <c:pt idx="1369">
                  <c:v>5.8699998855590803</c:v>
                </c:pt>
                <c:pt idx="1370">
                  <c:v>5.8699998855590803</c:v>
                </c:pt>
                <c:pt idx="1371">
                  <c:v>5.8699998855590803</c:v>
                </c:pt>
                <c:pt idx="1372">
                  <c:v>5.8699998855590803</c:v>
                </c:pt>
                <c:pt idx="1373">
                  <c:v>5.8699998855590803</c:v>
                </c:pt>
                <c:pt idx="1374">
                  <c:v>5.8699998855590803</c:v>
                </c:pt>
                <c:pt idx="1375">
                  <c:v>5.8699998855590803</c:v>
                </c:pt>
                <c:pt idx="1376">
                  <c:v>5.8699998855590803</c:v>
                </c:pt>
                <c:pt idx="1377">
                  <c:v>5.8699998855590803</c:v>
                </c:pt>
                <c:pt idx="1378">
                  <c:v>5.8699998855590803</c:v>
                </c:pt>
                <c:pt idx="1379">
                  <c:v>5.8699998855590803</c:v>
                </c:pt>
                <c:pt idx="1380">
                  <c:v>5.8699998855590803</c:v>
                </c:pt>
                <c:pt idx="1381">
                  <c:v>5.8699998855590803</c:v>
                </c:pt>
                <c:pt idx="1382">
                  <c:v>5.8699998855590803</c:v>
                </c:pt>
                <c:pt idx="1383">
                  <c:v>5.9000000953674299</c:v>
                </c:pt>
                <c:pt idx="1384">
                  <c:v>5.9000000953674299</c:v>
                </c:pt>
                <c:pt idx="1385">
                  <c:v>5.9000000953674299</c:v>
                </c:pt>
                <c:pt idx="1386">
                  <c:v>5.8699998855590803</c:v>
                </c:pt>
                <c:pt idx="1387">
                  <c:v>5.8699998855590803</c:v>
                </c:pt>
                <c:pt idx="1388">
                  <c:v>5.8699998855590803</c:v>
                </c:pt>
                <c:pt idx="1389">
                  <c:v>5.8699998855590803</c:v>
                </c:pt>
                <c:pt idx="1390">
                  <c:v>5.8699998855590803</c:v>
                </c:pt>
                <c:pt idx="1391">
                  <c:v>5.8699998855590803</c:v>
                </c:pt>
                <c:pt idx="1392">
                  <c:v>5.8699998855590803</c:v>
                </c:pt>
                <c:pt idx="1393">
                  <c:v>5.8699998855590803</c:v>
                </c:pt>
                <c:pt idx="1394">
                  <c:v>5.8699998855590803</c:v>
                </c:pt>
                <c:pt idx="1395">
                  <c:v>5.8699998855590803</c:v>
                </c:pt>
                <c:pt idx="1396">
                  <c:v>5.8699998855590803</c:v>
                </c:pt>
                <c:pt idx="1397">
                  <c:v>5.8699998855590803</c:v>
                </c:pt>
                <c:pt idx="1398">
                  <c:v>5.8699998855590803</c:v>
                </c:pt>
                <c:pt idx="1399">
                  <c:v>5.8699998855590803</c:v>
                </c:pt>
                <c:pt idx="1400">
                  <c:v>5.8699998855590803</c:v>
                </c:pt>
                <c:pt idx="1401">
                  <c:v>5.8699998855590803</c:v>
                </c:pt>
                <c:pt idx="1402">
                  <c:v>5.8699998855590803</c:v>
                </c:pt>
                <c:pt idx="1403">
                  <c:v>5.8699998855590803</c:v>
                </c:pt>
                <c:pt idx="1404">
                  <c:v>5.8699998855590803</c:v>
                </c:pt>
                <c:pt idx="1405">
                  <c:v>5.8699998855590803</c:v>
                </c:pt>
                <c:pt idx="1406">
                  <c:v>5.8699998855590803</c:v>
                </c:pt>
                <c:pt idx="1407">
                  <c:v>5.9000000953674299</c:v>
                </c:pt>
                <c:pt idx="1408">
                  <c:v>5.9000000953674299</c:v>
                </c:pt>
                <c:pt idx="1409">
                  <c:v>5.9000000953674299</c:v>
                </c:pt>
                <c:pt idx="1410">
                  <c:v>5.8699998855590803</c:v>
                </c:pt>
                <c:pt idx="1411">
                  <c:v>5.8699998855590803</c:v>
                </c:pt>
                <c:pt idx="1412">
                  <c:v>5.8699998855590803</c:v>
                </c:pt>
                <c:pt idx="1413">
                  <c:v>5.9000000953674299</c:v>
                </c:pt>
                <c:pt idx="1414">
                  <c:v>5.9000000953674299</c:v>
                </c:pt>
                <c:pt idx="1415">
                  <c:v>5.9000000953674299</c:v>
                </c:pt>
                <c:pt idx="1416">
                  <c:v>5.9000000953674299</c:v>
                </c:pt>
                <c:pt idx="1417">
                  <c:v>5.9000000953674299</c:v>
                </c:pt>
                <c:pt idx="1418">
                  <c:v>5.8699998855590803</c:v>
                </c:pt>
                <c:pt idx="1419">
                  <c:v>5.8699998855590803</c:v>
                </c:pt>
                <c:pt idx="1420">
                  <c:v>5.8699998855590803</c:v>
                </c:pt>
                <c:pt idx="1421">
                  <c:v>5.8699998855590803</c:v>
                </c:pt>
                <c:pt idx="1422">
                  <c:v>5.8699998855590803</c:v>
                </c:pt>
                <c:pt idx="1423">
                  <c:v>5.8699998855590803</c:v>
                </c:pt>
                <c:pt idx="1424">
                  <c:v>5.8699998855590803</c:v>
                </c:pt>
                <c:pt idx="1425">
                  <c:v>5.8699998855590803</c:v>
                </c:pt>
                <c:pt idx="1426">
                  <c:v>5.8699998855590803</c:v>
                </c:pt>
                <c:pt idx="1427">
                  <c:v>5.8699998855590803</c:v>
                </c:pt>
                <c:pt idx="1428">
                  <c:v>5.8699998855590803</c:v>
                </c:pt>
                <c:pt idx="1429">
                  <c:v>5.8699998855590803</c:v>
                </c:pt>
                <c:pt idx="1430">
                  <c:v>5.8699998855590803</c:v>
                </c:pt>
                <c:pt idx="1431">
                  <c:v>5.8699998855590803</c:v>
                </c:pt>
                <c:pt idx="1432">
                  <c:v>5.8699998855590803</c:v>
                </c:pt>
                <c:pt idx="1433">
                  <c:v>5.8699998855590803</c:v>
                </c:pt>
                <c:pt idx="1434">
                  <c:v>5.8699998855590803</c:v>
                </c:pt>
                <c:pt idx="1435">
                  <c:v>5.8699998855590803</c:v>
                </c:pt>
                <c:pt idx="1436">
                  <c:v>5.8699998855590803</c:v>
                </c:pt>
                <c:pt idx="1437">
                  <c:v>5.8699998855590803</c:v>
                </c:pt>
                <c:pt idx="1438">
                  <c:v>5.8699998855590803</c:v>
                </c:pt>
                <c:pt idx="1439">
                  <c:v>5.8699998855590803</c:v>
                </c:pt>
                <c:pt idx="1440">
                  <c:v>5.8699998855590803</c:v>
                </c:pt>
                <c:pt idx="1441">
                  <c:v>5.8699998855590803</c:v>
                </c:pt>
                <c:pt idx="1442">
                  <c:v>5.8699998855590803</c:v>
                </c:pt>
                <c:pt idx="1443">
                  <c:v>5.8699998855590803</c:v>
                </c:pt>
                <c:pt idx="1444">
                  <c:v>5.8699998855590803</c:v>
                </c:pt>
                <c:pt idx="1445">
                  <c:v>5.8699998855590803</c:v>
                </c:pt>
                <c:pt idx="1446">
                  <c:v>5.8699998855590803</c:v>
                </c:pt>
                <c:pt idx="1447">
                  <c:v>5.8699998855590803</c:v>
                </c:pt>
                <c:pt idx="1448">
                  <c:v>5.8699998855590803</c:v>
                </c:pt>
                <c:pt idx="1449">
                  <c:v>5.8699998855590803</c:v>
                </c:pt>
                <c:pt idx="1450">
                  <c:v>5.8699998855590803</c:v>
                </c:pt>
                <c:pt idx="1451">
                  <c:v>5.8699998855590803</c:v>
                </c:pt>
                <c:pt idx="1452">
                  <c:v>5.8699998855590803</c:v>
                </c:pt>
                <c:pt idx="1453">
                  <c:v>5.8699998855590803</c:v>
                </c:pt>
                <c:pt idx="1454">
                  <c:v>5.8699998855590803</c:v>
                </c:pt>
                <c:pt idx="1455">
                  <c:v>5.8699998855590803</c:v>
                </c:pt>
                <c:pt idx="1456">
                  <c:v>5.8699998855590803</c:v>
                </c:pt>
                <c:pt idx="1457">
                  <c:v>5.8499999046325604</c:v>
                </c:pt>
                <c:pt idx="1458">
                  <c:v>5.8499999046325604</c:v>
                </c:pt>
                <c:pt idx="1459">
                  <c:v>5.8499999046325604</c:v>
                </c:pt>
                <c:pt idx="1460">
                  <c:v>5.8499999046325604</c:v>
                </c:pt>
                <c:pt idx="1461">
                  <c:v>5.8499999046325604</c:v>
                </c:pt>
                <c:pt idx="1462">
                  <c:v>5.8499999046325604</c:v>
                </c:pt>
                <c:pt idx="1463">
                  <c:v>5.8499999046325604</c:v>
                </c:pt>
                <c:pt idx="1464">
                  <c:v>5.8499999046325604</c:v>
                </c:pt>
                <c:pt idx="1465">
                  <c:v>5.8499999046325604</c:v>
                </c:pt>
                <c:pt idx="1466">
                  <c:v>5.8499999046325604</c:v>
                </c:pt>
                <c:pt idx="1467">
                  <c:v>5.8499999046325604</c:v>
                </c:pt>
                <c:pt idx="1468">
                  <c:v>5.8499999046325604</c:v>
                </c:pt>
                <c:pt idx="1469">
                  <c:v>5.8499999046325604</c:v>
                </c:pt>
                <c:pt idx="1470">
                  <c:v>5.8499999046325604</c:v>
                </c:pt>
                <c:pt idx="1471">
                  <c:v>5.8499999046325604</c:v>
                </c:pt>
                <c:pt idx="1472">
                  <c:v>5.8499999046325604</c:v>
                </c:pt>
                <c:pt idx="1473">
                  <c:v>5.8499999046325604</c:v>
                </c:pt>
                <c:pt idx="1474">
                  <c:v>5.8499999046325604</c:v>
                </c:pt>
                <c:pt idx="1475">
                  <c:v>5.8499999046325604</c:v>
                </c:pt>
                <c:pt idx="1476">
                  <c:v>5.8499999046325604</c:v>
                </c:pt>
                <c:pt idx="1477">
                  <c:v>5.8499999046325604</c:v>
                </c:pt>
                <c:pt idx="1478">
                  <c:v>5.8499999046325604</c:v>
                </c:pt>
                <c:pt idx="1479">
                  <c:v>5.8499999046325604</c:v>
                </c:pt>
                <c:pt idx="1480">
                  <c:v>5.8499999046325604</c:v>
                </c:pt>
                <c:pt idx="1481">
                  <c:v>5.8499999046325604</c:v>
                </c:pt>
                <c:pt idx="1482">
                  <c:v>5.8499999046325604</c:v>
                </c:pt>
                <c:pt idx="1483">
                  <c:v>5.8499999046325604</c:v>
                </c:pt>
                <c:pt idx="1484">
                  <c:v>5.8499999046325604</c:v>
                </c:pt>
                <c:pt idx="1485">
                  <c:v>5.8499999046325604</c:v>
                </c:pt>
                <c:pt idx="1486">
                  <c:v>5.8499999046325604</c:v>
                </c:pt>
                <c:pt idx="1487">
                  <c:v>5.8499999046325604</c:v>
                </c:pt>
                <c:pt idx="1488">
                  <c:v>5.8499999046325604</c:v>
                </c:pt>
                <c:pt idx="1489">
                  <c:v>5.8499999046325604</c:v>
                </c:pt>
                <c:pt idx="1490">
                  <c:v>5.8499999046325604</c:v>
                </c:pt>
                <c:pt idx="1491">
                  <c:v>5.8499999046325604</c:v>
                </c:pt>
                <c:pt idx="1492">
                  <c:v>5.8499999046325604</c:v>
                </c:pt>
                <c:pt idx="1493">
                  <c:v>5.8499999046325604</c:v>
                </c:pt>
                <c:pt idx="1494">
                  <c:v>5.8499999046325604</c:v>
                </c:pt>
                <c:pt idx="1495">
                  <c:v>5.8499999046325604</c:v>
                </c:pt>
                <c:pt idx="1496">
                  <c:v>5.8499999046325604</c:v>
                </c:pt>
                <c:pt idx="1497">
                  <c:v>5.8499999046325604</c:v>
                </c:pt>
                <c:pt idx="1498">
                  <c:v>5.8499999046325604</c:v>
                </c:pt>
                <c:pt idx="1499">
                  <c:v>5.8499999046325604</c:v>
                </c:pt>
                <c:pt idx="1500">
                  <c:v>5.8499999046325604</c:v>
                </c:pt>
                <c:pt idx="1501">
                  <c:v>5.8499999046325604</c:v>
                </c:pt>
                <c:pt idx="1502">
                  <c:v>5.8499999046325604</c:v>
                </c:pt>
                <c:pt idx="1503">
                  <c:v>5.8499999046325604</c:v>
                </c:pt>
                <c:pt idx="1504">
                  <c:v>5.8499999046325604</c:v>
                </c:pt>
                <c:pt idx="1505">
                  <c:v>5.8499999046325604</c:v>
                </c:pt>
                <c:pt idx="1506">
                  <c:v>5.8499999046325604</c:v>
                </c:pt>
                <c:pt idx="1507">
                  <c:v>5.8499999046325604</c:v>
                </c:pt>
                <c:pt idx="1508">
                  <c:v>5.8499999046325604</c:v>
                </c:pt>
                <c:pt idx="1509">
                  <c:v>5.8499999046325604</c:v>
                </c:pt>
                <c:pt idx="1510">
                  <c:v>5.8499999046325604</c:v>
                </c:pt>
                <c:pt idx="1511">
                  <c:v>5.8499999046325604</c:v>
                </c:pt>
                <c:pt idx="1512">
                  <c:v>5.8499999046325604</c:v>
                </c:pt>
                <c:pt idx="1513">
                  <c:v>5.8499999046325604</c:v>
                </c:pt>
                <c:pt idx="1514">
                  <c:v>5.8499999046325604</c:v>
                </c:pt>
                <c:pt idx="1515">
                  <c:v>5.8499999046325604</c:v>
                </c:pt>
                <c:pt idx="1516">
                  <c:v>5.8499999046325604</c:v>
                </c:pt>
                <c:pt idx="1517">
                  <c:v>5.8499999046325604</c:v>
                </c:pt>
                <c:pt idx="1518">
                  <c:v>5.8499999046325604</c:v>
                </c:pt>
                <c:pt idx="1519">
                  <c:v>5.8499999046325604</c:v>
                </c:pt>
                <c:pt idx="1520">
                  <c:v>5.8499999046325604</c:v>
                </c:pt>
                <c:pt idx="1521">
                  <c:v>5.8499999046325604</c:v>
                </c:pt>
                <c:pt idx="1522">
                  <c:v>5.8499999046325604</c:v>
                </c:pt>
                <c:pt idx="1523">
                  <c:v>5.8499999046325604</c:v>
                </c:pt>
                <c:pt idx="1524">
                  <c:v>5.8499999046325604</c:v>
                </c:pt>
                <c:pt idx="1525">
                  <c:v>5.8499999046325604</c:v>
                </c:pt>
                <c:pt idx="1526">
                  <c:v>5.8499999046325604</c:v>
                </c:pt>
                <c:pt idx="1527">
                  <c:v>5.8499999046325604</c:v>
                </c:pt>
                <c:pt idx="1528">
                  <c:v>5.8499999046325604</c:v>
                </c:pt>
                <c:pt idx="1529">
                  <c:v>5.8499999046325604</c:v>
                </c:pt>
                <c:pt idx="1530">
                  <c:v>5.8499999046325604</c:v>
                </c:pt>
                <c:pt idx="1531">
                  <c:v>5.8200001716613698</c:v>
                </c:pt>
                <c:pt idx="1532">
                  <c:v>5.8200001716613698</c:v>
                </c:pt>
                <c:pt idx="1533">
                  <c:v>5.8200001716613698</c:v>
                </c:pt>
                <c:pt idx="1534">
                  <c:v>5.8499999046325604</c:v>
                </c:pt>
                <c:pt idx="1535">
                  <c:v>5.8499999046325604</c:v>
                </c:pt>
                <c:pt idx="1536">
                  <c:v>5.8499999046325604</c:v>
                </c:pt>
                <c:pt idx="1537">
                  <c:v>5.8499999046325604</c:v>
                </c:pt>
                <c:pt idx="1538">
                  <c:v>5.8499999046325604</c:v>
                </c:pt>
                <c:pt idx="1539">
                  <c:v>5.8499999046325604</c:v>
                </c:pt>
                <c:pt idx="1540">
                  <c:v>5.8499999046325604</c:v>
                </c:pt>
                <c:pt idx="1541">
                  <c:v>5.8200001716613698</c:v>
                </c:pt>
                <c:pt idx="1542">
                  <c:v>5.8200001716613698</c:v>
                </c:pt>
                <c:pt idx="1543">
                  <c:v>5.8499999046325604</c:v>
                </c:pt>
                <c:pt idx="1544">
                  <c:v>5.8499999046325604</c:v>
                </c:pt>
                <c:pt idx="1545">
                  <c:v>5.8499999046325604</c:v>
                </c:pt>
                <c:pt idx="1546">
                  <c:v>5.8499999046325604</c:v>
                </c:pt>
                <c:pt idx="1547">
                  <c:v>5.8499999046325604</c:v>
                </c:pt>
                <c:pt idx="1548">
                  <c:v>5.8499999046325604</c:v>
                </c:pt>
                <c:pt idx="1549">
                  <c:v>5.8499999046325604</c:v>
                </c:pt>
                <c:pt idx="1550">
                  <c:v>5.8499999046325604</c:v>
                </c:pt>
                <c:pt idx="1551">
                  <c:v>5.8499999046325604</c:v>
                </c:pt>
                <c:pt idx="1552">
                  <c:v>5.8200001716613698</c:v>
                </c:pt>
                <c:pt idx="1553">
                  <c:v>5.8200001716613698</c:v>
                </c:pt>
                <c:pt idx="1554">
                  <c:v>5.8200001716613698</c:v>
                </c:pt>
                <c:pt idx="1555">
                  <c:v>5.8200001716613698</c:v>
                </c:pt>
                <c:pt idx="1556">
                  <c:v>5.8200001716613698</c:v>
                </c:pt>
                <c:pt idx="1557">
                  <c:v>5.8200001716613698</c:v>
                </c:pt>
                <c:pt idx="1558">
                  <c:v>5.8200001716613698</c:v>
                </c:pt>
                <c:pt idx="1559">
                  <c:v>5.8200001716613698</c:v>
                </c:pt>
                <c:pt idx="1560">
                  <c:v>5.8200001716613698</c:v>
                </c:pt>
                <c:pt idx="1561">
                  <c:v>5.8200001716613698</c:v>
                </c:pt>
                <c:pt idx="1562">
                  <c:v>5.8200001716613698</c:v>
                </c:pt>
                <c:pt idx="1563">
                  <c:v>5.8200001716613698</c:v>
                </c:pt>
                <c:pt idx="1564">
                  <c:v>5.8200001716613698</c:v>
                </c:pt>
                <c:pt idx="1565">
                  <c:v>5.8200001716613698</c:v>
                </c:pt>
                <c:pt idx="1566">
                  <c:v>5.8200001716613698</c:v>
                </c:pt>
                <c:pt idx="1567">
                  <c:v>5.8200001716613698</c:v>
                </c:pt>
                <c:pt idx="1568">
                  <c:v>5.8200001716613698</c:v>
                </c:pt>
                <c:pt idx="1569">
                  <c:v>5.8200001716613698</c:v>
                </c:pt>
                <c:pt idx="1570">
                  <c:v>5.8200001716613698</c:v>
                </c:pt>
                <c:pt idx="1571">
                  <c:v>5.8200001716613698</c:v>
                </c:pt>
                <c:pt idx="1572">
                  <c:v>5.8200001716613698</c:v>
                </c:pt>
                <c:pt idx="1573">
                  <c:v>5.8200001716613698</c:v>
                </c:pt>
                <c:pt idx="1574">
                  <c:v>5.8200001716613698</c:v>
                </c:pt>
                <c:pt idx="1575">
                  <c:v>5.8200001716613698</c:v>
                </c:pt>
                <c:pt idx="1576">
                  <c:v>5.8200001716613698</c:v>
                </c:pt>
                <c:pt idx="1577">
                  <c:v>5.8200001716613698</c:v>
                </c:pt>
                <c:pt idx="1578">
                  <c:v>5.8200001716613698</c:v>
                </c:pt>
                <c:pt idx="1579">
                  <c:v>5.8200001716613698</c:v>
                </c:pt>
                <c:pt idx="1580">
                  <c:v>5.8200001716613698</c:v>
                </c:pt>
                <c:pt idx="1581">
                  <c:v>5.8200001716613698</c:v>
                </c:pt>
                <c:pt idx="1582">
                  <c:v>5.8200001716613698</c:v>
                </c:pt>
                <c:pt idx="1583">
                  <c:v>5.8200001716613698</c:v>
                </c:pt>
                <c:pt idx="1584">
                  <c:v>5.8200001716613698</c:v>
                </c:pt>
                <c:pt idx="1585">
                  <c:v>5.8200001716613698</c:v>
                </c:pt>
                <c:pt idx="1586">
                  <c:v>5.8200001716613698</c:v>
                </c:pt>
                <c:pt idx="1587">
                  <c:v>5.8200001716613698</c:v>
                </c:pt>
                <c:pt idx="1588">
                  <c:v>5.8200001716613698</c:v>
                </c:pt>
                <c:pt idx="1589">
                  <c:v>5.8200001716613698</c:v>
                </c:pt>
                <c:pt idx="1590">
                  <c:v>5.8200001716613698</c:v>
                </c:pt>
                <c:pt idx="1591">
                  <c:v>5.8200001716613698</c:v>
                </c:pt>
                <c:pt idx="1592">
                  <c:v>5.8200001716613698</c:v>
                </c:pt>
                <c:pt idx="1593">
                  <c:v>5.8200001716613698</c:v>
                </c:pt>
                <c:pt idx="1594">
                  <c:v>5.8200001716613698</c:v>
                </c:pt>
                <c:pt idx="1595">
                  <c:v>5.8200001716613698</c:v>
                </c:pt>
                <c:pt idx="1596">
                  <c:v>5.8200001716613698</c:v>
                </c:pt>
                <c:pt idx="1597">
                  <c:v>5.8200001716613698</c:v>
                </c:pt>
                <c:pt idx="1598">
                  <c:v>5.8200001716613698</c:v>
                </c:pt>
                <c:pt idx="1599">
                  <c:v>5.8200001716613698</c:v>
                </c:pt>
                <c:pt idx="1600">
                  <c:v>5.8200001716613698</c:v>
                </c:pt>
                <c:pt idx="1601">
                  <c:v>5.8200001716613698</c:v>
                </c:pt>
                <c:pt idx="1602">
                  <c:v>5.8200001716613698</c:v>
                </c:pt>
                <c:pt idx="1603">
                  <c:v>5.8200001716613698</c:v>
                </c:pt>
                <c:pt idx="1604">
                  <c:v>5.8200001716613698</c:v>
                </c:pt>
                <c:pt idx="1605">
                  <c:v>5.8200001716613698</c:v>
                </c:pt>
                <c:pt idx="1606">
                  <c:v>5.8200001716613698</c:v>
                </c:pt>
                <c:pt idx="1607">
                  <c:v>5.8200001716613698</c:v>
                </c:pt>
                <c:pt idx="1608">
                  <c:v>5.8200001716613698</c:v>
                </c:pt>
                <c:pt idx="1609">
                  <c:v>5.8200001716613698</c:v>
                </c:pt>
                <c:pt idx="1610">
                  <c:v>5.8200001716613698</c:v>
                </c:pt>
                <c:pt idx="1611">
                  <c:v>5.8200001716613698</c:v>
                </c:pt>
                <c:pt idx="1612">
                  <c:v>5.8200001716613698</c:v>
                </c:pt>
                <c:pt idx="1613">
                  <c:v>5.8200001716613698</c:v>
                </c:pt>
                <c:pt idx="1614">
                  <c:v>5.8200001716613698</c:v>
                </c:pt>
                <c:pt idx="1615">
                  <c:v>5.8200001716613698</c:v>
                </c:pt>
                <c:pt idx="1616">
                  <c:v>5.8200001716613698</c:v>
                </c:pt>
                <c:pt idx="1617">
                  <c:v>5.8200001716613698</c:v>
                </c:pt>
                <c:pt idx="1618">
                  <c:v>5.8200001716613698</c:v>
                </c:pt>
                <c:pt idx="1619">
                  <c:v>5.8200001716613698</c:v>
                </c:pt>
                <c:pt idx="1620">
                  <c:v>5.8200001716613698</c:v>
                </c:pt>
                <c:pt idx="1621">
                  <c:v>5.8200001716613698</c:v>
                </c:pt>
                <c:pt idx="1622">
                  <c:v>5.8200001716613698</c:v>
                </c:pt>
                <c:pt idx="1623">
                  <c:v>5.8200001716613698</c:v>
                </c:pt>
                <c:pt idx="1624">
                  <c:v>5.8200001716613698</c:v>
                </c:pt>
                <c:pt idx="1625">
                  <c:v>5.8200001716613698</c:v>
                </c:pt>
                <c:pt idx="1626">
                  <c:v>5.8200001716613698</c:v>
                </c:pt>
                <c:pt idx="1627">
                  <c:v>5.8200001716613698</c:v>
                </c:pt>
                <c:pt idx="1628">
                  <c:v>5.8200001716613698</c:v>
                </c:pt>
                <c:pt idx="1629">
                  <c:v>5.8200001716613698</c:v>
                </c:pt>
                <c:pt idx="1630">
                  <c:v>5.8200001716613698</c:v>
                </c:pt>
                <c:pt idx="1631">
                  <c:v>5.8200001716613698</c:v>
                </c:pt>
                <c:pt idx="1632">
                  <c:v>5.8200001716613698</c:v>
                </c:pt>
                <c:pt idx="1633">
                  <c:v>5.8200001716613698</c:v>
                </c:pt>
                <c:pt idx="1634">
                  <c:v>5.8200001716613698</c:v>
                </c:pt>
                <c:pt idx="1635">
                  <c:v>5.8200001716613698</c:v>
                </c:pt>
                <c:pt idx="1636">
                  <c:v>5.8200001716613698</c:v>
                </c:pt>
                <c:pt idx="1637">
                  <c:v>5.8200001716613698</c:v>
                </c:pt>
                <c:pt idx="1638">
                  <c:v>5.8200001716613698</c:v>
                </c:pt>
                <c:pt idx="1639">
                  <c:v>5.8200001716613698</c:v>
                </c:pt>
                <c:pt idx="1640">
                  <c:v>5.8200001716613698</c:v>
                </c:pt>
                <c:pt idx="1641">
                  <c:v>5.8200001716613698</c:v>
                </c:pt>
                <c:pt idx="1642">
                  <c:v>5.8200001716613698</c:v>
                </c:pt>
                <c:pt idx="1643">
                  <c:v>5.8200001716613698</c:v>
                </c:pt>
                <c:pt idx="1644">
                  <c:v>5.8200001716613698</c:v>
                </c:pt>
                <c:pt idx="1645">
                  <c:v>5.8200001716613698</c:v>
                </c:pt>
                <c:pt idx="1646">
                  <c:v>5.8200001716613698</c:v>
                </c:pt>
                <c:pt idx="1647">
                  <c:v>5.8200001716613698</c:v>
                </c:pt>
                <c:pt idx="1648">
                  <c:v>5.8200001716613698</c:v>
                </c:pt>
                <c:pt idx="1649">
                  <c:v>5.8200001716613698</c:v>
                </c:pt>
                <c:pt idx="1650">
                  <c:v>5.8200001716613698</c:v>
                </c:pt>
                <c:pt idx="1651">
                  <c:v>5.8200001716613698</c:v>
                </c:pt>
                <c:pt idx="1652">
                  <c:v>5.8200001716613698</c:v>
                </c:pt>
                <c:pt idx="1653">
                  <c:v>5.8200001716613698</c:v>
                </c:pt>
                <c:pt idx="1654">
                  <c:v>5.8200001716613698</c:v>
                </c:pt>
                <c:pt idx="1655">
                  <c:v>5.8200001716613698</c:v>
                </c:pt>
                <c:pt idx="1656">
                  <c:v>5.8200001716613698</c:v>
                </c:pt>
                <c:pt idx="1657">
                  <c:v>5.8200001716613698</c:v>
                </c:pt>
                <c:pt idx="1658">
                  <c:v>5.8200001716613698</c:v>
                </c:pt>
                <c:pt idx="1659">
                  <c:v>5.8200001716613698</c:v>
                </c:pt>
                <c:pt idx="1660">
                  <c:v>5.8200001716613698</c:v>
                </c:pt>
                <c:pt idx="1661">
                  <c:v>5.8200001716613698</c:v>
                </c:pt>
                <c:pt idx="1662">
                  <c:v>5.8200001716613698</c:v>
                </c:pt>
                <c:pt idx="1663">
                  <c:v>5.8200001716613698</c:v>
                </c:pt>
                <c:pt idx="1664">
                  <c:v>5.8200001716613698</c:v>
                </c:pt>
                <c:pt idx="1665">
                  <c:v>5.8200001716613698</c:v>
                </c:pt>
                <c:pt idx="1666">
                  <c:v>5.8200001716613698</c:v>
                </c:pt>
                <c:pt idx="1667">
                  <c:v>5.8200001716613698</c:v>
                </c:pt>
                <c:pt idx="1668">
                  <c:v>5.8200001716613698</c:v>
                </c:pt>
                <c:pt idx="1669">
                  <c:v>5.8200001716613698</c:v>
                </c:pt>
                <c:pt idx="1670">
                  <c:v>5.8200001716613698</c:v>
                </c:pt>
                <c:pt idx="1671">
                  <c:v>5.8200001716613698</c:v>
                </c:pt>
                <c:pt idx="1672">
                  <c:v>5.8200001716613698</c:v>
                </c:pt>
                <c:pt idx="1673">
                  <c:v>5.8200001716613698</c:v>
                </c:pt>
                <c:pt idx="1674">
                  <c:v>5.8200001716613698</c:v>
                </c:pt>
                <c:pt idx="1675">
                  <c:v>5.8200001716613698</c:v>
                </c:pt>
                <c:pt idx="1676">
                  <c:v>5.8200001716613698</c:v>
                </c:pt>
                <c:pt idx="1677">
                  <c:v>5.8200001716613698</c:v>
                </c:pt>
                <c:pt idx="1678">
                  <c:v>5.8200001716613698</c:v>
                </c:pt>
                <c:pt idx="1679">
                  <c:v>5.8200001716613698</c:v>
                </c:pt>
                <c:pt idx="1680">
                  <c:v>5.8200001716613698</c:v>
                </c:pt>
                <c:pt idx="1681">
                  <c:v>5.8200001716613698</c:v>
                </c:pt>
                <c:pt idx="1682">
                  <c:v>5.8200001716613698</c:v>
                </c:pt>
                <c:pt idx="1683">
                  <c:v>5.8200001716613698</c:v>
                </c:pt>
                <c:pt idx="1684">
                  <c:v>5.8200001716613698</c:v>
                </c:pt>
                <c:pt idx="1685">
                  <c:v>5.8200001716613698</c:v>
                </c:pt>
                <c:pt idx="1686">
                  <c:v>5.8200001716613698</c:v>
                </c:pt>
                <c:pt idx="1687">
                  <c:v>5.8200001716613698</c:v>
                </c:pt>
                <c:pt idx="1688">
                  <c:v>5.8200001716613698</c:v>
                </c:pt>
                <c:pt idx="1689">
                  <c:v>5.8200001716613698</c:v>
                </c:pt>
                <c:pt idx="1690">
                  <c:v>5.8200001716613698</c:v>
                </c:pt>
                <c:pt idx="1691">
                  <c:v>5.8200001716613698</c:v>
                </c:pt>
                <c:pt idx="1692">
                  <c:v>5.8200001716613698</c:v>
                </c:pt>
                <c:pt idx="1693">
                  <c:v>5.8200001716613698</c:v>
                </c:pt>
                <c:pt idx="1694">
                  <c:v>5.8200001716613698</c:v>
                </c:pt>
                <c:pt idx="1695">
                  <c:v>5.8200001716613698</c:v>
                </c:pt>
                <c:pt idx="1696">
                  <c:v>5.8200001716613698</c:v>
                </c:pt>
                <c:pt idx="1697">
                  <c:v>5.8200001716613698</c:v>
                </c:pt>
                <c:pt idx="1698">
                  <c:v>5.8200001716613698</c:v>
                </c:pt>
                <c:pt idx="1699">
                  <c:v>5.8200001716613698</c:v>
                </c:pt>
                <c:pt idx="1700">
                  <c:v>5.8200001716613698</c:v>
                </c:pt>
                <c:pt idx="1701">
                  <c:v>5.8200001716613698</c:v>
                </c:pt>
                <c:pt idx="1702">
                  <c:v>5.8200001716613698</c:v>
                </c:pt>
                <c:pt idx="1703">
                  <c:v>5.8200001716613698</c:v>
                </c:pt>
                <c:pt idx="1704">
                  <c:v>5.8200001716613698</c:v>
                </c:pt>
                <c:pt idx="1705">
                  <c:v>5.8200001716613698</c:v>
                </c:pt>
                <c:pt idx="1706">
                  <c:v>5.8200001716613698</c:v>
                </c:pt>
                <c:pt idx="1707">
                  <c:v>5.8200001716613698</c:v>
                </c:pt>
                <c:pt idx="1708">
                  <c:v>5.8200001716613698</c:v>
                </c:pt>
                <c:pt idx="1709">
                  <c:v>5.8499999046325604</c:v>
                </c:pt>
                <c:pt idx="1710">
                  <c:v>5.8499999046325604</c:v>
                </c:pt>
                <c:pt idx="1711">
                  <c:v>5.8499999046325604</c:v>
                </c:pt>
                <c:pt idx="1712">
                  <c:v>5.8499999046325604</c:v>
                </c:pt>
                <c:pt idx="1713">
                  <c:v>5.8499999046325604</c:v>
                </c:pt>
                <c:pt idx="1714">
                  <c:v>5.8499999046325604</c:v>
                </c:pt>
                <c:pt idx="1715">
                  <c:v>5.8499999046325604</c:v>
                </c:pt>
                <c:pt idx="1716">
                  <c:v>5.8499999046325604</c:v>
                </c:pt>
                <c:pt idx="1717">
                  <c:v>5.8499999046325604</c:v>
                </c:pt>
                <c:pt idx="1718">
                  <c:v>5.8499999046325604</c:v>
                </c:pt>
                <c:pt idx="1719">
                  <c:v>5.8499999046325604</c:v>
                </c:pt>
                <c:pt idx="1720">
                  <c:v>5.8499999046325604</c:v>
                </c:pt>
                <c:pt idx="1721">
                  <c:v>5.8499999046325604</c:v>
                </c:pt>
                <c:pt idx="1722">
                  <c:v>5.8499999046325604</c:v>
                </c:pt>
                <c:pt idx="1723">
                  <c:v>5.8499999046325604</c:v>
                </c:pt>
                <c:pt idx="1724">
                  <c:v>5.8499999046325604</c:v>
                </c:pt>
                <c:pt idx="1725">
                  <c:v>5.8499999046325604</c:v>
                </c:pt>
                <c:pt idx="1726">
                  <c:v>5.8499999046325604</c:v>
                </c:pt>
                <c:pt idx="1727">
                  <c:v>5.8499999046325604</c:v>
                </c:pt>
                <c:pt idx="1728">
                  <c:v>5.8499999046325604</c:v>
                </c:pt>
                <c:pt idx="1729">
                  <c:v>5.8499999046325604</c:v>
                </c:pt>
                <c:pt idx="1730">
                  <c:v>5.8499999046325604</c:v>
                </c:pt>
                <c:pt idx="1731">
                  <c:v>5.8499999046325604</c:v>
                </c:pt>
                <c:pt idx="1732">
                  <c:v>5.8499999046325604</c:v>
                </c:pt>
                <c:pt idx="1733">
                  <c:v>5.8499999046325604</c:v>
                </c:pt>
                <c:pt idx="1734">
                  <c:v>5.8499999046325604</c:v>
                </c:pt>
                <c:pt idx="1735">
                  <c:v>5.8499999046325604</c:v>
                </c:pt>
                <c:pt idx="1736">
                  <c:v>5.8499999046325604</c:v>
                </c:pt>
                <c:pt idx="1737">
                  <c:v>5.8499999046325604</c:v>
                </c:pt>
                <c:pt idx="1738">
                  <c:v>5.8499999046325604</c:v>
                </c:pt>
                <c:pt idx="1739">
                  <c:v>5.8499999046325604</c:v>
                </c:pt>
                <c:pt idx="1740">
                  <c:v>5.8499999046325604</c:v>
                </c:pt>
                <c:pt idx="1741">
                  <c:v>5.8499999046325604</c:v>
                </c:pt>
                <c:pt idx="1742">
                  <c:v>5.8499999046325604</c:v>
                </c:pt>
                <c:pt idx="1743">
                  <c:v>5.8499999046325604</c:v>
                </c:pt>
                <c:pt idx="1744">
                  <c:v>5.8499999046325604</c:v>
                </c:pt>
                <c:pt idx="1745">
                  <c:v>5.8499999046325604</c:v>
                </c:pt>
                <c:pt idx="1746">
                  <c:v>5.8499999046325604</c:v>
                </c:pt>
                <c:pt idx="1747">
                  <c:v>5.8499999046325604</c:v>
                </c:pt>
                <c:pt idx="1748">
                  <c:v>5.8499999046325604</c:v>
                </c:pt>
                <c:pt idx="1749">
                  <c:v>5.8499999046325604</c:v>
                </c:pt>
                <c:pt idx="1750">
                  <c:v>5.8499999046325604</c:v>
                </c:pt>
                <c:pt idx="1751">
                  <c:v>5.8499999046325604</c:v>
                </c:pt>
                <c:pt idx="1752">
                  <c:v>5.8499999046325604</c:v>
                </c:pt>
                <c:pt idx="1753">
                  <c:v>5.8499999046325604</c:v>
                </c:pt>
                <c:pt idx="1754">
                  <c:v>5.8499999046325604</c:v>
                </c:pt>
                <c:pt idx="1755">
                  <c:v>5.8499999046325604</c:v>
                </c:pt>
                <c:pt idx="1756">
                  <c:v>5.8499999046325604</c:v>
                </c:pt>
                <c:pt idx="1757">
                  <c:v>5.8499999046325604</c:v>
                </c:pt>
                <c:pt idx="1758">
                  <c:v>5.8499999046325604</c:v>
                </c:pt>
                <c:pt idx="1759">
                  <c:v>5.8499999046325604</c:v>
                </c:pt>
                <c:pt idx="1760">
                  <c:v>5.8499999046325604</c:v>
                </c:pt>
                <c:pt idx="1761">
                  <c:v>5.8499999046325604</c:v>
                </c:pt>
                <c:pt idx="1762">
                  <c:v>5.8499999046325604</c:v>
                </c:pt>
                <c:pt idx="1763">
                  <c:v>5.8499999046325604</c:v>
                </c:pt>
                <c:pt idx="1764">
                  <c:v>5.8499999046325604</c:v>
                </c:pt>
                <c:pt idx="1765">
                  <c:v>5.8499999046325604</c:v>
                </c:pt>
                <c:pt idx="1766">
                  <c:v>5.8499999046325604</c:v>
                </c:pt>
                <c:pt idx="1767">
                  <c:v>5.8499999046325604</c:v>
                </c:pt>
                <c:pt idx="1768">
                  <c:v>5.8499999046325604</c:v>
                </c:pt>
                <c:pt idx="1769">
                  <c:v>5.8499999046325604</c:v>
                </c:pt>
                <c:pt idx="1770">
                  <c:v>5.8499999046325604</c:v>
                </c:pt>
                <c:pt idx="1771">
                  <c:v>5.8499999046325604</c:v>
                </c:pt>
                <c:pt idx="1772">
                  <c:v>5.8499999046325604</c:v>
                </c:pt>
                <c:pt idx="1773">
                  <c:v>5.8499999046325604</c:v>
                </c:pt>
                <c:pt idx="1774">
                  <c:v>5.8499999046325604</c:v>
                </c:pt>
                <c:pt idx="1775">
                  <c:v>5.8499999046325604</c:v>
                </c:pt>
                <c:pt idx="1776">
                  <c:v>5.8499999046325604</c:v>
                </c:pt>
                <c:pt idx="1777">
                  <c:v>5.8499999046325604</c:v>
                </c:pt>
                <c:pt idx="1778">
                  <c:v>5.8499999046325604</c:v>
                </c:pt>
                <c:pt idx="1779">
                  <c:v>5.8499999046325604</c:v>
                </c:pt>
                <c:pt idx="1780">
                  <c:v>5.8499999046325604</c:v>
                </c:pt>
                <c:pt idx="1781">
                  <c:v>5.8499999046325604</c:v>
                </c:pt>
                <c:pt idx="1782">
                  <c:v>5.8499999046325604</c:v>
                </c:pt>
                <c:pt idx="1783">
                  <c:v>5.8499999046325604</c:v>
                </c:pt>
                <c:pt idx="1784">
                  <c:v>5.8499999046325604</c:v>
                </c:pt>
                <c:pt idx="1785">
                  <c:v>5.8499999046325604</c:v>
                </c:pt>
                <c:pt idx="1786">
                  <c:v>5.8499999046325604</c:v>
                </c:pt>
                <c:pt idx="1787">
                  <c:v>5.8499999046325604</c:v>
                </c:pt>
                <c:pt idx="1788">
                  <c:v>5.8499999046325604</c:v>
                </c:pt>
                <c:pt idx="1789">
                  <c:v>5.8499999046325604</c:v>
                </c:pt>
                <c:pt idx="1790">
                  <c:v>5.8499999046325604</c:v>
                </c:pt>
                <c:pt idx="1791">
                  <c:v>5.8499999046325604</c:v>
                </c:pt>
                <c:pt idx="1792">
                  <c:v>5.8499999046325604</c:v>
                </c:pt>
                <c:pt idx="1793">
                  <c:v>5.8499999046325604</c:v>
                </c:pt>
                <c:pt idx="1794">
                  <c:v>5.8499999046325604</c:v>
                </c:pt>
                <c:pt idx="1795">
                  <c:v>5.8499999046325604</c:v>
                </c:pt>
                <c:pt idx="1796">
                  <c:v>5.8499999046325604</c:v>
                </c:pt>
                <c:pt idx="1797">
                  <c:v>5.8499999046325604</c:v>
                </c:pt>
                <c:pt idx="1798">
                  <c:v>5.8499999046325604</c:v>
                </c:pt>
                <c:pt idx="1799">
                  <c:v>5.8499999046325604</c:v>
                </c:pt>
                <c:pt idx="1800">
                  <c:v>5.8499999046325604</c:v>
                </c:pt>
                <c:pt idx="1801">
                  <c:v>5.8499999046325604</c:v>
                </c:pt>
                <c:pt idx="1802">
                  <c:v>5.8499999046325604</c:v>
                </c:pt>
                <c:pt idx="1803">
                  <c:v>5.8499999046325604</c:v>
                </c:pt>
                <c:pt idx="1804">
                  <c:v>5.8499999046325604</c:v>
                </c:pt>
                <c:pt idx="1805">
                  <c:v>5.8499999046325604</c:v>
                </c:pt>
                <c:pt idx="1806">
                  <c:v>5.8499999046325604</c:v>
                </c:pt>
                <c:pt idx="1807">
                  <c:v>5.8499999046325604</c:v>
                </c:pt>
                <c:pt idx="1808">
                  <c:v>5.8699998855590803</c:v>
                </c:pt>
                <c:pt idx="1809">
                  <c:v>5.8699998855590803</c:v>
                </c:pt>
                <c:pt idx="1810">
                  <c:v>5.8699998855590803</c:v>
                </c:pt>
                <c:pt idx="1811">
                  <c:v>5.8699998855590803</c:v>
                </c:pt>
                <c:pt idx="1812">
                  <c:v>5.8699998855590803</c:v>
                </c:pt>
                <c:pt idx="1813">
                  <c:v>5.8699998855590803</c:v>
                </c:pt>
                <c:pt idx="1814">
                  <c:v>5.8699998855590803</c:v>
                </c:pt>
                <c:pt idx="1815">
                  <c:v>5.8699998855590803</c:v>
                </c:pt>
                <c:pt idx="1816">
                  <c:v>5.8699998855590803</c:v>
                </c:pt>
                <c:pt idx="1817">
                  <c:v>5.8499999046325604</c:v>
                </c:pt>
                <c:pt idx="1818">
                  <c:v>5.8499999046325604</c:v>
                </c:pt>
                <c:pt idx="1819">
                  <c:v>5.8499999046325604</c:v>
                </c:pt>
                <c:pt idx="1820">
                  <c:v>5.8699998855590803</c:v>
                </c:pt>
                <c:pt idx="1821">
                  <c:v>5.8699998855590803</c:v>
                </c:pt>
                <c:pt idx="1822">
                  <c:v>5.8699998855590803</c:v>
                </c:pt>
                <c:pt idx="1823">
                  <c:v>5.8699998855590803</c:v>
                </c:pt>
                <c:pt idx="1824">
                  <c:v>5.8699998855590803</c:v>
                </c:pt>
                <c:pt idx="1825">
                  <c:v>5.8499999046325604</c:v>
                </c:pt>
                <c:pt idx="1826">
                  <c:v>5.8499999046325604</c:v>
                </c:pt>
                <c:pt idx="1827">
                  <c:v>5.8499999046325604</c:v>
                </c:pt>
                <c:pt idx="1828">
                  <c:v>5.8699998855590803</c:v>
                </c:pt>
                <c:pt idx="1829">
                  <c:v>5.8699998855590803</c:v>
                </c:pt>
                <c:pt idx="1830">
                  <c:v>5.8699998855590803</c:v>
                </c:pt>
                <c:pt idx="1831">
                  <c:v>5.8699998855590803</c:v>
                </c:pt>
                <c:pt idx="1832">
                  <c:v>5.8699998855590803</c:v>
                </c:pt>
                <c:pt idx="1833">
                  <c:v>5.8699998855590803</c:v>
                </c:pt>
                <c:pt idx="1834">
                  <c:v>5.8699998855590803</c:v>
                </c:pt>
                <c:pt idx="1835">
                  <c:v>5.8699998855590803</c:v>
                </c:pt>
                <c:pt idx="1836">
                  <c:v>5.8699998855590803</c:v>
                </c:pt>
                <c:pt idx="1837">
                  <c:v>5.8699998855590803</c:v>
                </c:pt>
                <c:pt idx="1838">
                  <c:v>5.8699998855590803</c:v>
                </c:pt>
                <c:pt idx="1839">
                  <c:v>5.8699998855590803</c:v>
                </c:pt>
                <c:pt idx="1840">
                  <c:v>5.8699998855590803</c:v>
                </c:pt>
                <c:pt idx="1841">
                  <c:v>5.8699998855590803</c:v>
                </c:pt>
                <c:pt idx="1842">
                  <c:v>5.8699998855590803</c:v>
                </c:pt>
                <c:pt idx="1843">
                  <c:v>5.8699998855590803</c:v>
                </c:pt>
                <c:pt idx="1844">
                  <c:v>5.8699998855590803</c:v>
                </c:pt>
                <c:pt idx="1845">
                  <c:v>5.8699998855590803</c:v>
                </c:pt>
                <c:pt idx="1846">
                  <c:v>5.8699998855590803</c:v>
                </c:pt>
                <c:pt idx="1847">
                  <c:v>5.8699998855590803</c:v>
                </c:pt>
                <c:pt idx="1848">
                  <c:v>5.8699998855590803</c:v>
                </c:pt>
                <c:pt idx="1849">
                  <c:v>5.8699998855590803</c:v>
                </c:pt>
                <c:pt idx="1850">
                  <c:v>5.8699998855590803</c:v>
                </c:pt>
                <c:pt idx="1851">
                  <c:v>5.8699998855590803</c:v>
                </c:pt>
                <c:pt idx="1852">
                  <c:v>5.8699998855590803</c:v>
                </c:pt>
                <c:pt idx="1853">
                  <c:v>5.8699998855590803</c:v>
                </c:pt>
                <c:pt idx="1854">
                  <c:v>5.8699998855590803</c:v>
                </c:pt>
                <c:pt idx="1855">
                  <c:v>5.8699998855590803</c:v>
                </c:pt>
                <c:pt idx="1856">
                  <c:v>5.8699998855590803</c:v>
                </c:pt>
                <c:pt idx="1857">
                  <c:v>5.8699998855590803</c:v>
                </c:pt>
                <c:pt idx="1858">
                  <c:v>5.8699998855590803</c:v>
                </c:pt>
                <c:pt idx="1859">
                  <c:v>5.8699998855590803</c:v>
                </c:pt>
                <c:pt idx="1860">
                  <c:v>5.8699998855590803</c:v>
                </c:pt>
                <c:pt idx="1861">
                  <c:v>5.8699998855590803</c:v>
                </c:pt>
                <c:pt idx="1862">
                  <c:v>5.8699998855590803</c:v>
                </c:pt>
                <c:pt idx="1863">
                  <c:v>5.8699998855590803</c:v>
                </c:pt>
                <c:pt idx="1864">
                  <c:v>5.8699998855590803</c:v>
                </c:pt>
                <c:pt idx="1865">
                  <c:v>5.8699998855590803</c:v>
                </c:pt>
                <c:pt idx="1866">
                  <c:v>5.8699998855590803</c:v>
                </c:pt>
                <c:pt idx="1867">
                  <c:v>5.8699998855590803</c:v>
                </c:pt>
                <c:pt idx="1868">
                  <c:v>5.8699998855590803</c:v>
                </c:pt>
                <c:pt idx="1869">
                  <c:v>5.9000000953674299</c:v>
                </c:pt>
                <c:pt idx="1870">
                  <c:v>5.9000000953674299</c:v>
                </c:pt>
                <c:pt idx="1871">
                  <c:v>5.9000000953674299</c:v>
                </c:pt>
                <c:pt idx="1872">
                  <c:v>5.9000000953674299</c:v>
                </c:pt>
                <c:pt idx="1873">
                  <c:v>5.9000000953674299</c:v>
                </c:pt>
                <c:pt idx="1874">
                  <c:v>5.9000000953674299</c:v>
                </c:pt>
                <c:pt idx="1875">
                  <c:v>5.9000000953674299</c:v>
                </c:pt>
                <c:pt idx="1876">
                  <c:v>5.9000000953674299</c:v>
                </c:pt>
                <c:pt idx="1877">
                  <c:v>5.9000000953674299</c:v>
                </c:pt>
                <c:pt idx="1878">
                  <c:v>5.9000000953674299</c:v>
                </c:pt>
                <c:pt idx="1879">
                  <c:v>5.9000000953674299</c:v>
                </c:pt>
                <c:pt idx="1880">
                  <c:v>5.9000000953674299</c:v>
                </c:pt>
                <c:pt idx="1881">
                  <c:v>5.9000000953674299</c:v>
                </c:pt>
                <c:pt idx="1882">
                  <c:v>5.9000000953674299</c:v>
                </c:pt>
                <c:pt idx="1883">
                  <c:v>5.9000000953674299</c:v>
                </c:pt>
                <c:pt idx="1884">
                  <c:v>5.9000000953674299</c:v>
                </c:pt>
                <c:pt idx="1885">
                  <c:v>5.9000000953674299</c:v>
                </c:pt>
                <c:pt idx="1886">
                  <c:v>5.9000000953674299</c:v>
                </c:pt>
                <c:pt idx="1887">
                  <c:v>5.9000000953674299</c:v>
                </c:pt>
                <c:pt idx="1888">
                  <c:v>5.9000000953674299</c:v>
                </c:pt>
                <c:pt idx="1889">
                  <c:v>5.9000000953674299</c:v>
                </c:pt>
                <c:pt idx="1890">
                  <c:v>5.9000000953674299</c:v>
                </c:pt>
                <c:pt idx="1891">
                  <c:v>5.9000000953674299</c:v>
                </c:pt>
                <c:pt idx="1892">
                  <c:v>5.9000000953674299</c:v>
                </c:pt>
                <c:pt idx="1893">
                  <c:v>5.9000000953674299</c:v>
                </c:pt>
                <c:pt idx="1894">
                  <c:v>5.9000000953674299</c:v>
                </c:pt>
                <c:pt idx="1895">
                  <c:v>5.9000000953674299</c:v>
                </c:pt>
                <c:pt idx="1896">
                  <c:v>5.9000000953674299</c:v>
                </c:pt>
                <c:pt idx="1897">
                  <c:v>5.9000000953674299</c:v>
                </c:pt>
                <c:pt idx="1898">
                  <c:v>5.9000000953674299</c:v>
                </c:pt>
                <c:pt idx="1899">
                  <c:v>5.9000000953674299</c:v>
                </c:pt>
                <c:pt idx="1900">
                  <c:v>5.9000000953674299</c:v>
                </c:pt>
                <c:pt idx="1901">
                  <c:v>5.9000000953674299</c:v>
                </c:pt>
                <c:pt idx="1902">
                  <c:v>5.9000000953674299</c:v>
                </c:pt>
                <c:pt idx="1903">
                  <c:v>5.9000000953674299</c:v>
                </c:pt>
                <c:pt idx="1904">
                  <c:v>5.9000000953674299</c:v>
                </c:pt>
                <c:pt idx="1905">
                  <c:v>5.9299998283386204</c:v>
                </c:pt>
                <c:pt idx="1906">
                  <c:v>5.9299998283386204</c:v>
                </c:pt>
                <c:pt idx="1907">
                  <c:v>5.9299998283386204</c:v>
                </c:pt>
                <c:pt idx="1908">
                  <c:v>5.9299998283386204</c:v>
                </c:pt>
                <c:pt idx="1909">
                  <c:v>5.9299998283386204</c:v>
                </c:pt>
                <c:pt idx="1910">
                  <c:v>5.9299998283386204</c:v>
                </c:pt>
                <c:pt idx="1911">
                  <c:v>5.9299998283386204</c:v>
                </c:pt>
                <c:pt idx="1912">
                  <c:v>5.9299998283386204</c:v>
                </c:pt>
                <c:pt idx="1913">
                  <c:v>5.9299998283386204</c:v>
                </c:pt>
                <c:pt idx="1914">
                  <c:v>5.9299998283386204</c:v>
                </c:pt>
                <c:pt idx="1915">
                  <c:v>5.9299998283386204</c:v>
                </c:pt>
                <c:pt idx="1916">
                  <c:v>5.9299998283386204</c:v>
                </c:pt>
                <c:pt idx="1917">
                  <c:v>5.9299998283386204</c:v>
                </c:pt>
                <c:pt idx="1918">
                  <c:v>5.9299998283386204</c:v>
                </c:pt>
                <c:pt idx="1919">
                  <c:v>5.9299998283386204</c:v>
                </c:pt>
                <c:pt idx="1920">
                  <c:v>5.9299998283386204</c:v>
                </c:pt>
                <c:pt idx="1921">
                  <c:v>5.9299998283386204</c:v>
                </c:pt>
                <c:pt idx="1922">
                  <c:v>5.9299998283386204</c:v>
                </c:pt>
                <c:pt idx="1923">
                  <c:v>5.9299998283386204</c:v>
                </c:pt>
                <c:pt idx="1924">
                  <c:v>5.9299998283386204</c:v>
                </c:pt>
                <c:pt idx="1925">
                  <c:v>5.9299998283386204</c:v>
                </c:pt>
                <c:pt idx="1926">
                  <c:v>5.9299998283386204</c:v>
                </c:pt>
                <c:pt idx="1927">
                  <c:v>5.9299998283386204</c:v>
                </c:pt>
                <c:pt idx="1928">
                  <c:v>5.9299998283386204</c:v>
                </c:pt>
                <c:pt idx="1929">
                  <c:v>5.9299998283386204</c:v>
                </c:pt>
                <c:pt idx="1930">
                  <c:v>5.9299998283386204</c:v>
                </c:pt>
                <c:pt idx="1931">
                  <c:v>5.9299998283386204</c:v>
                </c:pt>
                <c:pt idx="1932">
                  <c:v>5.96000003814697</c:v>
                </c:pt>
                <c:pt idx="1933">
                  <c:v>5.96000003814697</c:v>
                </c:pt>
                <c:pt idx="1934">
                  <c:v>5.96000003814697</c:v>
                </c:pt>
                <c:pt idx="1935">
                  <c:v>5.96000003814697</c:v>
                </c:pt>
                <c:pt idx="1936">
                  <c:v>5.96000003814697</c:v>
                </c:pt>
                <c:pt idx="1937">
                  <c:v>5.9299998283386204</c:v>
                </c:pt>
                <c:pt idx="1938">
                  <c:v>5.9299998283386204</c:v>
                </c:pt>
                <c:pt idx="1939">
                  <c:v>5.9299998283386204</c:v>
                </c:pt>
                <c:pt idx="1940">
                  <c:v>5.96000003814697</c:v>
                </c:pt>
                <c:pt idx="1941">
                  <c:v>5.96000003814697</c:v>
                </c:pt>
                <c:pt idx="1942">
                  <c:v>5.96000003814697</c:v>
                </c:pt>
                <c:pt idx="1943">
                  <c:v>5.96000003814697</c:v>
                </c:pt>
                <c:pt idx="1944">
                  <c:v>5.96000003814697</c:v>
                </c:pt>
                <c:pt idx="1945">
                  <c:v>5.96000003814697</c:v>
                </c:pt>
                <c:pt idx="1946">
                  <c:v>5.96000003814697</c:v>
                </c:pt>
                <c:pt idx="1947">
                  <c:v>5.96000003814697</c:v>
                </c:pt>
                <c:pt idx="1948">
                  <c:v>5.96000003814697</c:v>
                </c:pt>
                <c:pt idx="1949">
                  <c:v>5.96000003814697</c:v>
                </c:pt>
                <c:pt idx="1950">
                  <c:v>5.96000003814697</c:v>
                </c:pt>
                <c:pt idx="1951">
                  <c:v>5.96000003814697</c:v>
                </c:pt>
                <c:pt idx="1952">
                  <c:v>5.96000003814697</c:v>
                </c:pt>
                <c:pt idx="1953">
                  <c:v>5.96000003814697</c:v>
                </c:pt>
                <c:pt idx="1954">
                  <c:v>5.96000003814697</c:v>
                </c:pt>
                <c:pt idx="1955">
                  <c:v>5.96000003814697</c:v>
                </c:pt>
                <c:pt idx="1956">
                  <c:v>5.96000003814697</c:v>
                </c:pt>
                <c:pt idx="1957">
                  <c:v>5.96000003814697</c:v>
                </c:pt>
                <c:pt idx="1958">
                  <c:v>5.96000003814697</c:v>
                </c:pt>
                <c:pt idx="1959">
                  <c:v>5.96000003814697</c:v>
                </c:pt>
                <c:pt idx="1960">
                  <c:v>5.96000003814697</c:v>
                </c:pt>
                <c:pt idx="1961">
                  <c:v>5.96000003814697</c:v>
                </c:pt>
                <c:pt idx="1962">
                  <c:v>5.96000003814697</c:v>
                </c:pt>
                <c:pt idx="1963">
                  <c:v>5.96000003814697</c:v>
                </c:pt>
                <c:pt idx="1964">
                  <c:v>5.96000003814697</c:v>
                </c:pt>
                <c:pt idx="1965">
                  <c:v>5.96000003814697</c:v>
                </c:pt>
                <c:pt idx="1966">
                  <c:v>5.96000003814697</c:v>
                </c:pt>
                <c:pt idx="1967">
                  <c:v>5.96000003814697</c:v>
                </c:pt>
                <c:pt idx="1968">
                  <c:v>5.96000003814697</c:v>
                </c:pt>
                <c:pt idx="1969">
                  <c:v>5.96000003814697</c:v>
                </c:pt>
                <c:pt idx="1970">
                  <c:v>5.9800000190734801</c:v>
                </c:pt>
                <c:pt idx="1971">
                  <c:v>5.9800000190734801</c:v>
                </c:pt>
                <c:pt idx="1972">
                  <c:v>5.9800000190734801</c:v>
                </c:pt>
                <c:pt idx="1973">
                  <c:v>5.9800000190734801</c:v>
                </c:pt>
                <c:pt idx="1974">
                  <c:v>5.9800000190734801</c:v>
                </c:pt>
                <c:pt idx="1975">
                  <c:v>5.9800000190734801</c:v>
                </c:pt>
                <c:pt idx="1976">
                  <c:v>5.9800000190734801</c:v>
                </c:pt>
                <c:pt idx="1977">
                  <c:v>5.9800000190734801</c:v>
                </c:pt>
                <c:pt idx="1978">
                  <c:v>5.9800000190734801</c:v>
                </c:pt>
                <c:pt idx="1979">
                  <c:v>5.9800000190734801</c:v>
                </c:pt>
                <c:pt idx="1980">
                  <c:v>5.9800000190734801</c:v>
                </c:pt>
                <c:pt idx="1981">
                  <c:v>5.9800000190734801</c:v>
                </c:pt>
                <c:pt idx="1982">
                  <c:v>5.9800000190734801</c:v>
                </c:pt>
                <c:pt idx="1983">
                  <c:v>5.9800000190734801</c:v>
                </c:pt>
                <c:pt idx="1984">
                  <c:v>5.9800000190734801</c:v>
                </c:pt>
                <c:pt idx="1985">
                  <c:v>6.0100002288818297</c:v>
                </c:pt>
                <c:pt idx="1986">
                  <c:v>6.0100002288818297</c:v>
                </c:pt>
                <c:pt idx="1987">
                  <c:v>6.0100002288818297</c:v>
                </c:pt>
                <c:pt idx="1988">
                  <c:v>6.0100002288818297</c:v>
                </c:pt>
                <c:pt idx="1989">
                  <c:v>6.0100002288818297</c:v>
                </c:pt>
                <c:pt idx="1990">
                  <c:v>6.0100002288818297</c:v>
                </c:pt>
                <c:pt idx="1991">
                  <c:v>6.0100002288818297</c:v>
                </c:pt>
                <c:pt idx="1992">
                  <c:v>6.0100002288818297</c:v>
                </c:pt>
                <c:pt idx="1993">
                  <c:v>6.0100002288818297</c:v>
                </c:pt>
                <c:pt idx="1994">
                  <c:v>6.0100002288818297</c:v>
                </c:pt>
                <c:pt idx="1995">
                  <c:v>6.0100002288818297</c:v>
                </c:pt>
                <c:pt idx="1996">
                  <c:v>5.9800000190734801</c:v>
                </c:pt>
                <c:pt idx="1997">
                  <c:v>5.9800000190734801</c:v>
                </c:pt>
                <c:pt idx="1998">
                  <c:v>5.9800000190734801</c:v>
                </c:pt>
                <c:pt idx="1999">
                  <c:v>5.9800000190734801</c:v>
                </c:pt>
                <c:pt idx="2000">
                  <c:v>5.9800000190734801</c:v>
                </c:pt>
                <c:pt idx="2001">
                  <c:v>5.9800000190734801</c:v>
                </c:pt>
                <c:pt idx="2002">
                  <c:v>5.96000003814697</c:v>
                </c:pt>
                <c:pt idx="2003">
                  <c:v>5.96000003814697</c:v>
                </c:pt>
                <c:pt idx="2004">
                  <c:v>5.96000003814697</c:v>
                </c:pt>
                <c:pt idx="2005">
                  <c:v>5.96000003814697</c:v>
                </c:pt>
                <c:pt idx="2006">
                  <c:v>5.96000003814697</c:v>
                </c:pt>
                <c:pt idx="2007">
                  <c:v>5.96000003814697</c:v>
                </c:pt>
                <c:pt idx="2008">
                  <c:v>5.96000003814697</c:v>
                </c:pt>
                <c:pt idx="2009">
                  <c:v>5.96000003814697</c:v>
                </c:pt>
                <c:pt idx="2010">
                  <c:v>5.96000003814697</c:v>
                </c:pt>
                <c:pt idx="2011">
                  <c:v>5.9299998283386204</c:v>
                </c:pt>
                <c:pt idx="2012">
                  <c:v>5.9299998283386204</c:v>
                </c:pt>
                <c:pt idx="2013">
                  <c:v>5.9299998283386204</c:v>
                </c:pt>
                <c:pt idx="2014">
                  <c:v>5.9299998283386204</c:v>
                </c:pt>
                <c:pt idx="2015">
                  <c:v>5.9299998283386204</c:v>
                </c:pt>
                <c:pt idx="2016">
                  <c:v>5.9299998283386204</c:v>
                </c:pt>
                <c:pt idx="2017">
                  <c:v>5.9299998283386204</c:v>
                </c:pt>
                <c:pt idx="2018">
                  <c:v>5.9299998283386204</c:v>
                </c:pt>
                <c:pt idx="2019">
                  <c:v>5.9299998283386204</c:v>
                </c:pt>
                <c:pt idx="2020">
                  <c:v>5.9299998283386204</c:v>
                </c:pt>
                <c:pt idx="2021">
                  <c:v>5.9299998283386204</c:v>
                </c:pt>
                <c:pt idx="2022">
                  <c:v>5.9299998283386204</c:v>
                </c:pt>
                <c:pt idx="2023">
                  <c:v>5.9000000953674299</c:v>
                </c:pt>
                <c:pt idx="2024">
                  <c:v>5.9000000953674299</c:v>
                </c:pt>
                <c:pt idx="2025">
                  <c:v>5.9000000953674299</c:v>
                </c:pt>
                <c:pt idx="2026">
                  <c:v>5.9000000953674299</c:v>
                </c:pt>
                <c:pt idx="2027">
                  <c:v>5.9000000953674299</c:v>
                </c:pt>
                <c:pt idx="2028">
                  <c:v>5.9000000953674299</c:v>
                </c:pt>
                <c:pt idx="2029">
                  <c:v>5.9299998283386204</c:v>
                </c:pt>
                <c:pt idx="2030">
                  <c:v>5.9299998283386204</c:v>
                </c:pt>
                <c:pt idx="2031">
                  <c:v>5.9299998283386204</c:v>
                </c:pt>
                <c:pt idx="2032">
                  <c:v>5.9299998283386204</c:v>
                </c:pt>
                <c:pt idx="2033">
                  <c:v>5.9299998283386204</c:v>
                </c:pt>
                <c:pt idx="2034">
                  <c:v>5.9299998283386204</c:v>
                </c:pt>
                <c:pt idx="2035">
                  <c:v>5.9000000953674299</c:v>
                </c:pt>
                <c:pt idx="2036">
                  <c:v>5.9000000953674299</c:v>
                </c:pt>
                <c:pt idx="2037">
                  <c:v>5.9000000953674299</c:v>
                </c:pt>
                <c:pt idx="2038">
                  <c:v>5.9000000953674299</c:v>
                </c:pt>
                <c:pt idx="2039">
                  <c:v>5.9000000953674299</c:v>
                </c:pt>
                <c:pt idx="2040">
                  <c:v>5.9000000953674299</c:v>
                </c:pt>
                <c:pt idx="2041">
                  <c:v>5.9299998283386204</c:v>
                </c:pt>
                <c:pt idx="2042">
                  <c:v>5.9299998283386204</c:v>
                </c:pt>
                <c:pt idx="2043">
                  <c:v>5.9299998283386204</c:v>
                </c:pt>
                <c:pt idx="2044">
                  <c:v>5.9000000953674299</c:v>
                </c:pt>
                <c:pt idx="2045">
                  <c:v>5.9000000953674299</c:v>
                </c:pt>
                <c:pt idx="2046">
                  <c:v>5.9000000953674299</c:v>
                </c:pt>
                <c:pt idx="2047">
                  <c:v>5.9000000953674299</c:v>
                </c:pt>
                <c:pt idx="2048">
                  <c:v>5.9000000953674299</c:v>
                </c:pt>
                <c:pt idx="2049">
                  <c:v>5.9000000953674299</c:v>
                </c:pt>
                <c:pt idx="2050">
                  <c:v>5.9299998283386204</c:v>
                </c:pt>
                <c:pt idx="2051">
                  <c:v>5.9299998283386204</c:v>
                </c:pt>
                <c:pt idx="2052">
                  <c:v>5.9299998283386204</c:v>
                </c:pt>
                <c:pt idx="2053">
                  <c:v>5.9000000953674299</c:v>
                </c:pt>
                <c:pt idx="2054">
                  <c:v>5.9000000953674299</c:v>
                </c:pt>
                <c:pt idx="2055">
                  <c:v>5.9000000953674299</c:v>
                </c:pt>
                <c:pt idx="2056">
                  <c:v>5.9000000953674299</c:v>
                </c:pt>
                <c:pt idx="2057">
                  <c:v>5.9000000953674299</c:v>
                </c:pt>
                <c:pt idx="2058">
                  <c:v>5.9000000953674299</c:v>
                </c:pt>
                <c:pt idx="2059">
                  <c:v>5.9299998283386204</c:v>
                </c:pt>
                <c:pt idx="2060">
                  <c:v>5.9299998283386204</c:v>
                </c:pt>
                <c:pt idx="2061">
                  <c:v>5.9299998283386204</c:v>
                </c:pt>
                <c:pt idx="2062">
                  <c:v>5.9000000953674299</c:v>
                </c:pt>
                <c:pt idx="2063">
                  <c:v>5.9000000953674299</c:v>
                </c:pt>
                <c:pt idx="2064">
                  <c:v>5.9000000953674299</c:v>
                </c:pt>
                <c:pt idx="2065">
                  <c:v>5.9299998283386204</c:v>
                </c:pt>
                <c:pt idx="2066">
                  <c:v>5.9299998283386204</c:v>
                </c:pt>
                <c:pt idx="2067">
                  <c:v>5.9299998283386204</c:v>
                </c:pt>
                <c:pt idx="2068">
                  <c:v>5.9299998283386204</c:v>
                </c:pt>
                <c:pt idx="2069">
                  <c:v>5.9299998283386204</c:v>
                </c:pt>
                <c:pt idx="2070">
                  <c:v>5.9299998283386204</c:v>
                </c:pt>
                <c:pt idx="2071">
                  <c:v>5.9299998283386204</c:v>
                </c:pt>
                <c:pt idx="2072">
                  <c:v>5.9299998283386204</c:v>
                </c:pt>
                <c:pt idx="2073">
                  <c:v>5.9299998283386204</c:v>
                </c:pt>
                <c:pt idx="2074">
                  <c:v>5.9000000953674299</c:v>
                </c:pt>
                <c:pt idx="2075">
                  <c:v>5.9000000953674299</c:v>
                </c:pt>
                <c:pt idx="2076">
                  <c:v>5.9299998283386204</c:v>
                </c:pt>
                <c:pt idx="2077">
                  <c:v>5.9299998283386204</c:v>
                </c:pt>
                <c:pt idx="2078">
                  <c:v>5.9299998283386204</c:v>
                </c:pt>
                <c:pt idx="2079">
                  <c:v>5.9299998283386204</c:v>
                </c:pt>
                <c:pt idx="2080">
                  <c:v>5.9299998283386204</c:v>
                </c:pt>
                <c:pt idx="2081">
                  <c:v>5.9299998283386204</c:v>
                </c:pt>
                <c:pt idx="2082">
                  <c:v>5.9299998283386204</c:v>
                </c:pt>
                <c:pt idx="2083">
                  <c:v>5.9299998283386204</c:v>
                </c:pt>
                <c:pt idx="2084">
                  <c:v>5.9299998283386204</c:v>
                </c:pt>
                <c:pt idx="2085">
                  <c:v>5.9000000953674299</c:v>
                </c:pt>
                <c:pt idx="2086">
                  <c:v>5.9000000953674299</c:v>
                </c:pt>
                <c:pt idx="2087">
                  <c:v>5.9000000953674299</c:v>
                </c:pt>
                <c:pt idx="2088">
                  <c:v>5.9000000953674299</c:v>
                </c:pt>
                <c:pt idx="2089">
                  <c:v>5.9000000953674299</c:v>
                </c:pt>
                <c:pt idx="2090">
                  <c:v>5.9000000953674299</c:v>
                </c:pt>
                <c:pt idx="2091">
                  <c:v>5.9299998283386204</c:v>
                </c:pt>
                <c:pt idx="2092">
                  <c:v>5.9299998283386204</c:v>
                </c:pt>
                <c:pt idx="2093">
                  <c:v>5.9299998283386204</c:v>
                </c:pt>
                <c:pt idx="2094">
                  <c:v>5.9299998283386204</c:v>
                </c:pt>
                <c:pt idx="2095">
                  <c:v>5.9299998283386204</c:v>
                </c:pt>
                <c:pt idx="2096">
                  <c:v>5.9000000953674299</c:v>
                </c:pt>
                <c:pt idx="2097">
                  <c:v>5.9000000953674299</c:v>
                </c:pt>
                <c:pt idx="2098">
                  <c:v>5.9000000953674299</c:v>
                </c:pt>
                <c:pt idx="2099">
                  <c:v>5.9000000953674299</c:v>
                </c:pt>
                <c:pt idx="2100">
                  <c:v>5.9000000953674299</c:v>
                </c:pt>
                <c:pt idx="2101">
                  <c:v>5.9000000953674299</c:v>
                </c:pt>
                <c:pt idx="2102">
                  <c:v>5.9299998283386204</c:v>
                </c:pt>
                <c:pt idx="2103">
                  <c:v>5.9299998283386204</c:v>
                </c:pt>
                <c:pt idx="2104">
                  <c:v>5.9299998283386204</c:v>
                </c:pt>
                <c:pt idx="2105">
                  <c:v>5.9000000953674299</c:v>
                </c:pt>
                <c:pt idx="2106">
                  <c:v>5.9000000953674299</c:v>
                </c:pt>
                <c:pt idx="2107">
                  <c:v>5.9000000953674299</c:v>
                </c:pt>
                <c:pt idx="2108">
                  <c:v>5.9000000953674299</c:v>
                </c:pt>
                <c:pt idx="2109">
                  <c:v>5.9000000953674299</c:v>
                </c:pt>
                <c:pt idx="2110">
                  <c:v>5.9000000953674299</c:v>
                </c:pt>
                <c:pt idx="2111">
                  <c:v>5.9299998283386204</c:v>
                </c:pt>
                <c:pt idx="2112">
                  <c:v>5.9299998283386204</c:v>
                </c:pt>
                <c:pt idx="2113">
                  <c:v>5.9299998283386204</c:v>
                </c:pt>
                <c:pt idx="2114">
                  <c:v>5.9299998283386204</c:v>
                </c:pt>
                <c:pt idx="2115">
                  <c:v>5.9299998283386204</c:v>
                </c:pt>
                <c:pt idx="2116">
                  <c:v>5.9299998283386204</c:v>
                </c:pt>
                <c:pt idx="2117">
                  <c:v>5.9000000953674299</c:v>
                </c:pt>
                <c:pt idx="2118">
                  <c:v>5.9000000953674299</c:v>
                </c:pt>
                <c:pt idx="2119">
                  <c:v>5.9000000953674299</c:v>
                </c:pt>
                <c:pt idx="2120">
                  <c:v>5.9000000953674299</c:v>
                </c:pt>
                <c:pt idx="2121">
                  <c:v>5.9000000953674299</c:v>
                </c:pt>
                <c:pt idx="2122">
                  <c:v>5.9000000953674299</c:v>
                </c:pt>
                <c:pt idx="2123">
                  <c:v>5.9000000953674299</c:v>
                </c:pt>
                <c:pt idx="2124">
                  <c:v>5.9000000953674299</c:v>
                </c:pt>
                <c:pt idx="2125">
                  <c:v>5.9000000953674299</c:v>
                </c:pt>
                <c:pt idx="2126">
                  <c:v>5.9000000953674299</c:v>
                </c:pt>
                <c:pt idx="2127">
                  <c:v>5.9000000953674299</c:v>
                </c:pt>
                <c:pt idx="2128">
                  <c:v>5.9000000953674299</c:v>
                </c:pt>
                <c:pt idx="2129">
                  <c:v>5.9000000953674299</c:v>
                </c:pt>
                <c:pt idx="2130">
                  <c:v>5.9000000953674299</c:v>
                </c:pt>
                <c:pt idx="2131">
                  <c:v>5.9000000953674299</c:v>
                </c:pt>
                <c:pt idx="2132">
                  <c:v>5.9000000953674299</c:v>
                </c:pt>
                <c:pt idx="2133">
                  <c:v>5.9000000953674299</c:v>
                </c:pt>
                <c:pt idx="2134">
                  <c:v>5.9000000953674299</c:v>
                </c:pt>
                <c:pt idx="2135">
                  <c:v>5.9000000953674299</c:v>
                </c:pt>
                <c:pt idx="2136">
                  <c:v>5.9000000953674299</c:v>
                </c:pt>
                <c:pt idx="2137">
                  <c:v>5.9000000953674299</c:v>
                </c:pt>
                <c:pt idx="2138">
                  <c:v>5.9299998283386204</c:v>
                </c:pt>
                <c:pt idx="2139">
                  <c:v>5.9299998283386204</c:v>
                </c:pt>
                <c:pt idx="2140">
                  <c:v>5.9299998283386204</c:v>
                </c:pt>
                <c:pt idx="2141">
                  <c:v>5.9000000953674299</c:v>
                </c:pt>
                <c:pt idx="2142">
                  <c:v>5.9000000953674299</c:v>
                </c:pt>
                <c:pt idx="2143">
                  <c:v>5.9000000953674299</c:v>
                </c:pt>
                <c:pt idx="2144">
                  <c:v>5.9000000953674299</c:v>
                </c:pt>
                <c:pt idx="2145">
                  <c:v>5.9000000953674299</c:v>
                </c:pt>
                <c:pt idx="2146">
                  <c:v>5.9000000953674299</c:v>
                </c:pt>
                <c:pt idx="2147">
                  <c:v>5.9000000953674299</c:v>
                </c:pt>
                <c:pt idx="2148">
                  <c:v>5.9000000953674299</c:v>
                </c:pt>
                <c:pt idx="2149">
                  <c:v>5.9000000953674299</c:v>
                </c:pt>
                <c:pt idx="2150">
                  <c:v>5.9000000953674299</c:v>
                </c:pt>
                <c:pt idx="2151">
                  <c:v>5.9000000953674299</c:v>
                </c:pt>
                <c:pt idx="2152">
                  <c:v>5.9000000953674299</c:v>
                </c:pt>
                <c:pt idx="2153">
                  <c:v>5.9000000953674299</c:v>
                </c:pt>
                <c:pt idx="2154">
                  <c:v>5.9000000953674299</c:v>
                </c:pt>
                <c:pt idx="2155">
                  <c:v>5.9000000953674299</c:v>
                </c:pt>
                <c:pt idx="2156">
                  <c:v>5.9000000953674299</c:v>
                </c:pt>
                <c:pt idx="2157">
                  <c:v>5.9000000953674299</c:v>
                </c:pt>
                <c:pt idx="2158">
                  <c:v>5.9000000953674299</c:v>
                </c:pt>
                <c:pt idx="2159">
                  <c:v>5.9000000953674299</c:v>
                </c:pt>
                <c:pt idx="2160">
                  <c:v>5.9000000953674299</c:v>
                </c:pt>
                <c:pt idx="2161">
                  <c:v>5.9000000953674299</c:v>
                </c:pt>
                <c:pt idx="2162">
                  <c:v>5.9000000953674299</c:v>
                </c:pt>
                <c:pt idx="2163">
                  <c:v>5.9000000953674299</c:v>
                </c:pt>
                <c:pt idx="2164">
                  <c:v>5.9000000953674299</c:v>
                </c:pt>
                <c:pt idx="2165">
                  <c:v>5.9000000953674299</c:v>
                </c:pt>
                <c:pt idx="2166">
                  <c:v>5.9000000953674299</c:v>
                </c:pt>
                <c:pt idx="2167">
                  <c:v>5.9299998283386204</c:v>
                </c:pt>
                <c:pt idx="2168">
                  <c:v>5.9299998283386204</c:v>
                </c:pt>
                <c:pt idx="2169">
                  <c:v>5.9299998283386204</c:v>
                </c:pt>
                <c:pt idx="2170">
                  <c:v>5.9299998283386204</c:v>
                </c:pt>
                <c:pt idx="2171">
                  <c:v>5.9299998283386204</c:v>
                </c:pt>
                <c:pt idx="2172">
                  <c:v>5.9299998283386204</c:v>
                </c:pt>
                <c:pt idx="2173">
                  <c:v>5.9000000953674299</c:v>
                </c:pt>
                <c:pt idx="2174">
                  <c:v>5.9000000953674299</c:v>
                </c:pt>
                <c:pt idx="2175">
                  <c:v>5.9000000953674299</c:v>
                </c:pt>
                <c:pt idx="2176">
                  <c:v>5.9000000953674299</c:v>
                </c:pt>
                <c:pt idx="2177">
                  <c:v>5.9000000953674299</c:v>
                </c:pt>
                <c:pt idx="2178">
                  <c:v>5.9000000953674299</c:v>
                </c:pt>
                <c:pt idx="2179">
                  <c:v>5.9000000953674299</c:v>
                </c:pt>
                <c:pt idx="2180">
                  <c:v>5.9000000953674299</c:v>
                </c:pt>
                <c:pt idx="2181">
                  <c:v>5.9000000953674299</c:v>
                </c:pt>
                <c:pt idx="2182">
                  <c:v>5.9000000953674299</c:v>
                </c:pt>
                <c:pt idx="2183">
                  <c:v>5.9000000953674299</c:v>
                </c:pt>
                <c:pt idx="2184">
                  <c:v>5.9000000953674299</c:v>
                </c:pt>
                <c:pt idx="2185">
                  <c:v>5.9000000953674299</c:v>
                </c:pt>
                <c:pt idx="2186">
                  <c:v>5.9000000953674299</c:v>
                </c:pt>
                <c:pt idx="2187">
                  <c:v>5.9000000953674299</c:v>
                </c:pt>
                <c:pt idx="2188">
                  <c:v>5.9000000953674299</c:v>
                </c:pt>
                <c:pt idx="2189">
                  <c:v>5.9000000953674299</c:v>
                </c:pt>
                <c:pt idx="2190">
                  <c:v>5.9000000953674299</c:v>
                </c:pt>
                <c:pt idx="2191">
                  <c:v>5.9000000953674299</c:v>
                </c:pt>
                <c:pt idx="2192">
                  <c:v>5.9000000953674299</c:v>
                </c:pt>
                <c:pt idx="2193">
                  <c:v>5.9000000953674299</c:v>
                </c:pt>
                <c:pt idx="2194">
                  <c:v>5.9000000953674299</c:v>
                </c:pt>
                <c:pt idx="2195">
                  <c:v>5.9000000953674299</c:v>
                </c:pt>
                <c:pt idx="2196">
                  <c:v>5.9000000953674299</c:v>
                </c:pt>
                <c:pt idx="2197">
                  <c:v>5.9000000953674299</c:v>
                </c:pt>
                <c:pt idx="2198">
                  <c:v>5.9000000953674299</c:v>
                </c:pt>
                <c:pt idx="2199">
                  <c:v>5.9000000953674299</c:v>
                </c:pt>
                <c:pt idx="2200">
                  <c:v>5.9000000953674299</c:v>
                </c:pt>
                <c:pt idx="2201">
                  <c:v>5.9000000953674299</c:v>
                </c:pt>
                <c:pt idx="2202">
                  <c:v>5.9000000953674299</c:v>
                </c:pt>
                <c:pt idx="2203">
                  <c:v>5.9000000953674299</c:v>
                </c:pt>
                <c:pt idx="2204">
                  <c:v>5.9000000953674299</c:v>
                </c:pt>
                <c:pt idx="2205">
                  <c:v>5.9299998283386204</c:v>
                </c:pt>
                <c:pt idx="2206">
                  <c:v>5.9299998283386204</c:v>
                </c:pt>
                <c:pt idx="2207">
                  <c:v>5.9299998283386204</c:v>
                </c:pt>
                <c:pt idx="2208">
                  <c:v>5.9000000953674299</c:v>
                </c:pt>
                <c:pt idx="2209">
                  <c:v>5.9000000953674299</c:v>
                </c:pt>
                <c:pt idx="2210">
                  <c:v>5.9000000953674299</c:v>
                </c:pt>
                <c:pt idx="2211">
                  <c:v>5.9000000953674299</c:v>
                </c:pt>
                <c:pt idx="2212">
                  <c:v>5.9000000953674299</c:v>
                </c:pt>
                <c:pt idx="2213">
                  <c:v>5.9000000953674299</c:v>
                </c:pt>
                <c:pt idx="2214">
                  <c:v>5.9000000953674299</c:v>
                </c:pt>
                <c:pt idx="2215">
                  <c:v>5.9000000953674299</c:v>
                </c:pt>
                <c:pt idx="2216">
                  <c:v>5.9000000953674299</c:v>
                </c:pt>
                <c:pt idx="2217">
                  <c:v>5.9000000953674299</c:v>
                </c:pt>
                <c:pt idx="2218">
                  <c:v>5.9000000953674299</c:v>
                </c:pt>
                <c:pt idx="2219">
                  <c:v>5.9000000953674299</c:v>
                </c:pt>
                <c:pt idx="2220">
                  <c:v>5.9000000953674299</c:v>
                </c:pt>
                <c:pt idx="2221">
                  <c:v>5.9000000953674299</c:v>
                </c:pt>
                <c:pt idx="2222">
                  <c:v>5.9000000953674299</c:v>
                </c:pt>
                <c:pt idx="2223">
                  <c:v>5.9000000953674299</c:v>
                </c:pt>
                <c:pt idx="2224">
                  <c:v>5.9000000953674299</c:v>
                </c:pt>
                <c:pt idx="2225">
                  <c:v>5.9000000953674299</c:v>
                </c:pt>
                <c:pt idx="2226">
                  <c:v>5.9000000953674299</c:v>
                </c:pt>
                <c:pt idx="2227">
                  <c:v>5.9000000953674299</c:v>
                </c:pt>
                <c:pt idx="2228">
                  <c:v>5.9000000953674299</c:v>
                </c:pt>
                <c:pt idx="2229">
                  <c:v>5.9299998283386204</c:v>
                </c:pt>
                <c:pt idx="2230">
                  <c:v>5.9299998283386204</c:v>
                </c:pt>
                <c:pt idx="2231">
                  <c:v>5.9299998283386204</c:v>
                </c:pt>
                <c:pt idx="2232">
                  <c:v>5.9000000953674299</c:v>
                </c:pt>
                <c:pt idx="2233">
                  <c:v>5.9000000953674299</c:v>
                </c:pt>
                <c:pt idx="2234">
                  <c:v>5.9000000953674299</c:v>
                </c:pt>
                <c:pt idx="2235">
                  <c:v>5.9000000953674299</c:v>
                </c:pt>
                <c:pt idx="2236">
                  <c:v>5.9000000953674299</c:v>
                </c:pt>
                <c:pt idx="2237">
                  <c:v>5.9000000953674299</c:v>
                </c:pt>
                <c:pt idx="2238">
                  <c:v>5.9000000953674299</c:v>
                </c:pt>
                <c:pt idx="2239">
                  <c:v>5.9000000953674299</c:v>
                </c:pt>
                <c:pt idx="2240">
                  <c:v>5.9000000953674299</c:v>
                </c:pt>
                <c:pt idx="2241">
                  <c:v>5.9000000953674299</c:v>
                </c:pt>
                <c:pt idx="2242">
                  <c:v>5.9000000953674299</c:v>
                </c:pt>
                <c:pt idx="2243">
                  <c:v>5.9299998283386204</c:v>
                </c:pt>
                <c:pt idx="2244">
                  <c:v>5.9299998283386204</c:v>
                </c:pt>
                <c:pt idx="2245">
                  <c:v>5.9299998283386204</c:v>
                </c:pt>
                <c:pt idx="2246">
                  <c:v>5.9299998283386204</c:v>
                </c:pt>
                <c:pt idx="2247">
                  <c:v>5.9299998283386204</c:v>
                </c:pt>
                <c:pt idx="2248">
                  <c:v>5.9299998283386204</c:v>
                </c:pt>
                <c:pt idx="2249">
                  <c:v>5.9000000953674299</c:v>
                </c:pt>
                <c:pt idx="2250">
                  <c:v>5.9000000953674299</c:v>
                </c:pt>
                <c:pt idx="2251">
                  <c:v>5.9000000953674299</c:v>
                </c:pt>
                <c:pt idx="2252">
                  <c:v>5.9000000953674299</c:v>
                </c:pt>
                <c:pt idx="2253">
                  <c:v>5.9000000953674299</c:v>
                </c:pt>
                <c:pt idx="2254">
                  <c:v>5.9000000953674299</c:v>
                </c:pt>
                <c:pt idx="2255">
                  <c:v>5.9000000953674299</c:v>
                </c:pt>
                <c:pt idx="2256">
                  <c:v>5.9000000953674299</c:v>
                </c:pt>
                <c:pt idx="2257">
                  <c:v>5.9000000953674299</c:v>
                </c:pt>
                <c:pt idx="2258">
                  <c:v>5.9000000953674299</c:v>
                </c:pt>
                <c:pt idx="2259">
                  <c:v>5.9000000953674299</c:v>
                </c:pt>
                <c:pt idx="2260">
                  <c:v>5.9000000953674299</c:v>
                </c:pt>
                <c:pt idx="2261">
                  <c:v>5.9000000953674299</c:v>
                </c:pt>
                <c:pt idx="2262">
                  <c:v>5.9000000953674299</c:v>
                </c:pt>
                <c:pt idx="2263">
                  <c:v>5.9000000953674299</c:v>
                </c:pt>
                <c:pt idx="2264">
                  <c:v>5.8699998855590803</c:v>
                </c:pt>
                <c:pt idx="2265">
                  <c:v>5.8699998855590803</c:v>
                </c:pt>
                <c:pt idx="2266">
                  <c:v>5.8699998855590803</c:v>
                </c:pt>
                <c:pt idx="2267">
                  <c:v>5.9000000953674299</c:v>
                </c:pt>
                <c:pt idx="2268">
                  <c:v>5.9000000953674299</c:v>
                </c:pt>
                <c:pt idx="2269">
                  <c:v>5.9000000953674299</c:v>
                </c:pt>
                <c:pt idx="2270">
                  <c:v>5.8699998855590803</c:v>
                </c:pt>
                <c:pt idx="2271">
                  <c:v>5.8699998855590803</c:v>
                </c:pt>
                <c:pt idx="2272">
                  <c:v>5.8699998855590803</c:v>
                </c:pt>
                <c:pt idx="2273">
                  <c:v>5.8699998855590803</c:v>
                </c:pt>
                <c:pt idx="2274">
                  <c:v>5.8699998855590803</c:v>
                </c:pt>
                <c:pt idx="2275">
                  <c:v>5.8699998855590803</c:v>
                </c:pt>
                <c:pt idx="2276">
                  <c:v>5.8699998855590803</c:v>
                </c:pt>
                <c:pt idx="2277">
                  <c:v>5.8699998855590803</c:v>
                </c:pt>
                <c:pt idx="2278">
                  <c:v>5.8699998855590803</c:v>
                </c:pt>
                <c:pt idx="2279">
                  <c:v>5.8699998855590803</c:v>
                </c:pt>
                <c:pt idx="2280">
                  <c:v>5.8699998855590803</c:v>
                </c:pt>
                <c:pt idx="2281">
                  <c:v>5.8699998855590803</c:v>
                </c:pt>
                <c:pt idx="2282">
                  <c:v>5.8699998855590803</c:v>
                </c:pt>
                <c:pt idx="2283">
                  <c:v>5.8699998855590803</c:v>
                </c:pt>
                <c:pt idx="2284">
                  <c:v>5.8699998855590803</c:v>
                </c:pt>
                <c:pt idx="2285">
                  <c:v>5.8699998855590803</c:v>
                </c:pt>
                <c:pt idx="2286">
                  <c:v>5.8699998855590803</c:v>
                </c:pt>
                <c:pt idx="2287">
                  <c:v>5.8699998855590803</c:v>
                </c:pt>
                <c:pt idx="2288">
                  <c:v>5.8699998855590803</c:v>
                </c:pt>
                <c:pt idx="2289">
                  <c:v>5.8699998855590803</c:v>
                </c:pt>
                <c:pt idx="2290">
                  <c:v>5.8699998855590803</c:v>
                </c:pt>
                <c:pt idx="2291">
                  <c:v>5.8699998855590803</c:v>
                </c:pt>
                <c:pt idx="2292">
                  <c:v>5.8699998855590803</c:v>
                </c:pt>
                <c:pt idx="2293">
                  <c:v>5.8699998855590803</c:v>
                </c:pt>
                <c:pt idx="2294">
                  <c:v>5.8699998855590803</c:v>
                </c:pt>
                <c:pt idx="2295">
                  <c:v>5.8699998855590803</c:v>
                </c:pt>
                <c:pt idx="2296">
                  <c:v>5.8699998855590803</c:v>
                </c:pt>
                <c:pt idx="2297">
                  <c:v>5.8699998855590803</c:v>
                </c:pt>
                <c:pt idx="2298">
                  <c:v>5.8699998855590803</c:v>
                </c:pt>
                <c:pt idx="2299">
                  <c:v>5.8699998855590803</c:v>
                </c:pt>
                <c:pt idx="2300">
                  <c:v>5.8699998855590803</c:v>
                </c:pt>
                <c:pt idx="2301">
                  <c:v>5.8699998855590803</c:v>
                </c:pt>
                <c:pt idx="2302">
                  <c:v>5.8699998855590803</c:v>
                </c:pt>
                <c:pt idx="2303">
                  <c:v>5.8699998855590803</c:v>
                </c:pt>
                <c:pt idx="2304">
                  <c:v>5.8699998855590803</c:v>
                </c:pt>
                <c:pt idx="2305">
                  <c:v>5.8699998855590803</c:v>
                </c:pt>
                <c:pt idx="2306">
                  <c:v>5.8699998855590803</c:v>
                </c:pt>
                <c:pt idx="2307">
                  <c:v>5.8699998855590803</c:v>
                </c:pt>
                <c:pt idx="2308">
                  <c:v>5.8699998855590803</c:v>
                </c:pt>
                <c:pt idx="2309">
                  <c:v>5.8699998855590803</c:v>
                </c:pt>
                <c:pt idx="2310">
                  <c:v>5.8699998855590803</c:v>
                </c:pt>
                <c:pt idx="2311">
                  <c:v>5.8699998855590803</c:v>
                </c:pt>
                <c:pt idx="2312">
                  <c:v>5.8699998855590803</c:v>
                </c:pt>
                <c:pt idx="2313">
                  <c:v>5.8699998855590803</c:v>
                </c:pt>
                <c:pt idx="2314">
                  <c:v>5.8699998855590803</c:v>
                </c:pt>
                <c:pt idx="2315">
                  <c:v>5.8699998855590803</c:v>
                </c:pt>
                <c:pt idx="2316">
                  <c:v>5.8699998855590803</c:v>
                </c:pt>
                <c:pt idx="2317">
                  <c:v>5.8699998855590803</c:v>
                </c:pt>
                <c:pt idx="2318">
                  <c:v>5.8699998855590803</c:v>
                </c:pt>
                <c:pt idx="2319">
                  <c:v>5.8699998855590803</c:v>
                </c:pt>
                <c:pt idx="2320">
                  <c:v>5.8699998855590803</c:v>
                </c:pt>
                <c:pt idx="2321">
                  <c:v>5.8699998855590803</c:v>
                </c:pt>
                <c:pt idx="2322">
                  <c:v>5.8699998855590803</c:v>
                </c:pt>
                <c:pt idx="2323">
                  <c:v>5.8699998855590803</c:v>
                </c:pt>
                <c:pt idx="2324">
                  <c:v>5.8699998855590803</c:v>
                </c:pt>
                <c:pt idx="2325">
                  <c:v>5.8699998855590803</c:v>
                </c:pt>
                <c:pt idx="2326">
                  <c:v>5.8699998855590803</c:v>
                </c:pt>
                <c:pt idx="2327">
                  <c:v>5.8699998855590803</c:v>
                </c:pt>
                <c:pt idx="2328">
                  <c:v>5.8699998855590803</c:v>
                </c:pt>
                <c:pt idx="2329">
                  <c:v>5.8699998855590803</c:v>
                </c:pt>
                <c:pt idx="2330">
                  <c:v>5.8699998855590803</c:v>
                </c:pt>
                <c:pt idx="2331">
                  <c:v>5.8699998855590803</c:v>
                </c:pt>
                <c:pt idx="2332">
                  <c:v>5.8699998855590803</c:v>
                </c:pt>
                <c:pt idx="2333">
                  <c:v>5.8699998855590803</c:v>
                </c:pt>
                <c:pt idx="2334">
                  <c:v>5.8699998855590803</c:v>
                </c:pt>
                <c:pt idx="2335">
                  <c:v>5.8699998855590803</c:v>
                </c:pt>
                <c:pt idx="2336">
                  <c:v>5.8699998855590803</c:v>
                </c:pt>
                <c:pt idx="2337">
                  <c:v>5.8699998855590803</c:v>
                </c:pt>
                <c:pt idx="2338">
                  <c:v>5.8699998855590803</c:v>
                </c:pt>
                <c:pt idx="2339">
                  <c:v>5.8699998855590803</c:v>
                </c:pt>
                <c:pt idx="2340">
                  <c:v>5.8699998855590803</c:v>
                </c:pt>
                <c:pt idx="2341">
                  <c:v>5.8699998855590803</c:v>
                </c:pt>
                <c:pt idx="2342">
                  <c:v>5.8699998855590803</c:v>
                </c:pt>
                <c:pt idx="2343">
                  <c:v>5.8699998855590803</c:v>
                </c:pt>
                <c:pt idx="2344">
                  <c:v>5.8699998855590803</c:v>
                </c:pt>
                <c:pt idx="2345">
                  <c:v>5.8699998855590803</c:v>
                </c:pt>
                <c:pt idx="2346">
                  <c:v>5.8699998855590803</c:v>
                </c:pt>
                <c:pt idx="2347">
                  <c:v>5.8699998855590803</c:v>
                </c:pt>
                <c:pt idx="2348">
                  <c:v>5.8699998855590803</c:v>
                </c:pt>
                <c:pt idx="2349">
                  <c:v>5.8699998855590803</c:v>
                </c:pt>
                <c:pt idx="2350">
                  <c:v>5.8699998855590803</c:v>
                </c:pt>
                <c:pt idx="2351">
                  <c:v>5.8699998855590803</c:v>
                </c:pt>
                <c:pt idx="2352">
                  <c:v>5.8699998855590803</c:v>
                </c:pt>
                <c:pt idx="2353">
                  <c:v>5.8699998855590803</c:v>
                </c:pt>
                <c:pt idx="2354">
                  <c:v>5.8699998855590803</c:v>
                </c:pt>
                <c:pt idx="2355">
                  <c:v>5.8699998855590803</c:v>
                </c:pt>
                <c:pt idx="2356">
                  <c:v>5.8699998855590803</c:v>
                </c:pt>
                <c:pt idx="2357">
                  <c:v>5.8699998855590803</c:v>
                </c:pt>
                <c:pt idx="2358">
                  <c:v>5.8699998855590803</c:v>
                </c:pt>
                <c:pt idx="2359">
                  <c:v>5.8699998855590803</c:v>
                </c:pt>
                <c:pt idx="2360">
                  <c:v>5.8699998855590803</c:v>
                </c:pt>
                <c:pt idx="2361">
                  <c:v>5.8699998855590803</c:v>
                </c:pt>
                <c:pt idx="2362">
                  <c:v>5.8699998855590803</c:v>
                </c:pt>
                <c:pt idx="2363">
                  <c:v>5.8699998855590803</c:v>
                </c:pt>
                <c:pt idx="2364">
                  <c:v>5.8699998855590803</c:v>
                </c:pt>
                <c:pt idx="2365">
                  <c:v>5.8699998855590803</c:v>
                </c:pt>
                <c:pt idx="2366">
                  <c:v>5.8699998855590803</c:v>
                </c:pt>
                <c:pt idx="2367">
                  <c:v>5.8699998855590803</c:v>
                </c:pt>
                <c:pt idx="2368">
                  <c:v>5.8699998855590803</c:v>
                </c:pt>
                <c:pt idx="2369">
                  <c:v>5.8699998855590803</c:v>
                </c:pt>
                <c:pt idx="2370">
                  <c:v>5.8699998855590803</c:v>
                </c:pt>
                <c:pt idx="2371">
                  <c:v>5.8699998855590803</c:v>
                </c:pt>
                <c:pt idx="2372">
                  <c:v>5.8699998855590803</c:v>
                </c:pt>
                <c:pt idx="2373">
                  <c:v>5.8699998855590803</c:v>
                </c:pt>
                <c:pt idx="2374">
                  <c:v>5.8699998855590803</c:v>
                </c:pt>
                <c:pt idx="2375">
                  <c:v>5.8699998855590803</c:v>
                </c:pt>
                <c:pt idx="2376">
                  <c:v>5.8699998855590803</c:v>
                </c:pt>
                <c:pt idx="2377">
                  <c:v>5.8699998855590803</c:v>
                </c:pt>
                <c:pt idx="2378">
                  <c:v>5.8699998855590803</c:v>
                </c:pt>
                <c:pt idx="2379">
                  <c:v>5.8699998855590803</c:v>
                </c:pt>
                <c:pt idx="2380">
                  <c:v>5.8699998855590803</c:v>
                </c:pt>
                <c:pt idx="2381">
                  <c:v>5.8699998855590803</c:v>
                </c:pt>
                <c:pt idx="2382">
                  <c:v>5.8699998855590803</c:v>
                </c:pt>
                <c:pt idx="2383">
                  <c:v>5.8699998855590803</c:v>
                </c:pt>
                <c:pt idx="2384">
                  <c:v>5.8699998855590803</c:v>
                </c:pt>
                <c:pt idx="2385">
                  <c:v>5.8699998855590803</c:v>
                </c:pt>
                <c:pt idx="2386">
                  <c:v>5.8699998855590803</c:v>
                </c:pt>
                <c:pt idx="2387">
                  <c:v>5.8699998855590803</c:v>
                </c:pt>
                <c:pt idx="2388">
                  <c:v>5.8699998855590803</c:v>
                </c:pt>
                <c:pt idx="2389">
                  <c:v>5.8699998855590803</c:v>
                </c:pt>
                <c:pt idx="2390">
                  <c:v>5.8699998855590803</c:v>
                </c:pt>
                <c:pt idx="2391">
                  <c:v>5.8699998855590803</c:v>
                </c:pt>
                <c:pt idx="2392">
                  <c:v>5.8699998855590803</c:v>
                </c:pt>
                <c:pt idx="2393">
                  <c:v>5.8699998855590803</c:v>
                </c:pt>
                <c:pt idx="2394">
                  <c:v>5.8699998855590803</c:v>
                </c:pt>
                <c:pt idx="2395">
                  <c:v>5.8699998855590803</c:v>
                </c:pt>
                <c:pt idx="2396">
                  <c:v>5.8699998855590803</c:v>
                </c:pt>
                <c:pt idx="2397">
                  <c:v>5.8699998855590803</c:v>
                </c:pt>
                <c:pt idx="2398">
                  <c:v>5.8699998855590803</c:v>
                </c:pt>
                <c:pt idx="2399">
                  <c:v>5.8699998855590803</c:v>
                </c:pt>
                <c:pt idx="2400">
                  <c:v>5.8699998855590803</c:v>
                </c:pt>
                <c:pt idx="2401">
                  <c:v>5.8699998855590803</c:v>
                </c:pt>
                <c:pt idx="2402">
                  <c:v>5.8699998855590803</c:v>
                </c:pt>
                <c:pt idx="2403">
                  <c:v>5.8699998855590803</c:v>
                </c:pt>
                <c:pt idx="2404">
                  <c:v>5.8699998855590803</c:v>
                </c:pt>
                <c:pt idx="2405">
                  <c:v>5.8699998855590803</c:v>
                </c:pt>
                <c:pt idx="2406">
                  <c:v>5.8699998855590803</c:v>
                </c:pt>
                <c:pt idx="2407">
                  <c:v>5.8699998855590803</c:v>
                </c:pt>
                <c:pt idx="2408">
                  <c:v>5.8699998855590803</c:v>
                </c:pt>
                <c:pt idx="2409">
                  <c:v>5.8699998855590803</c:v>
                </c:pt>
                <c:pt idx="2410">
                  <c:v>5.8699998855590803</c:v>
                </c:pt>
                <c:pt idx="2411">
                  <c:v>5.8699998855590803</c:v>
                </c:pt>
                <c:pt idx="2412">
                  <c:v>5.8699998855590803</c:v>
                </c:pt>
                <c:pt idx="2413">
                  <c:v>5.8699998855590803</c:v>
                </c:pt>
                <c:pt idx="2414">
                  <c:v>5.8699998855590803</c:v>
                </c:pt>
                <c:pt idx="2415">
                  <c:v>5.8699998855590803</c:v>
                </c:pt>
                <c:pt idx="2416">
                  <c:v>5.8699998855590803</c:v>
                </c:pt>
                <c:pt idx="2417">
                  <c:v>5.8699998855590803</c:v>
                </c:pt>
                <c:pt idx="2418">
                  <c:v>5.8699998855590803</c:v>
                </c:pt>
                <c:pt idx="2419">
                  <c:v>5.9000000953674299</c:v>
                </c:pt>
                <c:pt idx="2420">
                  <c:v>5.9000000953674299</c:v>
                </c:pt>
                <c:pt idx="2421">
                  <c:v>5.9000000953674299</c:v>
                </c:pt>
                <c:pt idx="2422">
                  <c:v>5.8699998855590803</c:v>
                </c:pt>
                <c:pt idx="2423">
                  <c:v>5.8699998855590803</c:v>
                </c:pt>
                <c:pt idx="2424">
                  <c:v>5.8699998855590803</c:v>
                </c:pt>
                <c:pt idx="2425">
                  <c:v>5.8699998855590803</c:v>
                </c:pt>
                <c:pt idx="2426">
                  <c:v>5.8699998855590803</c:v>
                </c:pt>
                <c:pt idx="2427">
                  <c:v>5.8699998855590803</c:v>
                </c:pt>
                <c:pt idx="2428">
                  <c:v>5.8699998855590803</c:v>
                </c:pt>
                <c:pt idx="2429">
                  <c:v>5.8699998855590803</c:v>
                </c:pt>
                <c:pt idx="2430">
                  <c:v>5.8699998855590803</c:v>
                </c:pt>
                <c:pt idx="2431">
                  <c:v>5.8699998855590803</c:v>
                </c:pt>
                <c:pt idx="2432">
                  <c:v>5.8699998855590803</c:v>
                </c:pt>
                <c:pt idx="2433">
                  <c:v>5.8699998855590803</c:v>
                </c:pt>
                <c:pt idx="2434">
                  <c:v>5.8699998855590803</c:v>
                </c:pt>
                <c:pt idx="2435">
                  <c:v>5.8699998855590803</c:v>
                </c:pt>
                <c:pt idx="2436">
                  <c:v>5.8699998855590803</c:v>
                </c:pt>
                <c:pt idx="2437">
                  <c:v>5.8699998855590803</c:v>
                </c:pt>
                <c:pt idx="2438">
                  <c:v>5.8699998855590803</c:v>
                </c:pt>
                <c:pt idx="2439">
                  <c:v>5.8699998855590803</c:v>
                </c:pt>
                <c:pt idx="2440">
                  <c:v>5.8699998855590803</c:v>
                </c:pt>
                <c:pt idx="2441">
                  <c:v>5.8699998855590803</c:v>
                </c:pt>
                <c:pt idx="2442">
                  <c:v>5.8699998855590803</c:v>
                </c:pt>
                <c:pt idx="2443">
                  <c:v>5.8699998855590803</c:v>
                </c:pt>
                <c:pt idx="2444">
                  <c:v>5.8699998855590803</c:v>
                </c:pt>
                <c:pt idx="2445">
                  <c:v>5.8699998855590803</c:v>
                </c:pt>
                <c:pt idx="2446">
                  <c:v>5.8699998855590803</c:v>
                </c:pt>
                <c:pt idx="2447">
                  <c:v>5.8699998855590803</c:v>
                </c:pt>
                <c:pt idx="2448">
                  <c:v>5.8699998855590803</c:v>
                </c:pt>
                <c:pt idx="2449">
                  <c:v>5.8699998855590803</c:v>
                </c:pt>
                <c:pt idx="2450">
                  <c:v>5.8699998855590803</c:v>
                </c:pt>
                <c:pt idx="2451">
                  <c:v>5.8699998855590803</c:v>
                </c:pt>
                <c:pt idx="2452">
                  <c:v>5.8699998855590803</c:v>
                </c:pt>
                <c:pt idx="2453">
                  <c:v>5.8699998855590803</c:v>
                </c:pt>
                <c:pt idx="2454">
                  <c:v>5.8699998855590803</c:v>
                </c:pt>
                <c:pt idx="2455">
                  <c:v>5.8699998855590803</c:v>
                </c:pt>
                <c:pt idx="2456">
                  <c:v>5.8699998855590803</c:v>
                </c:pt>
                <c:pt idx="2457">
                  <c:v>5.8699998855590803</c:v>
                </c:pt>
                <c:pt idx="2458">
                  <c:v>5.8699998855590803</c:v>
                </c:pt>
                <c:pt idx="2459">
                  <c:v>5.8699998855590803</c:v>
                </c:pt>
                <c:pt idx="2460">
                  <c:v>5.8699998855590803</c:v>
                </c:pt>
                <c:pt idx="2461">
                  <c:v>5.8699998855590803</c:v>
                </c:pt>
                <c:pt idx="2462">
                  <c:v>5.8699998855590803</c:v>
                </c:pt>
                <c:pt idx="2463">
                  <c:v>5.8699998855590803</c:v>
                </c:pt>
                <c:pt idx="2464">
                  <c:v>5.8699998855590803</c:v>
                </c:pt>
                <c:pt idx="2465">
                  <c:v>5.8699998855590803</c:v>
                </c:pt>
                <c:pt idx="2466">
                  <c:v>5.8699998855590803</c:v>
                </c:pt>
                <c:pt idx="2467">
                  <c:v>5.8699998855590803</c:v>
                </c:pt>
                <c:pt idx="2468">
                  <c:v>5.8699998855590803</c:v>
                </c:pt>
                <c:pt idx="2469">
                  <c:v>5.8699998855590803</c:v>
                </c:pt>
                <c:pt idx="2470">
                  <c:v>5.8699998855590803</c:v>
                </c:pt>
                <c:pt idx="2471">
                  <c:v>5.8699998855590803</c:v>
                </c:pt>
                <c:pt idx="2472">
                  <c:v>5.8699998855590803</c:v>
                </c:pt>
                <c:pt idx="2473">
                  <c:v>5.8699998855590803</c:v>
                </c:pt>
                <c:pt idx="2474">
                  <c:v>5.8699998855590803</c:v>
                </c:pt>
                <c:pt idx="2475">
                  <c:v>5.8699998855590803</c:v>
                </c:pt>
                <c:pt idx="2476">
                  <c:v>5.8699998855590803</c:v>
                </c:pt>
                <c:pt idx="2477">
                  <c:v>5.8699998855590803</c:v>
                </c:pt>
                <c:pt idx="2478">
                  <c:v>5.8699998855590803</c:v>
                </c:pt>
                <c:pt idx="2479">
                  <c:v>5.8699998855590803</c:v>
                </c:pt>
                <c:pt idx="2480">
                  <c:v>5.8699998855590803</c:v>
                </c:pt>
                <c:pt idx="2481">
                  <c:v>5.8699998855590803</c:v>
                </c:pt>
                <c:pt idx="2482">
                  <c:v>5.8699998855590803</c:v>
                </c:pt>
                <c:pt idx="2483">
                  <c:v>5.8699998855590803</c:v>
                </c:pt>
                <c:pt idx="2484">
                  <c:v>5.8699998855590803</c:v>
                </c:pt>
                <c:pt idx="2485">
                  <c:v>5.8699998855590803</c:v>
                </c:pt>
                <c:pt idx="2486">
                  <c:v>5.8699998855590803</c:v>
                </c:pt>
                <c:pt idx="2487">
                  <c:v>5.8699998855590803</c:v>
                </c:pt>
                <c:pt idx="2488">
                  <c:v>5.8699998855590803</c:v>
                </c:pt>
                <c:pt idx="2489">
                  <c:v>5.8699998855590803</c:v>
                </c:pt>
                <c:pt idx="2490">
                  <c:v>5.8699998855590803</c:v>
                </c:pt>
                <c:pt idx="2491">
                  <c:v>5.8699998855590803</c:v>
                </c:pt>
                <c:pt idx="2492">
                  <c:v>5.8699998855590803</c:v>
                </c:pt>
                <c:pt idx="2493">
                  <c:v>5.8699998855590803</c:v>
                </c:pt>
                <c:pt idx="2494">
                  <c:v>5.8699998855590803</c:v>
                </c:pt>
                <c:pt idx="2495">
                  <c:v>5.8699998855590803</c:v>
                </c:pt>
                <c:pt idx="2496">
                  <c:v>5.8699998855590803</c:v>
                </c:pt>
                <c:pt idx="2497">
                  <c:v>5.8699998855590803</c:v>
                </c:pt>
                <c:pt idx="2498">
                  <c:v>5.8699998855590803</c:v>
                </c:pt>
                <c:pt idx="2499">
                  <c:v>5.8699998855590803</c:v>
                </c:pt>
                <c:pt idx="2500">
                  <c:v>5.8699998855590803</c:v>
                </c:pt>
                <c:pt idx="2501">
                  <c:v>5.8699998855590803</c:v>
                </c:pt>
                <c:pt idx="2502">
                  <c:v>5.8699998855590803</c:v>
                </c:pt>
                <c:pt idx="2503">
                  <c:v>5.8699998855590803</c:v>
                </c:pt>
                <c:pt idx="2504">
                  <c:v>5.8699998855590803</c:v>
                </c:pt>
                <c:pt idx="2505">
                  <c:v>5.8699998855590803</c:v>
                </c:pt>
                <c:pt idx="2506">
                  <c:v>5.8699998855590803</c:v>
                </c:pt>
                <c:pt idx="2507">
                  <c:v>5.8699998855590803</c:v>
                </c:pt>
                <c:pt idx="2508">
                  <c:v>5.8699998855590803</c:v>
                </c:pt>
                <c:pt idx="2509">
                  <c:v>5.8699998855590803</c:v>
                </c:pt>
                <c:pt idx="2510">
                  <c:v>5.8699998855590803</c:v>
                </c:pt>
                <c:pt idx="2511">
                  <c:v>5.8699998855590803</c:v>
                </c:pt>
                <c:pt idx="2512">
                  <c:v>5.8699998855590803</c:v>
                </c:pt>
                <c:pt idx="2513">
                  <c:v>5.8699998855590803</c:v>
                </c:pt>
                <c:pt idx="2514">
                  <c:v>5.8699998855590803</c:v>
                </c:pt>
                <c:pt idx="2515">
                  <c:v>5.8699998855590803</c:v>
                </c:pt>
                <c:pt idx="2516">
                  <c:v>5.8699998855590803</c:v>
                </c:pt>
                <c:pt idx="2517">
                  <c:v>5.9000000953674299</c:v>
                </c:pt>
                <c:pt idx="2518">
                  <c:v>5.9000000953674299</c:v>
                </c:pt>
                <c:pt idx="2519">
                  <c:v>5.9000000953674299</c:v>
                </c:pt>
                <c:pt idx="2520">
                  <c:v>5.9000000953674299</c:v>
                </c:pt>
                <c:pt idx="2521">
                  <c:v>5.9000000953674299</c:v>
                </c:pt>
                <c:pt idx="2522">
                  <c:v>5.9000000953674299</c:v>
                </c:pt>
                <c:pt idx="2523">
                  <c:v>5.9000000953674299</c:v>
                </c:pt>
                <c:pt idx="2524">
                  <c:v>5.9000000953674299</c:v>
                </c:pt>
                <c:pt idx="2525">
                  <c:v>5.9000000953674299</c:v>
                </c:pt>
                <c:pt idx="2526">
                  <c:v>5.9000000953674299</c:v>
                </c:pt>
                <c:pt idx="2527">
                  <c:v>5.9000000953674299</c:v>
                </c:pt>
                <c:pt idx="2528">
                  <c:v>5.9000000953674299</c:v>
                </c:pt>
                <c:pt idx="2529">
                  <c:v>5.9000000953674299</c:v>
                </c:pt>
                <c:pt idx="2530">
                  <c:v>5.9000000953674299</c:v>
                </c:pt>
                <c:pt idx="2531">
                  <c:v>5.9000000953674299</c:v>
                </c:pt>
                <c:pt idx="2532">
                  <c:v>5.9000000953674299</c:v>
                </c:pt>
                <c:pt idx="2533">
                  <c:v>5.9000000953674299</c:v>
                </c:pt>
                <c:pt idx="2534">
                  <c:v>5.9000000953674299</c:v>
                </c:pt>
                <c:pt idx="2535">
                  <c:v>5.9000000953674299</c:v>
                </c:pt>
                <c:pt idx="2536">
                  <c:v>5.9000000953674299</c:v>
                </c:pt>
                <c:pt idx="2537">
                  <c:v>5.9000000953674299</c:v>
                </c:pt>
                <c:pt idx="2538">
                  <c:v>5.9000000953674299</c:v>
                </c:pt>
                <c:pt idx="2539">
                  <c:v>5.9000000953674299</c:v>
                </c:pt>
                <c:pt idx="2540">
                  <c:v>5.9000000953674299</c:v>
                </c:pt>
                <c:pt idx="2541">
                  <c:v>5.9000000953674299</c:v>
                </c:pt>
                <c:pt idx="2542">
                  <c:v>5.9000000953674299</c:v>
                </c:pt>
                <c:pt idx="2543">
                  <c:v>5.9000000953674299</c:v>
                </c:pt>
                <c:pt idx="2544">
                  <c:v>5.9000000953674299</c:v>
                </c:pt>
                <c:pt idx="2545">
                  <c:v>5.9000000953674299</c:v>
                </c:pt>
                <c:pt idx="2546">
                  <c:v>5.9000000953674299</c:v>
                </c:pt>
                <c:pt idx="2547">
                  <c:v>5.9299998283386204</c:v>
                </c:pt>
                <c:pt idx="2548">
                  <c:v>5.9299998283386204</c:v>
                </c:pt>
                <c:pt idx="2549">
                  <c:v>5.9299998283386204</c:v>
                </c:pt>
                <c:pt idx="2550">
                  <c:v>5.9000000953674299</c:v>
                </c:pt>
                <c:pt idx="2551">
                  <c:v>5.9000000953674299</c:v>
                </c:pt>
                <c:pt idx="2552">
                  <c:v>5.9000000953674299</c:v>
                </c:pt>
                <c:pt idx="2553">
                  <c:v>5.9000000953674299</c:v>
                </c:pt>
                <c:pt idx="2554">
                  <c:v>5.9000000953674299</c:v>
                </c:pt>
                <c:pt idx="2555">
                  <c:v>5.9000000953674299</c:v>
                </c:pt>
                <c:pt idx="2556">
                  <c:v>5.9000000953674299</c:v>
                </c:pt>
                <c:pt idx="2557">
                  <c:v>5.9000000953674299</c:v>
                </c:pt>
                <c:pt idx="2558">
                  <c:v>5.9000000953674299</c:v>
                </c:pt>
                <c:pt idx="2559">
                  <c:v>5.9000000953674299</c:v>
                </c:pt>
                <c:pt idx="2560">
                  <c:v>5.9000000953674299</c:v>
                </c:pt>
                <c:pt idx="2561">
                  <c:v>5.9000000953674299</c:v>
                </c:pt>
                <c:pt idx="2562">
                  <c:v>5.9000000953674299</c:v>
                </c:pt>
                <c:pt idx="2563">
                  <c:v>5.9000000953674299</c:v>
                </c:pt>
                <c:pt idx="2564">
                  <c:v>5.9000000953674299</c:v>
                </c:pt>
                <c:pt idx="2565">
                  <c:v>5.9000000953674299</c:v>
                </c:pt>
                <c:pt idx="2566">
                  <c:v>5.9000000953674299</c:v>
                </c:pt>
                <c:pt idx="2567">
                  <c:v>5.9000000953674299</c:v>
                </c:pt>
                <c:pt idx="2568">
                  <c:v>5.9000000953674299</c:v>
                </c:pt>
                <c:pt idx="2569">
                  <c:v>5.9000000953674299</c:v>
                </c:pt>
                <c:pt idx="2570">
                  <c:v>5.9000000953674299</c:v>
                </c:pt>
                <c:pt idx="2571">
                  <c:v>5.9299998283386204</c:v>
                </c:pt>
                <c:pt idx="2572">
                  <c:v>5.9299998283386204</c:v>
                </c:pt>
                <c:pt idx="2573">
                  <c:v>5.9299998283386204</c:v>
                </c:pt>
                <c:pt idx="2574">
                  <c:v>5.9000000953674299</c:v>
                </c:pt>
                <c:pt idx="2575">
                  <c:v>5.9000000953674299</c:v>
                </c:pt>
                <c:pt idx="2576">
                  <c:v>5.9000000953674299</c:v>
                </c:pt>
                <c:pt idx="2577">
                  <c:v>5.9299998283386204</c:v>
                </c:pt>
                <c:pt idx="2578">
                  <c:v>5.9299998283386204</c:v>
                </c:pt>
                <c:pt idx="2579">
                  <c:v>5.9299998283386204</c:v>
                </c:pt>
                <c:pt idx="2580">
                  <c:v>5.9000000953674299</c:v>
                </c:pt>
                <c:pt idx="2581">
                  <c:v>5.9000000953674299</c:v>
                </c:pt>
                <c:pt idx="2582">
                  <c:v>5.9000000953674299</c:v>
                </c:pt>
                <c:pt idx="2583">
                  <c:v>5.9000000953674299</c:v>
                </c:pt>
                <c:pt idx="2584">
                  <c:v>5.9000000953674299</c:v>
                </c:pt>
                <c:pt idx="2585">
                  <c:v>5.9000000953674299</c:v>
                </c:pt>
                <c:pt idx="2586">
                  <c:v>5.9000000953674299</c:v>
                </c:pt>
                <c:pt idx="2587">
                  <c:v>5.9000000953674299</c:v>
                </c:pt>
                <c:pt idx="2588">
                  <c:v>5.9000000953674299</c:v>
                </c:pt>
                <c:pt idx="2589">
                  <c:v>5.9000000953674299</c:v>
                </c:pt>
                <c:pt idx="2590">
                  <c:v>5.9000000953674299</c:v>
                </c:pt>
                <c:pt idx="2591">
                  <c:v>5.9000000953674299</c:v>
                </c:pt>
                <c:pt idx="2592">
                  <c:v>5.9000000953674299</c:v>
                </c:pt>
                <c:pt idx="2593">
                  <c:v>5.9000000953674299</c:v>
                </c:pt>
                <c:pt idx="2594">
                  <c:v>5.9299998283386204</c:v>
                </c:pt>
                <c:pt idx="2595">
                  <c:v>5.9299998283386204</c:v>
                </c:pt>
                <c:pt idx="2596">
                  <c:v>5.9299998283386204</c:v>
                </c:pt>
                <c:pt idx="2597">
                  <c:v>5.9299998283386204</c:v>
                </c:pt>
                <c:pt idx="2598">
                  <c:v>5.9299998283386204</c:v>
                </c:pt>
                <c:pt idx="2599">
                  <c:v>5.9299998283386204</c:v>
                </c:pt>
                <c:pt idx="2600">
                  <c:v>5.9299998283386204</c:v>
                </c:pt>
                <c:pt idx="2601">
                  <c:v>5.9299998283386204</c:v>
                </c:pt>
                <c:pt idx="2602">
                  <c:v>5.9299998283386204</c:v>
                </c:pt>
                <c:pt idx="2603">
                  <c:v>5.9299998283386204</c:v>
                </c:pt>
                <c:pt idx="2604">
                  <c:v>5.9299998283386204</c:v>
                </c:pt>
                <c:pt idx="2605">
                  <c:v>5.9299998283386204</c:v>
                </c:pt>
                <c:pt idx="2606">
                  <c:v>5.9299998283386204</c:v>
                </c:pt>
                <c:pt idx="2607">
                  <c:v>5.9299998283386204</c:v>
                </c:pt>
                <c:pt idx="2608">
                  <c:v>5.9299998283386204</c:v>
                </c:pt>
                <c:pt idx="2609">
                  <c:v>5.9299998283386204</c:v>
                </c:pt>
                <c:pt idx="2610">
                  <c:v>5.9299998283386204</c:v>
                </c:pt>
                <c:pt idx="2611">
                  <c:v>5.9299998283386204</c:v>
                </c:pt>
                <c:pt idx="2612">
                  <c:v>5.9299998283386204</c:v>
                </c:pt>
                <c:pt idx="2613">
                  <c:v>5.9299998283386204</c:v>
                </c:pt>
                <c:pt idx="2614">
                  <c:v>5.9299998283386204</c:v>
                </c:pt>
                <c:pt idx="2615">
                  <c:v>5.9299998283386204</c:v>
                </c:pt>
                <c:pt idx="2616">
                  <c:v>5.9299998283386204</c:v>
                </c:pt>
                <c:pt idx="2617">
                  <c:v>5.9299998283386204</c:v>
                </c:pt>
                <c:pt idx="2618">
                  <c:v>5.9000000953674299</c:v>
                </c:pt>
                <c:pt idx="2619">
                  <c:v>5.9000000953674299</c:v>
                </c:pt>
                <c:pt idx="2620">
                  <c:v>5.9000000953674299</c:v>
                </c:pt>
                <c:pt idx="2621">
                  <c:v>5.9000000953674299</c:v>
                </c:pt>
                <c:pt idx="2622">
                  <c:v>5.9000000953674299</c:v>
                </c:pt>
                <c:pt idx="2623">
                  <c:v>5.9000000953674299</c:v>
                </c:pt>
                <c:pt idx="2624">
                  <c:v>5.9299998283386204</c:v>
                </c:pt>
                <c:pt idx="2625">
                  <c:v>5.9299998283386204</c:v>
                </c:pt>
                <c:pt idx="2626">
                  <c:v>5.9299998283386204</c:v>
                </c:pt>
                <c:pt idx="2627">
                  <c:v>5.9299998283386204</c:v>
                </c:pt>
                <c:pt idx="2628">
                  <c:v>5.9299998283386204</c:v>
                </c:pt>
                <c:pt idx="2629">
                  <c:v>5.9299998283386204</c:v>
                </c:pt>
                <c:pt idx="2630">
                  <c:v>5.9000000953674299</c:v>
                </c:pt>
                <c:pt idx="2631">
                  <c:v>5.9000000953674299</c:v>
                </c:pt>
                <c:pt idx="2632">
                  <c:v>5.9000000953674299</c:v>
                </c:pt>
                <c:pt idx="2633">
                  <c:v>5.9299998283386204</c:v>
                </c:pt>
                <c:pt idx="2634">
                  <c:v>5.9299998283386204</c:v>
                </c:pt>
                <c:pt idx="2635">
                  <c:v>5.9299998283386204</c:v>
                </c:pt>
                <c:pt idx="2636">
                  <c:v>5.9000000953674299</c:v>
                </c:pt>
                <c:pt idx="2637">
                  <c:v>5.9000000953674299</c:v>
                </c:pt>
                <c:pt idx="2638">
                  <c:v>5.9000000953674299</c:v>
                </c:pt>
                <c:pt idx="2639">
                  <c:v>5.9000000953674299</c:v>
                </c:pt>
                <c:pt idx="2640">
                  <c:v>5.9000000953674299</c:v>
                </c:pt>
                <c:pt idx="2641">
                  <c:v>5.9000000953674299</c:v>
                </c:pt>
                <c:pt idx="2642">
                  <c:v>5.9000000953674299</c:v>
                </c:pt>
                <c:pt idx="2643">
                  <c:v>5.9000000953674299</c:v>
                </c:pt>
                <c:pt idx="2644">
                  <c:v>5.9000000953674299</c:v>
                </c:pt>
                <c:pt idx="2645">
                  <c:v>5.9000000953674299</c:v>
                </c:pt>
                <c:pt idx="2646">
                  <c:v>5.9000000953674299</c:v>
                </c:pt>
                <c:pt idx="2647">
                  <c:v>5.9000000953674299</c:v>
                </c:pt>
                <c:pt idx="2648">
                  <c:v>5.9000000953674299</c:v>
                </c:pt>
                <c:pt idx="2649">
                  <c:v>5.9000000953674299</c:v>
                </c:pt>
                <c:pt idx="2650">
                  <c:v>5.9000000953674299</c:v>
                </c:pt>
                <c:pt idx="2651">
                  <c:v>5.9000000953674299</c:v>
                </c:pt>
                <c:pt idx="2652">
                  <c:v>5.9000000953674299</c:v>
                </c:pt>
                <c:pt idx="2653">
                  <c:v>5.9000000953674299</c:v>
                </c:pt>
                <c:pt idx="2654">
                  <c:v>5.9000000953674299</c:v>
                </c:pt>
                <c:pt idx="2655">
                  <c:v>5.9000000953674299</c:v>
                </c:pt>
                <c:pt idx="2656">
                  <c:v>5.9000000953674299</c:v>
                </c:pt>
                <c:pt idx="2657">
                  <c:v>5.9000000953674299</c:v>
                </c:pt>
                <c:pt idx="2658">
                  <c:v>5.9000000953674299</c:v>
                </c:pt>
                <c:pt idx="2659">
                  <c:v>5.9000000953674299</c:v>
                </c:pt>
                <c:pt idx="2660">
                  <c:v>5.9000000953674299</c:v>
                </c:pt>
                <c:pt idx="2661">
                  <c:v>5.9000000953674299</c:v>
                </c:pt>
                <c:pt idx="2662">
                  <c:v>5.9000000953674299</c:v>
                </c:pt>
                <c:pt idx="2663">
                  <c:v>5.9000000953674299</c:v>
                </c:pt>
                <c:pt idx="2664">
                  <c:v>5.9000000953674299</c:v>
                </c:pt>
                <c:pt idx="2665">
                  <c:v>5.9000000953674299</c:v>
                </c:pt>
                <c:pt idx="2666">
                  <c:v>5.8699998855590803</c:v>
                </c:pt>
                <c:pt idx="2667">
                  <c:v>5.8699998855590803</c:v>
                </c:pt>
                <c:pt idx="2668">
                  <c:v>5.8699998855590803</c:v>
                </c:pt>
                <c:pt idx="2669">
                  <c:v>5.8699998855590803</c:v>
                </c:pt>
                <c:pt idx="2670">
                  <c:v>5.8699998855590803</c:v>
                </c:pt>
                <c:pt idx="2671">
                  <c:v>5.8699998855590803</c:v>
                </c:pt>
                <c:pt idx="2672">
                  <c:v>5.9000000953674299</c:v>
                </c:pt>
                <c:pt idx="2673">
                  <c:v>5.9000000953674299</c:v>
                </c:pt>
                <c:pt idx="2674">
                  <c:v>5.9000000953674299</c:v>
                </c:pt>
                <c:pt idx="2675">
                  <c:v>5.8699998855590803</c:v>
                </c:pt>
                <c:pt idx="2676">
                  <c:v>5.8699998855590803</c:v>
                </c:pt>
                <c:pt idx="2677">
                  <c:v>5.8699998855590803</c:v>
                </c:pt>
                <c:pt idx="2678">
                  <c:v>5.8699998855590803</c:v>
                </c:pt>
                <c:pt idx="2679">
                  <c:v>5.8699998855590803</c:v>
                </c:pt>
                <c:pt idx="2680">
                  <c:v>5.8699998855590803</c:v>
                </c:pt>
                <c:pt idx="2681">
                  <c:v>5.8699998855590803</c:v>
                </c:pt>
                <c:pt idx="2682">
                  <c:v>5.8699998855590803</c:v>
                </c:pt>
                <c:pt idx="2683">
                  <c:v>5.8699998855590803</c:v>
                </c:pt>
                <c:pt idx="2684">
                  <c:v>5.8699998855590803</c:v>
                </c:pt>
                <c:pt idx="2685">
                  <c:v>5.8699998855590803</c:v>
                </c:pt>
                <c:pt idx="2686">
                  <c:v>5.8699998855590803</c:v>
                </c:pt>
                <c:pt idx="2687">
                  <c:v>5.8699998855590803</c:v>
                </c:pt>
                <c:pt idx="2688">
                  <c:v>5.8699998855590803</c:v>
                </c:pt>
                <c:pt idx="2689">
                  <c:v>5.9000000953674299</c:v>
                </c:pt>
                <c:pt idx="2690">
                  <c:v>5.9000000953674299</c:v>
                </c:pt>
                <c:pt idx="2691">
                  <c:v>5.9000000953674299</c:v>
                </c:pt>
                <c:pt idx="2692">
                  <c:v>5.9000000953674299</c:v>
                </c:pt>
                <c:pt idx="2693">
                  <c:v>5.9000000953674299</c:v>
                </c:pt>
                <c:pt idx="2694">
                  <c:v>5.9000000953674299</c:v>
                </c:pt>
                <c:pt idx="2695">
                  <c:v>5.9000000953674299</c:v>
                </c:pt>
                <c:pt idx="2696">
                  <c:v>5.9000000953674299</c:v>
                </c:pt>
                <c:pt idx="2697">
                  <c:v>5.9000000953674299</c:v>
                </c:pt>
                <c:pt idx="2698">
                  <c:v>5.8699998855590803</c:v>
                </c:pt>
                <c:pt idx="2699">
                  <c:v>5.8699998855590803</c:v>
                </c:pt>
                <c:pt idx="2700">
                  <c:v>5.8699998855590803</c:v>
                </c:pt>
                <c:pt idx="2701">
                  <c:v>5.9000000953674299</c:v>
                </c:pt>
                <c:pt idx="2702">
                  <c:v>5.9000000953674299</c:v>
                </c:pt>
                <c:pt idx="2703">
                  <c:v>5.9000000953674299</c:v>
                </c:pt>
                <c:pt idx="2704">
                  <c:v>5.8699998855590803</c:v>
                </c:pt>
                <c:pt idx="2705">
                  <c:v>5.8699998855590803</c:v>
                </c:pt>
                <c:pt idx="2706">
                  <c:v>5.8699998855590803</c:v>
                </c:pt>
                <c:pt idx="2707">
                  <c:v>5.8699998855590803</c:v>
                </c:pt>
                <c:pt idx="2708">
                  <c:v>5.8699998855590803</c:v>
                </c:pt>
                <c:pt idx="2709">
                  <c:v>5.8699998855590803</c:v>
                </c:pt>
                <c:pt idx="2710">
                  <c:v>5.9000000953674299</c:v>
                </c:pt>
                <c:pt idx="2711">
                  <c:v>5.9000000953674299</c:v>
                </c:pt>
                <c:pt idx="2712">
                  <c:v>5.8699998855590803</c:v>
                </c:pt>
                <c:pt idx="2713">
                  <c:v>5.8699998855590803</c:v>
                </c:pt>
                <c:pt idx="2714">
                  <c:v>5.8699998855590803</c:v>
                </c:pt>
                <c:pt idx="2715">
                  <c:v>5.8699998855590803</c:v>
                </c:pt>
                <c:pt idx="2716">
                  <c:v>5.8699998855590803</c:v>
                </c:pt>
                <c:pt idx="2717">
                  <c:v>5.8699998855590803</c:v>
                </c:pt>
                <c:pt idx="2718">
                  <c:v>5.8699998855590803</c:v>
                </c:pt>
                <c:pt idx="2719">
                  <c:v>5.8699998855590803</c:v>
                </c:pt>
                <c:pt idx="2720">
                  <c:v>5.8699998855590803</c:v>
                </c:pt>
                <c:pt idx="2721">
                  <c:v>5.8699998855590803</c:v>
                </c:pt>
                <c:pt idx="2722">
                  <c:v>5.8699998855590803</c:v>
                </c:pt>
                <c:pt idx="2723">
                  <c:v>5.8699998855590803</c:v>
                </c:pt>
                <c:pt idx="2724">
                  <c:v>5.8699998855590803</c:v>
                </c:pt>
                <c:pt idx="2725">
                  <c:v>5.8699998855590803</c:v>
                </c:pt>
                <c:pt idx="2726">
                  <c:v>5.8699998855590803</c:v>
                </c:pt>
                <c:pt idx="2727">
                  <c:v>5.8699998855590803</c:v>
                </c:pt>
                <c:pt idx="2728">
                  <c:v>5.8699998855590803</c:v>
                </c:pt>
                <c:pt idx="2729">
                  <c:v>5.8699998855590803</c:v>
                </c:pt>
                <c:pt idx="2730">
                  <c:v>5.8699998855590803</c:v>
                </c:pt>
                <c:pt idx="2731">
                  <c:v>5.8699998855590803</c:v>
                </c:pt>
                <c:pt idx="2732">
                  <c:v>5.8699998855590803</c:v>
                </c:pt>
                <c:pt idx="2733">
                  <c:v>5.8699998855590803</c:v>
                </c:pt>
                <c:pt idx="2734">
                  <c:v>5.8699998855590803</c:v>
                </c:pt>
                <c:pt idx="2735">
                  <c:v>5.8699998855590803</c:v>
                </c:pt>
                <c:pt idx="2736">
                  <c:v>5.8699998855590803</c:v>
                </c:pt>
                <c:pt idx="2737">
                  <c:v>5.8699998855590803</c:v>
                </c:pt>
                <c:pt idx="2738">
                  <c:v>5.8699998855590803</c:v>
                </c:pt>
                <c:pt idx="2739">
                  <c:v>5.8699998855590803</c:v>
                </c:pt>
                <c:pt idx="2740">
                  <c:v>5.8699998855590803</c:v>
                </c:pt>
                <c:pt idx="2741">
                  <c:v>5.8699998855590803</c:v>
                </c:pt>
                <c:pt idx="2742">
                  <c:v>5.8699998855590803</c:v>
                </c:pt>
                <c:pt idx="2743">
                  <c:v>5.8699998855590803</c:v>
                </c:pt>
                <c:pt idx="2744">
                  <c:v>5.8699998855590803</c:v>
                </c:pt>
                <c:pt idx="2745">
                  <c:v>5.8699998855590803</c:v>
                </c:pt>
                <c:pt idx="2746">
                  <c:v>5.8699998855590803</c:v>
                </c:pt>
                <c:pt idx="2747">
                  <c:v>5.8699998855590803</c:v>
                </c:pt>
                <c:pt idx="2748">
                  <c:v>5.8699998855590803</c:v>
                </c:pt>
                <c:pt idx="2749">
                  <c:v>5.8699998855590803</c:v>
                </c:pt>
                <c:pt idx="2750">
                  <c:v>5.8699998855590803</c:v>
                </c:pt>
                <c:pt idx="2751">
                  <c:v>5.8699998855590803</c:v>
                </c:pt>
                <c:pt idx="2752">
                  <c:v>5.8699998855590803</c:v>
                </c:pt>
                <c:pt idx="2753">
                  <c:v>5.8699998855590803</c:v>
                </c:pt>
                <c:pt idx="2754">
                  <c:v>5.8699998855590803</c:v>
                </c:pt>
                <c:pt idx="2755">
                  <c:v>5.8699998855590803</c:v>
                </c:pt>
                <c:pt idx="2756">
                  <c:v>5.8699998855590803</c:v>
                </c:pt>
                <c:pt idx="2757">
                  <c:v>5.8699998855590803</c:v>
                </c:pt>
                <c:pt idx="2758">
                  <c:v>5.8699998855590803</c:v>
                </c:pt>
                <c:pt idx="2759">
                  <c:v>5.8699998855590803</c:v>
                </c:pt>
                <c:pt idx="2760">
                  <c:v>5.8699998855590803</c:v>
                </c:pt>
                <c:pt idx="2761">
                  <c:v>5.8699998855590803</c:v>
                </c:pt>
                <c:pt idx="2762">
                  <c:v>5.8699998855590803</c:v>
                </c:pt>
                <c:pt idx="2763">
                  <c:v>5.8699998855590803</c:v>
                </c:pt>
                <c:pt idx="2764">
                  <c:v>5.8699998855590803</c:v>
                </c:pt>
                <c:pt idx="2765">
                  <c:v>5.8699998855590803</c:v>
                </c:pt>
                <c:pt idx="2766">
                  <c:v>5.8699998855590803</c:v>
                </c:pt>
                <c:pt idx="2767">
                  <c:v>5.8699998855590803</c:v>
                </c:pt>
                <c:pt idx="2768">
                  <c:v>5.8699998855590803</c:v>
                </c:pt>
                <c:pt idx="2769">
                  <c:v>5.8699998855590803</c:v>
                </c:pt>
                <c:pt idx="2770">
                  <c:v>5.8699998855590803</c:v>
                </c:pt>
                <c:pt idx="2771">
                  <c:v>5.8699998855590803</c:v>
                </c:pt>
                <c:pt idx="2772">
                  <c:v>5.8699998855590803</c:v>
                </c:pt>
                <c:pt idx="2773">
                  <c:v>5.8699998855590803</c:v>
                </c:pt>
                <c:pt idx="2774">
                  <c:v>5.8699998855590803</c:v>
                </c:pt>
                <c:pt idx="2775">
                  <c:v>5.8699998855590803</c:v>
                </c:pt>
                <c:pt idx="2776">
                  <c:v>5.8699998855590803</c:v>
                </c:pt>
                <c:pt idx="2777">
                  <c:v>5.8699998855590803</c:v>
                </c:pt>
                <c:pt idx="2778">
                  <c:v>5.8699998855590803</c:v>
                </c:pt>
                <c:pt idx="2779">
                  <c:v>5.8699998855590803</c:v>
                </c:pt>
                <c:pt idx="2780">
                  <c:v>5.8699998855590803</c:v>
                </c:pt>
                <c:pt idx="2781">
                  <c:v>5.8699998855590803</c:v>
                </c:pt>
                <c:pt idx="2782">
                  <c:v>5.8699998855590803</c:v>
                </c:pt>
                <c:pt idx="2783">
                  <c:v>5.8699998855590803</c:v>
                </c:pt>
                <c:pt idx="2784">
                  <c:v>5.8699998855590803</c:v>
                </c:pt>
                <c:pt idx="2785">
                  <c:v>5.8699998855590803</c:v>
                </c:pt>
                <c:pt idx="2786">
                  <c:v>5.9000000953674299</c:v>
                </c:pt>
                <c:pt idx="2787">
                  <c:v>5.9000000953674299</c:v>
                </c:pt>
                <c:pt idx="2788">
                  <c:v>5.9000000953674299</c:v>
                </c:pt>
                <c:pt idx="2789">
                  <c:v>5.9000000953674299</c:v>
                </c:pt>
                <c:pt idx="2790">
                  <c:v>5.9000000953674299</c:v>
                </c:pt>
                <c:pt idx="2791">
                  <c:v>5.9000000953674299</c:v>
                </c:pt>
                <c:pt idx="2792">
                  <c:v>5.8699998855590803</c:v>
                </c:pt>
                <c:pt idx="2793">
                  <c:v>5.8699998855590803</c:v>
                </c:pt>
                <c:pt idx="2794">
                  <c:v>5.8699998855590803</c:v>
                </c:pt>
                <c:pt idx="2795">
                  <c:v>5.8699998855590803</c:v>
                </c:pt>
                <c:pt idx="2796">
                  <c:v>5.8699998855590803</c:v>
                </c:pt>
                <c:pt idx="2797">
                  <c:v>5.8699998855590803</c:v>
                </c:pt>
                <c:pt idx="2798">
                  <c:v>5.8699998855590803</c:v>
                </c:pt>
                <c:pt idx="2799">
                  <c:v>5.8699998855590803</c:v>
                </c:pt>
                <c:pt idx="2800">
                  <c:v>5.8699998855590803</c:v>
                </c:pt>
                <c:pt idx="2801">
                  <c:v>5.8699998855590803</c:v>
                </c:pt>
                <c:pt idx="2802">
                  <c:v>5.8699998855590803</c:v>
                </c:pt>
                <c:pt idx="2803">
                  <c:v>5.8699998855590803</c:v>
                </c:pt>
                <c:pt idx="2804">
                  <c:v>5.8699998855590803</c:v>
                </c:pt>
                <c:pt idx="2805">
                  <c:v>5.8699998855590803</c:v>
                </c:pt>
                <c:pt idx="2806">
                  <c:v>5.8699998855590803</c:v>
                </c:pt>
                <c:pt idx="2807">
                  <c:v>5.8699998855590803</c:v>
                </c:pt>
                <c:pt idx="2808">
                  <c:v>5.8699998855590803</c:v>
                </c:pt>
                <c:pt idx="2809">
                  <c:v>5.8699998855590803</c:v>
                </c:pt>
                <c:pt idx="2810">
                  <c:v>5.8699998855590803</c:v>
                </c:pt>
                <c:pt idx="2811">
                  <c:v>5.8699998855590803</c:v>
                </c:pt>
                <c:pt idx="2812">
                  <c:v>5.8699998855590803</c:v>
                </c:pt>
                <c:pt idx="2813">
                  <c:v>5.8699998855590803</c:v>
                </c:pt>
                <c:pt idx="2814">
                  <c:v>5.8699998855590803</c:v>
                </c:pt>
                <c:pt idx="2815">
                  <c:v>5.8699998855590803</c:v>
                </c:pt>
                <c:pt idx="2816">
                  <c:v>5.9000000953674299</c:v>
                </c:pt>
                <c:pt idx="2817">
                  <c:v>5.9000000953674299</c:v>
                </c:pt>
                <c:pt idx="2818">
                  <c:v>5.8699998855590803</c:v>
                </c:pt>
                <c:pt idx="2819">
                  <c:v>5.8699998855590803</c:v>
                </c:pt>
                <c:pt idx="2820">
                  <c:v>5.8699998855590803</c:v>
                </c:pt>
                <c:pt idx="2821">
                  <c:v>5.9000000953674299</c:v>
                </c:pt>
                <c:pt idx="2822">
                  <c:v>5.9000000953674299</c:v>
                </c:pt>
                <c:pt idx="2823">
                  <c:v>5.9000000953674299</c:v>
                </c:pt>
                <c:pt idx="2824">
                  <c:v>5.8699998855590803</c:v>
                </c:pt>
                <c:pt idx="2825">
                  <c:v>5.8699998855590803</c:v>
                </c:pt>
                <c:pt idx="2826">
                  <c:v>5.8699998855590803</c:v>
                </c:pt>
                <c:pt idx="2827">
                  <c:v>5.8699998855590803</c:v>
                </c:pt>
                <c:pt idx="2828">
                  <c:v>5.8699998855590803</c:v>
                </c:pt>
                <c:pt idx="2829">
                  <c:v>5.8699998855590803</c:v>
                </c:pt>
                <c:pt idx="2830">
                  <c:v>5.8699998855590803</c:v>
                </c:pt>
                <c:pt idx="2831">
                  <c:v>5.8699998855590803</c:v>
                </c:pt>
                <c:pt idx="2832">
                  <c:v>5.8699998855590803</c:v>
                </c:pt>
                <c:pt idx="2833">
                  <c:v>5.8699998855590803</c:v>
                </c:pt>
                <c:pt idx="2834">
                  <c:v>5.8699998855590803</c:v>
                </c:pt>
                <c:pt idx="2835">
                  <c:v>5.8699998855590803</c:v>
                </c:pt>
                <c:pt idx="2836">
                  <c:v>5.8699998855590803</c:v>
                </c:pt>
                <c:pt idx="2837">
                  <c:v>5.8699998855590803</c:v>
                </c:pt>
                <c:pt idx="2838">
                  <c:v>5.8699998855590803</c:v>
                </c:pt>
                <c:pt idx="2839">
                  <c:v>5.8699998855590803</c:v>
                </c:pt>
                <c:pt idx="2840">
                  <c:v>5.8699998855590803</c:v>
                </c:pt>
                <c:pt idx="2841">
                  <c:v>5.8699998855590803</c:v>
                </c:pt>
                <c:pt idx="2842">
                  <c:v>5.8699998855590803</c:v>
                </c:pt>
                <c:pt idx="2843">
                  <c:v>5.8699998855590803</c:v>
                </c:pt>
                <c:pt idx="2844">
                  <c:v>5.8699998855590803</c:v>
                </c:pt>
                <c:pt idx="2845">
                  <c:v>5.8699998855590803</c:v>
                </c:pt>
                <c:pt idx="2846">
                  <c:v>5.8699998855590803</c:v>
                </c:pt>
                <c:pt idx="2847">
                  <c:v>5.8699998855590803</c:v>
                </c:pt>
                <c:pt idx="2848">
                  <c:v>5.8699998855590803</c:v>
                </c:pt>
                <c:pt idx="2849">
                  <c:v>5.8699998855590803</c:v>
                </c:pt>
                <c:pt idx="2850">
                  <c:v>5.8699998855590803</c:v>
                </c:pt>
                <c:pt idx="2851">
                  <c:v>5.8699998855590803</c:v>
                </c:pt>
                <c:pt idx="2852">
                  <c:v>5.8699998855590803</c:v>
                </c:pt>
                <c:pt idx="2853">
                  <c:v>5.8699998855590803</c:v>
                </c:pt>
                <c:pt idx="2854">
                  <c:v>5.8699998855590803</c:v>
                </c:pt>
                <c:pt idx="2855">
                  <c:v>5.8699998855590803</c:v>
                </c:pt>
                <c:pt idx="2856">
                  <c:v>5.8699998855590803</c:v>
                </c:pt>
                <c:pt idx="2857">
                  <c:v>5.8699998855590803</c:v>
                </c:pt>
                <c:pt idx="2858">
                  <c:v>5.8699998855590803</c:v>
                </c:pt>
                <c:pt idx="2859">
                  <c:v>5.8699998855590803</c:v>
                </c:pt>
                <c:pt idx="2860">
                  <c:v>5.8699998855590803</c:v>
                </c:pt>
                <c:pt idx="2861">
                  <c:v>5.8699998855590803</c:v>
                </c:pt>
                <c:pt idx="2862">
                  <c:v>5.8699998855590803</c:v>
                </c:pt>
                <c:pt idx="2863">
                  <c:v>5.8699998855590803</c:v>
                </c:pt>
                <c:pt idx="2864">
                  <c:v>5.8699998855590803</c:v>
                </c:pt>
                <c:pt idx="2865">
                  <c:v>5.8699998855590803</c:v>
                </c:pt>
                <c:pt idx="2866">
                  <c:v>5.8699998855590803</c:v>
                </c:pt>
                <c:pt idx="2867">
                  <c:v>5.8699998855590803</c:v>
                </c:pt>
                <c:pt idx="2868">
                  <c:v>5.8699998855590803</c:v>
                </c:pt>
                <c:pt idx="2869">
                  <c:v>5.8699998855590803</c:v>
                </c:pt>
                <c:pt idx="2870">
                  <c:v>5.8699998855590803</c:v>
                </c:pt>
                <c:pt idx="2871">
                  <c:v>5.8699998855590803</c:v>
                </c:pt>
                <c:pt idx="2872">
                  <c:v>5.8699998855590803</c:v>
                </c:pt>
                <c:pt idx="2873">
                  <c:v>5.8699998855590803</c:v>
                </c:pt>
                <c:pt idx="2874">
                  <c:v>5.9000000953674299</c:v>
                </c:pt>
                <c:pt idx="2875">
                  <c:v>5.9000000953674299</c:v>
                </c:pt>
                <c:pt idx="2876">
                  <c:v>5.9000000953674299</c:v>
                </c:pt>
                <c:pt idx="2877">
                  <c:v>5.8699998855590803</c:v>
                </c:pt>
                <c:pt idx="2878">
                  <c:v>5.8699998855590803</c:v>
                </c:pt>
                <c:pt idx="2879">
                  <c:v>5.8699998855590803</c:v>
                </c:pt>
                <c:pt idx="2880">
                  <c:v>5.8699998855590803</c:v>
                </c:pt>
                <c:pt idx="2881">
                  <c:v>5.8699998855590803</c:v>
                </c:pt>
                <c:pt idx="2882">
                  <c:v>5.8699998855590803</c:v>
                </c:pt>
                <c:pt idx="2883">
                  <c:v>5.8699998855590803</c:v>
                </c:pt>
                <c:pt idx="2884">
                  <c:v>5.8699998855590803</c:v>
                </c:pt>
                <c:pt idx="2885">
                  <c:v>5.8699998855590803</c:v>
                </c:pt>
                <c:pt idx="2886">
                  <c:v>5.8699998855590803</c:v>
                </c:pt>
                <c:pt idx="2887">
                  <c:v>5.8699998855590803</c:v>
                </c:pt>
                <c:pt idx="2888">
                  <c:v>5.8699998855590803</c:v>
                </c:pt>
                <c:pt idx="2889">
                  <c:v>5.8699998855590803</c:v>
                </c:pt>
                <c:pt idx="2890">
                  <c:v>5.8699998855590803</c:v>
                </c:pt>
                <c:pt idx="2891">
                  <c:v>5.8699998855590803</c:v>
                </c:pt>
                <c:pt idx="2892">
                  <c:v>5.8699998855590803</c:v>
                </c:pt>
                <c:pt idx="2893">
                  <c:v>5.8699998855590803</c:v>
                </c:pt>
                <c:pt idx="2894">
                  <c:v>5.8699998855590803</c:v>
                </c:pt>
                <c:pt idx="2895">
                  <c:v>5.8699998855590803</c:v>
                </c:pt>
                <c:pt idx="2896">
                  <c:v>5.8699998855590803</c:v>
                </c:pt>
                <c:pt idx="2897">
                  <c:v>5.8699998855590803</c:v>
                </c:pt>
                <c:pt idx="2898">
                  <c:v>5.8699998855590803</c:v>
                </c:pt>
                <c:pt idx="2899">
                  <c:v>5.8699998855590803</c:v>
                </c:pt>
                <c:pt idx="2900">
                  <c:v>5.8699998855590803</c:v>
                </c:pt>
                <c:pt idx="2901">
                  <c:v>5.8699998855590803</c:v>
                </c:pt>
                <c:pt idx="2902">
                  <c:v>5.8699998855590803</c:v>
                </c:pt>
                <c:pt idx="2903">
                  <c:v>5.8699998855590803</c:v>
                </c:pt>
                <c:pt idx="2904">
                  <c:v>5.8699998855590803</c:v>
                </c:pt>
                <c:pt idx="2905">
                  <c:v>5.8699998855590803</c:v>
                </c:pt>
                <c:pt idx="2906">
                  <c:v>5.8699998855590803</c:v>
                </c:pt>
                <c:pt idx="2907">
                  <c:v>5.8699998855590803</c:v>
                </c:pt>
                <c:pt idx="2908">
                  <c:v>5.8699998855590803</c:v>
                </c:pt>
                <c:pt idx="2909">
                  <c:v>5.8699998855590803</c:v>
                </c:pt>
                <c:pt idx="2910">
                  <c:v>5.8699998855590803</c:v>
                </c:pt>
                <c:pt idx="2911">
                  <c:v>5.8699998855590803</c:v>
                </c:pt>
                <c:pt idx="2912">
                  <c:v>5.8699998855590803</c:v>
                </c:pt>
                <c:pt idx="2913">
                  <c:v>5.8699998855590803</c:v>
                </c:pt>
                <c:pt idx="2914">
                  <c:v>5.8699998855590803</c:v>
                </c:pt>
                <c:pt idx="2915">
                  <c:v>5.8699998855590803</c:v>
                </c:pt>
                <c:pt idx="2916">
                  <c:v>5.8699998855590803</c:v>
                </c:pt>
                <c:pt idx="2917">
                  <c:v>5.8699998855590803</c:v>
                </c:pt>
                <c:pt idx="2918">
                  <c:v>5.8699998855590803</c:v>
                </c:pt>
                <c:pt idx="2919">
                  <c:v>5.8699998855590803</c:v>
                </c:pt>
                <c:pt idx="2920">
                  <c:v>5.8699998855590803</c:v>
                </c:pt>
                <c:pt idx="2921">
                  <c:v>5.8699998855590803</c:v>
                </c:pt>
                <c:pt idx="2922">
                  <c:v>5.8699998855590803</c:v>
                </c:pt>
                <c:pt idx="2923">
                  <c:v>5.8699998855590803</c:v>
                </c:pt>
                <c:pt idx="2924">
                  <c:v>5.8699998855590803</c:v>
                </c:pt>
                <c:pt idx="2925">
                  <c:v>5.8699998855590803</c:v>
                </c:pt>
                <c:pt idx="2926">
                  <c:v>5.8699998855590803</c:v>
                </c:pt>
                <c:pt idx="2927">
                  <c:v>5.8699998855590803</c:v>
                </c:pt>
                <c:pt idx="2928">
                  <c:v>5.8699998855590803</c:v>
                </c:pt>
                <c:pt idx="2929">
                  <c:v>5.8699998855590803</c:v>
                </c:pt>
                <c:pt idx="2930">
                  <c:v>5.8699998855590803</c:v>
                </c:pt>
                <c:pt idx="2931">
                  <c:v>5.8699998855590803</c:v>
                </c:pt>
                <c:pt idx="2932">
                  <c:v>5.8699998855590803</c:v>
                </c:pt>
                <c:pt idx="2933">
                  <c:v>5.8699998855590803</c:v>
                </c:pt>
                <c:pt idx="2934">
                  <c:v>5.8699998855590803</c:v>
                </c:pt>
                <c:pt idx="2935">
                  <c:v>5.8699998855590803</c:v>
                </c:pt>
                <c:pt idx="2936">
                  <c:v>5.8699998855590803</c:v>
                </c:pt>
                <c:pt idx="2937">
                  <c:v>5.8699998855590803</c:v>
                </c:pt>
                <c:pt idx="2938">
                  <c:v>5.8699998855590803</c:v>
                </c:pt>
                <c:pt idx="2939">
                  <c:v>5.8699998855590803</c:v>
                </c:pt>
                <c:pt idx="2940">
                  <c:v>5.8699998855590803</c:v>
                </c:pt>
                <c:pt idx="2941">
                  <c:v>5.8699998855590803</c:v>
                </c:pt>
                <c:pt idx="2942">
                  <c:v>5.8699998855590803</c:v>
                </c:pt>
                <c:pt idx="2943">
                  <c:v>5.8699998855590803</c:v>
                </c:pt>
                <c:pt idx="2944">
                  <c:v>5.8699998855590803</c:v>
                </c:pt>
                <c:pt idx="2945">
                  <c:v>5.8699998855590803</c:v>
                </c:pt>
                <c:pt idx="2946">
                  <c:v>5.8699998855590803</c:v>
                </c:pt>
                <c:pt idx="2947">
                  <c:v>5.8699998855590803</c:v>
                </c:pt>
                <c:pt idx="2948">
                  <c:v>5.8699998855590803</c:v>
                </c:pt>
                <c:pt idx="2949">
                  <c:v>5.8699998855590803</c:v>
                </c:pt>
                <c:pt idx="2950">
                  <c:v>5.8699998855590803</c:v>
                </c:pt>
                <c:pt idx="2951">
                  <c:v>5.8699998855590803</c:v>
                </c:pt>
                <c:pt idx="2952">
                  <c:v>5.8699998855590803</c:v>
                </c:pt>
                <c:pt idx="2953">
                  <c:v>5.8699998855590803</c:v>
                </c:pt>
                <c:pt idx="2954">
                  <c:v>5.8699998855590803</c:v>
                </c:pt>
                <c:pt idx="2955">
                  <c:v>5.8699998855590803</c:v>
                </c:pt>
                <c:pt idx="2956">
                  <c:v>5.8699998855590803</c:v>
                </c:pt>
                <c:pt idx="2957">
                  <c:v>5.8699998855590803</c:v>
                </c:pt>
                <c:pt idx="2958">
                  <c:v>5.8699998855590803</c:v>
                </c:pt>
                <c:pt idx="2959">
                  <c:v>5.8699998855590803</c:v>
                </c:pt>
                <c:pt idx="2960">
                  <c:v>5.8699998855590803</c:v>
                </c:pt>
                <c:pt idx="2961">
                  <c:v>5.8699998855590803</c:v>
                </c:pt>
                <c:pt idx="2962">
                  <c:v>5.8699998855590803</c:v>
                </c:pt>
                <c:pt idx="2963">
                  <c:v>5.8699998855590803</c:v>
                </c:pt>
                <c:pt idx="2964">
                  <c:v>5.8699998855590803</c:v>
                </c:pt>
                <c:pt idx="2965">
                  <c:v>5.8699998855590803</c:v>
                </c:pt>
                <c:pt idx="2966">
                  <c:v>5.8699998855590803</c:v>
                </c:pt>
                <c:pt idx="2967">
                  <c:v>5.8699998855590803</c:v>
                </c:pt>
                <c:pt idx="2968">
                  <c:v>5.8699998855590803</c:v>
                </c:pt>
                <c:pt idx="2969">
                  <c:v>5.8699998855590803</c:v>
                </c:pt>
                <c:pt idx="2970">
                  <c:v>5.8699998855590803</c:v>
                </c:pt>
                <c:pt idx="2971">
                  <c:v>5.8699998855590803</c:v>
                </c:pt>
                <c:pt idx="2972">
                  <c:v>5.8699998855590803</c:v>
                </c:pt>
                <c:pt idx="2973">
                  <c:v>5.8699998855590803</c:v>
                </c:pt>
                <c:pt idx="2974">
                  <c:v>5.8699998855590803</c:v>
                </c:pt>
                <c:pt idx="2975">
                  <c:v>5.8699998855590803</c:v>
                </c:pt>
                <c:pt idx="2976">
                  <c:v>5.8699998855590803</c:v>
                </c:pt>
                <c:pt idx="2977">
                  <c:v>5.8699998855590803</c:v>
                </c:pt>
                <c:pt idx="2978">
                  <c:v>5.8699998855590803</c:v>
                </c:pt>
                <c:pt idx="2979">
                  <c:v>5.8699998855590803</c:v>
                </c:pt>
                <c:pt idx="2980">
                  <c:v>5.8699998855590803</c:v>
                </c:pt>
                <c:pt idx="2981">
                  <c:v>5.8699998855590803</c:v>
                </c:pt>
                <c:pt idx="2982">
                  <c:v>5.8699998855590803</c:v>
                </c:pt>
                <c:pt idx="2983">
                  <c:v>5.8699998855590803</c:v>
                </c:pt>
                <c:pt idx="2984">
                  <c:v>5.8699998855590803</c:v>
                </c:pt>
                <c:pt idx="2985">
                  <c:v>5.8699998855590803</c:v>
                </c:pt>
                <c:pt idx="2986">
                  <c:v>5.8699998855590803</c:v>
                </c:pt>
                <c:pt idx="2987">
                  <c:v>5.8699998855590803</c:v>
                </c:pt>
                <c:pt idx="2988">
                  <c:v>5.8699998855590803</c:v>
                </c:pt>
                <c:pt idx="2989">
                  <c:v>5.8699998855590803</c:v>
                </c:pt>
                <c:pt idx="2990">
                  <c:v>5.8699998855590803</c:v>
                </c:pt>
                <c:pt idx="2991">
                  <c:v>5.8699998855590803</c:v>
                </c:pt>
                <c:pt idx="2992">
                  <c:v>5.8699998855590803</c:v>
                </c:pt>
                <c:pt idx="2993">
                  <c:v>5.8699998855590803</c:v>
                </c:pt>
                <c:pt idx="2994">
                  <c:v>5.8699998855590803</c:v>
                </c:pt>
                <c:pt idx="2995">
                  <c:v>5.8699998855590803</c:v>
                </c:pt>
                <c:pt idx="2996">
                  <c:v>5.8699998855590803</c:v>
                </c:pt>
                <c:pt idx="2997">
                  <c:v>5.8699998855590803</c:v>
                </c:pt>
                <c:pt idx="2998">
                  <c:v>5.8699998855590803</c:v>
                </c:pt>
                <c:pt idx="2999">
                  <c:v>5.8699998855590803</c:v>
                </c:pt>
                <c:pt idx="3000">
                  <c:v>5.8699998855590803</c:v>
                </c:pt>
                <c:pt idx="3001">
                  <c:v>5.8699998855590803</c:v>
                </c:pt>
                <c:pt idx="3002">
                  <c:v>5.8699998855590803</c:v>
                </c:pt>
                <c:pt idx="3003">
                  <c:v>5.8699998855590803</c:v>
                </c:pt>
                <c:pt idx="3004">
                  <c:v>5.8699998855590803</c:v>
                </c:pt>
                <c:pt idx="3005">
                  <c:v>5.8699998855590803</c:v>
                </c:pt>
                <c:pt idx="3006">
                  <c:v>5.8699998855590803</c:v>
                </c:pt>
                <c:pt idx="3007">
                  <c:v>5.8699998855590803</c:v>
                </c:pt>
                <c:pt idx="3008">
                  <c:v>5.8699998855590803</c:v>
                </c:pt>
                <c:pt idx="3009">
                  <c:v>5.8699998855590803</c:v>
                </c:pt>
                <c:pt idx="3010">
                  <c:v>5.8699998855590803</c:v>
                </c:pt>
                <c:pt idx="3011">
                  <c:v>5.8699998855590803</c:v>
                </c:pt>
                <c:pt idx="3012">
                  <c:v>5.8699998855590803</c:v>
                </c:pt>
                <c:pt idx="3013">
                  <c:v>5.8699998855590803</c:v>
                </c:pt>
                <c:pt idx="3014">
                  <c:v>5.8699998855590803</c:v>
                </c:pt>
                <c:pt idx="3015">
                  <c:v>5.8699998855590803</c:v>
                </c:pt>
                <c:pt idx="3016">
                  <c:v>5.8699998855590803</c:v>
                </c:pt>
                <c:pt idx="3017">
                  <c:v>5.8699998855590803</c:v>
                </c:pt>
                <c:pt idx="3018">
                  <c:v>5.8699998855590803</c:v>
                </c:pt>
                <c:pt idx="3019">
                  <c:v>5.8699998855590803</c:v>
                </c:pt>
                <c:pt idx="3020">
                  <c:v>5.8699998855590803</c:v>
                </c:pt>
                <c:pt idx="3021">
                  <c:v>5.8699998855590803</c:v>
                </c:pt>
                <c:pt idx="3022">
                  <c:v>5.8699998855590803</c:v>
                </c:pt>
                <c:pt idx="3023">
                  <c:v>5.8699998855590803</c:v>
                </c:pt>
                <c:pt idx="3024">
                  <c:v>5.8699998855590803</c:v>
                </c:pt>
                <c:pt idx="3025">
                  <c:v>5.8699998855590803</c:v>
                </c:pt>
                <c:pt idx="3026">
                  <c:v>5.8699998855590803</c:v>
                </c:pt>
                <c:pt idx="3027">
                  <c:v>5.8699998855590803</c:v>
                </c:pt>
                <c:pt idx="3028">
                  <c:v>5.8699998855590803</c:v>
                </c:pt>
                <c:pt idx="3029">
                  <c:v>5.8699998855590803</c:v>
                </c:pt>
                <c:pt idx="3030">
                  <c:v>5.8699998855590803</c:v>
                </c:pt>
                <c:pt idx="3031">
                  <c:v>5.8699998855590803</c:v>
                </c:pt>
                <c:pt idx="3032">
                  <c:v>5.8699998855590803</c:v>
                </c:pt>
                <c:pt idx="3033">
                  <c:v>5.8699998855590803</c:v>
                </c:pt>
                <c:pt idx="3034">
                  <c:v>5.8699998855590803</c:v>
                </c:pt>
                <c:pt idx="3035">
                  <c:v>5.8699998855590803</c:v>
                </c:pt>
                <c:pt idx="3036">
                  <c:v>5.8699998855590803</c:v>
                </c:pt>
                <c:pt idx="3037">
                  <c:v>5.8699998855590803</c:v>
                </c:pt>
                <c:pt idx="3038">
                  <c:v>5.8699998855590803</c:v>
                </c:pt>
                <c:pt idx="3039">
                  <c:v>5.8699998855590803</c:v>
                </c:pt>
                <c:pt idx="3040">
                  <c:v>5.8699998855590803</c:v>
                </c:pt>
                <c:pt idx="3041">
                  <c:v>5.8699998855590803</c:v>
                </c:pt>
                <c:pt idx="3042">
                  <c:v>5.8699998855590803</c:v>
                </c:pt>
                <c:pt idx="3043">
                  <c:v>5.8699998855590803</c:v>
                </c:pt>
                <c:pt idx="3044">
                  <c:v>5.8699998855590803</c:v>
                </c:pt>
                <c:pt idx="3045">
                  <c:v>5.8699998855590803</c:v>
                </c:pt>
                <c:pt idx="3046">
                  <c:v>5.8699998855590803</c:v>
                </c:pt>
                <c:pt idx="3047">
                  <c:v>5.8699998855590803</c:v>
                </c:pt>
                <c:pt idx="3048">
                  <c:v>5.8699998855590803</c:v>
                </c:pt>
                <c:pt idx="3049">
                  <c:v>5.8699998855590803</c:v>
                </c:pt>
                <c:pt idx="3050">
                  <c:v>5.8699998855590803</c:v>
                </c:pt>
                <c:pt idx="3051">
                  <c:v>5.8699998855590803</c:v>
                </c:pt>
                <c:pt idx="3052">
                  <c:v>5.8699998855590803</c:v>
                </c:pt>
                <c:pt idx="3053">
                  <c:v>5.8499999046325604</c:v>
                </c:pt>
                <c:pt idx="3054">
                  <c:v>5.8499999046325604</c:v>
                </c:pt>
                <c:pt idx="3055">
                  <c:v>5.8499999046325604</c:v>
                </c:pt>
                <c:pt idx="3056">
                  <c:v>5.8699998855590803</c:v>
                </c:pt>
                <c:pt idx="3057">
                  <c:v>5.8699998855590803</c:v>
                </c:pt>
                <c:pt idx="3058">
                  <c:v>5.8699998855590803</c:v>
                </c:pt>
                <c:pt idx="3059">
                  <c:v>5.8699998855590803</c:v>
                </c:pt>
                <c:pt idx="3060">
                  <c:v>5.8699998855590803</c:v>
                </c:pt>
                <c:pt idx="3061">
                  <c:v>5.8699998855590803</c:v>
                </c:pt>
                <c:pt idx="3062">
                  <c:v>5.8699998855590803</c:v>
                </c:pt>
                <c:pt idx="3063">
                  <c:v>5.8699998855590803</c:v>
                </c:pt>
                <c:pt idx="3064">
                  <c:v>5.8699998855590803</c:v>
                </c:pt>
                <c:pt idx="3065">
                  <c:v>5.8699998855590803</c:v>
                </c:pt>
                <c:pt idx="3066">
                  <c:v>5.8699998855590803</c:v>
                </c:pt>
                <c:pt idx="3067">
                  <c:v>5.8699998855590803</c:v>
                </c:pt>
                <c:pt idx="3068">
                  <c:v>5.8699998855590803</c:v>
                </c:pt>
                <c:pt idx="3069">
                  <c:v>5.8699998855590803</c:v>
                </c:pt>
                <c:pt idx="3070">
                  <c:v>5.8699998855590803</c:v>
                </c:pt>
                <c:pt idx="3071">
                  <c:v>5.8699998855590803</c:v>
                </c:pt>
                <c:pt idx="3072">
                  <c:v>5.8699998855590803</c:v>
                </c:pt>
                <c:pt idx="3073">
                  <c:v>5.8699998855590803</c:v>
                </c:pt>
                <c:pt idx="3074">
                  <c:v>5.8699998855590803</c:v>
                </c:pt>
                <c:pt idx="3075">
                  <c:v>5.8699998855590803</c:v>
                </c:pt>
                <c:pt idx="3076">
                  <c:v>5.8699998855590803</c:v>
                </c:pt>
                <c:pt idx="3077">
                  <c:v>5.8699998855590803</c:v>
                </c:pt>
                <c:pt idx="3078">
                  <c:v>5.8699998855590803</c:v>
                </c:pt>
                <c:pt idx="3079">
                  <c:v>5.8699998855590803</c:v>
                </c:pt>
                <c:pt idx="3080">
                  <c:v>5.8699998855590803</c:v>
                </c:pt>
                <c:pt idx="3081">
                  <c:v>5.8699998855590803</c:v>
                </c:pt>
                <c:pt idx="3082">
                  <c:v>5.8699998855590803</c:v>
                </c:pt>
                <c:pt idx="3083">
                  <c:v>5.8699998855590803</c:v>
                </c:pt>
                <c:pt idx="3084">
                  <c:v>5.8699998855590803</c:v>
                </c:pt>
                <c:pt idx="3085">
                  <c:v>5.8699998855590803</c:v>
                </c:pt>
                <c:pt idx="3086">
                  <c:v>5.8699998855590803</c:v>
                </c:pt>
                <c:pt idx="3087">
                  <c:v>5.8699998855590803</c:v>
                </c:pt>
                <c:pt idx="3088">
                  <c:v>5.8699998855590803</c:v>
                </c:pt>
                <c:pt idx="3089">
                  <c:v>5.8699998855590803</c:v>
                </c:pt>
                <c:pt idx="3090">
                  <c:v>5.8699998855590803</c:v>
                </c:pt>
                <c:pt idx="3091">
                  <c:v>5.8699998855590803</c:v>
                </c:pt>
                <c:pt idx="3092">
                  <c:v>5.8699998855590803</c:v>
                </c:pt>
                <c:pt idx="3093">
                  <c:v>5.8699998855590803</c:v>
                </c:pt>
                <c:pt idx="3094">
                  <c:v>5.8699998855590803</c:v>
                </c:pt>
                <c:pt idx="3095">
                  <c:v>5.8699998855590803</c:v>
                </c:pt>
                <c:pt idx="3096">
                  <c:v>5.8699998855590803</c:v>
                </c:pt>
                <c:pt idx="3097">
                  <c:v>5.8699998855590803</c:v>
                </c:pt>
                <c:pt idx="3098">
                  <c:v>5.8699998855590803</c:v>
                </c:pt>
                <c:pt idx="3099">
                  <c:v>5.8699998855590803</c:v>
                </c:pt>
                <c:pt idx="3100">
                  <c:v>5.8699998855590803</c:v>
                </c:pt>
                <c:pt idx="3101">
                  <c:v>5.8699998855590803</c:v>
                </c:pt>
                <c:pt idx="3102">
                  <c:v>5.8699998855590803</c:v>
                </c:pt>
                <c:pt idx="3103">
                  <c:v>5.8699998855590803</c:v>
                </c:pt>
                <c:pt idx="3104">
                  <c:v>5.8699998855590803</c:v>
                </c:pt>
                <c:pt idx="3105">
                  <c:v>5.8699998855590803</c:v>
                </c:pt>
                <c:pt idx="3106">
                  <c:v>5.8699998855590803</c:v>
                </c:pt>
                <c:pt idx="3107">
                  <c:v>5.8699998855590803</c:v>
                </c:pt>
                <c:pt idx="3108">
                  <c:v>5.8699998855590803</c:v>
                </c:pt>
                <c:pt idx="3109">
                  <c:v>5.8699998855590803</c:v>
                </c:pt>
                <c:pt idx="3110">
                  <c:v>5.8699998855590803</c:v>
                </c:pt>
                <c:pt idx="3111">
                  <c:v>5.8699998855590803</c:v>
                </c:pt>
                <c:pt idx="3112">
                  <c:v>5.8699998855590803</c:v>
                </c:pt>
                <c:pt idx="3113">
                  <c:v>5.8699998855590803</c:v>
                </c:pt>
                <c:pt idx="3114">
                  <c:v>5.8699998855590803</c:v>
                </c:pt>
                <c:pt idx="3115">
                  <c:v>5.8699998855590803</c:v>
                </c:pt>
                <c:pt idx="3116">
                  <c:v>5.8699998855590803</c:v>
                </c:pt>
                <c:pt idx="3117">
                  <c:v>5.8699998855590803</c:v>
                </c:pt>
                <c:pt idx="3118">
                  <c:v>5.8699998855590803</c:v>
                </c:pt>
                <c:pt idx="3119">
                  <c:v>5.8699998855590803</c:v>
                </c:pt>
                <c:pt idx="3120">
                  <c:v>5.8699998855590803</c:v>
                </c:pt>
                <c:pt idx="3121">
                  <c:v>5.8699998855590803</c:v>
                </c:pt>
                <c:pt idx="3122">
                  <c:v>5.8699998855590803</c:v>
                </c:pt>
                <c:pt idx="3123">
                  <c:v>5.8699998855590803</c:v>
                </c:pt>
                <c:pt idx="3124">
                  <c:v>5.8699998855590803</c:v>
                </c:pt>
                <c:pt idx="3125">
                  <c:v>5.8699998855590803</c:v>
                </c:pt>
                <c:pt idx="3126">
                  <c:v>5.8699998855590803</c:v>
                </c:pt>
                <c:pt idx="3127">
                  <c:v>5.8699998855590803</c:v>
                </c:pt>
                <c:pt idx="3128">
                  <c:v>5.8699998855590803</c:v>
                </c:pt>
                <c:pt idx="3129">
                  <c:v>5.8699998855590803</c:v>
                </c:pt>
                <c:pt idx="3130">
                  <c:v>5.8699998855590803</c:v>
                </c:pt>
                <c:pt idx="3131">
                  <c:v>5.8699998855590803</c:v>
                </c:pt>
                <c:pt idx="3132">
                  <c:v>5.8699998855590803</c:v>
                </c:pt>
                <c:pt idx="3133">
                  <c:v>5.8699998855590803</c:v>
                </c:pt>
                <c:pt idx="3134">
                  <c:v>5.8699998855590803</c:v>
                </c:pt>
                <c:pt idx="3135">
                  <c:v>5.8699998855590803</c:v>
                </c:pt>
                <c:pt idx="3136">
                  <c:v>5.8699998855590803</c:v>
                </c:pt>
                <c:pt idx="3137">
                  <c:v>5.8699998855590803</c:v>
                </c:pt>
                <c:pt idx="3138">
                  <c:v>5.8699998855590803</c:v>
                </c:pt>
                <c:pt idx="3139">
                  <c:v>5.8699998855590803</c:v>
                </c:pt>
                <c:pt idx="3140">
                  <c:v>5.8699998855590803</c:v>
                </c:pt>
                <c:pt idx="3141">
                  <c:v>5.8699998855590803</c:v>
                </c:pt>
                <c:pt idx="3142">
                  <c:v>5.8699998855590803</c:v>
                </c:pt>
                <c:pt idx="3143">
                  <c:v>5.8699998855590803</c:v>
                </c:pt>
                <c:pt idx="3144">
                  <c:v>5.8699998855590803</c:v>
                </c:pt>
                <c:pt idx="3145">
                  <c:v>5.8699998855590803</c:v>
                </c:pt>
                <c:pt idx="3146">
                  <c:v>5.8699998855590803</c:v>
                </c:pt>
                <c:pt idx="3147">
                  <c:v>5.8699998855590803</c:v>
                </c:pt>
                <c:pt idx="3148">
                  <c:v>5.8699998855590803</c:v>
                </c:pt>
                <c:pt idx="3149">
                  <c:v>5.9000000953674299</c:v>
                </c:pt>
                <c:pt idx="3150">
                  <c:v>5.9000000953674299</c:v>
                </c:pt>
                <c:pt idx="3151">
                  <c:v>5.9000000953674299</c:v>
                </c:pt>
                <c:pt idx="3152">
                  <c:v>5.8699998855590803</c:v>
                </c:pt>
                <c:pt idx="3153">
                  <c:v>5.8699998855590803</c:v>
                </c:pt>
                <c:pt idx="3154">
                  <c:v>5.8699998855590803</c:v>
                </c:pt>
                <c:pt idx="3155">
                  <c:v>5.8699998855590803</c:v>
                </c:pt>
                <c:pt idx="3156">
                  <c:v>5.8699998855590803</c:v>
                </c:pt>
                <c:pt idx="3157">
                  <c:v>5.8699998855590803</c:v>
                </c:pt>
                <c:pt idx="3158">
                  <c:v>5.8699998855590803</c:v>
                </c:pt>
                <c:pt idx="3159">
                  <c:v>5.8699998855590803</c:v>
                </c:pt>
                <c:pt idx="3160">
                  <c:v>5.8699998855590803</c:v>
                </c:pt>
                <c:pt idx="3161">
                  <c:v>5.8699998855590803</c:v>
                </c:pt>
                <c:pt idx="3162">
                  <c:v>5.8699998855590803</c:v>
                </c:pt>
                <c:pt idx="3163">
                  <c:v>5.8699998855590803</c:v>
                </c:pt>
                <c:pt idx="3164">
                  <c:v>5.8699998855590803</c:v>
                </c:pt>
                <c:pt idx="3165">
                  <c:v>5.8699998855590803</c:v>
                </c:pt>
                <c:pt idx="3166">
                  <c:v>5.8699998855590803</c:v>
                </c:pt>
                <c:pt idx="3167">
                  <c:v>5.8699998855590803</c:v>
                </c:pt>
                <c:pt idx="3168">
                  <c:v>5.8699998855590803</c:v>
                </c:pt>
                <c:pt idx="3169">
                  <c:v>5.8699998855590803</c:v>
                </c:pt>
                <c:pt idx="3170">
                  <c:v>5.8699998855590803</c:v>
                </c:pt>
                <c:pt idx="3171">
                  <c:v>5.8699998855590803</c:v>
                </c:pt>
                <c:pt idx="3172">
                  <c:v>5.8699998855590803</c:v>
                </c:pt>
                <c:pt idx="3173">
                  <c:v>5.8699998855590803</c:v>
                </c:pt>
                <c:pt idx="3174">
                  <c:v>5.8699998855590803</c:v>
                </c:pt>
                <c:pt idx="3175">
                  <c:v>5.8699998855590803</c:v>
                </c:pt>
                <c:pt idx="3176">
                  <c:v>5.8699998855590803</c:v>
                </c:pt>
                <c:pt idx="3177">
                  <c:v>5.8699998855590803</c:v>
                </c:pt>
                <c:pt idx="3178">
                  <c:v>5.8699998855590803</c:v>
                </c:pt>
                <c:pt idx="3179">
                  <c:v>5.8699998855590803</c:v>
                </c:pt>
                <c:pt idx="3180">
                  <c:v>5.8699998855590803</c:v>
                </c:pt>
                <c:pt idx="3181">
                  <c:v>5.8699998855590803</c:v>
                </c:pt>
                <c:pt idx="3182">
                  <c:v>5.8699998855590803</c:v>
                </c:pt>
                <c:pt idx="3183">
                  <c:v>5.8699998855590803</c:v>
                </c:pt>
                <c:pt idx="3184">
                  <c:v>5.8699998855590803</c:v>
                </c:pt>
                <c:pt idx="3185">
                  <c:v>5.8699998855590803</c:v>
                </c:pt>
                <c:pt idx="3186">
                  <c:v>5.8699998855590803</c:v>
                </c:pt>
                <c:pt idx="3187">
                  <c:v>5.8699998855590803</c:v>
                </c:pt>
                <c:pt idx="3188">
                  <c:v>5.8699998855590803</c:v>
                </c:pt>
                <c:pt idx="3189">
                  <c:v>5.8699998855590803</c:v>
                </c:pt>
                <c:pt idx="3190">
                  <c:v>5.8699998855590803</c:v>
                </c:pt>
                <c:pt idx="3191">
                  <c:v>5.8699998855590803</c:v>
                </c:pt>
                <c:pt idx="3192">
                  <c:v>5.8699998855590803</c:v>
                </c:pt>
                <c:pt idx="3193">
                  <c:v>5.8699998855590803</c:v>
                </c:pt>
                <c:pt idx="3194">
                  <c:v>5.8699998855590803</c:v>
                </c:pt>
                <c:pt idx="3195">
                  <c:v>5.8699998855590803</c:v>
                </c:pt>
                <c:pt idx="3196">
                  <c:v>5.9000000953674299</c:v>
                </c:pt>
                <c:pt idx="3197">
                  <c:v>5.9000000953674299</c:v>
                </c:pt>
                <c:pt idx="3198">
                  <c:v>5.9000000953674299</c:v>
                </c:pt>
                <c:pt idx="3199">
                  <c:v>5.9000000953674299</c:v>
                </c:pt>
                <c:pt idx="3200">
                  <c:v>5.9000000953674299</c:v>
                </c:pt>
                <c:pt idx="3201">
                  <c:v>5.9000000953674299</c:v>
                </c:pt>
                <c:pt idx="3202">
                  <c:v>5.8699998855590803</c:v>
                </c:pt>
                <c:pt idx="3203">
                  <c:v>5.8699998855590803</c:v>
                </c:pt>
                <c:pt idx="3204">
                  <c:v>5.8699998855590803</c:v>
                </c:pt>
                <c:pt idx="3205">
                  <c:v>5.8699998855590803</c:v>
                </c:pt>
                <c:pt idx="3206">
                  <c:v>5.8699998855590803</c:v>
                </c:pt>
                <c:pt idx="3207">
                  <c:v>5.8699998855590803</c:v>
                </c:pt>
                <c:pt idx="3208">
                  <c:v>5.8699998855590803</c:v>
                </c:pt>
                <c:pt idx="3209">
                  <c:v>5.8699998855590803</c:v>
                </c:pt>
                <c:pt idx="3210">
                  <c:v>5.8699998855590803</c:v>
                </c:pt>
                <c:pt idx="3211">
                  <c:v>5.8699998855590803</c:v>
                </c:pt>
                <c:pt idx="3212">
                  <c:v>5.8699998855590803</c:v>
                </c:pt>
                <c:pt idx="3213">
                  <c:v>5.8699998855590803</c:v>
                </c:pt>
                <c:pt idx="3214">
                  <c:v>5.8699998855590803</c:v>
                </c:pt>
                <c:pt idx="3215">
                  <c:v>5.8699998855590803</c:v>
                </c:pt>
                <c:pt idx="3216">
                  <c:v>5.8699998855590803</c:v>
                </c:pt>
                <c:pt idx="3217">
                  <c:v>5.8699998855590803</c:v>
                </c:pt>
                <c:pt idx="3218">
                  <c:v>5.8699998855590803</c:v>
                </c:pt>
                <c:pt idx="3219">
                  <c:v>5.8699998855590803</c:v>
                </c:pt>
                <c:pt idx="3220">
                  <c:v>5.8699998855590803</c:v>
                </c:pt>
                <c:pt idx="3221">
                  <c:v>5.8699998855590803</c:v>
                </c:pt>
                <c:pt idx="3222">
                  <c:v>5.8699998855590803</c:v>
                </c:pt>
                <c:pt idx="3223">
                  <c:v>5.8699998855590803</c:v>
                </c:pt>
                <c:pt idx="3224">
                  <c:v>5.8699998855590803</c:v>
                </c:pt>
                <c:pt idx="3225">
                  <c:v>5.8699998855590803</c:v>
                </c:pt>
                <c:pt idx="3226">
                  <c:v>5.8699998855590803</c:v>
                </c:pt>
                <c:pt idx="3227">
                  <c:v>5.8699998855590803</c:v>
                </c:pt>
                <c:pt idx="3228">
                  <c:v>5.8699998855590803</c:v>
                </c:pt>
                <c:pt idx="3229">
                  <c:v>5.9000000953674299</c:v>
                </c:pt>
                <c:pt idx="3230">
                  <c:v>5.9000000953674299</c:v>
                </c:pt>
                <c:pt idx="3231">
                  <c:v>5.9000000953674299</c:v>
                </c:pt>
                <c:pt idx="3232">
                  <c:v>5.8699998855590803</c:v>
                </c:pt>
                <c:pt idx="3233">
                  <c:v>5.8699998855590803</c:v>
                </c:pt>
                <c:pt idx="3234">
                  <c:v>5.8699998855590803</c:v>
                </c:pt>
                <c:pt idx="3235">
                  <c:v>5.9000000953674299</c:v>
                </c:pt>
                <c:pt idx="3236">
                  <c:v>5.9000000953674299</c:v>
                </c:pt>
                <c:pt idx="3237">
                  <c:v>5.9000000953674299</c:v>
                </c:pt>
                <c:pt idx="3238">
                  <c:v>5.9000000953674299</c:v>
                </c:pt>
                <c:pt idx="3239">
                  <c:v>5.9000000953674299</c:v>
                </c:pt>
                <c:pt idx="3240">
                  <c:v>5.9000000953674299</c:v>
                </c:pt>
                <c:pt idx="3241">
                  <c:v>5.9000000953674299</c:v>
                </c:pt>
                <c:pt idx="3242">
                  <c:v>5.9000000953674299</c:v>
                </c:pt>
                <c:pt idx="3243">
                  <c:v>5.9000000953674299</c:v>
                </c:pt>
                <c:pt idx="3244">
                  <c:v>5.9000000953674299</c:v>
                </c:pt>
                <c:pt idx="3245">
                  <c:v>5.9000000953674299</c:v>
                </c:pt>
                <c:pt idx="3246">
                  <c:v>5.9000000953674299</c:v>
                </c:pt>
                <c:pt idx="3247">
                  <c:v>5.9000000953674299</c:v>
                </c:pt>
                <c:pt idx="3248">
                  <c:v>5.9000000953674299</c:v>
                </c:pt>
                <c:pt idx="3249">
                  <c:v>5.9000000953674299</c:v>
                </c:pt>
                <c:pt idx="3250">
                  <c:v>5.9000000953674299</c:v>
                </c:pt>
                <c:pt idx="3251">
                  <c:v>5.9000000953674299</c:v>
                </c:pt>
                <c:pt idx="3252">
                  <c:v>5.9000000953674299</c:v>
                </c:pt>
                <c:pt idx="3253">
                  <c:v>5.9000000953674299</c:v>
                </c:pt>
                <c:pt idx="3254">
                  <c:v>5.9000000953674299</c:v>
                </c:pt>
                <c:pt idx="3255">
                  <c:v>5.9000000953674299</c:v>
                </c:pt>
                <c:pt idx="3256">
                  <c:v>5.9000000953674299</c:v>
                </c:pt>
                <c:pt idx="3257">
                  <c:v>5.9000000953674299</c:v>
                </c:pt>
                <c:pt idx="3258">
                  <c:v>5.9000000953674299</c:v>
                </c:pt>
                <c:pt idx="3259">
                  <c:v>5.9000000953674299</c:v>
                </c:pt>
                <c:pt idx="3260">
                  <c:v>5.9000000953674299</c:v>
                </c:pt>
                <c:pt idx="3261">
                  <c:v>5.9000000953674299</c:v>
                </c:pt>
                <c:pt idx="3262">
                  <c:v>5.9000000953674299</c:v>
                </c:pt>
                <c:pt idx="3263">
                  <c:v>5.9000000953674299</c:v>
                </c:pt>
                <c:pt idx="3264">
                  <c:v>5.9000000953674299</c:v>
                </c:pt>
                <c:pt idx="3265">
                  <c:v>5.9000000953674299</c:v>
                </c:pt>
                <c:pt idx="3266">
                  <c:v>5.9000000953674299</c:v>
                </c:pt>
                <c:pt idx="3267">
                  <c:v>5.9000000953674299</c:v>
                </c:pt>
                <c:pt idx="3268">
                  <c:v>5.9000000953674299</c:v>
                </c:pt>
                <c:pt idx="3269">
                  <c:v>5.9000000953674299</c:v>
                </c:pt>
                <c:pt idx="3270">
                  <c:v>5.9000000953674299</c:v>
                </c:pt>
                <c:pt idx="3271">
                  <c:v>5.9000000953674299</c:v>
                </c:pt>
                <c:pt idx="3272">
                  <c:v>5.9000000953674299</c:v>
                </c:pt>
                <c:pt idx="3273">
                  <c:v>5.9000000953674299</c:v>
                </c:pt>
                <c:pt idx="3274">
                  <c:v>5.9000000953674299</c:v>
                </c:pt>
                <c:pt idx="3275">
                  <c:v>5.9000000953674299</c:v>
                </c:pt>
                <c:pt idx="3276">
                  <c:v>5.8699998855590803</c:v>
                </c:pt>
                <c:pt idx="3277">
                  <c:v>5.8699998855590803</c:v>
                </c:pt>
                <c:pt idx="3278">
                  <c:v>5.8699998855590803</c:v>
                </c:pt>
                <c:pt idx="3279">
                  <c:v>5.9000000953674299</c:v>
                </c:pt>
                <c:pt idx="3280">
                  <c:v>5.9000000953674299</c:v>
                </c:pt>
                <c:pt idx="3281">
                  <c:v>5.9000000953674299</c:v>
                </c:pt>
                <c:pt idx="3282">
                  <c:v>5.8699998855590803</c:v>
                </c:pt>
                <c:pt idx="3283">
                  <c:v>5.8699998855590803</c:v>
                </c:pt>
                <c:pt idx="3284">
                  <c:v>5.8699998855590803</c:v>
                </c:pt>
                <c:pt idx="3285">
                  <c:v>5.8699998855590803</c:v>
                </c:pt>
                <c:pt idx="3286">
                  <c:v>5.8699998855590803</c:v>
                </c:pt>
                <c:pt idx="3287">
                  <c:v>5.8699998855590803</c:v>
                </c:pt>
                <c:pt idx="3288">
                  <c:v>5.8699998855590803</c:v>
                </c:pt>
                <c:pt idx="3289">
                  <c:v>5.8699998855590803</c:v>
                </c:pt>
                <c:pt idx="3290">
                  <c:v>5.8699998855590803</c:v>
                </c:pt>
                <c:pt idx="3291">
                  <c:v>5.8699998855590803</c:v>
                </c:pt>
                <c:pt idx="3292">
                  <c:v>5.8699998855590803</c:v>
                </c:pt>
                <c:pt idx="3293">
                  <c:v>5.8699998855590803</c:v>
                </c:pt>
                <c:pt idx="3294">
                  <c:v>5.8499999046325604</c:v>
                </c:pt>
                <c:pt idx="3295">
                  <c:v>5.8499999046325604</c:v>
                </c:pt>
                <c:pt idx="3296">
                  <c:v>5.8499999046325604</c:v>
                </c:pt>
                <c:pt idx="3297">
                  <c:v>5.8499999046325604</c:v>
                </c:pt>
                <c:pt idx="3298">
                  <c:v>5.8499999046325604</c:v>
                </c:pt>
                <c:pt idx="3299">
                  <c:v>5.8499999046325604</c:v>
                </c:pt>
                <c:pt idx="3300">
                  <c:v>5.8499999046325604</c:v>
                </c:pt>
                <c:pt idx="3301">
                  <c:v>5.8499999046325604</c:v>
                </c:pt>
                <c:pt idx="3302">
                  <c:v>5.8699998855590803</c:v>
                </c:pt>
                <c:pt idx="3303">
                  <c:v>5.8699998855590803</c:v>
                </c:pt>
                <c:pt idx="3304">
                  <c:v>5.8699998855590803</c:v>
                </c:pt>
                <c:pt idx="3305">
                  <c:v>5.8499999046325604</c:v>
                </c:pt>
                <c:pt idx="3306">
                  <c:v>5.8499999046325604</c:v>
                </c:pt>
                <c:pt idx="3307">
                  <c:v>5.8499999046325604</c:v>
                </c:pt>
                <c:pt idx="3308">
                  <c:v>5.8499999046325604</c:v>
                </c:pt>
                <c:pt idx="3309">
                  <c:v>5.8499999046325604</c:v>
                </c:pt>
                <c:pt idx="3310">
                  <c:v>5.8499999046325604</c:v>
                </c:pt>
                <c:pt idx="3311">
                  <c:v>5.8499999046325604</c:v>
                </c:pt>
                <c:pt idx="3312">
                  <c:v>5.8499999046325604</c:v>
                </c:pt>
                <c:pt idx="3313">
                  <c:v>5.8499999046325604</c:v>
                </c:pt>
                <c:pt idx="3314">
                  <c:v>5.8499999046325604</c:v>
                </c:pt>
                <c:pt idx="3315">
                  <c:v>5.8499999046325604</c:v>
                </c:pt>
                <c:pt idx="3316">
                  <c:v>5.8499999046325604</c:v>
                </c:pt>
                <c:pt idx="3317">
                  <c:v>5.8499999046325604</c:v>
                </c:pt>
                <c:pt idx="3318">
                  <c:v>5.8499999046325604</c:v>
                </c:pt>
                <c:pt idx="3319">
                  <c:v>5.8499999046325604</c:v>
                </c:pt>
                <c:pt idx="3320">
                  <c:v>5.8499999046325604</c:v>
                </c:pt>
                <c:pt idx="3321">
                  <c:v>5.8499999046325604</c:v>
                </c:pt>
                <c:pt idx="3322">
                  <c:v>5.8499999046325604</c:v>
                </c:pt>
                <c:pt idx="3323">
                  <c:v>5.8499999046325604</c:v>
                </c:pt>
                <c:pt idx="3324">
                  <c:v>5.8499999046325604</c:v>
                </c:pt>
                <c:pt idx="3325">
                  <c:v>5.8499999046325604</c:v>
                </c:pt>
                <c:pt idx="3326">
                  <c:v>5.8499999046325604</c:v>
                </c:pt>
                <c:pt idx="3327">
                  <c:v>5.8499999046325604</c:v>
                </c:pt>
                <c:pt idx="3328">
                  <c:v>5.8499999046325604</c:v>
                </c:pt>
                <c:pt idx="3329">
                  <c:v>5.8499999046325604</c:v>
                </c:pt>
                <c:pt idx="3330">
                  <c:v>5.8499999046325604</c:v>
                </c:pt>
                <c:pt idx="3331">
                  <c:v>5.8499999046325604</c:v>
                </c:pt>
                <c:pt idx="3332">
                  <c:v>5.8499999046325604</c:v>
                </c:pt>
                <c:pt idx="3333">
                  <c:v>5.8499999046325604</c:v>
                </c:pt>
                <c:pt idx="3334">
                  <c:v>5.8499999046325604</c:v>
                </c:pt>
                <c:pt idx="3335">
                  <c:v>5.8499999046325604</c:v>
                </c:pt>
                <c:pt idx="3336">
                  <c:v>5.8499999046325604</c:v>
                </c:pt>
                <c:pt idx="3337">
                  <c:v>5.8499999046325604</c:v>
                </c:pt>
                <c:pt idx="3338">
                  <c:v>5.8499999046325604</c:v>
                </c:pt>
                <c:pt idx="3339">
                  <c:v>5.8499999046325604</c:v>
                </c:pt>
                <c:pt idx="3340">
                  <c:v>5.8499999046325604</c:v>
                </c:pt>
                <c:pt idx="3341">
                  <c:v>5.8499999046325604</c:v>
                </c:pt>
                <c:pt idx="3342">
                  <c:v>5.8499999046325604</c:v>
                </c:pt>
                <c:pt idx="3343">
                  <c:v>5.8499999046325604</c:v>
                </c:pt>
                <c:pt idx="3344">
                  <c:v>5.8499999046325604</c:v>
                </c:pt>
                <c:pt idx="3345">
                  <c:v>5.8499999046325604</c:v>
                </c:pt>
                <c:pt idx="3346">
                  <c:v>5.8499999046325604</c:v>
                </c:pt>
                <c:pt idx="3347">
                  <c:v>5.8499999046325604</c:v>
                </c:pt>
                <c:pt idx="3348">
                  <c:v>5.8499999046325604</c:v>
                </c:pt>
                <c:pt idx="3349">
                  <c:v>5.8499999046325604</c:v>
                </c:pt>
                <c:pt idx="3350">
                  <c:v>5.8499999046325604</c:v>
                </c:pt>
                <c:pt idx="3351">
                  <c:v>5.8499999046325604</c:v>
                </c:pt>
                <c:pt idx="3352">
                  <c:v>5.8699998855590803</c:v>
                </c:pt>
                <c:pt idx="3353">
                  <c:v>5.8699998855590803</c:v>
                </c:pt>
                <c:pt idx="3354">
                  <c:v>5.8699998855590803</c:v>
                </c:pt>
                <c:pt idx="3355">
                  <c:v>5.8699998855590803</c:v>
                </c:pt>
                <c:pt idx="3356">
                  <c:v>5.8699998855590803</c:v>
                </c:pt>
                <c:pt idx="3357">
                  <c:v>5.8699998855590803</c:v>
                </c:pt>
                <c:pt idx="3358">
                  <c:v>5.8699998855590803</c:v>
                </c:pt>
                <c:pt idx="3359">
                  <c:v>5.8699998855590803</c:v>
                </c:pt>
                <c:pt idx="3360">
                  <c:v>5.8699998855590803</c:v>
                </c:pt>
                <c:pt idx="3361">
                  <c:v>5.8699998855590803</c:v>
                </c:pt>
                <c:pt idx="3362">
                  <c:v>5.8699998855590803</c:v>
                </c:pt>
                <c:pt idx="3363">
                  <c:v>5.8699998855590803</c:v>
                </c:pt>
                <c:pt idx="3364">
                  <c:v>5.8699998855590803</c:v>
                </c:pt>
                <c:pt idx="3365">
                  <c:v>5.8699998855590803</c:v>
                </c:pt>
                <c:pt idx="3366">
                  <c:v>5.8699998855590803</c:v>
                </c:pt>
                <c:pt idx="3367">
                  <c:v>5.8699998855590803</c:v>
                </c:pt>
                <c:pt idx="3368">
                  <c:v>5.8699998855590803</c:v>
                </c:pt>
                <c:pt idx="3369">
                  <c:v>5.8699998855590803</c:v>
                </c:pt>
                <c:pt idx="3370">
                  <c:v>5.8699998855590803</c:v>
                </c:pt>
                <c:pt idx="3371">
                  <c:v>5.8699998855590803</c:v>
                </c:pt>
                <c:pt idx="3372">
                  <c:v>5.8699998855590803</c:v>
                </c:pt>
                <c:pt idx="3373">
                  <c:v>5.8699998855590803</c:v>
                </c:pt>
                <c:pt idx="3374">
                  <c:v>5.8699998855590803</c:v>
                </c:pt>
                <c:pt idx="3375">
                  <c:v>5.8699998855590803</c:v>
                </c:pt>
                <c:pt idx="3376">
                  <c:v>5.8699998855590803</c:v>
                </c:pt>
                <c:pt idx="3377">
                  <c:v>5.8699998855590803</c:v>
                </c:pt>
                <c:pt idx="3378">
                  <c:v>5.8699998855590803</c:v>
                </c:pt>
                <c:pt idx="3379">
                  <c:v>5.8699998855590803</c:v>
                </c:pt>
                <c:pt idx="3380">
                  <c:v>5.8699998855590803</c:v>
                </c:pt>
                <c:pt idx="3381">
                  <c:v>5.8699998855590803</c:v>
                </c:pt>
                <c:pt idx="3382">
                  <c:v>5.8699998855590803</c:v>
                </c:pt>
                <c:pt idx="3383">
                  <c:v>5.8699998855590803</c:v>
                </c:pt>
                <c:pt idx="3384">
                  <c:v>5.8699998855590803</c:v>
                </c:pt>
                <c:pt idx="3385">
                  <c:v>5.8699998855590803</c:v>
                </c:pt>
                <c:pt idx="3386">
                  <c:v>5.8699998855590803</c:v>
                </c:pt>
                <c:pt idx="3387">
                  <c:v>5.8699998855590803</c:v>
                </c:pt>
                <c:pt idx="3388">
                  <c:v>5.8699998855590803</c:v>
                </c:pt>
                <c:pt idx="3389">
                  <c:v>5.8699998855590803</c:v>
                </c:pt>
                <c:pt idx="3390">
                  <c:v>5.8699998855590803</c:v>
                </c:pt>
                <c:pt idx="3391">
                  <c:v>5.8699998855590803</c:v>
                </c:pt>
                <c:pt idx="3392">
                  <c:v>5.8699998855590803</c:v>
                </c:pt>
                <c:pt idx="3393">
                  <c:v>5.8699998855590803</c:v>
                </c:pt>
                <c:pt idx="3394">
                  <c:v>5.8699998855590803</c:v>
                </c:pt>
                <c:pt idx="3395">
                  <c:v>5.8699998855590803</c:v>
                </c:pt>
                <c:pt idx="3396">
                  <c:v>5.8699998855590803</c:v>
                </c:pt>
                <c:pt idx="3397">
                  <c:v>5.8699998855590803</c:v>
                </c:pt>
                <c:pt idx="3398">
                  <c:v>5.8699998855590803</c:v>
                </c:pt>
                <c:pt idx="3399">
                  <c:v>5.8699998855590803</c:v>
                </c:pt>
                <c:pt idx="3400">
                  <c:v>5.8699998855590803</c:v>
                </c:pt>
                <c:pt idx="3401">
                  <c:v>5.8699998855590803</c:v>
                </c:pt>
                <c:pt idx="3402">
                  <c:v>5.8699998855590803</c:v>
                </c:pt>
                <c:pt idx="3403">
                  <c:v>5.8699998855590803</c:v>
                </c:pt>
                <c:pt idx="3404">
                  <c:v>5.8699998855590803</c:v>
                </c:pt>
                <c:pt idx="3405">
                  <c:v>5.8699998855590803</c:v>
                </c:pt>
                <c:pt idx="3406">
                  <c:v>5.8699998855590803</c:v>
                </c:pt>
                <c:pt idx="3407">
                  <c:v>5.8699998855590803</c:v>
                </c:pt>
                <c:pt idx="3408">
                  <c:v>5.8699998855590803</c:v>
                </c:pt>
                <c:pt idx="3409">
                  <c:v>5.8699998855590803</c:v>
                </c:pt>
                <c:pt idx="3410">
                  <c:v>5.8699998855590803</c:v>
                </c:pt>
                <c:pt idx="3411">
                  <c:v>5.8699998855590803</c:v>
                </c:pt>
                <c:pt idx="3412">
                  <c:v>5.8699998855590803</c:v>
                </c:pt>
                <c:pt idx="3413">
                  <c:v>5.8699998855590803</c:v>
                </c:pt>
                <c:pt idx="3414">
                  <c:v>5.8699998855590803</c:v>
                </c:pt>
                <c:pt idx="3415">
                  <c:v>5.8699998855590803</c:v>
                </c:pt>
                <c:pt idx="3416">
                  <c:v>5.8699998855590803</c:v>
                </c:pt>
                <c:pt idx="3417">
                  <c:v>5.8699998855590803</c:v>
                </c:pt>
                <c:pt idx="3418">
                  <c:v>5.8699998855590803</c:v>
                </c:pt>
                <c:pt idx="3419">
                  <c:v>5.8699998855590803</c:v>
                </c:pt>
                <c:pt idx="3420">
                  <c:v>5.8699998855590803</c:v>
                </c:pt>
                <c:pt idx="3421">
                  <c:v>5.8699998855590803</c:v>
                </c:pt>
                <c:pt idx="3422">
                  <c:v>5.8699998855590803</c:v>
                </c:pt>
                <c:pt idx="3423">
                  <c:v>5.8699998855590803</c:v>
                </c:pt>
                <c:pt idx="3424">
                  <c:v>5.8699998855590803</c:v>
                </c:pt>
                <c:pt idx="3425">
                  <c:v>5.8699998855590803</c:v>
                </c:pt>
                <c:pt idx="3426">
                  <c:v>5.8699998855590803</c:v>
                </c:pt>
                <c:pt idx="3427">
                  <c:v>5.8699998855590803</c:v>
                </c:pt>
                <c:pt idx="3428">
                  <c:v>5.8699998855590803</c:v>
                </c:pt>
                <c:pt idx="3429">
                  <c:v>5.8699998855590803</c:v>
                </c:pt>
                <c:pt idx="3430">
                  <c:v>5.8699998855590803</c:v>
                </c:pt>
                <c:pt idx="3431">
                  <c:v>5.8699998855590803</c:v>
                </c:pt>
                <c:pt idx="3432">
                  <c:v>5.8699998855590803</c:v>
                </c:pt>
                <c:pt idx="3433">
                  <c:v>5.8699998855590803</c:v>
                </c:pt>
                <c:pt idx="3434">
                  <c:v>5.8699998855590803</c:v>
                </c:pt>
                <c:pt idx="3435">
                  <c:v>5.8699998855590803</c:v>
                </c:pt>
                <c:pt idx="3436">
                  <c:v>5.8699998855590803</c:v>
                </c:pt>
                <c:pt idx="3437">
                  <c:v>5.8699998855590803</c:v>
                </c:pt>
                <c:pt idx="3438">
                  <c:v>5.8699998855590803</c:v>
                </c:pt>
                <c:pt idx="3439">
                  <c:v>5.8699998855590803</c:v>
                </c:pt>
                <c:pt idx="3440">
                  <c:v>5.8699998855590803</c:v>
                </c:pt>
                <c:pt idx="3441">
                  <c:v>5.8699998855590803</c:v>
                </c:pt>
                <c:pt idx="3442">
                  <c:v>5.8699998855590803</c:v>
                </c:pt>
                <c:pt idx="3443">
                  <c:v>5.8699998855590803</c:v>
                </c:pt>
                <c:pt idx="3444">
                  <c:v>5.8699998855590803</c:v>
                </c:pt>
                <c:pt idx="3445">
                  <c:v>5.8699998855590803</c:v>
                </c:pt>
                <c:pt idx="3446">
                  <c:v>5.8699998855590803</c:v>
                </c:pt>
                <c:pt idx="3447">
                  <c:v>5.8699998855590803</c:v>
                </c:pt>
                <c:pt idx="3448">
                  <c:v>5.8699998855590803</c:v>
                </c:pt>
                <c:pt idx="3449">
                  <c:v>5.8699998855590803</c:v>
                </c:pt>
                <c:pt idx="3450">
                  <c:v>5.8699998855590803</c:v>
                </c:pt>
                <c:pt idx="3451">
                  <c:v>5.8699998855590803</c:v>
                </c:pt>
                <c:pt idx="3452">
                  <c:v>5.8699998855590803</c:v>
                </c:pt>
                <c:pt idx="3453">
                  <c:v>5.8699998855590803</c:v>
                </c:pt>
                <c:pt idx="3454">
                  <c:v>5.8699998855590803</c:v>
                </c:pt>
                <c:pt idx="3455">
                  <c:v>5.8699998855590803</c:v>
                </c:pt>
                <c:pt idx="3456">
                  <c:v>5.8699998855590803</c:v>
                </c:pt>
                <c:pt idx="3457">
                  <c:v>5.8699998855590803</c:v>
                </c:pt>
                <c:pt idx="3458">
                  <c:v>5.8699998855590803</c:v>
                </c:pt>
                <c:pt idx="3459">
                  <c:v>5.8699998855590803</c:v>
                </c:pt>
                <c:pt idx="3460">
                  <c:v>5.8699998855590803</c:v>
                </c:pt>
                <c:pt idx="3461">
                  <c:v>5.8699998855590803</c:v>
                </c:pt>
                <c:pt idx="3462">
                  <c:v>5.8699998855590803</c:v>
                </c:pt>
                <c:pt idx="3463">
                  <c:v>5.8699998855590803</c:v>
                </c:pt>
                <c:pt idx="3464">
                  <c:v>5.8699998855590803</c:v>
                </c:pt>
                <c:pt idx="3465">
                  <c:v>5.8699998855590803</c:v>
                </c:pt>
                <c:pt idx="3466">
                  <c:v>5.8699998855590803</c:v>
                </c:pt>
                <c:pt idx="3467">
                  <c:v>5.8699998855590803</c:v>
                </c:pt>
                <c:pt idx="3468">
                  <c:v>5.8699998855590803</c:v>
                </c:pt>
                <c:pt idx="3469">
                  <c:v>5.8699998855590803</c:v>
                </c:pt>
                <c:pt idx="3470">
                  <c:v>5.8699998855590803</c:v>
                </c:pt>
                <c:pt idx="3471">
                  <c:v>5.8699998855590803</c:v>
                </c:pt>
                <c:pt idx="3472">
                  <c:v>5.8699998855590803</c:v>
                </c:pt>
                <c:pt idx="3473">
                  <c:v>5.8699998855590803</c:v>
                </c:pt>
                <c:pt idx="3474">
                  <c:v>5.8699998855590803</c:v>
                </c:pt>
                <c:pt idx="3475">
                  <c:v>5.8699998855590803</c:v>
                </c:pt>
                <c:pt idx="3476">
                  <c:v>5.8699998855590803</c:v>
                </c:pt>
                <c:pt idx="3477">
                  <c:v>5.8699998855590803</c:v>
                </c:pt>
                <c:pt idx="3478">
                  <c:v>5.8699998855590803</c:v>
                </c:pt>
                <c:pt idx="3479">
                  <c:v>5.8699998855590803</c:v>
                </c:pt>
                <c:pt idx="3480">
                  <c:v>5.8699998855590803</c:v>
                </c:pt>
                <c:pt idx="3481">
                  <c:v>5.8699998855590803</c:v>
                </c:pt>
                <c:pt idx="3482">
                  <c:v>5.8699998855590803</c:v>
                </c:pt>
                <c:pt idx="3483">
                  <c:v>5.8699998855590803</c:v>
                </c:pt>
                <c:pt idx="3484">
                  <c:v>5.8699998855590803</c:v>
                </c:pt>
                <c:pt idx="3485">
                  <c:v>5.8699998855590803</c:v>
                </c:pt>
                <c:pt idx="3486">
                  <c:v>5.8699998855590803</c:v>
                </c:pt>
                <c:pt idx="3487">
                  <c:v>5.8699998855590803</c:v>
                </c:pt>
                <c:pt idx="3488">
                  <c:v>5.8699998855590803</c:v>
                </c:pt>
                <c:pt idx="3489">
                  <c:v>5.8699998855590803</c:v>
                </c:pt>
                <c:pt idx="3490">
                  <c:v>5.8699998855590803</c:v>
                </c:pt>
                <c:pt idx="3491">
                  <c:v>5.8699998855590803</c:v>
                </c:pt>
                <c:pt idx="3492">
                  <c:v>5.8699998855590803</c:v>
                </c:pt>
                <c:pt idx="3493">
                  <c:v>5.8699998855590803</c:v>
                </c:pt>
                <c:pt idx="3494">
                  <c:v>5.8699998855590803</c:v>
                </c:pt>
                <c:pt idx="3495">
                  <c:v>5.8699998855590803</c:v>
                </c:pt>
                <c:pt idx="3496">
                  <c:v>5.8699998855590803</c:v>
                </c:pt>
                <c:pt idx="3497">
                  <c:v>5.8699998855590803</c:v>
                </c:pt>
                <c:pt idx="3498">
                  <c:v>5.8699998855590803</c:v>
                </c:pt>
                <c:pt idx="3499">
                  <c:v>5.8699998855590803</c:v>
                </c:pt>
                <c:pt idx="3500">
                  <c:v>5.8699998855590803</c:v>
                </c:pt>
                <c:pt idx="3501">
                  <c:v>5.8699998855590803</c:v>
                </c:pt>
                <c:pt idx="3502">
                  <c:v>5.8699998855590803</c:v>
                </c:pt>
                <c:pt idx="3503">
                  <c:v>5.8699998855590803</c:v>
                </c:pt>
                <c:pt idx="3504">
                  <c:v>5.8699998855590803</c:v>
                </c:pt>
                <c:pt idx="3505">
                  <c:v>5.8699998855590803</c:v>
                </c:pt>
                <c:pt idx="3506">
                  <c:v>5.8699998855590803</c:v>
                </c:pt>
                <c:pt idx="3507">
                  <c:v>5.8699998855590803</c:v>
                </c:pt>
                <c:pt idx="3508">
                  <c:v>5.8699998855590803</c:v>
                </c:pt>
                <c:pt idx="3509">
                  <c:v>5.8699998855590803</c:v>
                </c:pt>
                <c:pt idx="3510">
                  <c:v>5.8699998855590803</c:v>
                </c:pt>
                <c:pt idx="3511">
                  <c:v>5.8699998855590803</c:v>
                </c:pt>
                <c:pt idx="3512">
                  <c:v>5.8699998855590803</c:v>
                </c:pt>
                <c:pt idx="3513">
                  <c:v>5.8699998855590803</c:v>
                </c:pt>
                <c:pt idx="3514">
                  <c:v>5.8699998855590803</c:v>
                </c:pt>
                <c:pt idx="3515">
                  <c:v>5.8699998855590803</c:v>
                </c:pt>
                <c:pt idx="3516">
                  <c:v>5.8699998855590803</c:v>
                </c:pt>
                <c:pt idx="3517">
                  <c:v>5.8699998855590803</c:v>
                </c:pt>
                <c:pt idx="3518">
                  <c:v>5.8699998855590803</c:v>
                </c:pt>
                <c:pt idx="3519">
                  <c:v>5.8699998855590803</c:v>
                </c:pt>
                <c:pt idx="3520">
                  <c:v>5.8699998855590803</c:v>
                </c:pt>
                <c:pt idx="3521">
                  <c:v>5.8699998855590803</c:v>
                </c:pt>
                <c:pt idx="3522">
                  <c:v>5.8699998855590803</c:v>
                </c:pt>
                <c:pt idx="3523">
                  <c:v>5.8699998855590803</c:v>
                </c:pt>
                <c:pt idx="3524">
                  <c:v>5.8699998855590803</c:v>
                </c:pt>
                <c:pt idx="3525">
                  <c:v>5.8699998855590803</c:v>
                </c:pt>
                <c:pt idx="3526">
                  <c:v>5.8699998855590803</c:v>
                </c:pt>
                <c:pt idx="3527">
                  <c:v>5.8499999046325604</c:v>
                </c:pt>
                <c:pt idx="3528">
                  <c:v>5.8499999046325604</c:v>
                </c:pt>
                <c:pt idx="3529">
                  <c:v>5.8499999046325604</c:v>
                </c:pt>
                <c:pt idx="3530">
                  <c:v>5.8499999046325604</c:v>
                </c:pt>
                <c:pt idx="3531">
                  <c:v>5.8499999046325604</c:v>
                </c:pt>
                <c:pt idx="3532">
                  <c:v>5.8499999046325604</c:v>
                </c:pt>
                <c:pt idx="3533">
                  <c:v>5.8499999046325604</c:v>
                </c:pt>
                <c:pt idx="3534">
                  <c:v>5.8699998855590803</c:v>
                </c:pt>
                <c:pt idx="3535">
                  <c:v>5.8699998855590803</c:v>
                </c:pt>
                <c:pt idx="3536">
                  <c:v>5.8699998855590803</c:v>
                </c:pt>
                <c:pt idx="3537">
                  <c:v>5.8499999046325604</c:v>
                </c:pt>
                <c:pt idx="3538">
                  <c:v>5.8499999046325604</c:v>
                </c:pt>
                <c:pt idx="3539">
                  <c:v>5.8499999046325604</c:v>
                </c:pt>
                <c:pt idx="3540">
                  <c:v>5.8699998855590803</c:v>
                </c:pt>
                <c:pt idx="3541">
                  <c:v>5.8699998855590803</c:v>
                </c:pt>
                <c:pt idx="3542">
                  <c:v>5.8699998855590803</c:v>
                </c:pt>
                <c:pt idx="3543">
                  <c:v>5.8499999046325604</c:v>
                </c:pt>
                <c:pt idx="3544">
                  <c:v>5.8499999046325604</c:v>
                </c:pt>
                <c:pt idx="3545">
                  <c:v>5.8499999046325604</c:v>
                </c:pt>
                <c:pt idx="3546">
                  <c:v>5.8499999046325604</c:v>
                </c:pt>
                <c:pt idx="3547">
                  <c:v>5.8499999046325604</c:v>
                </c:pt>
                <c:pt idx="3548">
                  <c:v>5.8699998855590803</c:v>
                </c:pt>
                <c:pt idx="3549">
                  <c:v>5.8699998855590803</c:v>
                </c:pt>
                <c:pt idx="3550">
                  <c:v>5.8699998855590803</c:v>
                </c:pt>
                <c:pt idx="3551">
                  <c:v>5.8499999046325604</c:v>
                </c:pt>
                <c:pt idx="3552">
                  <c:v>5.8499999046325604</c:v>
                </c:pt>
                <c:pt idx="3553">
                  <c:v>5.8499999046325604</c:v>
                </c:pt>
                <c:pt idx="3554">
                  <c:v>5.8499999046325604</c:v>
                </c:pt>
                <c:pt idx="3555">
                  <c:v>5.8499999046325604</c:v>
                </c:pt>
                <c:pt idx="3556">
                  <c:v>5.8499999046325604</c:v>
                </c:pt>
                <c:pt idx="3557">
                  <c:v>5.8499999046325604</c:v>
                </c:pt>
                <c:pt idx="3558">
                  <c:v>5.8499999046325604</c:v>
                </c:pt>
                <c:pt idx="3559">
                  <c:v>5.8499999046325604</c:v>
                </c:pt>
                <c:pt idx="3560">
                  <c:v>5.8499999046325604</c:v>
                </c:pt>
                <c:pt idx="3561">
                  <c:v>5.8499999046325604</c:v>
                </c:pt>
                <c:pt idx="3562">
                  <c:v>5.8499999046325604</c:v>
                </c:pt>
                <c:pt idx="3563">
                  <c:v>5.8499999046325604</c:v>
                </c:pt>
                <c:pt idx="3564">
                  <c:v>5.8499999046325604</c:v>
                </c:pt>
                <c:pt idx="3565">
                  <c:v>5.8499999046325604</c:v>
                </c:pt>
                <c:pt idx="3566">
                  <c:v>5.8499999046325604</c:v>
                </c:pt>
                <c:pt idx="3567">
                  <c:v>5.8499999046325604</c:v>
                </c:pt>
                <c:pt idx="3568">
                  <c:v>5.8499999046325604</c:v>
                </c:pt>
                <c:pt idx="3569">
                  <c:v>5.8499999046325604</c:v>
                </c:pt>
                <c:pt idx="3570">
                  <c:v>5.8499999046325604</c:v>
                </c:pt>
                <c:pt idx="3571">
                  <c:v>5.8499999046325604</c:v>
                </c:pt>
                <c:pt idx="3572">
                  <c:v>5.8499999046325604</c:v>
                </c:pt>
                <c:pt idx="3573">
                  <c:v>5.8499999046325604</c:v>
                </c:pt>
                <c:pt idx="3574">
                  <c:v>5.8499999046325604</c:v>
                </c:pt>
                <c:pt idx="3575">
                  <c:v>5.8499999046325604</c:v>
                </c:pt>
                <c:pt idx="3576">
                  <c:v>5.8499999046325604</c:v>
                </c:pt>
                <c:pt idx="3577">
                  <c:v>5.8499999046325604</c:v>
                </c:pt>
                <c:pt idx="3578">
                  <c:v>5.8499999046325604</c:v>
                </c:pt>
                <c:pt idx="3579">
                  <c:v>5.8499999046325604</c:v>
                </c:pt>
                <c:pt idx="3580">
                  <c:v>5.8499999046325604</c:v>
                </c:pt>
                <c:pt idx="3581">
                  <c:v>5.8499999046325604</c:v>
                </c:pt>
                <c:pt idx="3582">
                  <c:v>5.8499999046325604</c:v>
                </c:pt>
                <c:pt idx="3583">
                  <c:v>5.8499999046325604</c:v>
                </c:pt>
                <c:pt idx="3584">
                  <c:v>5.8499999046325604</c:v>
                </c:pt>
                <c:pt idx="3585">
                  <c:v>5.8499999046325604</c:v>
                </c:pt>
                <c:pt idx="3586">
                  <c:v>5.8499999046325604</c:v>
                </c:pt>
                <c:pt idx="3587">
                  <c:v>5.8499999046325604</c:v>
                </c:pt>
                <c:pt idx="3588">
                  <c:v>5.8499999046325604</c:v>
                </c:pt>
                <c:pt idx="3589">
                  <c:v>5.8499999046325604</c:v>
                </c:pt>
                <c:pt idx="3590">
                  <c:v>5.8499999046325604</c:v>
                </c:pt>
                <c:pt idx="3591">
                  <c:v>5.8499999046325604</c:v>
                </c:pt>
                <c:pt idx="3592">
                  <c:v>5.8499999046325604</c:v>
                </c:pt>
                <c:pt idx="3593">
                  <c:v>5.8499999046325604</c:v>
                </c:pt>
                <c:pt idx="3594">
                  <c:v>5.8499999046325604</c:v>
                </c:pt>
                <c:pt idx="3595">
                  <c:v>5.8499999046325604</c:v>
                </c:pt>
                <c:pt idx="3596">
                  <c:v>5.8499999046325604</c:v>
                </c:pt>
                <c:pt idx="3597">
                  <c:v>5.8499999046325604</c:v>
                </c:pt>
                <c:pt idx="3598">
                  <c:v>5.8499999046325604</c:v>
                </c:pt>
                <c:pt idx="3599">
                  <c:v>5.8499999046325604</c:v>
                </c:pt>
                <c:pt idx="3600">
                  <c:v>5.8499999046325604</c:v>
                </c:pt>
                <c:pt idx="3601">
                  <c:v>5.8499999046325604</c:v>
                </c:pt>
                <c:pt idx="3602">
                  <c:v>5.8499999046325604</c:v>
                </c:pt>
                <c:pt idx="3603">
                  <c:v>5.8499999046325604</c:v>
                </c:pt>
                <c:pt idx="3604">
                  <c:v>5.8499999046325604</c:v>
                </c:pt>
                <c:pt idx="3605">
                  <c:v>5.8499999046325604</c:v>
                </c:pt>
                <c:pt idx="3606">
                  <c:v>5.8499999046325604</c:v>
                </c:pt>
                <c:pt idx="3607">
                  <c:v>5.8499999046325604</c:v>
                </c:pt>
                <c:pt idx="3608">
                  <c:v>5.8499999046325604</c:v>
                </c:pt>
                <c:pt idx="3609">
                  <c:v>5.8499999046325604</c:v>
                </c:pt>
                <c:pt idx="3610">
                  <c:v>5.8499999046325604</c:v>
                </c:pt>
                <c:pt idx="3611">
                  <c:v>5.8499999046325604</c:v>
                </c:pt>
                <c:pt idx="3612">
                  <c:v>5.8499999046325604</c:v>
                </c:pt>
                <c:pt idx="3613">
                  <c:v>5.8499999046325604</c:v>
                </c:pt>
                <c:pt idx="3614">
                  <c:v>5.8499999046325604</c:v>
                </c:pt>
                <c:pt idx="3615">
                  <c:v>5.8499999046325604</c:v>
                </c:pt>
                <c:pt idx="3616">
                  <c:v>5.8499999046325604</c:v>
                </c:pt>
                <c:pt idx="3617">
                  <c:v>5.8499999046325604</c:v>
                </c:pt>
                <c:pt idx="3618">
                  <c:v>5.8499999046325604</c:v>
                </c:pt>
                <c:pt idx="3619">
                  <c:v>5.8499999046325604</c:v>
                </c:pt>
                <c:pt idx="3620">
                  <c:v>5.8499999046325604</c:v>
                </c:pt>
                <c:pt idx="3621">
                  <c:v>5.8499999046325604</c:v>
                </c:pt>
                <c:pt idx="3622">
                  <c:v>5.8499999046325604</c:v>
                </c:pt>
                <c:pt idx="3623">
                  <c:v>5.8499999046325604</c:v>
                </c:pt>
                <c:pt idx="3624">
                  <c:v>5.8499999046325604</c:v>
                </c:pt>
                <c:pt idx="3625">
                  <c:v>5.8499999046325604</c:v>
                </c:pt>
                <c:pt idx="3626">
                  <c:v>5.8499999046325604</c:v>
                </c:pt>
                <c:pt idx="3627">
                  <c:v>5.8499999046325604</c:v>
                </c:pt>
                <c:pt idx="3628">
                  <c:v>5.8499999046325604</c:v>
                </c:pt>
                <c:pt idx="3629">
                  <c:v>5.8499999046325604</c:v>
                </c:pt>
                <c:pt idx="3630">
                  <c:v>5.8499999046325604</c:v>
                </c:pt>
                <c:pt idx="3631">
                  <c:v>5.8499999046325604</c:v>
                </c:pt>
                <c:pt idx="3632">
                  <c:v>5.8499999046325604</c:v>
                </c:pt>
                <c:pt idx="3633">
                  <c:v>5.8499999046325604</c:v>
                </c:pt>
                <c:pt idx="3634">
                  <c:v>5.8499999046325604</c:v>
                </c:pt>
                <c:pt idx="3635">
                  <c:v>5.8499999046325604</c:v>
                </c:pt>
                <c:pt idx="3636">
                  <c:v>5.8499999046325604</c:v>
                </c:pt>
                <c:pt idx="3637">
                  <c:v>5.8499999046325604</c:v>
                </c:pt>
                <c:pt idx="3638">
                  <c:v>5.8499999046325604</c:v>
                </c:pt>
                <c:pt idx="3639">
                  <c:v>5.8499999046325604</c:v>
                </c:pt>
                <c:pt idx="3640">
                  <c:v>5.8499999046325604</c:v>
                </c:pt>
                <c:pt idx="3641">
                  <c:v>5.8499999046325604</c:v>
                </c:pt>
                <c:pt idx="3642">
                  <c:v>5.8499999046325604</c:v>
                </c:pt>
                <c:pt idx="3643">
                  <c:v>5.8499999046325604</c:v>
                </c:pt>
                <c:pt idx="3644">
                  <c:v>5.8499999046325604</c:v>
                </c:pt>
                <c:pt idx="3645">
                  <c:v>5.8499999046325604</c:v>
                </c:pt>
                <c:pt idx="3646">
                  <c:v>5.8499999046325604</c:v>
                </c:pt>
                <c:pt idx="3647">
                  <c:v>5.8499999046325604</c:v>
                </c:pt>
                <c:pt idx="3648">
                  <c:v>5.8499999046325604</c:v>
                </c:pt>
                <c:pt idx="3649">
                  <c:v>5.8499999046325604</c:v>
                </c:pt>
                <c:pt idx="3650">
                  <c:v>5.8499999046325604</c:v>
                </c:pt>
                <c:pt idx="3651">
                  <c:v>5.8499999046325604</c:v>
                </c:pt>
                <c:pt idx="3652">
                  <c:v>5.8499999046325604</c:v>
                </c:pt>
                <c:pt idx="3653">
                  <c:v>5.8499999046325604</c:v>
                </c:pt>
                <c:pt idx="3654">
                  <c:v>5.8499999046325604</c:v>
                </c:pt>
                <c:pt idx="3655">
                  <c:v>5.8499999046325604</c:v>
                </c:pt>
                <c:pt idx="3656">
                  <c:v>5.8499999046325604</c:v>
                </c:pt>
                <c:pt idx="3657">
                  <c:v>5.8499999046325604</c:v>
                </c:pt>
                <c:pt idx="3658">
                  <c:v>5.8499999046325604</c:v>
                </c:pt>
                <c:pt idx="3659">
                  <c:v>5.8499999046325604</c:v>
                </c:pt>
                <c:pt idx="3660">
                  <c:v>5.8499999046325604</c:v>
                </c:pt>
                <c:pt idx="3661">
                  <c:v>5.8499999046325604</c:v>
                </c:pt>
                <c:pt idx="3662">
                  <c:v>5.8499999046325604</c:v>
                </c:pt>
                <c:pt idx="3663">
                  <c:v>5.8499999046325604</c:v>
                </c:pt>
                <c:pt idx="3664">
                  <c:v>5.8499999046325604</c:v>
                </c:pt>
                <c:pt idx="3665">
                  <c:v>5.8499999046325604</c:v>
                </c:pt>
                <c:pt idx="3666">
                  <c:v>5.8499999046325604</c:v>
                </c:pt>
                <c:pt idx="3667">
                  <c:v>5.8499999046325604</c:v>
                </c:pt>
                <c:pt idx="3668">
                  <c:v>5.8499999046325604</c:v>
                </c:pt>
                <c:pt idx="3669">
                  <c:v>5.8499999046325604</c:v>
                </c:pt>
                <c:pt idx="3670">
                  <c:v>5.8499999046325604</c:v>
                </c:pt>
                <c:pt idx="3671">
                  <c:v>5.8499999046325604</c:v>
                </c:pt>
                <c:pt idx="3672">
                  <c:v>5.8499999046325604</c:v>
                </c:pt>
                <c:pt idx="3673">
                  <c:v>5.8499999046325604</c:v>
                </c:pt>
                <c:pt idx="3674">
                  <c:v>5.8499999046325604</c:v>
                </c:pt>
                <c:pt idx="3675">
                  <c:v>5.8499999046325604</c:v>
                </c:pt>
                <c:pt idx="3676">
                  <c:v>5.8499999046325604</c:v>
                </c:pt>
                <c:pt idx="3677">
                  <c:v>5.8499999046325604</c:v>
                </c:pt>
                <c:pt idx="3678">
                  <c:v>5.8499999046325604</c:v>
                </c:pt>
                <c:pt idx="3679">
                  <c:v>5.8499999046325604</c:v>
                </c:pt>
                <c:pt idx="3680">
                  <c:v>5.8499999046325604</c:v>
                </c:pt>
                <c:pt idx="3681">
                  <c:v>5.8499999046325604</c:v>
                </c:pt>
                <c:pt idx="3682">
                  <c:v>5.8499999046325604</c:v>
                </c:pt>
                <c:pt idx="3683">
                  <c:v>5.8499999046325604</c:v>
                </c:pt>
                <c:pt idx="3684">
                  <c:v>5.8499999046325604</c:v>
                </c:pt>
                <c:pt idx="3685">
                  <c:v>5.8499999046325604</c:v>
                </c:pt>
                <c:pt idx="3686">
                  <c:v>5.8499999046325604</c:v>
                </c:pt>
                <c:pt idx="3687">
                  <c:v>5.8499999046325604</c:v>
                </c:pt>
                <c:pt idx="3688">
                  <c:v>5.8499999046325604</c:v>
                </c:pt>
                <c:pt idx="3689">
                  <c:v>5.8499999046325604</c:v>
                </c:pt>
                <c:pt idx="3690">
                  <c:v>5.8499999046325604</c:v>
                </c:pt>
                <c:pt idx="3691">
                  <c:v>5.8499999046325604</c:v>
                </c:pt>
                <c:pt idx="3692">
                  <c:v>5.8499999046325604</c:v>
                </c:pt>
                <c:pt idx="3693">
                  <c:v>5.8499999046325604</c:v>
                </c:pt>
                <c:pt idx="3694">
                  <c:v>5.8499999046325604</c:v>
                </c:pt>
                <c:pt idx="3695">
                  <c:v>5.8499999046325604</c:v>
                </c:pt>
                <c:pt idx="3696">
                  <c:v>5.8499999046325604</c:v>
                </c:pt>
                <c:pt idx="3697">
                  <c:v>5.8499999046325604</c:v>
                </c:pt>
                <c:pt idx="3698">
                  <c:v>5.8499999046325604</c:v>
                </c:pt>
                <c:pt idx="3699">
                  <c:v>5.8499999046325604</c:v>
                </c:pt>
                <c:pt idx="3700">
                  <c:v>5.8499999046325604</c:v>
                </c:pt>
                <c:pt idx="3701">
                  <c:v>5.8499999046325604</c:v>
                </c:pt>
                <c:pt idx="3702">
                  <c:v>5.8499999046325604</c:v>
                </c:pt>
                <c:pt idx="3703">
                  <c:v>5.8499999046325604</c:v>
                </c:pt>
                <c:pt idx="3704">
                  <c:v>5.8499999046325604</c:v>
                </c:pt>
                <c:pt idx="3705">
                  <c:v>5.8499999046325604</c:v>
                </c:pt>
                <c:pt idx="3706">
                  <c:v>5.8499999046325604</c:v>
                </c:pt>
                <c:pt idx="3707">
                  <c:v>5.8499999046325604</c:v>
                </c:pt>
                <c:pt idx="3708">
                  <c:v>5.8499999046325604</c:v>
                </c:pt>
                <c:pt idx="3709">
                  <c:v>5.8499999046325604</c:v>
                </c:pt>
                <c:pt idx="3710">
                  <c:v>5.8499999046325604</c:v>
                </c:pt>
                <c:pt idx="3711">
                  <c:v>5.8499999046325604</c:v>
                </c:pt>
                <c:pt idx="3712">
                  <c:v>5.8499999046325604</c:v>
                </c:pt>
                <c:pt idx="3713">
                  <c:v>5.8499999046325604</c:v>
                </c:pt>
                <c:pt idx="3714">
                  <c:v>5.8499999046325604</c:v>
                </c:pt>
                <c:pt idx="3715">
                  <c:v>5.8499999046325604</c:v>
                </c:pt>
                <c:pt idx="3716">
                  <c:v>5.8499999046325604</c:v>
                </c:pt>
                <c:pt idx="3717">
                  <c:v>5.8499999046325604</c:v>
                </c:pt>
                <c:pt idx="3718">
                  <c:v>5.8499999046325604</c:v>
                </c:pt>
                <c:pt idx="3719">
                  <c:v>5.8499999046325604</c:v>
                </c:pt>
                <c:pt idx="3720">
                  <c:v>5.8499999046325604</c:v>
                </c:pt>
                <c:pt idx="3721">
                  <c:v>5.8499999046325604</c:v>
                </c:pt>
                <c:pt idx="3722">
                  <c:v>5.8499999046325604</c:v>
                </c:pt>
                <c:pt idx="3723">
                  <c:v>5.8499999046325604</c:v>
                </c:pt>
                <c:pt idx="3724">
                  <c:v>5.8499999046325604</c:v>
                </c:pt>
                <c:pt idx="3725">
                  <c:v>5.8499999046325604</c:v>
                </c:pt>
                <c:pt idx="3726">
                  <c:v>5.8499999046325604</c:v>
                </c:pt>
                <c:pt idx="3727">
                  <c:v>5.8499999046325604</c:v>
                </c:pt>
                <c:pt idx="3728">
                  <c:v>5.8499999046325604</c:v>
                </c:pt>
                <c:pt idx="3729">
                  <c:v>5.8499999046325604</c:v>
                </c:pt>
                <c:pt idx="3730">
                  <c:v>5.8499999046325604</c:v>
                </c:pt>
                <c:pt idx="3731">
                  <c:v>5.8499999046325604</c:v>
                </c:pt>
                <c:pt idx="3732">
                  <c:v>5.8499999046325604</c:v>
                </c:pt>
                <c:pt idx="3733">
                  <c:v>5.8499999046325604</c:v>
                </c:pt>
                <c:pt idx="3734">
                  <c:v>5.8499999046325604</c:v>
                </c:pt>
                <c:pt idx="3735">
                  <c:v>5.8499999046325604</c:v>
                </c:pt>
                <c:pt idx="3736">
                  <c:v>5.8499999046325604</c:v>
                </c:pt>
                <c:pt idx="3737">
                  <c:v>5.8499999046325604</c:v>
                </c:pt>
                <c:pt idx="3738">
                  <c:v>5.8499999046325604</c:v>
                </c:pt>
                <c:pt idx="3739">
                  <c:v>5.8499999046325604</c:v>
                </c:pt>
                <c:pt idx="3740">
                  <c:v>5.8499999046325604</c:v>
                </c:pt>
                <c:pt idx="3741">
                  <c:v>5.8499999046325604</c:v>
                </c:pt>
                <c:pt idx="3742">
                  <c:v>5.8499999046325604</c:v>
                </c:pt>
                <c:pt idx="3743">
                  <c:v>5.8499999046325604</c:v>
                </c:pt>
                <c:pt idx="3744">
                  <c:v>5.8499999046325604</c:v>
                </c:pt>
                <c:pt idx="3745">
                  <c:v>5.8499999046325604</c:v>
                </c:pt>
                <c:pt idx="3746">
                  <c:v>5.8499999046325604</c:v>
                </c:pt>
                <c:pt idx="3747">
                  <c:v>5.8499999046325604</c:v>
                </c:pt>
                <c:pt idx="3748">
                  <c:v>5.8499999046325604</c:v>
                </c:pt>
                <c:pt idx="3749">
                  <c:v>5.8499999046325604</c:v>
                </c:pt>
                <c:pt idx="3750">
                  <c:v>5.8499999046325604</c:v>
                </c:pt>
                <c:pt idx="3751">
                  <c:v>5.8499999046325604</c:v>
                </c:pt>
                <c:pt idx="3752">
                  <c:v>5.8499999046325604</c:v>
                </c:pt>
                <c:pt idx="3753">
                  <c:v>5.8499999046325604</c:v>
                </c:pt>
                <c:pt idx="3754">
                  <c:v>5.8499999046325604</c:v>
                </c:pt>
                <c:pt idx="3755">
                  <c:v>5.8499999046325604</c:v>
                </c:pt>
                <c:pt idx="3756">
                  <c:v>5.8499999046325604</c:v>
                </c:pt>
                <c:pt idx="3757">
                  <c:v>5.8499999046325604</c:v>
                </c:pt>
                <c:pt idx="3758">
                  <c:v>5.8499999046325604</c:v>
                </c:pt>
                <c:pt idx="3759">
                  <c:v>5.8499999046325604</c:v>
                </c:pt>
                <c:pt idx="3760">
                  <c:v>5.8499999046325604</c:v>
                </c:pt>
                <c:pt idx="3761">
                  <c:v>5.8499999046325604</c:v>
                </c:pt>
                <c:pt idx="3762">
                  <c:v>5.8499999046325604</c:v>
                </c:pt>
                <c:pt idx="3763">
                  <c:v>5.8499999046325604</c:v>
                </c:pt>
                <c:pt idx="3764">
                  <c:v>5.8499999046325604</c:v>
                </c:pt>
                <c:pt idx="3765">
                  <c:v>5.8499999046325604</c:v>
                </c:pt>
                <c:pt idx="3766">
                  <c:v>5.8499999046325604</c:v>
                </c:pt>
                <c:pt idx="3767">
                  <c:v>5.8499999046325604</c:v>
                </c:pt>
                <c:pt idx="3768">
                  <c:v>5.8499999046325604</c:v>
                </c:pt>
                <c:pt idx="3769">
                  <c:v>5.8499999046325604</c:v>
                </c:pt>
                <c:pt idx="3770">
                  <c:v>5.8499999046325604</c:v>
                </c:pt>
                <c:pt idx="3771">
                  <c:v>5.8499999046325604</c:v>
                </c:pt>
                <c:pt idx="3772">
                  <c:v>5.8499999046325604</c:v>
                </c:pt>
                <c:pt idx="3773">
                  <c:v>5.8499999046325604</c:v>
                </c:pt>
                <c:pt idx="3774">
                  <c:v>5.8499999046325604</c:v>
                </c:pt>
                <c:pt idx="3775">
                  <c:v>5.8499999046325604</c:v>
                </c:pt>
                <c:pt idx="3776">
                  <c:v>5.8499999046325604</c:v>
                </c:pt>
                <c:pt idx="3777">
                  <c:v>5.8499999046325604</c:v>
                </c:pt>
                <c:pt idx="3778">
                  <c:v>5.8499999046325604</c:v>
                </c:pt>
                <c:pt idx="3779">
                  <c:v>5.8499999046325604</c:v>
                </c:pt>
                <c:pt idx="3780">
                  <c:v>5.8499999046325604</c:v>
                </c:pt>
                <c:pt idx="3781">
                  <c:v>5.8499999046325604</c:v>
                </c:pt>
                <c:pt idx="3782">
                  <c:v>5.8499999046325604</c:v>
                </c:pt>
                <c:pt idx="3783">
                  <c:v>5.8499999046325604</c:v>
                </c:pt>
                <c:pt idx="3784">
                  <c:v>5.8499999046325604</c:v>
                </c:pt>
                <c:pt idx="3785">
                  <c:v>5.8499999046325604</c:v>
                </c:pt>
                <c:pt idx="3786">
                  <c:v>5.8499999046325604</c:v>
                </c:pt>
                <c:pt idx="3787">
                  <c:v>5.8499999046325604</c:v>
                </c:pt>
                <c:pt idx="3788">
                  <c:v>5.8499999046325604</c:v>
                </c:pt>
                <c:pt idx="3789">
                  <c:v>5.8699998855590803</c:v>
                </c:pt>
                <c:pt idx="3790">
                  <c:v>5.8699998855590803</c:v>
                </c:pt>
                <c:pt idx="3791">
                  <c:v>5.8699998855590803</c:v>
                </c:pt>
                <c:pt idx="3792">
                  <c:v>5.8699998855590803</c:v>
                </c:pt>
                <c:pt idx="3793">
                  <c:v>5.8699998855590803</c:v>
                </c:pt>
                <c:pt idx="3794">
                  <c:v>5.8499999046325604</c:v>
                </c:pt>
                <c:pt idx="3795">
                  <c:v>5.8499999046325604</c:v>
                </c:pt>
                <c:pt idx="3796">
                  <c:v>5.8499999046325604</c:v>
                </c:pt>
                <c:pt idx="3797">
                  <c:v>5.8699998855590803</c:v>
                </c:pt>
                <c:pt idx="3798">
                  <c:v>5.8699998855590803</c:v>
                </c:pt>
                <c:pt idx="3799">
                  <c:v>5.8699998855590803</c:v>
                </c:pt>
                <c:pt idx="3800">
                  <c:v>5.8499999046325604</c:v>
                </c:pt>
                <c:pt idx="3801">
                  <c:v>5.8499999046325604</c:v>
                </c:pt>
                <c:pt idx="3802">
                  <c:v>5.8499999046325604</c:v>
                </c:pt>
                <c:pt idx="3803">
                  <c:v>5.8699998855590803</c:v>
                </c:pt>
                <c:pt idx="3804">
                  <c:v>5.8699998855590803</c:v>
                </c:pt>
                <c:pt idx="3805">
                  <c:v>5.8699998855590803</c:v>
                </c:pt>
                <c:pt idx="3806">
                  <c:v>5.8499999046325604</c:v>
                </c:pt>
                <c:pt idx="3807">
                  <c:v>5.8499999046325604</c:v>
                </c:pt>
                <c:pt idx="3808">
                  <c:v>5.8499999046325604</c:v>
                </c:pt>
                <c:pt idx="3809">
                  <c:v>5.8499999046325604</c:v>
                </c:pt>
                <c:pt idx="3810">
                  <c:v>5.8499999046325604</c:v>
                </c:pt>
                <c:pt idx="3811">
                  <c:v>5.8499999046325604</c:v>
                </c:pt>
                <c:pt idx="3812">
                  <c:v>5.8699998855590803</c:v>
                </c:pt>
                <c:pt idx="3813">
                  <c:v>5.8699998855590803</c:v>
                </c:pt>
                <c:pt idx="3814">
                  <c:v>5.8699998855590803</c:v>
                </c:pt>
                <c:pt idx="3815">
                  <c:v>5.8699998855590803</c:v>
                </c:pt>
                <c:pt idx="3816">
                  <c:v>5.8699998855590803</c:v>
                </c:pt>
                <c:pt idx="3817">
                  <c:v>5.8699998855590803</c:v>
                </c:pt>
                <c:pt idx="3818">
                  <c:v>5.8699998855590803</c:v>
                </c:pt>
                <c:pt idx="3819">
                  <c:v>5.8699998855590803</c:v>
                </c:pt>
                <c:pt idx="3820">
                  <c:v>5.8699998855590803</c:v>
                </c:pt>
                <c:pt idx="3821">
                  <c:v>5.8699998855590803</c:v>
                </c:pt>
                <c:pt idx="3822">
                  <c:v>5.8699998855590803</c:v>
                </c:pt>
                <c:pt idx="3823">
                  <c:v>5.8699998855590803</c:v>
                </c:pt>
                <c:pt idx="3824">
                  <c:v>5.8699998855590803</c:v>
                </c:pt>
                <c:pt idx="3825">
                  <c:v>5.8699998855590803</c:v>
                </c:pt>
                <c:pt idx="3826">
                  <c:v>5.8699998855590803</c:v>
                </c:pt>
                <c:pt idx="3827">
                  <c:v>5.8699998855590803</c:v>
                </c:pt>
                <c:pt idx="3828">
                  <c:v>5.8699998855590803</c:v>
                </c:pt>
                <c:pt idx="3829">
                  <c:v>5.8699998855590803</c:v>
                </c:pt>
                <c:pt idx="3830">
                  <c:v>5.8699998855590803</c:v>
                </c:pt>
                <c:pt idx="3831">
                  <c:v>5.8699998855590803</c:v>
                </c:pt>
                <c:pt idx="3832">
                  <c:v>5.8699998855590803</c:v>
                </c:pt>
                <c:pt idx="3833">
                  <c:v>5.8699998855590803</c:v>
                </c:pt>
                <c:pt idx="3834">
                  <c:v>5.8699998855590803</c:v>
                </c:pt>
                <c:pt idx="3835">
                  <c:v>5.8699998855590803</c:v>
                </c:pt>
                <c:pt idx="3836">
                  <c:v>5.8699998855590803</c:v>
                </c:pt>
                <c:pt idx="3837">
                  <c:v>5.8699998855590803</c:v>
                </c:pt>
                <c:pt idx="3838">
                  <c:v>5.8699998855590803</c:v>
                </c:pt>
                <c:pt idx="3839">
                  <c:v>5.8699998855590803</c:v>
                </c:pt>
                <c:pt idx="3840">
                  <c:v>5.8699998855590803</c:v>
                </c:pt>
                <c:pt idx="3841">
                  <c:v>5.8699998855590803</c:v>
                </c:pt>
                <c:pt idx="3842">
                  <c:v>5.8699998855590803</c:v>
                </c:pt>
                <c:pt idx="3843">
                  <c:v>5.8699998855590803</c:v>
                </c:pt>
                <c:pt idx="3844">
                  <c:v>5.8699998855590803</c:v>
                </c:pt>
                <c:pt idx="3845">
                  <c:v>5.8699998855590803</c:v>
                </c:pt>
                <c:pt idx="3846">
                  <c:v>5.8699998855590803</c:v>
                </c:pt>
                <c:pt idx="3847">
                  <c:v>5.8699998855590803</c:v>
                </c:pt>
                <c:pt idx="3848">
                  <c:v>5.8699998855590803</c:v>
                </c:pt>
                <c:pt idx="3849">
                  <c:v>5.8699998855590803</c:v>
                </c:pt>
                <c:pt idx="3850">
                  <c:v>5.8699998855590803</c:v>
                </c:pt>
                <c:pt idx="3851">
                  <c:v>5.8699998855590803</c:v>
                </c:pt>
                <c:pt idx="3852">
                  <c:v>5.8699998855590803</c:v>
                </c:pt>
                <c:pt idx="3853">
                  <c:v>5.8699998855590803</c:v>
                </c:pt>
                <c:pt idx="3854">
                  <c:v>5.8699998855590803</c:v>
                </c:pt>
                <c:pt idx="3855">
                  <c:v>5.8699998855590803</c:v>
                </c:pt>
                <c:pt idx="3856">
                  <c:v>5.8699998855590803</c:v>
                </c:pt>
                <c:pt idx="3857">
                  <c:v>5.8699998855590803</c:v>
                </c:pt>
                <c:pt idx="3858">
                  <c:v>5.8699998855590803</c:v>
                </c:pt>
                <c:pt idx="3859">
                  <c:v>5.8699998855590803</c:v>
                </c:pt>
                <c:pt idx="3860">
                  <c:v>5.8699998855590803</c:v>
                </c:pt>
                <c:pt idx="3861">
                  <c:v>5.8699998855590803</c:v>
                </c:pt>
                <c:pt idx="3862">
                  <c:v>5.8699998855590803</c:v>
                </c:pt>
                <c:pt idx="3863">
                  <c:v>5.8699998855590803</c:v>
                </c:pt>
                <c:pt idx="3864">
                  <c:v>5.8699998855590803</c:v>
                </c:pt>
                <c:pt idx="3865">
                  <c:v>5.8699998855590803</c:v>
                </c:pt>
                <c:pt idx="3866">
                  <c:v>5.8699998855590803</c:v>
                </c:pt>
                <c:pt idx="3867">
                  <c:v>5.8699998855590803</c:v>
                </c:pt>
                <c:pt idx="3868">
                  <c:v>5.8699998855590803</c:v>
                </c:pt>
                <c:pt idx="3869">
                  <c:v>5.8699998855590803</c:v>
                </c:pt>
                <c:pt idx="3870">
                  <c:v>5.8699998855590803</c:v>
                </c:pt>
                <c:pt idx="3871">
                  <c:v>5.8699998855590803</c:v>
                </c:pt>
                <c:pt idx="3872">
                  <c:v>5.8699998855590803</c:v>
                </c:pt>
                <c:pt idx="3873">
                  <c:v>5.8699998855590803</c:v>
                </c:pt>
                <c:pt idx="3874">
                  <c:v>5.9000000953674299</c:v>
                </c:pt>
                <c:pt idx="3875">
                  <c:v>5.9000000953674299</c:v>
                </c:pt>
                <c:pt idx="3876">
                  <c:v>5.9000000953674299</c:v>
                </c:pt>
                <c:pt idx="3877">
                  <c:v>5.8699998855590803</c:v>
                </c:pt>
                <c:pt idx="3878">
                  <c:v>5.8699998855590803</c:v>
                </c:pt>
                <c:pt idx="3879">
                  <c:v>5.8699998855590803</c:v>
                </c:pt>
                <c:pt idx="3880">
                  <c:v>5.8699998855590803</c:v>
                </c:pt>
                <c:pt idx="3881">
                  <c:v>5.8699998855590803</c:v>
                </c:pt>
                <c:pt idx="3882">
                  <c:v>5.8699998855590803</c:v>
                </c:pt>
                <c:pt idx="3883">
                  <c:v>5.8699998855590803</c:v>
                </c:pt>
                <c:pt idx="3884">
                  <c:v>5.8699998855590803</c:v>
                </c:pt>
                <c:pt idx="3885">
                  <c:v>5.8699998855590803</c:v>
                </c:pt>
                <c:pt idx="3886">
                  <c:v>5.8699998855590803</c:v>
                </c:pt>
                <c:pt idx="3887">
                  <c:v>5.8699998855590803</c:v>
                </c:pt>
                <c:pt idx="3888">
                  <c:v>5.8699998855590803</c:v>
                </c:pt>
                <c:pt idx="3889">
                  <c:v>5.8699998855590803</c:v>
                </c:pt>
                <c:pt idx="3890">
                  <c:v>5.8699998855590803</c:v>
                </c:pt>
                <c:pt idx="3891">
                  <c:v>5.8699998855590803</c:v>
                </c:pt>
                <c:pt idx="3892">
                  <c:v>5.9000000953674299</c:v>
                </c:pt>
                <c:pt idx="3893">
                  <c:v>5.9000000953674299</c:v>
                </c:pt>
                <c:pt idx="3894">
                  <c:v>5.9000000953674299</c:v>
                </c:pt>
                <c:pt idx="3895">
                  <c:v>5.9000000953674299</c:v>
                </c:pt>
                <c:pt idx="3896">
                  <c:v>5.9000000953674299</c:v>
                </c:pt>
                <c:pt idx="3897">
                  <c:v>5.9000000953674299</c:v>
                </c:pt>
                <c:pt idx="3898">
                  <c:v>5.8699998855590803</c:v>
                </c:pt>
                <c:pt idx="3899">
                  <c:v>5.8699998855590803</c:v>
                </c:pt>
                <c:pt idx="3900">
                  <c:v>5.8699998855590803</c:v>
                </c:pt>
                <c:pt idx="3901">
                  <c:v>5.8699998855590803</c:v>
                </c:pt>
                <c:pt idx="3902">
                  <c:v>5.8699998855590803</c:v>
                </c:pt>
                <c:pt idx="3903">
                  <c:v>5.8699998855590803</c:v>
                </c:pt>
                <c:pt idx="3904">
                  <c:v>5.9000000953674299</c:v>
                </c:pt>
                <c:pt idx="3905">
                  <c:v>5.9000000953674299</c:v>
                </c:pt>
                <c:pt idx="3906">
                  <c:v>5.9000000953674299</c:v>
                </c:pt>
                <c:pt idx="3907">
                  <c:v>5.9000000953674299</c:v>
                </c:pt>
                <c:pt idx="3908">
                  <c:v>5.9000000953674299</c:v>
                </c:pt>
                <c:pt idx="3909">
                  <c:v>5.9000000953674299</c:v>
                </c:pt>
                <c:pt idx="3910">
                  <c:v>5.9000000953674299</c:v>
                </c:pt>
                <c:pt idx="3911">
                  <c:v>5.9000000953674299</c:v>
                </c:pt>
                <c:pt idx="3912">
                  <c:v>5.9000000953674299</c:v>
                </c:pt>
                <c:pt idx="3913">
                  <c:v>5.9000000953674299</c:v>
                </c:pt>
                <c:pt idx="3914">
                  <c:v>5.9000000953674299</c:v>
                </c:pt>
                <c:pt idx="3915">
                  <c:v>5.9000000953674299</c:v>
                </c:pt>
                <c:pt idx="3916">
                  <c:v>5.9000000953674299</c:v>
                </c:pt>
                <c:pt idx="3917">
                  <c:v>5.9000000953674299</c:v>
                </c:pt>
                <c:pt idx="3918">
                  <c:v>5.9000000953674299</c:v>
                </c:pt>
                <c:pt idx="3919">
                  <c:v>5.9000000953674299</c:v>
                </c:pt>
                <c:pt idx="3920">
                  <c:v>5.9000000953674299</c:v>
                </c:pt>
                <c:pt idx="3921">
                  <c:v>5.9000000953674299</c:v>
                </c:pt>
                <c:pt idx="3922">
                  <c:v>5.9000000953674299</c:v>
                </c:pt>
                <c:pt idx="3923">
                  <c:v>5.9000000953674299</c:v>
                </c:pt>
                <c:pt idx="3924">
                  <c:v>5.9000000953674299</c:v>
                </c:pt>
                <c:pt idx="3925">
                  <c:v>5.9000000953674299</c:v>
                </c:pt>
                <c:pt idx="3926">
                  <c:v>5.9000000953674299</c:v>
                </c:pt>
                <c:pt idx="3927">
                  <c:v>5.9000000953674299</c:v>
                </c:pt>
                <c:pt idx="3928">
                  <c:v>5.9000000953674299</c:v>
                </c:pt>
                <c:pt idx="3929">
                  <c:v>5.9000000953674299</c:v>
                </c:pt>
                <c:pt idx="3930">
                  <c:v>5.9000000953674299</c:v>
                </c:pt>
                <c:pt idx="3931">
                  <c:v>5.9000000953674299</c:v>
                </c:pt>
                <c:pt idx="3932">
                  <c:v>5.9000000953674299</c:v>
                </c:pt>
                <c:pt idx="3933">
                  <c:v>5.9000000953674299</c:v>
                </c:pt>
                <c:pt idx="3934">
                  <c:v>5.9000000953674299</c:v>
                </c:pt>
                <c:pt idx="3935">
                  <c:v>5.9000000953674299</c:v>
                </c:pt>
                <c:pt idx="3936">
                  <c:v>5.9000000953674299</c:v>
                </c:pt>
                <c:pt idx="3937">
                  <c:v>5.9000000953674299</c:v>
                </c:pt>
                <c:pt idx="3938">
                  <c:v>5.9000000953674299</c:v>
                </c:pt>
                <c:pt idx="3939">
                  <c:v>5.9000000953674299</c:v>
                </c:pt>
                <c:pt idx="3940">
                  <c:v>5.9000000953674299</c:v>
                </c:pt>
                <c:pt idx="3941">
                  <c:v>5.9000000953674299</c:v>
                </c:pt>
                <c:pt idx="3942">
                  <c:v>5.9000000953674299</c:v>
                </c:pt>
                <c:pt idx="3943">
                  <c:v>5.9000000953674299</c:v>
                </c:pt>
                <c:pt idx="3944">
                  <c:v>5.9000000953674299</c:v>
                </c:pt>
                <c:pt idx="3945">
                  <c:v>5.9000000953674299</c:v>
                </c:pt>
                <c:pt idx="3946">
                  <c:v>5.9000000953674299</c:v>
                </c:pt>
                <c:pt idx="3947">
                  <c:v>5.9000000953674299</c:v>
                </c:pt>
                <c:pt idx="3948">
                  <c:v>5.9000000953674299</c:v>
                </c:pt>
                <c:pt idx="3949">
                  <c:v>5.9000000953674299</c:v>
                </c:pt>
                <c:pt idx="3950">
                  <c:v>5.9000000953674299</c:v>
                </c:pt>
                <c:pt idx="3951">
                  <c:v>5.9000000953674299</c:v>
                </c:pt>
                <c:pt idx="3952">
                  <c:v>5.9299998283386204</c:v>
                </c:pt>
                <c:pt idx="3953">
                  <c:v>5.9299998283386204</c:v>
                </c:pt>
                <c:pt idx="3954">
                  <c:v>5.9299998283386204</c:v>
                </c:pt>
                <c:pt idx="3955">
                  <c:v>5.9299998283386204</c:v>
                </c:pt>
                <c:pt idx="3956">
                  <c:v>5.9000000953674299</c:v>
                </c:pt>
                <c:pt idx="3957">
                  <c:v>5.9000000953674299</c:v>
                </c:pt>
                <c:pt idx="3958">
                  <c:v>5.9299998283386204</c:v>
                </c:pt>
                <c:pt idx="3959">
                  <c:v>5.9299998283386204</c:v>
                </c:pt>
                <c:pt idx="3960">
                  <c:v>5.9299998283386204</c:v>
                </c:pt>
                <c:pt idx="3961">
                  <c:v>5.9000000953674299</c:v>
                </c:pt>
                <c:pt idx="3962">
                  <c:v>5.9000000953674299</c:v>
                </c:pt>
                <c:pt idx="3963">
                  <c:v>5.9000000953674299</c:v>
                </c:pt>
                <c:pt idx="3964">
                  <c:v>5.9000000953674299</c:v>
                </c:pt>
                <c:pt idx="3965">
                  <c:v>5.9000000953674299</c:v>
                </c:pt>
                <c:pt idx="3966">
                  <c:v>5.9000000953674299</c:v>
                </c:pt>
                <c:pt idx="3967">
                  <c:v>5.9000000953674299</c:v>
                </c:pt>
                <c:pt idx="3968">
                  <c:v>5.9000000953674299</c:v>
                </c:pt>
                <c:pt idx="3969">
                  <c:v>5.9000000953674299</c:v>
                </c:pt>
                <c:pt idx="3970">
                  <c:v>5.8699998855590803</c:v>
                </c:pt>
                <c:pt idx="3971">
                  <c:v>5.8699998855590803</c:v>
                </c:pt>
                <c:pt idx="3972">
                  <c:v>5.8699998855590803</c:v>
                </c:pt>
                <c:pt idx="3973">
                  <c:v>5.8699998855590803</c:v>
                </c:pt>
                <c:pt idx="3974">
                  <c:v>5.8699998855590803</c:v>
                </c:pt>
                <c:pt idx="3975">
                  <c:v>5.8699998855590803</c:v>
                </c:pt>
                <c:pt idx="3976">
                  <c:v>5.8699998855590803</c:v>
                </c:pt>
                <c:pt idx="3977">
                  <c:v>5.8699998855590803</c:v>
                </c:pt>
                <c:pt idx="3978">
                  <c:v>5.8699998855590803</c:v>
                </c:pt>
                <c:pt idx="3979">
                  <c:v>5.8699998855590803</c:v>
                </c:pt>
                <c:pt idx="3980">
                  <c:v>5.8699998855590803</c:v>
                </c:pt>
                <c:pt idx="3981">
                  <c:v>5.8699998855590803</c:v>
                </c:pt>
                <c:pt idx="3982">
                  <c:v>5.8699998855590803</c:v>
                </c:pt>
                <c:pt idx="3983">
                  <c:v>5.8699998855590803</c:v>
                </c:pt>
                <c:pt idx="3984">
                  <c:v>5.8699998855590803</c:v>
                </c:pt>
                <c:pt idx="3985">
                  <c:v>5.8699998855590803</c:v>
                </c:pt>
                <c:pt idx="3986">
                  <c:v>5.8699998855590803</c:v>
                </c:pt>
                <c:pt idx="3987">
                  <c:v>5.8699998855590803</c:v>
                </c:pt>
                <c:pt idx="3988">
                  <c:v>5.8699998855590803</c:v>
                </c:pt>
                <c:pt idx="3989">
                  <c:v>5.8699998855590803</c:v>
                </c:pt>
                <c:pt idx="3990">
                  <c:v>5.8699998855590803</c:v>
                </c:pt>
                <c:pt idx="3991">
                  <c:v>5.8699998855590803</c:v>
                </c:pt>
                <c:pt idx="3992">
                  <c:v>5.8699998855590803</c:v>
                </c:pt>
                <c:pt idx="3993">
                  <c:v>5.8699998855590803</c:v>
                </c:pt>
                <c:pt idx="3994">
                  <c:v>5.8699998855590803</c:v>
                </c:pt>
                <c:pt idx="3995">
                  <c:v>5.8699998855590803</c:v>
                </c:pt>
                <c:pt idx="3996">
                  <c:v>5.8699998855590803</c:v>
                </c:pt>
                <c:pt idx="3997">
                  <c:v>5.8699998855590803</c:v>
                </c:pt>
                <c:pt idx="3998">
                  <c:v>5.8699998855590803</c:v>
                </c:pt>
                <c:pt idx="3999">
                  <c:v>5.8699998855590803</c:v>
                </c:pt>
                <c:pt idx="4000">
                  <c:v>5.8699998855590803</c:v>
                </c:pt>
                <c:pt idx="4001">
                  <c:v>5.8699998855590803</c:v>
                </c:pt>
                <c:pt idx="4002">
                  <c:v>5.8699998855590803</c:v>
                </c:pt>
                <c:pt idx="4003">
                  <c:v>5.8699998855590803</c:v>
                </c:pt>
                <c:pt idx="4004">
                  <c:v>5.8699998855590803</c:v>
                </c:pt>
                <c:pt idx="4005">
                  <c:v>5.8699998855590803</c:v>
                </c:pt>
                <c:pt idx="4006">
                  <c:v>5.8699998855590803</c:v>
                </c:pt>
                <c:pt idx="4007">
                  <c:v>5.8699998855590803</c:v>
                </c:pt>
                <c:pt idx="4008">
                  <c:v>5.8699998855590803</c:v>
                </c:pt>
                <c:pt idx="4009">
                  <c:v>5.8699998855590803</c:v>
                </c:pt>
                <c:pt idx="4010">
                  <c:v>5.8699998855590803</c:v>
                </c:pt>
                <c:pt idx="4011">
                  <c:v>5.8699998855590803</c:v>
                </c:pt>
                <c:pt idx="4012">
                  <c:v>5.8699998855590803</c:v>
                </c:pt>
                <c:pt idx="4013">
                  <c:v>5.8699998855590803</c:v>
                </c:pt>
                <c:pt idx="4014">
                  <c:v>5.8699998855590803</c:v>
                </c:pt>
                <c:pt idx="4015">
                  <c:v>5.8699998855590803</c:v>
                </c:pt>
                <c:pt idx="4016">
                  <c:v>5.8699998855590803</c:v>
                </c:pt>
                <c:pt idx="4017">
                  <c:v>5.8699998855590803</c:v>
                </c:pt>
                <c:pt idx="4018">
                  <c:v>5.8699998855590803</c:v>
                </c:pt>
                <c:pt idx="4019">
                  <c:v>5.8699998855590803</c:v>
                </c:pt>
                <c:pt idx="4020">
                  <c:v>5.8699998855590803</c:v>
                </c:pt>
                <c:pt idx="4021">
                  <c:v>5.8699998855590803</c:v>
                </c:pt>
                <c:pt idx="4022">
                  <c:v>5.8699998855590803</c:v>
                </c:pt>
                <c:pt idx="4023">
                  <c:v>5.8699998855590803</c:v>
                </c:pt>
                <c:pt idx="4024">
                  <c:v>5.8699998855590803</c:v>
                </c:pt>
                <c:pt idx="4025">
                  <c:v>5.8699998855590803</c:v>
                </c:pt>
                <c:pt idx="4026">
                  <c:v>5.8699998855590803</c:v>
                </c:pt>
                <c:pt idx="4027">
                  <c:v>5.8699998855590803</c:v>
                </c:pt>
                <c:pt idx="4028">
                  <c:v>5.8699998855590803</c:v>
                </c:pt>
                <c:pt idx="4029">
                  <c:v>5.8699998855590803</c:v>
                </c:pt>
                <c:pt idx="4030">
                  <c:v>5.8699998855590803</c:v>
                </c:pt>
                <c:pt idx="4031">
                  <c:v>5.8699998855590803</c:v>
                </c:pt>
                <c:pt idx="4032">
                  <c:v>5.8699998855590803</c:v>
                </c:pt>
                <c:pt idx="4033">
                  <c:v>5.9000000953674299</c:v>
                </c:pt>
                <c:pt idx="4034">
                  <c:v>5.9000000953674299</c:v>
                </c:pt>
                <c:pt idx="4035">
                  <c:v>5.9000000953674299</c:v>
                </c:pt>
                <c:pt idx="4036">
                  <c:v>5.8699998855590803</c:v>
                </c:pt>
                <c:pt idx="4037">
                  <c:v>5.8699998855590803</c:v>
                </c:pt>
                <c:pt idx="4038">
                  <c:v>5.8699998855590803</c:v>
                </c:pt>
                <c:pt idx="4039">
                  <c:v>5.8699998855590803</c:v>
                </c:pt>
                <c:pt idx="4040">
                  <c:v>5.8699998855590803</c:v>
                </c:pt>
                <c:pt idx="4041">
                  <c:v>5.8699998855590803</c:v>
                </c:pt>
                <c:pt idx="4042">
                  <c:v>5.8699998855590803</c:v>
                </c:pt>
                <c:pt idx="4043">
                  <c:v>5.8699998855590803</c:v>
                </c:pt>
                <c:pt idx="4044">
                  <c:v>5.8699998855590803</c:v>
                </c:pt>
                <c:pt idx="4045">
                  <c:v>5.8699998855590803</c:v>
                </c:pt>
                <c:pt idx="4046">
                  <c:v>5.8699998855590803</c:v>
                </c:pt>
                <c:pt idx="4047">
                  <c:v>5.8699998855590803</c:v>
                </c:pt>
                <c:pt idx="4048">
                  <c:v>5.8699998855590803</c:v>
                </c:pt>
                <c:pt idx="4049">
                  <c:v>5.8699998855590803</c:v>
                </c:pt>
                <c:pt idx="4050">
                  <c:v>5.8699998855590803</c:v>
                </c:pt>
                <c:pt idx="4051">
                  <c:v>5.8699998855590803</c:v>
                </c:pt>
                <c:pt idx="4052">
                  <c:v>5.8699998855590803</c:v>
                </c:pt>
                <c:pt idx="4053">
                  <c:v>5.8699998855590803</c:v>
                </c:pt>
                <c:pt idx="4054">
                  <c:v>5.8699998855590803</c:v>
                </c:pt>
                <c:pt idx="4055">
                  <c:v>5.8699998855590803</c:v>
                </c:pt>
                <c:pt idx="4056">
                  <c:v>5.8699998855590803</c:v>
                </c:pt>
                <c:pt idx="4057">
                  <c:v>5.8699998855590803</c:v>
                </c:pt>
                <c:pt idx="4058">
                  <c:v>5.8699998855590803</c:v>
                </c:pt>
                <c:pt idx="4059">
                  <c:v>5.8699998855590803</c:v>
                </c:pt>
                <c:pt idx="4060">
                  <c:v>5.8699998855590803</c:v>
                </c:pt>
                <c:pt idx="4061">
                  <c:v>5.8699998855590803</c:v>
                </c:pt>
                <c:pt idx="4062">
                  <c:v>5.8699998855590803</c:v>
                </c:pt>
                <c:pt idx="4063">
                  <c:v>5.8699998855590803</c:v>
                </c:pt>
                <c:pt idx="4064">
                  <c:v>5.8699998855590803</c:v>
                </c:pt>
                <c:pt idx="4065">
                  <c:v>5.8699998855590803</c:v>
                </c:pt>
                <c:pt idx="4066">
                  <c:v>5.8699998855590803</c:v>
                </c:pt>
                <c:pt idx="4067">
                  <c:v>5.8699998855590803</c:v>
                </c:pt>
                <c:pt idx="4068">
                  <c:v>5.8699998855590803</c:v>
                </c:pt>
                <c:pt idx="4069">
                  <c:v>5.8699998855590803</c:v>
                </c:pt>
                <c:pt idx="4070">
                  <c:v>5.8699998855590803</c:v>
                </c:pt>
                <c:pt idx="4071">
                  <c:v>5.8699998855590803</c:v>
                </c:pt>
                <c:pt idx="4072">
                  <c:v>5.8699998855590803</c:v>
                </c:pt>
                <c:pt idx="4073">
                  <c:v>5.8699998855590803</c:v>
                </c:pt>
                <c:pt idx="4074">
                  <c:v>5.8699998855590803</c:v>
                </c:pt>
                <c:pt idx="4075">
                  <c:v>5.8699998855590803</c:v>
                </c:pt>
                <c:pt idx="4076">
                  <c:v>5.8699998855590803</c:v>
                </c:pt>
                <c:pt idx="4077">
                  <c:v>5.8699998855590803</c:v>
                </c:pt>
                <c:pt idx="4078">
                  <c:v>5.8699998855590803</c:v>
                </c:pt>
                <c:pt idx="4079">
                  <c:v>5.8699998855590803</c:v>
                </c:pt>
                <c:pt idx="4080">
                  <c:v>5.8699998855590803</c:v>
                </c:pt>
                <c:pt idx="4081">
                  <c:v>5.8699998855590803</c:v>
                </c:pt>
                <c:pt idx="4082">
                  <c:v>5.8699998855590803</c:v>
                </c:pt>
                <c:pt idx="4083">
                  <c:v>5.8699998855590803</c:v>
                </c:pt>
                <c:pt idx="4084">
                  <c:v>5.8699998855590803</c:v>
                </c:pt>
                <c:pt idx="4085">
                  <c:v>5.8699998855590803</c:v>
                </c:pt>
                <c:pt idx="4086">
                  <c:v>5.8499999046325604</c:v>
                </c:pt>
                <c:pt idx="4087">
                  <c:v>5.8499999046325604</c:v>
                </c:pt>
                <c:pt idx="4088">
                  <c:v>5.8499999046325604</c:v>
                </c:pt>
                <c:pt idx="4089">
                  <c:v>5.8699998855590803</c:v>
                </c:pt>
                <c:pt idx="4090">
                  <c:v>5.8699998855590803</c:v>
                </c:pt>
                <c:pt idx="4091">
                  <c:v>5.8699998855590803</c:v>
                </c:pt>
                <c:pt idx="4092">
                  <c:v>5.8699998855590803</c:v>
                </c:pt>
                <c:pt idx="4093">
                  <c:v>5.8699998855590803</c:v>
                </c:pt>
                <c:pt idx="4094">
                  <c:v>5.8699998855590803</c:v>
                </c:pt>
                <c:pt idx="4095">
                  <c:v>5.8499999046325604</c:v>
                </c:pt>
                <c:pt idx="4096">
                  <c:v>5.8499999046325604</c:v>
                </c:pt>
                <c:pt idx="4097">
                  <c:v>5.8499999046325604</c:v>
                </c:pt>
                <c:pt idx="4098">
                  <c:v>5.8699998855590803</c:v>
                </c:pt>
                <c:pt idx="4099">
                  <c:v>5.8699998855590803</c:v>
                </c:pt>
                <c:pt idx="4100">
                  <c:v>5.8699998855590803</c:v>
                </c:pt>
                <c:pt idx="4101">
                  <c:v>5.8699998855590803</c:v>
                </c:pt>
                <c:pt idx="4102">
                  <c:v>5.8699998855590803</c:v>
                </c:pt>
                <c:pt idx="4103">
                  <c:v>5.8699998855590803</c:v>
                </c:pt>
                <c:pt idx="4104">
                  <c:v>5.8699998855590803</c:v>
                </c:pt>
                <c:pt idx="4105">
                  <c:v>5.8699998855590803</c:v>
                </c:pt>
                <c:pt idx="4106">
                  <c:v>5.8699998855590803</c:v>
                </c:pt>
                <c:pt idx="4107">
                  <c:v>5.8699998855590803</c:v>
                </c:pt>
                <c:pt idx="4108">
                  <c:v>5.8699998855590803</c:v>
                </c:pt>
                <c:pt idx="4109">
                  <c:v>5.8699998855590803</c:v>
                </c:pt>
                <c:pt idx="4110">
                  <c:v>5.8499999046325604</c:v>
                </c:pt>
                <c:pt idx="4111">
                  <c:v>5.8499999046325604</c:v>
                </c:pt>
                <c:pt idx="4112">
                  <c:v>5.8499999046325604</c:v>
                </c:pt>
                <c:pt idx="4113">
                  <c:v>5.8499999046325604</c:v>
                </c:pt>
                <c:pt idx="4114">
                  <c:v>5.8499999046325604</c:v>
                </c:pt>
                <c:pt idx="4115">
                  <c:v>5.8499999046325604</c:v>
                </c:pt>
                <c:pt idx="4116">
                  <c:v>5.8499999046325604</c:v>
                </c:pt>
                <c:pt idx="4117">
                  <c:v>5.8499999046325604</c:v>
                </c:pt>
                <c:pt idx="4118">
                  <c:v>5.8499999046325604</c:v>
                </c:pt>
                <c:pt idx="4119">
                  <c:v>5.8499999046325604</c:v>
                </c:pt>
                <c:pt idx="4120">
                  <c:v>5.8499999046325604</c:v>
                </c:pt>
                <c:pt idx="4121">
                  <c:v>5.8499999046325604</c:v>
                </c:pt>
                <c:pt idx="4122">
                  <c:v>5.8499999046325604</c:v>
                </c:pt>
                <c:pt idx="4123">
                  <c:v>5.8499999046325604</c:v>
                </c:pt>
                <c:pt idx="4124">
                  <c:v>5.8499999046325604</c:v>
                </c:pt>
                <c:pt idx="4125">
                  <c:v>5.8499999046325604</c:v>
                </c:pt>
                <c:pt idx="4126">
                  <c:v>5.8499999046325604</c:v>
                </c:pt>
                <c:pt idx="4127">
                  <c:v>5.8699998855590803</c:v>
                </c:pt>
                <c:pt idx="4128">
                  <c:v>5.8699998855590803</c:v>
                </c:pt>
                <c:pt idx="4129">
                  <c:v>5.8699998855590803</c:v>
                </c:pt>
                <c:pt idx="4130">
                  <c:v>5.8699998855590803</c:v>
                </c:pt>
                <c:pt idx="4131">
                  <c:v>5.8699998855590803</c:v>
                </c:pt>
                <c:pt idx="4132">
                  <c:v>5.8699998855590803</c:v>
                </c:pt>
                <c:pt idx="4133">
                  <c:v>5.8699998855590803</c:v>
                </c:pt>
                <c:pt idx="4134">
                  <c:v>5.8699998855590803</c:v>
                </c:pt>
                <c:pt idx="4135">
                  <c:v>5.8699998855590803</c:v>
                </c:pt>
                <c:pt idx="4136">
                  <c:v>5.8699998855590803</c:v>
                </c:pt>
                <c:pt idx="4137">
                  <c:v>5.8699998855590803</c:v>
                </c:pt>
                <c:pt idx="4138">
                  <c:v>5.8699998855590803</c:v>
                </c:pt>
                <c:pt idx="4139">
                  <c:v>5.8699998855590803</c:v>
                </c:pt>
                <c:pt idx="4140">
                  <c:v>5.8699998855590803</c:v>
                </c:pt>
                <c:pt idx="4141">
                  <c:v>5.8699998855590803</c:v>
                </c:pt>
                <c:pt idx="4142">
                  <c:v>5.8699998855590803</c:v>
                </c:pt>
                <c:pt idx="4143">
                  <c:v>5.8699998855590803</c:v>
                </c:pt>
                <c:pt idx="4144">
                  <c:v>5.8699998855590803</c:v>
                </c:pt>
                <c:pt idx="4145">
                  <c:v>5.9000000953674299</c:v>
                </c:pt>
                <c:pt idx="4146">
                  <c:v>5.9000000953674299</c:v>
                </c:pt>
                <c:pt idx="4147">
                  <c:v>5.9000000953674299</c:v>
                </c:pt>
                <c:pt idx="4148">
                  <c:v>5.8699998855590803</c:v>
                </c:pt>
                <c:pt idx="4149">
                  <c:v>5.8699998855590803</c:v>
                </c:pt>
                <c:pt idx="4150">
                  <c:v>5.8699998855590803</c:v>
                </c:pt>
                <c:pt idx="4151">
                  <c:v>5.8699998855590803</c:v>
                </c:pt>
                <c:pt idx="4152">
                  <c:v>5.8699998855590803</c:v>
                </c:pt>
                <c:pt idx="4153">
                  <c:v>5.8699998855590803</c:v>
                </c:pt>
                <c:pt idx="4154">
                  <c:v>5.9000000953674299</c:v>
                </c:pt>
                <c:pt idx="4155">
                  <c:v>5.9000000953674299</c:v>
                </c:pt>
                <c:pt idx="4156">
                  <c:v>5.9000000953674299</c:v>
                </c:pt>
                <c:pt idx="4157">
                  <c:v>5.9000000953674299</c:v>
                </c:pt>
                <c:pt idx="4158">
                  <c:v>5.9000000953674299</c:v>
                </c:pt>
                <c:pt idx="4159">
                  <c:v>5.9000000953674299</c:v>
                </c:pt>
                <c:pt idx="4160">
                  <c:v>5.9000000953674299</c:v>
                </c:pt>
                <c:pt idx="4161">
                  <c:v>5.9000000953674299</c:v>
                </c:pt>
                <c:pt idx="4162">
                  <c:v>5.9000000953674299</c:v>
                </c:pt>
                <c:pt idx="4163">
                  <c:v>5.9000000953674299</c:v>
                </c:pt>
                <c:pt idx="4164">
                  <c:v>5.9000000953674299</c:v>
                </c:pt>
                <c:pt idx="4165">
                  <c:v>5.9000000953674299</c:v>
                </c:pt>
                <c:pt idx="4166">
                  <c:v>5.9000000953674299</c:v>
                </c:pt>
                <c:pt idx="4167">
                  <c:v>5.9000000953674299</c:v>
                </c:pt>
                <c:pt idx="4168">
                  <c:v>5.9000000953674299</c:v>
                </c:pt>
                <c:pt idx="4169">
                  <c:v>5.9000000953674299</c:v>
                </c:pt>
                <c:pt idx="4170">
                  <c:v>5.9000000953674299</c:v>
                </c:pt>
                <c:pt idx="4171">
                  <c:v>5.9000000953674299</c:v>
                </c:pt>
                <c:pt idx="4172">
                  <c:v>5.9000000953674299</c:v>
                </c:pt>
                <c:pt idx="4173">
                  <c:v>5.9000000953674299</c:v>
                </c:pt>
                <c:pt idx="4174">
                  <c:v>5.9000000953674299</c:v>
                </c:pt>
                <c:pt idx="4175">
                  <c:v>5.9000000953674299</c:v>
                </c:pt>
                <c:pt idx="4176">
                  <c:v>5.9000000953674299</c:v>
                </c:pt>
                <c:pt idx="4177">
                  <c:v>5.9000000953674299</c:v>
                </c:pt>
                <c:pt idx="4178">
                  <c:v>5.9000000953674299</c:v>
                </c:pt>
                <c:pt idx="4179">
                  <c:v>5.9000000953674299</c:v>
                </c:pt>
                <c:pt idx="4180">
                  <c:v>5.9000000953674299</c:v>
                </c:pt>
                <c:pt idx="4181">
                  <c:v>5.9000000953674299</c:v>
                </c:pt>
                <c:pt idx="4182">
                  <c:v>5.9000000953674299</c:v>
                </c:pt>
                <c:pt idx="4183">
                  <c:v>5.9000000953674299</c:v>
                </c:pt>
                <c:pt idx="4184">
                  <c:v>5.9000000953674299</c:v>
                </c:pt>
                <c:pt idx="4185">
                  <c:v>5.9000000953674299</c:v>
                </c:pt>
                <c:pt idx="4186">
                  <c:v>5.9000000953674299</c:v>
                </c:pt>
                <c:pt idx="4187">
                  <c:v>5.9000000953674299</c:v>
                </c:pt>
                <c:pt idx="4188">
                  <c:v>5.9000000953674299</c:v>
                </c:pt>
                <c:pt idx="4189">
                  <c:v>5.9000000953674299</c:v>
                </c:pt>
                <c:pt idx="4190">
                  <c:v>5.9000000953674299</c:v>
                </c:pt>
                <c:pt idx="4191">
                  <c:v>5.9000000953674299</c:v>
                </c:pt>
                <c:pt idx="4192">
                  <c:v>5.9000000953674299</c:v>
                </c:pt>
                <c:pt idx="4193">
                  <c:v>5.9000000953674299</c:v>
                </c:pt>
                <c:pt idx="4194">
                  <c:v>5.9000000953674299</c:v>
                </c:pt>
                <c:pt idx="4195">
                  <c:v>5.9000000953674299</c:v>
                </c:pt>
                <c:pt idx="4196">
                  <c:v>5.8699998855590803</c:v>
                </c:pt>
                <c:pt idx="4197">
                  <c:v>5.8699998855590803</c:v>
                </c:pt>
                <c:pt idx="4198">
                  <c:v>5.8699998855590803</c:v>
                </c:pt>
                <c:pt idx="4199">
                  <c:v>5.8699998855590803</c:v>
                </c:pt>
                <c:pt idx="4200">
                  <c:v>5.8699998855590803</c:v>
                </c:pt>
                <c:pt idx="4201">
                  <c:v>5.8699998855590803</c:v>
                </c:pt>
                <c:pt idx="4202">
                  <c:v>5.8699998855590803</c:v>
                </c:pt>
                <c:pt idx="4203">
                  <c:v>5.8699998855590803</c:v>
                </c:pt>
                <c:pt idx="4204">
                  <c:v>5.8699998855590803</c:v>
                </c:pt>
                <c:pt idx="4205">
                  <c:v>5.8699998855590803</c:v>
                </c:pt>
                <c:pt idx="4206">
                  <c:v>5.8699998855590803</c:v>
                </c:pt>
                <c:pt idx="4207">
                  <c:v>5.8699998855590803</c:v>
                </c:pt>
                <c:pt idx="4208">
                  <c:v>5.8699998855590803</c:v>
                </c:pt>
                <c:pt idx="4209">
                  <c:v>5.8699998855590803</c:v>
                </c:pt>
                <c:pt idx="4210">
                  <c:v>5.8699998855590803</c:v>
                </c:pt>
                <c:pt idx="4211">
                  <c:v>5.8699998855590803</c:v>
                </c:pt>
                <c:pt idx="4212">
                  <c:v>5.8699998855590803</c:v>
                </c:pt>
                <c:pt idx="4213">
                  <c:v>5.8699998855590803</c:v>
                </c:pt>
                <c:pt idx="4214">
                  <c:v>5.8699998855590803</c:v>
                </c:pt>
                <c:pt idx="4215">
                  <c:v>5.8699998855590803</c:v>
                </c:pt>
                <c:pt idx="4216">
                  <c:v>5.8699998855590803</c:v>
                </c:pt>
                <c:pt idx="4217">
                  <c:v>5.8699998855590803</c:v>
                </c:pt>
                <c:pt idx="4218">
                  <c:v>5.8699998855590803</c:v>
                </c:pt>
                <c:pt idx="4219">
                  <c:v>5.8699998855590803</c:v>
                </c:pt>
                <c:pt idx="4220">
                  <c:v>5.8699998855590803</c:v>
                </c:pt>
                <c:pt idx="4221">
                  <c:v>5.8699998855590803</c:v>
                </c:pt>
                <c:pt idx="4222">
                  <c:v>5.8699998855590803</c:v>
                </c:pt>
                <c:pt idx="4223">
                  <c:v>5.8699998855590803</c:v>
                </c:pt>
                <c:pt idx="4224">
                  <c:v>5.8699998855590803</c:v>
                </c:pt>
                <c:pt idx="4225">
                  <c:v>5.8699998855590803</c:v>
                </c:pt>
                <c:pt idx="4226">
                  <c:v>5.8699998855590803</c:v>
                </c:pt>
                <c:pt idx="4227">
                  <c:v>5.8699998855590803</c:v>
                </c:pt>
                <c:pt idx="4228">
                  <c:v>5.8699998855590803</c:v>
                </c:pt>
                <c:pt idx="4229">
                  <c:v>5.8699998855590803</c:v>
                </c:pt>
                <c:pt idx="4230">
                  <c:v>5.8699998855590803</c:v>
                </c:pt>
                <c:pt idx="4231">
                  <c:v>5.8699998855590803</c:v>
                </c:pt>
                <c:pt idx="4232">
                  <c:v>5.8699998855590803</c:v>
                </c:pt>
                <c:pt idx="4233">
                  <c:v>5.8699998855590803</c:v>
                </c:pt>
                <c:pt idx="4234">
                  <c:v>5.8699998855590803</c:v>
                </c:pt>
                <c:pt idx="4235">
                  <c:v>5.8699998855590803</c:v>
                </c:pt>
                <c:pt idx="4236">
                  <c:v>5.8699998855590803</c:v>
                </c:pt>
                <c:pt idx="4237">
                  <c:v>5.8699998855590803</c:v>
                </c:pt>
                <c:pt idx="4238">
                  <c:v>5.8699998855590803</c:v>
                </c:pt>
                <c:pt idx="4239">
                  <c:v>5.8699998855590803</c:v>
                </c:pt>
                <c:pt idx="4240">
                  <c:v>5.8699998855590803</c:v>
                </c:pt>
                <c:pt idx="4241">
                  <c:v>5.8699998855590803</c:v>
                </c:pt>
                <c:pt idx="4242">
                  <c:v>5.8699998855590803</c:v>
                </c:pt>
                <c:pt idx="4243">
                  <c:v>5.8699998855590803</c:v>
                </c:pt>
                <c:pt idx="4244">
                  <c:v>5.8699998855590803</c:v>
                </c:pt>
                <c:pt idx="4245">
                  <c:v>5.8699998855590803</c:v>
                </c:pt>
                <c:pt idx="4246">
                  <c:v>5.8699998855590803</c:v>
                </c:pt>
                <c:pt idx="4247">
                  <c:v>5.8699998855590803</c:v>
                </c:pt>
                <c:pt idx="4248">
                  <c:v>5.8699998855590803</c:v>
                </c:pt>
                <c:pt idx="4249">
                  <c:v>5.8699998855590803</c:v>
                </c:pt>
                <c:pt idx="4250">
                  <c:v>5.8699998855590803</c:v>
                </c:pt>
                <c:pt idx="4251">
                  <c:v>5.8699998855590803</c:v>
                </c:pt>
                <c:pt idx="4252">
                  <c:v>5.8699998855590803</c:v>
                </c:pt>
                <c:pt idx="4253">
                  <c:v>5.8699998855590803</c:v>
                </c:pt>
                <c:pt idx="4254">
                  <c:v>5.8699998855590803</c:v>
                </c:pt>
                <c:pt idx="4255">
                  <c:v>5.8699998855590803</c:v>
                </c:pt>
                <c:pt idx="4256">
                  <c:v>5.8699998855590803</c:v>
                </c:pt>
                <c:pt idx="4257">
                  <c:v>5.8699998855590803</c:v>
                </c:pt>
                <c:pt idx="4258">
                  <c:v>5.8699998855590803</c:v>
                </c:pt>
                <c:pt idx="4259">
                  <c:v>5.8699998855590803</c:v>
                </c:pt>
                <c:pt idx="4260">
                  <c:v>5.8699998855590803</c:v>
                </c:pt>
                <c:pt idx="4261">
                  <c:v>5.8699998855590803</c:v>
                </c:pt>
                <c:pt idx="4262">
                  <c:v>5.8699998855590803</c:v>
                </c:pt>
                <c:pt idx="4263">
                  <c:v>5.8699998855590803</c:v>
                </c:pt>
                <c:pt idx="4264">
                  <c:v>5.8699998855590803</c:v>
                </c:pt>
                <c:pt idx="4265">
                  <c:v>5.8699998855590803</c:v>
                </c:pt>
                <c:pt idx="4266">
                  <c:v>5.8699998855590803</c:v>
                </c:pt>
                <c:pt idx="4267">
                  <c:v>5.8699998855590803</c:v>
                </c:pt>
                <c:pt idx="4268">
                  <c:v>5.8699998855590803</c:v>
                </c:pt>
                <c:pt idx="4269">
                  <c:v>5.8699998855590803</c:v>
                </c:pt>
                <c:pt idx="4270">
                  <c:v>5.8699998855590803</c:v>
                </c:pt>
                <c:pt idx="4271">
                  <c:v>5.8699998855590803</c:v>
                </c:pt>
                <c:pt idx="4272">
                  <c:v>5.8699998855590803</c:v>
                </c:pt>
                <c:pt idx="4273">
                  <c:v>5.8699998855590803</c:v>
                </c:pt>
                <c:pt idx="4274">
                  <c:v>5.8699998855590803</c:v>
                </c:pt>
                <c:pt idx="4275">
                  <c:v>5.8699998855590803</c:v>
                </c:pt>
                <c:pt idx="4276">
                  <c:v>5.8699998855590803</c:v>
                </c:pt>
                <c:pt idx="4277">
                  <c:v>5.8699998855590803</c:v>
                </c:pt>
                <c:pt idx="4278">
                  <c:v>5.8699998855590803</c:v>
                </c:pt>
                <c:pt idx="4279">
                  <c:v>5.8699998855590803</c:v>
                </c:pt>
                <c:pt idx="4280">
                  <c:v>5.8699998855590803</c:v>
                </c:pt>
                <c:pt idx="4281">
                  <c:v>5.8699998855590803</c:v>
                </c:pt>
                <c:pt idx="4282">
                  <c:v>5.8699998855590803</c:v>
                </c:pt>
                <c:pt idx="4283">
                  <c:v>5.8699998855590803</c:v>
                </c:pt>
                <c:pt idx="4284">
                  <c:v>5.8699998855590803</c:v>
                </c:pt>
                <c:pt idx="4285">
                  <c:v>5.8699998855590803</c:v>
                </c:pt>
                <c:pt idx="4286">
                  <c:v>5.8699998855590803</c:v>
                </c:pt>
                <c:pt idx="4287">
                  <c:v>5.8699998855590803</c:v>
                </c:pt>
                <c:pt idx="4288">
                  <c:v>5.8699998855590803</c:v>
                </c:pt>
                <c:pt idx="4289">
                  <c:v>5.8699998855590803</c:v>
                </c:pt>
                <c:pt idx="4290">
                  <c:v>5.8699998855590803</c:v>
                </c:pt>
                <c:pt idx="4291">
                  <c:v>5.8699998855590803</c:v>
                </c:pt>
                <c:pt idx="4292">
                  <c:v>5.8699998855590803</c:v>
                </c:pt>
                <c:pt idx="4293">
                  <c:v>5.8699998855590803</c:v>
                </c:pt>
                <c:pt idx="4294">
                  <c:v>5.8699998855590803</c:v>
                </c:pt>
                <c:pt idx="4295">
                  <c:v>5.8699998855590803</c:v>
                </c:pt>
                <c:pt idx="4296">
                  <c:v>5.8699998855590803</c:v>
                </c:pt>
                <c:pt idx="4297">
                  <c:v>5.8699998855590803</c:v>
                </c:pt>
                <c:pt idx="4298">
                  <c:v>5.8699998855590803</c:v>
                </c:pt>
                <c:pt idx="4299">
                  <c:v>5.8699998855590803</c:v>
                </c:pt>
                <c:pt idx="4300">
                  <c:v>5.8699998855590803</c:v>
                </c:pt>
                <c:pt idx="4301">
                  <c:v>5.8699998855590803</c:v>
                </c:pt>
                <c:pt idx="4302">
                  <c:v>5.8699998855590803</c:v>
                </c:pt>
                <c:pt idx="4303">
                  <c:v>5.8499999046325604</c:v>
                </c:pt>
                <c:pt idx="4304">
                  <c:v>5.8499999046325604</c:v>
                </c:pt>
                <c:pt idx="4305">
                  <c:v>5.8499999046325604</c:v>
                </c:pt>
                <c:pt idx="4306">
                  <c:v>5.8699998855590803</c:v>
                </c:pt>
                <c:pt idx="4307">
                  <c:v>5.8699998855590803</c:v>
                </c:pt>
                <c:pt idx="4308">
                  <c:v>5.8699998855590803</c:v>
                </c:pt>
                <c:pt idx="4309">
                  <c:v>5.8499999046325604</c:v>
                </c:pt>
                <c:pt idx="4310">
                  <c:v>5.8499999046325604</c:v>
                </c:pt>
                <c:pt idx="4311">
                  <c:v>5.8499999046325604</c:v>
                </c:pt>
                <c:pt idx="4312">
                  <c:v>5.8499999046325604</c:v>
                </c:pt>
                <c:pt idx="4313">
                  <c:v>5.8499999046325604</c:v>
                </c:pt>
                <c:pt idx="4314">
                  <c:v>5.8499999046325604</c:v>
                </c:pt>
                <c:pt idx="4315">
                  <c:v>5.8499999046325604</c:v>
                </c:pt>
                <c:pt idx="4316">
                  <c:v>5.8499999046325604</c:v>
                </c:pt>
                <c:pt idx="4317">
                  <c:v>5.8499999046325604</c:v>
                </c:pt>
                <c:pt idx="4318">
                  <c:v>5.8499999046325604</c:v>
                </c:pt>
                <c:pt idx="4319">
                  <c:v>5.8499999046325604</c:v>
                </c:pt>
                <c:pt idx="4320">
                  <c:v>5.8499999046325604</c:v>
                </c:pt>
                <c:pt idx="4321">
                  <c:v>5.8499999046325604</c:v>
                </c:pt>
                <c:pt idx="4322">
                  <c:v>5.8499999046325604</c:v>
                </c:pt>
                <c:pt idx="4323">
                  <c:v>5.8499999046325604</c:v>
                </c:pt>
                <c:pt idx="4324">
                  <c:v>5.8499999046325604</c:v>
                </c:pt>
                <c:pt idx="4325">
                  <c:v>5.8499999046325604</c:v>
                </c:pt>
                <c:pt idx="4326">
                  <c:v>5.8499999046325604</c:v>
                </c:pt>
                <c:pt idx="4327">
                  <c:v>5.8499999046325604</c:v>
                </c:pt>
                <c:pt idx="4328">
                  <c:v>5.8499999046325604</c:v>
                </c:pt>
                <c:pt idx="4329">
                  <c:v>5.8499999046325604</c:v>
                </c:pt>
                <c:pt idx="4330">
                  <c:v>5.8499999046325604</c:v>
                </c:pt>
                <c:pt idx="4331">
                  <c:v>5.8499999046325604</c:v>
                </c:pt>
                <c:pt idx="4332">
                  <c:v>5.8499999046325604</c:v>
                </c:pt>
                <c:pt idx="4333">
                  <c:v>5.8499999046325604</c:v>
                </c:pt>
                <c:pt idx="4334">
                  <c:v>5.8499999046325604</c:v>
                </c:pt>
                <c:pt idx="4335">
                  <c:v>5.8499999046325604</c:v>
                </c:pt>
                <c:pt idx="4336">
                  <c:v>5.8499999046325604</c:v>
                </c:pt>
                <c:pt idx="4337">
                  <c:v>5.8499999046325604</c:v>
                </c:pt>
                <c:pt idx="4338">
                  <c:v>5.8499999046325604</c:v>
                </c:pt>
                <c:pt idx="4339">
                  <c:v>5.8499999046325604</c:v>
                </c:pt>
                <c:pt idx="4340">
                  <c:v>5.8499999046325604</c:v>
                </c:pt>
                <c:pt idx="4341">
                  <c:v>5.8499999046325604</c:v>
                </c:pt>
                <c:pt idx="4342">
                  <c:v>5.8499999046325604</c:v>
                </c:pt>
                <c:pt idx="4343">
                  <c:v>5.8499999046325604</c:v>
                </c:pt>
                <c:pt idx="4344">
                  <c:v>5.8499999046325604</c:v>
                </c:pt>
                <c:pt idx="4345">
                  <c:v>5.8499999046325604</c:v>
                </c:pt>
                <c:pt idx="4346">
                  <c:v>5.8499999046325604</c:v>
                </c:pt>
                <c:pt idx="4347">
                  <c:v>5.8499999046325604</c:v>
                </c:pt>
                <c:pt idx="4348">
                  <c:v>5.8499999046325604</c:v>
                </c:pt>
                <c:pt idx="4349">
                  <c:v>5.8499999046325604</c:v>
                </c:pt>
                <c:pt idx="4350">
                  <c:v>5.8499999046325604</c:v>
                </c:pt>
                <c:pt idx="4351">
                  <c:v>5.8499999046325604</c:v>
                </c:pt>
                <c:pt idx="4352">
                  <c:v>5.8499999046325604</c:v>
                </c:pt>
                <c:pt idx="4353">
                  <c:v>5.8499999046325604</c:v>
                </c:pt>
                <c:pt idx="4354">
                  <c:v>5.8499999046325604</c:v>
                </c:pt>
                <c:pt idx="4355">
                  <c:v>5.8499999046325604</c:v>
                </c:pt>
                <c:pt idx="4356">
                  <c:v>5.8499999046325604</c:v>
                </c:pt>
                <c:pt idx="4357">
                  <c:v>5.8499999046325604</c:v>
                </c:pt>
                <c:pt idx="4358">
                  <c:v>5.8499999046325604</c:v>
                </c:pt>
                <c:pt idx="4359">
                  <c:v>5.8499999046325604</c:v>
                </c:pt>
                <c:pt idx="4360">
                  <c:v>5.8499999046325604</c:v>
                </c:pt>
                <c:pt idx="4361">
                  <c:v>5.8499999046325604</c:v>
                </c:pt>
                <c:pt idx="4362">
                  <c:v>5.8499999046325604</c:v>
                </c:pt>
                <c:pt idx="4363">
                  <c:v>5.8499999046325604</c:v>
                </c:pt>
                <c:pt idx="4364">
                  <c:v>5.8499999046325604</c:v>
                </c:pt>
                <c:pt idx="4365">
                  <c:v>5.8499999046325604</c:v>
                </c:pt>
                <c:pt idx="4366">
                  <c:v>5.8499999046325604</c:v>
                </c:pt>
                <c:pt idx="4367">
                  <c:v>5.8499999046325604</c:v>
                </c:pt>
                <c:pt idx="4368">
                  <c:v>5.8499999046325604</c:v>
                </c:pt>
                <c:pt idx="4369">
                  <c:v>5.8499999046325604</c:v>
                </c:pt>
                <c:pt idx="4370">
                  <c:v>5.8499999046325604</c:v>
                </c:pt>
                <c:pt idx="4371">
                  <c:v>5.8200001716613698</c:v>
                </c:pt>
                <c:pt idx="4372">
                  <c:v>5.8200001716613698</c:v>
                </c:pt>
                <c:pt idx="4373">
                  <c:v>5.8200001716613698</c:v>
                </c:pt>
                <c:pt idx="4374">
                  <c:v>5.8499999046325604</c:v>
                </c:pt>
                <c:pt idx="4375">
                  <c:v>5.8499999046325604</c:v>
                </c:pt>
                <c:pt idx="4376">
                  <c:v>5.8499999046325604</c:v>
                </c:pt>
                <c:pt idx="4377">
                  <c:v>5.8499999046325604</c:v>
                </c:pt>
                <c:pt idx="4378">
                  <c:v>5.8499999046325604</c:v>
                </c:pt>
                <c:pt idx="4379">
                  <c:v>5.8499999046325604</c:v>
                </c:pt>
                <c:pt idx="4380">
                  <c:v>5.8499999046325604</c:v>
                </c:pt>
                <c:pt idx="4381">
                  <c:v>5.8499999046325604</c:v>
                </c:pt>
                <c:pt idx="4382">
                  <c:v>5.8499999046325604</c:v>
                </c:pt>
                <c:pt idx="4383">
                  <c:v>5.8499999046325604</c:v>
                </c:pt>
                <c:pt idx="4384">
                  <c:v>5.8499999046325604</c:v>
                </c:pt>
                <c:pt idx="4385">
                  <c:v>5.8499999046325604</c:v>
                </c:pt>
                <c:pt idx="4386">
                  <c:v>5.8499999046325604</c:v>
                </c:pt>
                <c:pt idx="4387">
                  <c:v>5.8499999046325604</c:v>
                </c:pt>
                <c:pt idx="4388">
                  <c:v>5.8499999046325604</c:v>
                </c:pt>
                <c:pt idx="4389">
                  <c:v>5.8499999046325604</c:v>
                </c:pt>
                <c:pt idx="4390">
                  <c:v>5.8499999046325604</c:v>
                </c:pt>
                <c:pt idx="4391">
                  <c:v>5.8499999046325604</c:v>
                </c:pt>
                <c:pt idx="4392">
                  <c:v>5.8499999046325604</c:v>
                </c:pt>
                <c:pt idx="4393">
                  <c:v>5.8499999046325604</c:v>
                </c:pt>
                <c:pt idx="4394">
                  <c:v>5.8200001716613698</c:v>
                </c:pt>
                <c:pt idx="4395">
                  <c:v>5.8200001716613698</c:v>
                </c:pt>
                <c:pt idx="4396">
                  <c:v>5.8200001716613698</c:v>
                </c:pt>
                <c:pt idx="4397">
                  <c:v>5.8499999046325604</c:v>
                </c:pt>
                <c:pt idx="4398">
                  <c:v>5.8499999046325604</c:v>
                </c:pt>
                <c:pt idx="4399">
                  <c:v>5.8499999046325604</c:v>
                </c:pt>
                <c:pt idx="4400">
                  <c:v>5.8200001716613698</c:v>
                </c:pt>
                <c:pt idx="4401">
                  <c:v>5.8200001716613698</c:v>
                </c:pt>
                <c:pt idx="4402">
                  <c:v>5.8200001716613698</c:v>
                </c:pt>
                <c:pt idx="4403">
                  <c:v>5.8499999046325604</c:v>
                </c:pt>
                <c:pt idx="4404">
                  <c:v>5.8499999046325604</c:v>
                </c:pt>
                <c:pt idx="4405">
                  <c:v>5.8499999046325604</c:v>
                </c:pt>
                <c:pt idx="4406">
                  <c:v>5.8499999046325604</c:v>
                </c:pt>
                <c:pt idx="4407">
                  <c:v>5.8499999046325604</c:v>
                </c:pt>
                <c:pt idx="4408">
                  <c:v>5.8499999046325604</c:v>
                </c:pt>
                <c:pt idx="4409">
                  <c:v>5.8499999046325604</c:v>
                </c:pt>
                <c:pt idx="4410">
                  <c:v>5.8499999046325604</c:v>
                </c:pt>
                <c:pt idx="4411">
                  <c:v>5.8499999046325604</c:v>
                </c:pt>
                <c:pt idx="4412">
                  <c:v>5.8499999046325604</c:v>
                </c:pt>
                <c:pt idx="4413">
                  <c:v>5.8499999046325604</c:v>
                </c:pt>
                <c:pt idx="4414">
                  <c:v>5.8499999046325604</c:v>
                </c:pt>
                <c:pt idx="4415">
                  <c:v>5.8499999046325604</c:v>
                </c:pt>
                <c:pt idx="4416">
                  <c:v>5.8499999046325604</c:v>
                </c:pt>
                <c:pt idx="4417">
                  <c:v>5.8499999046325604</c:v>
                </c:pt>
                <c:pt idx="4418">
                  <c:v>5.8499999046325604</c:v>
                </c:pt>
                <c:pt idx="4419">
                  <c:v>5.8499999046325604</c:v>
                </c:pt>
                <c:pt idx="4420">
                  <c:v>5.8499999046325604</c:v>
                </c:pt>
                <c:pt idx="4421">
                  <c:v>5.8499999046325604</c:v>
                </c:pt>
                <c:pt idx="4422">
                  <c:v>5.8499999046325604</c:v>
                </c:pt>
                <c:pt idx="4423">
                  <c:v>5.8499999046325604</c:v>
                </c:pt>
                <c:pt idx="4424">
                  <c:v>5.8499999046325604</c:v>
                </c:pt>
                <c:pt idx="4425">
                  <c:v>5.8499999046325604</c:v>
                </c:pt>
                <c:pt idx="4426">
                  <c:v>5.8499999046325604</c:v>
                </c:pt>
                <c:pt idx="4427">
                  <c:v>5.8499999046325604</c:v>
                </c:pt>
                <c:pt idx="4428">
                  <c:v>5.8499999046325604</c:v>
                </c:pt>
                <c:pt idx="4429">
                  <c:v>5.8499999046325604</c:v>
                </c:pt>
                <c:pt idx="4430">
                  <c:v>5.8499999046325604</c:v>
                </c:pt>
                <c:pt idx="4431">
                  <c:v>5.8499999046325604</c:v>
                </c:pt>
                <c:pt idx="4432">
                  <c:v>5.8499999046325604</c:v>
                </c:pt>
                <c:pt idx="4433">
                  <c:v>5.8499999046325604</c:v>
                </c:pt>
                <c:pt idx="4434">
                  <c:v>5.8499999046325604</c:v>
                </c:pt>
                <c:pt idx="4435">
                  <c:v>5.8499999046325604</c:v>
                </c:pt>
                <c:pt idx="4436">
                  <c:v>5.8499999046325604</c:v>
                </c:pt>
                <c:pt idx="4437">
                  <c:v>5.8499999046325604</c:v>
                </c:pt>
                <c:pt idx="4438">
                  <c:v>5.8499999046325604</c:v>
                </c:pt>
                <c:pt idx="4439">
                  <c:v>5.8499999046325604</c:v>
                </c:pt>
                <c:pt idx="4440">
                  <c:v>5.8499999046325604</c:v>
                </c:pt>
                <c:pt idx="4441">
                  <c:v>5.8499999046325604</c:v>
                </c:pt>
                <c:pt idx="4442">
                  <c:v>5.8499999046325604</c:v>
                </c:pt>
                <c:pt idx="4443">
                  <c:v>5.8499999046325604</c:v>
                </c:pt>
                <c:pt idx="4444">
                  <c:v>5.8499999046325604</c:v>
                </c:pt>
                <c:pt idx="4445">
                  <c:v>5.8499999046325604</c:v>
                </c:pt>
                <c:pt idx="4446">
                  <c:v>5.8499999046325604</c:v>
                </c:pt>
                <c:pt idx="4447">
                  <c:v>5.8499999046325604</c:v>
                </c:pt>
                <c:pt idx="4448">
                  <c:v>5.8499999046325604</c:v>
                </c:pt>
                <c:pt idx="4449">
                  <c:v>5.8499999046325604</c:v>
                </c:pt>
                <c:pt idx="4450">
                  <c:v>5.8499999046325604</c:v>
                </c:pt>
                <c:pt idx="4451">
                  <c:v>5.8499999046325604</c:v>
                </c:pt>
                <c:pt idx="4452">
                  <c:v>5.8499999046325604</c:v>
                </c:pt>
                <c:pt idx="4453">
                  <c:v>5.8499999046325604</c:v>
                </c:pt>
                <c:pt idx="4454">
                  <c:v>5.8200001716613698</c:v>
                </c:pt>
                <c:pt idx="4455">
                  <c:v>5.8200001716613698</c:v>
                </c:pt>
                <c:pt idx="4456">
                  <c:v>5.8200001716613698</c:v>
                </c:pt>
                <c:pt idx="4457">
                  <c:v>5.8200001716613698</c:v>
                </c:pt>
                <c:pt idx="4458">
                  <c:v>5.8200001716613698</c:v>
                </c:pt>
                <c:pt idx="4459">
                  <c:v>5.8200001716613698</c:v>
                </c:pt>
                <c:pt idx="4460">
                  <c:v>5.8200001716613698</c:v>
                </c:pt>
                <c:pt idx="4461">
                  <c:v>5.8200001716613698</c:v>
                </c:pt>
                <c:pt idx="4462">
                  <c:v>5.8200001716613698</c:v>
                </c:pt>
                <c:pt idx="4463">
                  <c:v>5.8200001716613698</c:v>
                </c:pt>
                <c:pt idx="4464">
                  <c:v>5.8200001716613698</c:v>
                </c:pt>
                <c:pt idx="4465">
                  <c:v>5.8200001716613698</c:v>
                </c:pt>
                <c:pt idx="4466">
                  <c:v>5.8200001716613698</c:v>
                </c:pt>
                <c:pt idx="4467">
                  <c:v>5.8200001716613698</c:v>
                </c:pt>
                <c:pt idx="4468">
                  <c:v>5.8200001716613698</c:v>
                </c:pt>
                <c:pt idx="4469">
                  <c:v>5.8200001716613698</c:v>
                </c:pt>
                <c:pt idx="4470">
                  <c:v>5.8200001716613698</c:v>
                </c:pt>
                <c:pt idx="4471">
                  <c:v>5.8200001716613698</c:v>
                </c:pt>
                <c:pt idx="4472">
                  <c:v>5.8200001716613698</c:v>
                </c:pt>
                <c:pt idx="4473">
                  <c:v>5.8200001716613698</c:v>
                </c:pt>
                <c:pt idx="4474">
                  <c:v>5.8200001716613698</c:v>
                </c:pt>
                <c:pt idx="4475">
                  <c:v>5.8200001716613698</c:v>
                </c:pt>
                <c:pt idx="4476">
                  <c:v>5.8200001716613698</c:v>
                </c:pt>
                <c:pt idx="4477">
                  <c:v>5.8499999046325604</c:v>
                </c:pt>
                <c:pt idx="4478">
                  <c:v>5.8499999046325604</c:v>
                </c:pt>
                <c:pt idx="4479">
                  <c:v>5.8499999046325604</c:v>
                </c:pt>
                <c:pt idx="4480">
                  <c:v>5.8200001716613698</c:v>
                </c:pt>
                <c:pt idx="4481">
                  <c:v>5.8200001716613698</c:v>
                </c:pt>
                <c:pt idx="4482">
                  <c:v>5.8200001716613698</c:v>
                </c:pt>
                <c:pt idx="4483">
                  <c:v>5.8499999046325604</c:v>
                </c:pt>
                <c:pt idx="4484">
                  <c:v>5.8499999046325604</c:v>
                </c:pt>
                <c:pt idx="4485">
                  <c:v>5.8499999046325604</c:v>
                </c:pt>
                <c:pt idx="4486">
                  <c:v>5.8499999046325604</c:v>
                </c:pt>
                <c:pt idx="4487">
                  <c:v>5.8499999046325604</c:v>
                </c:pt>
                <c:pt idx="4488">
                  <c:v>5.8499999046325604</c:v>
                </c:pt>
                <c:pt idx="4489">
                  <c:v>5.8499999046325604</c:v>
                </c:pt>
                <c:pt idx="4490">
                  <c:v>5.8499999046325604</c:v>
                </c:pt>
                <c:pt idx="4491">
                  <c:v>5.8499999046325604</c:v>
                </c:pt>
                <c:pt idx="4492">
                  <c:v>5.8499999046325604</c:v>
                </c:pt>
                <c:pt idx="4493">
                  <c:v>5.8499999046325604</c:v>
                </c:pt>
                <c:pt idx="4494">
                  <c:v>5.8499999046325604</c:v>
                </c:pt>
                <c:pt idx="4495">
                  <c:v>5.8499999046325604</c:v>
                </c:pt>
                <c:pt idx="4496">
                  <c:v>5.8499999046325604</c:v>
                </c:pt>
                <c:pt idx="4497">
                  <c:v>5.8499999046325604</c:v>
                </c:pt>
                <c:pt idx="4498">
                  <c:v>5.8499999046325604</c:v>
                </c:pt>
                <c:pt idx="4499">
                  <c:v>5.8499999046325604</c:v>
                </c:pt>
                <c:pt idx="4500">
                  <c:v>5.8499999046325604</c:v>
                </c:pt>
                <c:pt idx="4501">
                  <c:v>5.8499999046325604</c:v>
                </c:pt>
                <c:pt idx="4502">
                  <c:v>5.8499999046325604</c:v>
                </c:pt>
                <c:pt idx="4503">
                  <c:v>5.8499999046325604</c:v>
                </c:pt>
                <c:pt idx="4504">
                  <c:v>5.8499999046325604</c:v>
                </c:pt>
                <c:pt idx="4505">
                  <c:v>5.8499999046325604</c:v>
                </c:pt>
                <c:pt idx="4506">
                  <c:v>5.8499999046325604</c:v>
                </c:pt>
                <c:pt idx="4507">
                  <c:v>5.8499999046325604</c:v>
                </c:pt>
                <c:pt idx="4508">
                  <c:v>5.8499999046325604</c:v>
                </c:pt>
                <c:pt idx="4509">
                  <c:v>5.8499999046325604</c:v>
                </c:pt>
                <c:pt idx="4510">
                  <c:v>5.8499999046325604</c:v>
                </c:pt>
                <c:pt idx="4511">
                  <c:v>5.8499999046325604</c:v>
                </c:pt>
                <c:pt idx="4512">
                  <c:v>5.8699998855590803</c:v>
                </c:pt>
                <c:pt idx="4513">
                  <c:v>5.8699998855590803</c:v>
                </c:pt>
                <c:pt idx="4514">
                  <c:v>5.8699998855590803</c:v>
                </c:pt>
                <c:pt idx="4515">
                  <c:v>5.8499999046325604</c:v>
                </c:pt>
                <c:pt idx="4516">
                  <c:v>5.8499999046325604</c:v>
                </c:pt>
                <c:pt idx="4517">
                  <c:v>5.8499999046325604</c:v>
                </c:pt>
                <c:pt idx="4518">
                  <c:v>5.8699998855590803</c:v>
                </c:pt>
                <c:pt idx="4519">
                  <c:v>5.8699998855590803</c:v>
                </c:pt>
                <c:pt idx="4520">
                  <c:v>5.8699998855590803</c:v>
                </c:pt>
                <c:pt idx="4521">
                  <c:v>5.8699998855590803</c:v>
                </c:pt>
                <c:pt idx="4522">
                  <c:v>5.8699998855590803</c:v>
                </c:pt>
                <c:pt idx="4523">
                  <c:v>5.8699998855590803</c:v>
                </c:pt>
                <c:pt idx="4524">
                  <c:v>5.8699998855590803</c:v>
                </c:pt>
                <c:pt idx="4525">
                  <c:v>5.8699998855590803</c:v>
                </c:pt>
                <c:pt idx="4526">
                  <c:v>5.8499999046325604</c:v>
                </c:pt>
                <c:pt idx="4527">
                  <c:v>5.8499999046325604</c:v>
                </c:pt>
                <c:pt idx="4528">
                  <c:v>5.8499999046325604</c:v>
                </c:pt>
                <c:pt idx="4529">
                  <c:v>5.8499999046325604</c:v>
                </c:pt>
                <c:pt idx="4530">
                  <c:v>5.8499999046325604</c:v>
                </c:pt>
                <c:pt idx="4531">
                  <c:v>5.8499999046325604</c:v>
                </c:pt>
                <c:pt idx="4532">
                  <c:v>5.8499999046325604</c:v>
                </c:pt>
                <c:pt idx="4533">
                  <c:v>5.8499999046325604</c:v>
                </c:pt>
                <c:pt idx="4534">
                  <c:v>5.8499999046325604</c:v>
                </c:pt>
                <c:pt idx="4535">
                  <c:v>5.8499999046325604</c:v>
                </c:pt>
                <c:pt idx="4536">
                  <c:v>5.8499999046325604</c:v>
                </c:pt>
                <c:pt idx="4537">
                  <c:v>5.8499999046325604</c:v>
                </c:pt>
                <c:pt idx="4538">
                  <c:v>5.8699998855590803</c:v>
                </c:pt>
                <c:pt idx="4539">
                  <c:v>5.8699998855590803</c:v>
                </c:pt>
                <c:pt idx="4540">
                  <c:v>5.8699998855590803</c:v>
                </c:pt>
                <c:pt idx="4541">
                  <c:v>5.8499999046325604</c:v>
                </c:pt>
                <c:pt idx="4542">
                  <c:v>5.8499999046325604</c:v>
                </c:pt>
                <c:pt idx="4543">
                  <c:v>5.8499999046325604</c:v>
                </c:pt>
                <c:pt idx="4544">
                  <c:v>5.8699998855590803</c:v>
                </c:pt>
                <c:pt idx="4545">
                  <c:v>5.8699998855590803</c:v>
                </c:pt>
                <c:pt idx="4546">
                  <c:v>5.8699998855590803</c:v>
                </c:pt>
                <c:pt idx="4547">
                  <c:v>5.8499999046325604</c:v>
                </c:pt>
                <c:pt idx="4548">
                  <c:v>5.8499999046325604</c:v>
                </c:pt>
                <c:pt idx="4549">
                  <c:v>5.8499999046325604</c:v>
                </c:pt>
                <c:pt idx="4550">
                  <c:v>5.8499999046325604</c:v>
                </c:pt>
                <c:pt idx="4551">
                  <c:v>5.8499999046325604</c:v>
                </c:pt>
                <c:pt idx="4552">
                  <c:v>5.8699998855590803</c:v>
                </c:pt>
                <c:pt idx="4553">
                  <c:v>5.8699998855590803</c:v>
                </c:pt>
                <c:pt idx="4554">
                  <c:v>5.8699998855590803</c:v>
                </c:pt>
                <c:pt idx="4555">
                  <c:v>5.8499999046325604</c:v>
                </c:pt>
                <c:pt idx="4556">
                  <c:v>5.8499999046325604</c:v>
                </c:pt>
                <c:pt idx="4557">
                  <c:v>5.8499999046325604</c:v>
                </c:pt>
                <c:pt idx="4558">
                  <c:v>5.8499999046325604</c:v>
                </c:pt>
                <c:pt idx="4559">
                  <c:v>5.8499999046325604</c:v>
                </c:pt>
                <c:pt idx="4560">
                  <c:v>5.8499999046325604</c:v>
                </c:pt>
                <c:pt idx="4561">
                  <c:v>5.8699998855590803</c:v>
                </c:pt>
                <c:pt idx="4562">
                  <c:v>5.8699998855590803</c:v>
                </c:pt>
                <c:pt idx="4563">
                  <c:v>5.8699998855590803</c:v>
                </c:pt>
                <c:pt idx="4564">
                  <c:v>5.8499999046325604</c:v>
                </c:pt>
                <c:pt idx="4565">
                  <c:v>5.8499999046325604</c:v>
                </c:pt>
                <c:pt idx="4566">
                  <c:v>5.8499999046325604</c:v>
                </c:pt>
                <c:pt idx="4567">
                  <c:v>5.8499999046325604</c:v>
                </c:pt>
                <c:pt idx="4568">
                  <c:v>5.8499999046325604</c:v>
                </c:pt>
                <c:pt idx="4569">
                  <c:v>5.8499999046325604</c:v>
                </c:pt>
                <c:pt idx="4570">
                  <c:v>5.8499999046325604</c:v>
                </c:pt>
                <c:pt idx="4571">
                  <c:v>5.8499999046325604</c:v>
                </c:pt>
                <c:pt idx="4572">
                  <c:v>5.8499999046325604</c:v>
                </c:pt>
                <c:pt idx="4573">
                  <c:v>5.8499999046325604</c:v>
                </c:pt>
                <c:pt idx="4574">
                  <c:v>5.8499999046325604</c:v>
                </c:pt>
                <c:pt idx="4575">
                  <c:v>5.8499999046325604</c:v>
                </c:pt>
                <c:pt idx="4576">
                  <c:v>5.8499999046325604</c:v>
                </c:pt>
                <c:pt idx="4577">
                  <c:v>5.8499999046325604</c:v>
                </c:pt>
                <c:pt idx="4578">
                  <c:v>5.8499999046325604</c:v>
                </c:pt>
                <c:pt idx="4579">
                  <c:v>5.8499999046325604</c:v>
                </c:pt>
                <c:pt idx="4580">
                  <c:v>5.8499999046325604</c:v>
                </c:pt>
                <c:pt idx="4581">
                  <c:v>5.8499999046325604</c:v>
                </c:pt>
                <c:pt idx="4582">
                  <c:v>5.8499999046325604</c:v>
                </c:pt>
                <c:pt idx="4583">
                  <c:v>5.8499999046325604</c:v>
                </c:pt>
                <c:pt idx="4584">
                  <c:v>5.8499999046325604</c:v>
                </c:pt>
                <c:pt idx="4585">
                  <c:v>5.8499999046325604</c:v>
                </c:pt>
                <c:pt idx="4586">
                  <c:v>5.8499999046325604</c:v>
                </c:pt>
                <c:pt idx="4587">
                  <c:v>5.8499999046325604</c:v>
                </c:pt>
                <c:pt idx="4588">
                  <c:v>5.8499999046325604</c:v>
                </c:pt>
                <c:pt idx="4589">
                  <c:v>5.8499999046325604</c:v>
                </c:pt>
                <c:pt idx="4590">
                  <c:v>5.8499999046325604</c:v>
                </c:pt>
                <c:pt idx="4591">
                  <c:v>5.8499999046325604</c:v>
                </c:pt>
                <c:pt idx="4592">
                  <c:v>5.8499999046325604</c:v>
                </c:pt>
                <c:pt idx="4593">
                  <c:v>5.8499999046325604</c:v>
                </c:pt>
                <c:pt idx="4594">
                  <c:v>5.8499999046325604</c:v>
                </c:pt>
                <c:pt idx="4595">
                  <c:v>5.8499999046325604</c:v>
                </c:pt>
                <c:pt idx="4596">
                  <c:v>5.8499999046325604</c:v>
                </c:pt>
                <c:pt idx="4597">
                  <c:v>5.8499999046325604</c:v>
                </c:pt>
                <c:pt idx="4598">
                  <c:v>5.8499999046325604</c:v>
                </c:pt>
                <c:pt idx="4599">
                  <c:v>5.8499999046325604</c:v>
                </c:pt>
                <c:pt idx="4600">
                  <c:v>5.8499999046325604</c:v>
                </c:pt>
                <c:pt idx="4601">
                  <c:v>5.8499999046325604</c:v>
                </c:pt>
                <c:pt idx="4602">
                  <c:v>5.8499999046325604</c:v>
                </c:pt>
                <c:pt idx="4603">
                  <c:v>5.8499999046325604</c:v>
                </c:pt>
                <c:pt idx="4604">
                  <c:v>5.8499999046325604</c:v>
                </c:pt>
                <c:pt idx="4605">
                  <c:v>5.8499999046325604</c:v>
                </c:pt>
                <c:pt idx="4606">
                  <c:v>5.8499999046325604</c:v>
                </c:pt>
                <c:pt idx="4607">
                  <c:v>5.8499999046325604</c:v>
                </c:pt>
                <c:pt idx="4608">
                  <c:v>5.8499999046325604</c:v>
                </c:pt>
                <c:pt idx="4609">
                  <c:v>5.8499999046325604</c:v>
                </c:pt>
                <c:pt idx="4610">
                  <c:v>5.8499999046325604</c:v>
                </c:pt>
                <c:pt idx="4611">
                  <c:v>5.8499999046325604</c:v>
                </c:pt>
                <c:pt idx="4612">
                  <c:v>5.8499999046325604</c:v>
                </c:pt>
                <c:pt idx="4613">
                  <c:v>5.8499999046325604</c:v>
                </c:pt>
                <c:pt idx="4614">
                  <c:v>5.8499999046325604</c:v>
                </c:pt>
                <c:pt idx="4615">
                  <c:v>5.8499999046325604</c:v>
                </c:pt>
                <c:pt idx="4616">
                  <c:v>5.8499999046325604</c:v>
                </c:pt>
                <c:pt idx="4617">
                  <c:v>5.8499999046325604</c:v>
                </c:pt>
                <c:pt idx="4618">
                  <c:v>5.8499999046325604</c:v>
                </c:pt>
                <c:pt idx="4619">
                  <c:v>5.8499999046325604</c:v>
                </c:pt>
                <c:pt idx="4620">
                  <c:v>5.8499999046325604</c:v>
                </c:pt>
                <c:pt idx="4621">
                  <c:v>5.8499999046325604</c:v>
                </c:pt>
                <c:pt idx="4622">
                  <c:v>5.8499999046325604</c:v>
                </c:pt>
                <c:pt idx="4623">
                  <c:v>5.8499999046325604</c:v>
                </c:pt>
                <c:pt idx="4624">
                  <c:v>5.8499999046325604</c:v>
                </c:pt>
                <c:pt idx="4625">
                  <c:v>5.8499999046325604</c:v>
                </c:pt>
                <c:pt idx="4626">
                  <c:v>5.8499999046325604</c:v>
                </c:pt>
                <c:pt idx="4627">
                  <c:v>5.8499999046325604</c:v>
                </c:pt>
                <c:pt idx="4628">
                  <c:v>5.8499999046325604</c:v>
                </c:pt>
                <c:pt idx="4629">
                  <c:v>5.8499999046325604</c:v>
                </c:pt>
                <c:pt idx="4630">
                  <c:v>5.8499999046325604</c:v>
                </c:pt>
                <c:pt idx="4631">
                  <c:v>5.8499999046325604</c:v>
                </c:pt>
                <c:pt idx="4632">
                  <c:v>5.8499999046325604</c:v>
                </c:pt>
                <c:pt idx="4633">
                  <c:v>5.8499999046325604</c:v>
                </c:pt>
                <c:pt idx="4634">
                  <c:v>5.8499999046325604</c:v>
                </c:pt>
                <c:pt idx="4635">
                  <c:v>5.8499999046325604</c:v>
                </c:pt>
                <c:pt idx="4636">
                  <c:v>5.8499999046325604</c:v>
                </c:pt>
                <c:pt idx="4637">
                  <c:v>5.8499999046325604</c:v>
                </c:pt>
                <c:pt idx="4638">
                  <c:v>5.8499999046325604</c:v>
                </c:pt>
                <c:pt idx="4639">
                  <c:v>5.8499999046325604</c:v>
                </c:pt>
                <c:pt idx="4640">
                  <c:v>5.8499999046325604</c:v>
                </c:pt>
                <c:pt idx="4641">
                  <c:v>5.8499999046325604</c:v>
                </c:pt>
                <c:pt idx="4642">
                  <c:v>5.8499999046325604</c:v>
                </c:pt>
                <c:pt idx="4643">
                  <c:v>5.8499999046325604</c:v>
                </c:pt>
                <c:pt idx="4644">
                  <c:v>5.8499999046325604</c:v>
                </c:pt>
                <c:pt idx="4645">
                  <c:v>5.8499999046325604</c:v>
                </c:pt>
                <c:pt idx="4646">
                  <c:v>5.8499999046325604</c:v>
                </c:pt>
                <c:pt idx="4647">
                  <c:v>5.8499999046325604</c:v>
                </c:pt>
                <c:pt idx="4648">
                  <c:v>5.8499999046325604</c:v>
                </c:pt>
                <c:pt idx="4649">
                  <c:v>5.8499999046325604</c:v>
                </c:pt>
                <c:pt idx="4650">
                  <c:v>5.8499999046325604</c:v>
                </c:pt>
                <c:pt idx="4651">
                  <c:v>5.8499999046325604</c:v>
                </c:pt>
                <c:pt idx="4652">
                  <c:v>5.8499999046325604</c:v>
                </c:pt>
                <c:pt idx="4653">
                  <c:v>5.8499999046325604</c:v>
                </c:pt>
                <c:pt idx="4654">
                  <c:v>5.8499999046325604</c:v>
                </c:pt>
                <c:pt idx="4655">
                  <c:v>5.8499999046325604</c:v>
                </c:pt>
                <c:pt idx="4656">
                  <c:v>5.8499999046325604</c:v>
                </c:pt>
                <c:pt idx="4657">
                  <c:v>5.8499999046325604</c:v>
                </c:pt>
                <c:pt idx="4658">
                  <c:v>5.8499999046325604</c:v>
                </c:pt>
                <c:pt idx="4659">
                  <c:v>5.8499999046325604</c:v>
                </c:pt>
                <c:pt idx="4660">
                  <c:v>5.8499999046325604</c:v>
                </c:pt>
                <c:pt idx="4661">
                  <c:v>5.8499999046325604</c:v>
                </c:pt>
                <c:pt idx="4662">
                  <c:v>5.8499999046325604</c:v>
                </c:pt>
                <c:pt idx="4663">
                  <c:v>5.8499999046325604</c:v>
                </c:pt>
                <c:pt idx="4664">
                  <c:v>5.8499999046325604</c:v>
                </c:pt>
                <c:pt idx="4665">
                  <c:v>5.8499999046325604</c:v>
                </c:pt>
                <c:pt idx="4666">
                  <c:v>5.8499999046325604</c:v>
                </c:pt>
                <c:pt idx="4667">
                  <c:v>5.8499999046325604</c:v>
                </c:pt>
                <c:pt idx="4668">
                  <c:v>5.8499999046325604</c:v>
                </c:pt>
                <c:pt idx="4669">
                  <c:v>5.8499999046325604</c:v>
                </c:pt>
                <c:pt idx="4670">
                  <c:v>5.8499999046325604</c:v>
                </c:pt>
                <c:pt idx="4671">
                  <c:v>5.8499999046325604</c:v>
                </c:pt>
                <c:pt idx="4672">
                  <c:v>5.8499999046325604</c:v>
                </c:pt>
                <c:pt idx="4673">
                  <c:v>5.8499999046325604</c:v>
                </c:pt>
                <c:pt idx="4674">
                  <c:v>5.8499999046325604</c:v>
                </c:pt>
                <c:pt idx="4675">
                  <c:v>5.8499999046325604</c:v>
                </c:pt>
                <c:pt idx="4676">
                  <c:v>5.8499999046325604</c:v>
                </c:pt>
                <c:pt idx="4677">
                  <c:v>5.8499999046325604</c:v>
                </c:pt>
                <c:pt idx="4678">
                  <c:v>5.8499999046325604</c:v>
                </c:pt>
                <c:pt idx="4679">
                  <c:v>5.8499999046325604</c:v>
                </c:pt>
                <c:pt idx="4680">
                  <c:v>5.8499999046325604</c:v>
                </c:pt>
                <c:pt idx="4681">
                  <c:v>5.8499999046325604</c:v>
                </c:pt>
                <c:pt idx="4682">
                  <c:v>5.8499999046325604</c:v>
                </c:pt>
                <c:pt idx="4683">
                  <c:v>5.8499999046325604</c:v>
                </c:pt>
                <c:pt idx="4684">
                  <c:v>5.8499999046325604</c:v>
                </c:pt>
                <c:pt idx="4685">
                  <c:v>5.8499999046325604</c:v>
                </c:pt>
                <c:pt idx="4686">
                  <c:v>5.8499999046325604</c:v>
                </c:pt>
                <c:pt idx="4687">
                  <c:v>5.8499999046325604</c:v>
                </c:pt>
                <c:pt idx="4688">
                  <c:v>5.8499999046325604</c:v>
                </c:pt>
                <c:pt idx="4689">
                  <c:v>5.8499999046325604</c:v>
                </c:pt>
                <c:pt idx="4690">
                  <c:v>5.8499999046325604</c:v>
                </c:pt>
                <c:pt idx="4691">
                  <c:v>5.8499999046325604</c:v>
                </c:pt>
                <c:pt idx="4692">
                  <c:v>5.8499999046325604</c:v>
                </c:pt>
                <c:pt idx="4693">
                  <c:v>5.8499999046325604</c:v>
                </c:pt>
                <c:pt idx="4694">
                  <c:v>5.8499999046325604</c:v>
                </c:pt>
                <c:pt idx="4695">
                  <c:v>5.8499999046325604</c:v>
                </c:pt>
                <c:pt idx="4696">
                  <c:v>5.8499999046325604</c:v>
                </c:pt>
                <c:pt idx="4697">
                  <c:v>5.8499999046325604</c:v>
                </c:pt>
                <c:pt idx="4698">
                  <c:v>5.8499999046325604</c:v>
                </c:pt>
                <c:pt idx="4699">
                  <c:v>5.8499999046325604</c:v>
                </c:pt>
                <c:pt idx="4700">
                  <c:v>5.8499999046325604</c:v>
                </c:pt>
                <c:pt idx="4701">
                  <c:v>5.8499999046325604</c:v>
                </c:pt>
                <c:pt idx="4702">
                  <c:v>5.8499999046325604</c:v>
                </c:pt>
                <c:pt idx="4703">
                  <c:v>5.8499999046325604</c:v>
                </c:pt>
                <c:pt idx="4704">
                  <c:v>5.8499999046325604</c:v>
                </c:pt>
                <c:pt idx="4705">
                  <c:v>5.8499999046325604</c:v>
                </c:pt>
                <c:pt idx="4706">
                  <c:v>5.8499999046325604</c:v>
                </c:pt>
                <c:pt idx="4707">
                  <c:v>5.8499999046325604</c:v>
                </c:pt>
                <c:pt idx="4708">
                  <c:v>5.8499999046325604</c:v>
                </c:pt>
                <c:pt idx="4709">
                  <c:v>5.8499999046325604</c:v>
                </c:pt>
                <c:pt idx="4710">
                  <c:v>5.8499999046325604</c:v>
                </c:pt>
                <c:pt idx="4711">
                  <c:v>5.8499999046325604</c:v>
                </c:pt>
                <c:pt idx="4712">
                  <c:v>5.8499999046325604</c:v>
                </c:pt>
                <c:pt idx="4713">
                  <c:v>5.8499999046325604</c:v>
                </c:pt>
                <c:pt idx="4714">
                  <c:v>5.8499999046325604</c:v>
                </c:pt>
                <c:pt idx="4715">
                  <c:v>5.8499999046325604</c:v>
                </c:pt>
                <c:pt idx="4716">
                  <c:v>5.8499999046325604</c:v>
                </c:pt>
                <c:pt idx="4717">
                  <c:v>5.8499999046325604</c:v>
                </c:pt>
                <c:pt idx="4718">
                  <c:v>5.8499999046325604</c:v>
                </c:pt>
                <c:pt idx="4719">
                  <c:v>5.8499999046325604</c:v>
                </c:pt>
                <c:pt idx="4720">
                  <c:v>5.8499999046325604</c:v>
                </c:pt>
                <c:pt idx="4721">
                  <c:v>5.8499999046325604</c:v>
                </c:pt>
                <c:pt idx="4722">
                  <c:v>5.8499999046325604</c:v>
                </c:pt>
                <c:pt idx="4723">
                  <c:v>5.8499999046325604</c:v>
                </c:pt>
                <c:pt idx="4724">
                  <c:v>5.8499999046325604</c:v>
                </c:pt>
                <c:pt idx="4725">
                  <c:v>5.8499999046325604</c:v>
                </c:pt>
                <c:pt idx="4726">
                  <c:v>5.8499999046325604</c:v>
                </c:pt>
                <c:pt idx="4727">
                  <c:v>5.8499999046325604</c:v>
                </c:pt>
                <c:pt idx="4728">
                  <c:v>5.8499999046325604</c:v>
                </c:pt>
                <c:pt idx="4729">
                  <c:v>5.8499999046325604</c:v>
                </c:pt>
                <c:pt idx="4730">
                  <c:v>5.8499999046325604</c:v>
                </c:pt>
                <c:pt idx="4731">
                  <c:v>5.8499999046325604</c:v>
                </c:pt>
                <c:pt idx="4732">
                  <c:v>5.8499999046325604</c:v>
                </c:pt>
                <c:pt idx="4733">
                  <c:v>5.8499999046325604</c:v>
                </c:pt>
                <c:pt idx="4734">
                  <c:v>5.8499999046325604</c:v>
                </c:pt>
                <c:pt idx="4735">
                  <c:v>5.8499999046325604</c:v>
                </c:pt>
                <c:pt idx="4736">
                  <c:v>5.8499999046325604</c:v>
                </c:pt>
                <c:pt idx="4737">
                  <c:v>5.8499999046325604</c:v>
                </c:pt>
                <c:pt idx="4738">
                  <c:v>5.8499999046325604</c:v>
                </c:pt>
                <c:pt idx="4739">
                  <c:v>5.8499999046325604</c:v>
                </c:pt>
                <c:pt idx="4740">
                  <c:v>5.8499999046325604</c:v>
                </c:pt>
                <c:pt idx="4741">
                  <c:v>5.8499999046325604</c:v>
                </c:pt>
                <c:pt idx="4742">
                  <c:v>5.8499999046325604</c:v>
                </c:pt>
                <c:pt idx="4743">
                  <c:v>5.8499999046325604</c:v>
                </c:pt>
                <c:pt idx="4744">
                  <c:v>5.8499999046325604</c:v>
                </c:pt>
                <c:pt idx="4745">
                  <c:v>5.8499999046325604</c:v>
                </c:pt>
                <c:pt idx="4746">
                  <c:v>5.8499999046325604</c:v>
                </c:pt>
                <c:pt idx="4747">
                  <c:v>5.8499999046325604</c:v>
                </c:pt>
                <c:pt idx="4748">
                  <c:v>5.8499999046325604</c:v>
                </c:pt>
                <c:pt idx="4749">
                  <c:v>5.8499999046325604</c:v>
                </c:pt>
                <c:pt idx="4750">
                  <c:v>5.8499999046325604</c:v>
                </c:pt>
                <c:pt idx="4751">
                  <c:v>5.8499999046325604</c:v>
                </c:pt>
                <c:pt idx="4752">
                  <c:v>5.8499999046325604</c:v>
                </c:pt>
                <c:pt idx="4753">
                  <c:v>5.8499999046325604</c:v>
                </c:pt>
                <c:pt idx="4754">
                  <c:v>5.8499999046325604</c:v>
                </c:pt>
                <c:pt idx="4755">
                  <c:v>5.8499999046325604</c:v>
                </c:pt>
                <c:pt idx="4756">
                  <c:v>5.8499999046325604</c:v>
                </c:pt>
                <c:pt idx="4757">
                  <c:v>5.8499999046325604</c:v>
                </c:pt>
                <c:pt idx="4758">
                  <c:v>5.8499999046325604</c:v>
                </c:pt>
                <c:pt idx="4759">
                  <c:v>5.8499999046325604</c:v>
                </c:pt>
                <c:pt idx="4760">
                  <c:v>5.8499999046325604</c:v>
                </c:pt>
                <c:pt idx="4761">
                  <c:v>5.8499999046325604</c:v>
                </c:pt>
                <c:pt idx="4762">
                  <c:v>5.8499999046325604</c:v>
                </c:pt>
                <c:pt idx="4763">
                  <c:v>5.8499999046325604</c:v>
                </c:pt>
                <c:pt idx="4764">
                  <c:v>5.8499999046325604</c:v>
                </c:pt>
                <c:pt idx="4765">
                  <c:v>5.8499999046325604</c:v>
                </c:pt>
                <c:pt idx="4766">
                  <c:v>5.8499999046325604</c:v>
                </c:pt>
                <c:pt idx="4767">
                  <c:v>5.8499999046325604</c:v>
                </c:pt>
                <c:pt idx="4768">
                  <c:v>5.8499999046325604</c:v>
                </c:pt>
                <c:pt idx="4769">
                  <c:v>5.8499999046325604</c:v>
                </c:pt>
                <c:pt idx="4770">
                  <c:v>5.8499999046325604</c:v>
                </c:pt>
                <c:pt idx="4771">
                  <c:v>5.8499999046325604</c:v>
                </c:pt>
                <c:pt idx="4772">
                  <c:v>5.8499999046325604</c:v>
                </c:pt>
                <c:pt idx="4773">
                  <c:v>5.8499999046325604</c:v>
                </c:pt>
                <c:pt idx="4774">
                  <c:v>5.8499999046325604</c:v>
                </c:pt>
                <c:pt idx="4775">
                  <c:v>5.8499999046325604</c:v>
                </c:pt>
                <c:pt idx="4776">
                  <c:v>5.8499999046325604</c:v>
                </c:pt>
                <c:pt idx="4777">
                  <c:v>5.8499999046325604</c:v>
                </c:pt>
                <c:pt idx="4778">
                  <c:v>5.8499999046325604</c:v>
                </c:pt>
                <c:pt idx="4779">
                  <c:v>5.8499999046325604</c:v>
                </c:pt>
                <c:pt idx="4780">
                  <c:v>5.8499999046325604</c:v>
                </c:pt>
                <c:pt idx="4781">
                  <c:v>5.8499999046325604</c:v>
                </c:pt>
                <c:pt idx="4782">
                  <c:v>5.8499999046325604</c:v>
                </c:pt>
                <c:pt idx="4783">
                  <c:v>5.8499999046325604</c:v>
                </c:pt>
                <c:pt idx="4784">
                  <c:v>5.8499999046325604</c:v>
                </c:pt>
                <c:pt idx="4785">
                  <c:v>5.8499999046325604</c:v>
                </c:pt>
                <c:pt idx="4786">
                  <c:v>5.8499999046325604</c:v>
                </c:pt>
                <c:pt idx="4787">
                  <c:v>5.8499999046325604</c:v>
                </c:pt>
                <c:pt idx="4788">
                  <c:v>5.8499999046325604</c:v>
                </c:pt>
                <c:pt idx="4789">
                  <c:v>5.8499999046325604</c:v>
                </c:pt>
                <c:pt idx="4790">
                  <c:v>5.8499999046325604</c:v>
                </c:pt>
                <c:pt idx="4791">
                  <c:v>5.8499999046325604</c:v>
                </c:pt>
                <c:pt idx="4792">
                  <c:v>5.8499999046325604</c:v>
                </c:pt>
                <c:pt idx="4793">
                  <c:v>5.8499999046325604</c:v>
                </c:pt>
                <c:pt idx="4794">
                  <c:v>5.8499999046325604</c:v>
                </c:pt>
                <c:pt idx="4795">
                  <c:v>5.8499999046325604</c:v>
                </c:pt>
                <c:pt idx="4796">
                  <c:v>5.8499999046325604</c:v>
                </c:pt>
                <c:pt idx="4797">
                  <c:v>5.8499999046325604</c:v>
                </c:pt>
                <c:pt idx="4798">
                  <c:v>5.8499999046325604</c:v>
                </c:pt>
                <c:pt idx="4799">
                  <c:v>5.8499999046325604</c:v>
                </c:pt>
                <c:pt idx="4800">
                  <c:v>5.8499999046325604</c:v>
                </c:pt>
                <c:pt idx="4801">
                  <c:v>5.8499999046325604</c:v>
                </c:pt>
                <c:pt idx="4802">
                  <c:v>5.8499999046325604</c:v>
                </c:pt>
                <c:pt idx="4803">
                  <c:v>5.8499999046325604</c:v>
                </c:pt>
                <c:pt idx="4804">
                  <c:v>5.8499999046325604</c:v>
                </c:pt>
                <c:pt idx="4805">
                  <c:v>5.8499999046325604</c:v>
                </c:pt>
                <c:pt idx="4806">
                  <c:v>5.8499999046325604</c:v>
                </c:pt>
                <c:pt idx="4807">
                  <c:v>5.8499999046325604</c:v>
                </c:pt>
                <c:pt idx="4808">
                  <c:v>5.8499999046325604</c:v>
                </c:pt>
                <c:pt idx="4809">
                  <c:v>5.8499999046325604</c:v>
                </c:pt>
                <c:pt idx="4810">
                  <c:v>5.8499999046325604</c:v>
                </c:pt>
                <c:pt idx="4811">
                  <c:v>5.8499999046325604</c:v>
                </c:pt>
                <c:pt idx="4812">
                  <c:v>5.8499999046325604</c:v>
                </c:pt>
                <c:pt idx="4813">
                  <c:v>5.8499999046325604</c:v>
                </c:pt>
                <c:pt idx="4814">
                  <c:v>5.8499999046325604</c:v>
                </c:pt>
                <c:pt idx="4815">
                  <c:v>5.8499999046325604</c:v>
                </c:pt>
                <c:pt idx="4816">
                  <c:v>5.8499999046325604</c:v>
                </c:pt>
                <c:pt idx="4817">
                  <c:v>5.8499999046325604</c:v>
                </c:pt>
                <c:pt idx="4818">
                  <c:v>5.8499999046325604</c:v>
                </c:pt>
                <c:pt idx="4819">
                  <c:v>5.8499999046325604</c:v>
                </c:pt>
                <c:pt idx="4820">
                  <c:v>5.8200001716613698</c:v>
                </c:pt>
                <c:pt idx="4821">
                  <c:v>5.8200001716613698</c:v>
                </c:pt>
                <c:pt idx="4822">
                  <c:v>5.8200001716613698</c:v>
                </c:pt>
                <c:pt idx="4823">
                  <c:v>5.8499999046325604</c:v>
                </c:pt>
                <c:pt idx="4824">
                  <c:v>5.8499999046325604</c:v>
                </c:pt>
                <c:pt idx="4825">
                  <c:v>5.8499999046325604</c:v>
                </c:pt>
                <c:pt idx="4826">
                  <c:v>5.8200001716613698</c:v>
                </c:pt>
                <c:pt idx="4827">
                  <c:v>5.8200001716613698</c:v>
                </c:pt>
                <c:pt idx="4828">
                  <c:v>5.8200001716613698</c:v>
                </c:pt>
                <c:pt idx="4829">
                  <c:v>5.8499999046325604</c:v>
                </c:pt>
                <c:pt idx="4830">
                  <c:v>5.8499999046325604</c:v>
                </c:pt>
                <c:pt idx="4831">
                  <c:v>5.8499999046325604</c:v>
                </c:pt>
                <c:pt idx="4832">
                  <c:v>5.8200001716613698</c:v>
                </c:pt>
                <c:pt idx="4833">
                  <c:v>5.8200001716613698</c:v>
                </c:pt>
                <c:pt idx="4834">
                  <c:v>5.8200001716613698</c:v>
                </c:pt>
                <c:pt idx="4835">
                  <c:v>5.8200001716613698</c:v>
                </c:pt>
                <c:pt idx="4836">
                  <c:v>5.8200001716613698</c:v>
                </c:pt>
                <c:pt idx="4837">
                  <c:v>5.8200001716613698</c:v>
                </c:pt>
                <c:pt idx="4838">
                  <c:v>5.8200001716613698</c:v>
                </c:pt>
                <c:pt idx="4839">
                  <c:v>5.8200001716613698</c:v>
                </c:pt>
                <c:pt idx="4840">
                  <c:v>5.8200001716613698</c:v>
                </c:pt>
                <c:pt idx="4841">
                  <c:v>5.8200001716613698</c:v>
                </c:pt>
                <c:pt idx="4842">
                  <c:v>5.8200001716613698</c:v>
                </c:pt>
                <c:pt idx="4843">
                  <c:v>5.8200001716613698</c:v>
                </c:pt>
                <c:pt idx="4844">
                  <c:v>5.8200001716613698</c:v>
                </c:pt>
                <c:pt idx="4845">
                  <c:v>5.8200001716613698</c:v>
                </c:pt>
                <c:pt idx="4846">
                  <c:v>5.8200001716613698</c:v>
                </c:pt>
                <c:pt idx="4847">
                  <c:v>5.8200001716613698</c:v>
                </c:pt>
                <c:pt idx="4848">
                  <c:v>5.8200001716613698</c:v>
                </c:pt>
                <c:pt idx="4849">
                  <c:v>5.8499999046325604</c:v>
                </c:pt>
                <c:pt idx="4850">
                  <c:v>5.8499999046325604</c:v>
                </c:pt>
                <c:pt idx="4851">
                  <c:v>5.8499999046325604</c:v>
                </c:pt>
                <c:pt idx="4852">
                  <c:v>5.8200001716613698</c:v>
                </c:pt>
                <c:pt idx="4853">
                  <c:v>5.8200001716613698</c:v>
                </c:pt>
                <c:pt idx="4854">
                  <c:v>5.8200001716613698</c:v>
                </c:pt>
                <c:pt idx="4855">
                  <c:v>5.8200001716613698</c:v>
                </c:pt>
                <c:pt idx="4856">
                  <c:v>5.8200001716613698</c:v>
                </c:pt>
                <c:pt idx="4857">
                  <c:v>5.8200001716613698</c:v>
                </c:pt>
                <c:pt idx="4858">
                  <c:v>5.8200001716613698</c:v>
                </c:pt>
                <c:pt idx="4859">
                  <c:v>5.8200001716613698</c:v>
                </c:pt>
                <c:pt idx="4860">
                  <c:v>5.8200001716613698</c:v>
                </c:pt>
                <c:pt idx="4861">
                  <c:v>5.8200001716613698</c:v>
                </c:pt>
                <c:pt idx="4862">
                  <c:v>5.8200001716613698</c:v>
                </c:pt>
                <c:pt idx="4863">
                  <c:v>5.8200001716613698</c:v>
                </c:pt>
                <c:pt idx="4864">
                  <c:v>5.8200001716613698</c:v>
                </c:pt>
                <c:pt idx="4865">
                  <c:v>5.8200001716613698</c:v>
                </c:pt>
                <c:pt idx="4866">
                  <c:v>5.8200001716613698</c:v>
                </c:pt>
                <c:pt idx="4867">
                  <c:v>5.8200001716613698</c:v>
                </c:pt>
                <c:pt idx="4868">
                  <c:v>5.8200001716613698</c:v>
                </c:pt>
                <c:pt idx="4869">
                  <c:v>5.8200001716613698</c:v>
                </c:pt>
                <c:pt idx="4870">
                  <c:v>5.8200001716613698</c:v>
                </c:pt>
                <c:pt idx="4871">
                  <c:v>5.8200001716613698</c:v>
                </c:pt>
                <c:pt idx="4872">
                  <c:v>5.8200001716613698</c:v>
                </c:pt>
                <c:pt idx="4873">
                  <c:v>5.8200001716613698</c:v>
                </c:pt>
                <c:pt idx="4874">
                  <c:v>5.8200001716613698</c:v>
                </c:pt>
                <c:pt idx="4875">
                  <c:v>5.8200001716613698</c:v>
                </c:pt>
                <c:pt idx="4876">
                  <c:v>5.8200001716613698</c:v>
                </c:pt>
                <c:pt idx="4877">
                  <c:v>5.8200001716613698</c:v>
                </c:pt>
                <c:pt idx="4878">
                  <c:v>5.8200001716613698</c:v>
                </c:pt>
                <c:pt idx="4879">
                  <c:v>5.8499999046325604</c:v>
                </c:pt>
                <c:pt idx="4880">
                  <c:v>5.8499999046325604</c:v>
                </c:pt>
                <c:pt idx="4881">
                  <c:v>5.8499999046325604</c:v>
                </c:pt>
                <c:pt idx="4882">
                  <c:v>5.8200001716613698</c:v>
                </c:pt>
                <c:pt idx="4883">
                  <c:v>5.8200001716613698</c:v>
                </c:pt>
                <c:pt idx="4884">
                  <c:v>5.8200001716613698</c:v>
                </c:pt>
                <c:pt idx="4885">
                  <c:v>5.8200001716613698</c:v>
                </c:pt>
                <c:pt idx="4886">
                  <c:v>5.8200001716613698</c:v>
                </c:pt>
                <c:pt idx="4887">
                  <c:v>5.8200001716613698</c:v>
                </c:pt>
                <c:pt idx="4888">
                  <c:v>5.8200001716613698</c:v>
                </c:pt>
                <c:pt idx="4889">
                  <c:v>5.8200001716613698</c:v>
                </c:pt>
                <c:pt idx="4890">
                  <c:v>5.8200001716613698</c:v>
                </c:pt>
                <c:pt idx="4891">
                  <c:v>5.8200001716613698</c:v>
                </c:pt>
                <c:pt idx="4892">
                  <c:v>5.8200001716613698</c:v>
                </c:pt>
                <c:pt idx="4893">
                  <c:v>5.8200001716613698</c:v>
                </c:pt>
                <c:pt idx="4894">
                  <c:v>5.8200001716613698</c:v>
                </c:pt>
                <c:pt idx="4895">
                  <c:v>5.8200001716613698</c:v>
                </c:pt>
                <c:pt idx="4896">
                  <c:v>5.8200001716613698</c:v>
                </c:pt>
                <c:pt idx="4897">
                  <c:v>5.8200001716613698</c:v>
                </c:pt>
                <c:pt idx="4898">
                  <c:v>5.8200001716613698</c:v>
                </c:pt>
                <c:pt idx="4899">
                  <c:v>5.8200001716613698</c:v>
                </c:pt>
                <c:pt idx="4900">
                  <c:v>5.8200001716613698</c:v>
                </c:pt>
                <c:pt idx="4901">
                  <c:v>5.8200001716613698</c:v>
                </c:pt>
                <c:pt idx="4902">
                  <c:v>5.8200001716613698</c:v>
                </c:pt>
                <c:pt idx="4903">
                  <c:v>5.8200001716613698</c:v>
                </c:pt>
                <c:pt idx="4904">
                  <c:v>5.8200001716613698</c:v>
                </c:pt>
                <c:pt idx="4905">
                  <c:v>5.8200001716613698</c:v>
                </c:pt>
                <c:pt idx="4906">
                  <c:v>5.8200001716613698</c:v>
                </c:pt>
                <c:pt idx="4907">
                  <c:v>5.8200001716613698</c:v>
                </c:pt>
                <c:pt idx="4908">
                  <c:v>5.8200001716613698</c:v>
                </c:pt>
                <c:pt idx="4909">
                  <c:v>5.8200001716613698</c:v>
                </c:pt>
                <c:pt idx="4910">
                  <c:v>5.8200001716613698</c:v>
                </c:pt>
                <c:pt idx="4911">
                  <c:v>5.8200001716613698</c:v>
                </c:pt>
                <c:pt idx="4912">
                  <c:v>5.8200001716613698</c:v>
                </c:pt>
                <c:pt idx="4913">
                  <c:v>5.8200001716613698</c:v>
                </c:pt>
                <c:pt idx="4914">
                  <c:v>5.8200001716613698</c:v>
                </c:pt>
                <c:pt idx="4915">
                  <c:v>5.8200001716613698</c:v>
                </c:pt>
                <c:pt idx="4916">
                  <c:v>5.8200001716613698</c:v>
                </c:pt>
                <c:pt idx="4917">
                  <c:v>5.8200001716613698</c:v>
                </c:pt>
                <c:pt idx="4918">
                  <c:v>5.8200001716613698</c:v>
                </c:pt>
                <c:pt idx="4919">
                  <c:v>5.8200001716613698</c:v>
                </c:pt>
                <c:pt idx="4920">
                  <c:v>5.8200001716613698</c:v>
                </c:pt>
                <c:pt idx="4921">
                  <c:v>5.8200001716613698</c:v>
                </c:pt>
                <c:pt idx="4922">
                  <c:v>5.8200001716613698</c:v>
                </c:pt>
                <c:pt idx="4923">
                  <c:v>5.8200001716613698</c:v>
                </c:pt>
                <c:pt idx="4924">
                  <c:v>5.8200001716613698</c:v>
                </c:pt>
                <c:pt idx="4925">
                  <c:v>5.8200001716613698</c:v>
                </c:pt>
                <c:pt idx="4926">
                  <c:v>5.8200001716613698</c:v>
                </c:pt>
                <c:pt idx="4927">
                  <c:v>5.8200001716613698</c:v>
                </c:pt>
                <c:pt idx="4928">
                  <c:v>5.8200001716613698</c:v>
                </c:pt>
                <c:pt idx="4929">
                  <c:v>5.8200001716613698</c:v>
                </c:pt>
                <c:pt idx="4930">
                  <c:v>5.8200001716613698</c:v>
                </c:pt>
                <c:pt idx="4931">
                  <c:v>5.8200001716613698</c:v>
                </c:pt>
                <c:pt idx="4932">
                  <c:v>5.8200001716613698</c:v>
                </c:pt>
                <c:pt idx="4933">
                  <c:v>5.8200001716613698</c:v>
                </c:pt>
                <c:pt idx="4934">
                  <c:v>5.8200001716613698</c:v>
                </c:pt>
                <c:pt idx="4935">
                  <c:v>5.8200001716613698</c:v>
                </c:pt>
                <c:pt idx="4936">
                  <c:v>5.8200001716613698</c:v>
                </c:pt>
                <c:pt idx="4937">
                  <c:v>5.8200001716613698</c:v>
                </c:pt>
                <c:pt idx="4938">
                  <c:v>5.8200001716613698</c:v>
                </c:pt>
                <c:pt idx="4939">
                  <c:v>5.8200001716613698</c:v>
                </c:pt>
                <c:pt idx="4940">
                  <c:v>5.8200001716613698</c:v>
                </c:pt>
                <c:pt idx="4941">
                  <c:v>5.8200001716613698</c:v>
                </c:pt>
                <c:pt idx="4942">
                  <c:v>5.8200001716613698</c:v>
                </c:pt>
                <c:pt idx="4943">
                  <c:v>5.8200001716613698</c:v>
                </c:pt>
                <c:pt idx="4944">
                  <c:v>5.8200001716613698</c:v>
                </c:pt>
                <c:pt idx="4945">
                  <c:v>5.8200001716613698</c:v>
                </c:pt>
                <c:pt idx="4946">
                  <c:v>5.8200001716613698</c:v>
                </c:pt>
                <c:pt idx="4947">
                  <c:v>5.8200001716613698</c:v>
                </c:pt>
                <c:pt idx="4948">
                  <c:v>5.8200001716613698</c:v>
                </c:pt>
                <c:pt idx="4949">
                  <c:v>5.8200001716613698</c:v>
                </c:pt>
                <c:pt idx="4950">
                  <c:v>5.8200001716613698</c:v>
                </c:pt>
                <c:pt idx="4951">
                  <c:v>5.8200001716613698</c:v>
                </c:pt>
                <c:pt idx="4952">
                  <c:v>5.8200001716613698</c:v>
                </c:pt>
                <c:pt idx="4953">
                  <c:v>5.8200001716613698</c:v>
                </c:pt>
                <c:pt idx="4954">
                  <c:v>5.8200001716613698</c:v>
                </c:pt>
                <c:pt idx="4955">
                  <c:v>5.8200001716613698</c:v>
                </c:pt>
                <c:pt idx="4956">
                  <c:v>5.8200001716613698</c:v>
                </c:pt>
                <c:pt idx="4957">
                  <c:v>5.8200001716613698</c:v>
                </c:pt>
                <c:pt idx="4958">
                  <c:v>5.8200001716613698</c:v>
                </c:pt>
                <c:pt idx="4959">
                  <c:v>5.8200001716613698</c:v>
                </c:pt>
                <c:pt idx="4960">
                  <c:v>5.8200001716613698</c:v>
                </c:pt>
                <c:pt idx="4961">
                  <c:v>5.8200001716613698</c:v>
                </c:pt>
                <c:pt idx="4962">
                  <c:v>5.8200001716613698</c:v>
                </c:pt>
                <c:pt idx="4963">
                  <c:v>5.8200001716613698</c:v>
                </c:pt>
                <c:pt idx="4964">
                  <c:v>5.8200001716613698</c:v>
                </c:pt>
                <c:pt idx="4965">
                  <c:v>5.8200001716613698</c:v>
                </c:pt>
                <c:pt idx="4966">
                  <c:v>5.8200001716613698</c:v>
                </c:pt>
                <c:pt idx="4967">
                  <c:v>5.8200001716613698</c:v>
                </c:pt>
                <c:pt idx="4968">
                  <c:v>5.8200001716613698</c:v>
                </c:pt>
                <c:pt idx="4969">
                  <c:v>5.8200001716613698</c:v>
                </c:pt>
                <c:pt idx="4970">
                  <c:v>5.8200001716613698</c:v>
                </c:pt>
                <c:pt idx="4971">
                  <c:v>5.8200001716613698</c:v>
                </c:pt>
                <c:pt idx="4972">
                  <c:v>5.8200001716613698</c:v>
                </c:pt>
                <c:pt idx="4973">
                  <c:v>5.8200001716613698</c:v>
                </c:pt>
                <c:pt idx="4974">
                  <c:v>5.8200001716613698</c:v>
                </c:pt>
                <c:pt idx="4975">
                  <c:v>5.8200001716613698</c:v>
                </c:pt>
                <c:pt idx="4976">
                  <c:v>5.8200001716613698</c:v>
                </c:pt>
                <c:pt idx="4977">
                  <c:v>5.8200001716613698</c:v>
                </c:pt>
                <c:pt idx="4978">
                  <c:v>5.8200001716613698</c:v>
                </c:pt>
                <c:pt idx="4979">
                  <c:v>5.8200001716613698</c:v>
                </c:pt>
                <c:pt idx="4980">
                  <c:v>5.8200001716613698</c:v>
                </c:pt>
                <c:pt idx="4981">
                  <c:v>5.8200001716613698</c:v>
                </c:pt>
                <c:pt idx="4982">
                  <c:v>5.8200001716613698</c:v>
                </c:pt>
                <c:pt idx="4983">
                  <c:v>5.8200001716613698</c:v>
                </c:pt>
                <c:pt idx="4984">
                  <c:v>5.8200001716613698</c:v>
                </c:pt>
                <c:pt idx="4985">
                  <c:v>5.8200001716613698</c:v>
                </c:pt>
                <c:pt idx="4986">
                  <c:v>5.8200001716613698</c:v>
                </c:pt>
                <c:pt idx="4987">
                  <c:v>5.8200001716613698</c:v>
                </c:pt>
                <c:pt idx="4988">
                  <c:v>5.8200001716613698</c:v>
                </c:pt>
                <c:pt idx="4989">
                  <c:v>5.8200001716613698</c:v>
                </c:pt>
                <c:pt idx="4990">
                  <c:v>5.8200001716613698</c:v>
                </c:pt>
                <c:pt idx="4991">
                  <c:v>5.8200001716613698</c:v>
                </c:pt>
                <c:pt idx="4992">
                  <c:v>5.8200001716613698</c:v>
                </c:pt>
                <c:pt idx="4993">
                  <c:v>5.8200001716613698</c:v>
                </c:pt>
                <c:pt idx="4994">
                  <c:v>5.8200001716613698</c:v>
                </c:pt>
                <c:pt idx="4995">
                  <c:v>5.8200001716613698</c:v>
                </c:pt>
                <c:pt idx="4996">
                  <c:v>5.8200001716613698</c:v>
                </c:pt>
                <c:pt idx="4997">
                  <c:v>5.8200001716613698</c:v>
                </c:pt>
                <c:pt idx="4998">
                  <c:v>5.8200001716613698</c:v>
                </c:pt>
                <c:pt idx="4999">
                  <c:v>5.8200001716613698</c:v>
                </c:pt>
                <c:pt idx="5000">
                  <c:v>5.8200001716613698</c:v>
                </c:pt>
                <c:pt idx="5001">
                  <c:v>5.8200001716613698</c:v>
                </c:pt>
                <c:pt idx="5002">
                  <c:v>5.8200001716613698</c:v>
                </c:pt>
                <c:pt idx="5003">
                  <c:v>5.8200001716613698</c:v>
                </c:pt>
                <c:pt idx="5004">
                  <c:v>5.8200001716613698</c:v>
                </c:pt>
                <c:pt idx="5005">
                  <c:v>5.8200001716613698</c:v>
                </c:pt>
                <c:pt idx="5006">
                  <c:v>5.8200001716613698</c:v>
                </c:pt>
                <c:pt idx="5007">
                  <c:v>5.8200001716613698</c:v>
                </c:pt>
                <c:pt idx="5008">
                  <c:v>5.8200001716613698</c:v>
                </c:pt>
                <c:pt idx="5009">
                  <c:v>5.8200001716613698</c:v>
                </c:pt>
                <c:pt idx="5010">
                  <c:v>5.8200001716613698</c:v>
                </c:pt>
                <c:pt idx="5011">
                  <c:v>5.8200001716613698</c:v>
                </c:pt>
                <c:pt idx="5012">
                  <c:v>5.8200001716613698</c:v>
                </c:pt>
                <c:pt idx="5013">
                  <c:v>5.8200001716613698</c:v>
                </c:pt>
                <c:pt idx="5014">
                  <c:v>5.8200001716613698</c:v>
                </c:pt>
                <c:pt idx="5015">
                  <c:v>5.8200001716613698</c:v>
                </c:pt>
                <c:pt idx="5016">
                  <c:v>5.8200001716613698</c:v>
                </c:pt>
                <c:pt idx="5017">
                  <c:v>5.8200001716613698</c:v>
                </c:pt>
                <c:pt idx="5018">
                  <c:v>5.8200001716613698</c:v>
                </c:pt>
                <c:pt idx="5019">
                  <c:v>5.8200001716613698</c:v>
                </c:pt>
                <c:pt idx="5020">
                  <c:v>5.8200001716613698</c:v>
                </c:pt>
                <c:pt idx="5021">
                  <c:v>5.8200001716613698</c:v>
                </c:pt>
                <c:pt idx="5022">
                  <c:v>5.8200001716613698</c:v>
                </c:pt>
                <c:pt idx="5023">
                  <c:v>5.8200001716613698</c:v>
                </c:pt>
                <c:pt idx="5024">
                  <c:v>5.8200001716613698</c:v>
                </c:pt>
                <c:pt idx="5025">
                  <c:v>5.8200001716613698</c:v>
                </c:pt>
                <c:pt idx="5026">
                  <c:v>5.8200001716613698</c:v>
                </c:pt>
                <c:pt idx="5027">
                  <c:v>5.8200001716613698</c:v>
                </c:pt>
                <c:pt idx="5028">
                  <c:v>5.8200001716613698</c:v>
                </c:pt>
                <c:pt idx="5029">
                  <c:v>5.8200001716613698</c:v>
                </c:pt>
                <c:pt idx="5030">
                  <c:v>5.8200001716613698</c:v>
                </c:pt>
                <c:pt idx="5031">
                  <c:v>5.8200001716613698</c:v>
                </c:pt>
                <c:pt idx="5032">
                  <c:v>5.8200001716613698</c:v>
                </c:pt>
                <c:pt idx="5033">
                  <c:v>5.8200001716613698</c:v>
                </c:pt>
                <c:pt idx="5034">
                  <c:v>5.8200001716613698</c:v>
                </c:pt>
                <c:pt idx="5035">
                  <c:v>5.8200001716613698</c:v>
                </c:pt>
                <c:pt idx="5036">
                  <c:v>5.8200001716613698</c:v>
                </c:pt>
                <c:pt idx="5037">
                  <c:v>5.8200001716613698</c:v>
                </c:pt>
                <c:pt idx="5038">
                  <c:v>5.8200001716613698</c:v>
                </c:pt>
                <c:pt idx="5039">
                  <c:v>5.8200001716613698</c:v>
                </c:pt>
                <c:pt idx="5040">
                  <c:v>5.8200001716613698</c:v>
                </c:pt>
                <c:pt idx="5041">
                  <c:v>5.8200001716613698</c:v>
                </c:pt>
                <c:pt idx="5042">
                  <c:v>5.8200001716613698</c:v>
                </c:pt>
                <c:pt idx="5043">
                  <c:v>5.8200001716613698</c:v>
                </c:pt>
                <c:pt idx="5044">
                  <c:v>5.8200001716613698</c:v>
                </c:pt>
                <c:pt idx="5045">
                  <c:v>5.8200001716613698</c:v>
                </c:pt>
                <c:pt idx="5046">
                  <c:v>5.8200001716613698</c:v>
                </c:pt>
                <c:pt idx="5047">
                  <c:v>5.8200001716613698</c:v>
                </c:pt>
                <c:pt idx="5048">
                  <c:v>5.8200001716613698</c:v>
                </c:pt>
                <c:pt idx="5049">
                  <c:v>5.8200001716613698</c:v>
                </c:pt>
                <c:pt idx="5050">
                  <c:v>5.8200001716613698</c:v>
                </c:pt>
                <c:pt idx="5051">
                  <c:v>5.8200001716613698</c:v>
                </c:pt>
                <c:pt idx="5052">
                  <c:v>5.8200001716613698</c:v>
                </c:pt>
                <c:pt idx="5053">
                  <c:v>5.8200001716613698</c:v>
                </c:pt>
                <c:pt idx="5054">
                  <c:v>5.8499999046325604</c:v>
                </c:pt>
                <c:pt idx="5055">
                  <c:v>5.8499999046325604</c:v>
                </c:pt>
                <c:pt idx="5056">
                  <c:v>5.8499999046325604</c:v>
                </c:pt>
                <c:pt idx="5057">
                  <c:v>5.8200001716613698</c:v>
                </c:pt>
                <c:pt idx="5058">
                  <c:v>5.8200001716613698</c:v>
                </c:pt>
                <c:pt idx="5059">
                  <c:v>5.8200001716613698</c:v>
                </c:pt>
                <c:pt idx="5060">
                  <c:v>5.8200001716613698</c:v>
                </c:pt>
                <c:pt idx="5061">
                  <c:v>5.8200001716613698</c:v>
                </c:pt>
                <c:pt idx="5062">
                  <c:v>5.8200001716613698</c:v>
                </c:pt>
                <c:pt idx="5063">
                  <c:v>5.8200001716613698</c:v>
                </c:pt>
                <c:pt idx="5064">
                  <c:v>5.8200001716613698</c:v>
                </c:pt>
                <c:pt idx="5065">
                  <c:v>5.8200001716613698</c:v>
                </c:pt>
                <c:pt idx="5066">
                  <c:v>5.8200001716613698</c:v>
                </c:pt>
                <c:pt idx="5067">
                  <c:v>5.8200001716613698</c:v>
                </c:pt>
                <c:pt idx="5068">
                  <c:v>5.8200001716613698</c:v>
                </c:pt>
                <c:pt idx="5069">
                  <c:v>5.8200001716613698</c:v>
                </c:pt>
                <c:pt idx="5070">
                  <c:v>5.8200001716613698</c:v>
                </c:pt>
                <c:pt idx="5071">
                  <c:v>5.8200001716613698</c:v>
                </c:pt>
                <c:pt idx="5072">
                  <c:v>5.8200001716613698</c:v>
                </c:pt>
                <c:pt idx="5073">
                  <c:v>5.8200001716613698</c:v>
                </c:pt>
                <c:pt idx="5074">
                  <c:v>5.8499999046325604</c:v>
                </c:pt>
                <c:pt idx="5075">
                  <c:v>5.8499999046325604</c:v>
                </c:pt>
                <c:pt idx="5076">
                  <c:v>5.8499999046325604</c:v>
                </c:pt>
                <c:pt idx="5077">
                  <c:v>5.8200001716613698</c:v>
                </c:pt>
                <c:pt idx="5078">
                  <c:v>5.8200001716613698</c:v>
                </c:pt>
                <c:pt idx="5079">
                  <c:v>5.8200001716613698</c:v>
                </c:pt>
                <c:pt idx="5080">
                  <c:v>5.8499999046325604</c:v>
                </c:pt>
                <c:pt idx="5081">
                  <c:v>5.8499999046325604</c:v>
                </c:pt>
                <c:pt idx="5082">
                  <c:v>5.8499999046325604</c:v>
                </c:pt>
                <c:pt idx="5083">
                  <c:v>5.8200001716613698</c:v>
                </c:pt>
                <c:pt idx="5084">
                  <c:v>5.8200001716613698</c:v>
                </c:pt>
                <c:pt idx="5085">
                  <c:v>5.8200001716613698</c:v>
                </c:pt>
                <c:pt idx="5086">
                  <c:v>5.8200001716613698</c:v>
                </c:pt>
                <c:pt idx="5087">
                  <c:v>5.8200001716613698</c:v>
                </c:pt>
                <c:pt idx="5088">
                  <c:v>5.8200001716613698</c:v>
                </c:pt>
                <c:pt idx="5089">
                  <c:v>5.8499999046325604</c:v>
                </c:pt>
                <c:pt idx="5090">
                  <c:v>5.8499999046325604</c:v>
                </c:pt>
                <c:pt idx="5091">
                  <c:v>5.8499999046325604</c:v>
                </c:pt>
                <c:pt idx="5092">
                  <c:v>5.8499999046325604</c:v>
                </c:pt>
                <c:pt idx="5093">
                  <c:v>5.8499999046325604</c:v>
                </c:pt>
                <c:pt idx="5094">
                  <c:v>5.8499999046325604</c:v>
                </c:pt>
                <c:pt idx="5095">
                  <c:v>5.8200001716613698</c:v>
                </c:pt>
                <c:pt idx="5096">
                  <c:v>5.8200001716613698</c:v>
                </c:pt>
                <c:pt idx="5097">
                  <c:v>5.8200001716613698</c:v>
                </c:pt>
                <c:pt idx="5098">
                  <c:v>5.8499999046325604</c:v>
                </c:pt>
                <c:pt idx="5099">
                  <c:v>5.8499999046325604</c:v>
                </c:pt>
                <c:pt idx="5100">
                  <c:v>5.8499999046325604</c:v>
                </c:pt>
                <c:pt idx="5101">
                  <c:v>5.8499999046325604</c:v>
                </c:pt>
                <c:pt idx="5102">
                  <c:v>5.8499999046325604</c:v>
                </c:pt>
                <c:pt idx="5103">
                  <c:v>5.8499999046325604</c:v>
                </c:pt>
                <c:pt idx="5104">
                  <c:v>5.8499999046325604</c:v>
                </c:pt>
                <c:pt idx="5105">
                  <c:v>5.8499999046325604</c:v>
                </c:pt>
                <c:pt idx="5106">
                  <c:v>5.8200001716613698</c:v>
                </c:pt>
                <c:pt idx="5107">
                  <c:v>5.8200001716613698</c:v>
                </c:pt>
                <c:pt idx="5108">
                  <c:v>5.8200001716613698</c:v>
                </c:pt>
                <c:pt idx="5109">
                  <c:v>5.8499999046325604</c:v>
                </c:pt>
                <c:pt idx="5110">
                  <c:v>5.8499999046325604</c:v>
                </c:pt>
                <c:pt idx="5111">
                  <c:v>5.8499999046325604</c:v>
                </c:pt>
                <c:pt idx="5112">
                  <c:v>5.8499999046325604</c:v>
                </c:pt>
                <c:pt idx="5113">
                  <c:v>5.8499999046325604</c:v>
                </c:pt>
                <c:pt idx="5114">
                  <c:v>5.8499999046325604</c:v>
                </c:pt>
                <c:pt idx="5115">
                  <c:v>5.8499999046325604</c:v>
                </c:pt>
                <c:pt idx="5116">
                  <c:v>5.8499999046325604</c:v>
                </c:pt>
                <c:pt idx="5117">
                  <c:v>5.8499999046325604</c:v>
                </c:pt>
                <c:pt idx="5118">
                  <c:v>5.8499999046325604</c:v>
                </c:pt>
                <c:pt idx="5119">
                  <c:v>5.8499999046325604</c:v>
                </c:pt>
                <c:pt idx="5120">
                  <c:v>5.8499999046325604</c:v>
                </c:pt>
                <c:pt idx="5121">
                  <c:v>5.8200001716613698</c:v>
                </c:pt>
                <c:pt idx="5122">
                  <c:v>5.8200001716613698</c:v>
                </c:pt>
                <c:pt idx="5123">
                  <c:v>5.8200001716613698</c:v>
                </c:pt>
                <c:pt idx="5124">
                  <c:v>5.8499999046325604</c:v>
                </c:pt>
                <c:pt idx="5125">
                  <c:v>5.8499999046325604</c:v>
                </c:pt>
                <c:pt idx="5126">
                  <c:v>5.8499999046325604</c:v>
                </c:pt>
                <c:pt idx="5127">
                  <c:v>5.8499999046325604</c:v>
                </c:pt>
                <c:pt idx="5128">
                  <c:v>5.8499999046325604</c:v>
                </c:pt>
                <c:pt idx="5129">
                  <c:v>5.8499999046325604</c:v>
                </c:pt>
                <c:pt idx="5130">
                  <c:v>5.8499999046325604</c:v>
                </c:pt>
                <c:pt idx="5131">
                  <c:v>5.8499999046325604</c:v>
                </c:pt>
                <c:pt idx="5132">
                  <c:v>5.8499999046325604</c:v>
                </c:pt>
                <c:pt idx="5133">
                  <c:v>5.8499999046325604</c:v>
                </c:pt>
                <c:pt idx="5134">
                  <c:v>5.8499999046325604</c:v>
                </c:pt>
                <c:pt idx="5135">
                  <c:v>5.8499999046325604</c:v>
                </c:pt>
                <c:pt idx="5136">
                  <c:v>5.8499999046325604</c:v>
                </c:pt>
                <c:pt idx="5137">
                  <c:v>5.8499999046325604</c:v>
                </c:pt>
                <c:pt idx="5138">
                  <c:v>5.8499999046325604</c:v>
                </c:pt>
                <c:pt idx="5139">
                  <c:v>5.8499999046325604</c:v>
                </c:pt>
                <c:pt idx="5140">
                  <c:v>5.8499999046325604</c:v>
                </c:pt>
                <c:pt idx="5141">
                  <c:v>5.8499999046325604</c:v>
                </c:pt>
                <c:pt idx="5142">
                  <c:v>5.8499999046325604</c:v>
                </c:pt>
                <c:pt idx="5143">
                  <c:v>5.8499999046325604</c:v>
                </c:pt>
                <c:pt idx="5144">
                  <c:v>5.8499999046325604</c:v>
                </c:pt>
                <c:pt idx="5145">
                  <c:v>5.8499999046325604</c:v>
                </c:pt>
                <c:pt idx="5146">
                  <c:v>5.8499999046325604</c:v>
                </c:pt>
                <c:pt idx="5147">
                  <c:v>5.8499999046325604</c:v>
                </c:pt>
                <c:pt idx="5148">
                  <c:v>5.8499999046325604</c:v>
                </c:pt>
                <c:pt idx="5149">
                  <c:v>5.8499999046325604</c:v>
                </c:pt>
                <c:pt idx="5150">
                  <c:v>5.8200001716613698</c:v>
                </c:pt>
                <c:pt idx="5151">
                  <c:v>5.8200001716613698</c:v>
                </c:pt>
                <c:pt idx="5152">
                  <c:v>5.8200001716613698</c:v>
                </c:pt>
                <c:pt idx="5153">
                  <c:v>5.8200001716613698</c:v>
                </c:pt>
                <c:pt idx="5154">
                  <c:v>5.8200001716613698</c:v>
                </c:pt>
                <c:pt idx="5155">
                  <c:v>5.8200001716613698</c:v>
                </c:pt>
                <c:pt idx="5156">
                  <c:v>5.8499999046325604</c:v>
                </c:pt>
                <c:pt idx="5157">
                  <c:v>5.8499999046325604</c:v>
                </c:pt>
                <c:pt idx="5158">
                  <c:v>5.8499999046325604</c:v>
                </c:pt>
                <c:pt idx="5159">
                  <c:v>5.8200001716613698</c:v>
                </c:pt>
                <c:pt idx="5160">
                  <c:v>5.8200001716613698</c:v>
                </c:pt>
                <c:pt idx="5161">
                  <c:v>5.8200001716613698</c:v>
                </c:pt>
                <c:pt idx="5162">
                  <c:v>5.8200001716613698</c:v>
                </c:pt>
                <c:pt idx="5163">
                  <c:v>5.8200001716613698</c:v>
                </c:pt>
                <c:pt idx="5164">
                  <c:v>5.8200001716613698</c:v>
                </c:pt>
                <c:pt idx="5165">
                  <c:v>5.8200001716613698</c:v>
                </c:pt>
                <c:pt idx="5166">
                  <c:v>5.8200001716613698</c:v>
                </c:pt>
                <c:pt idx="5167">
                  <c:v>5.8200001716613698</c:v>
                </c:pt>
                <c:pt idx="5168">
                  <c:v>5.8200001716613698</c:v>
                </c:pt>
                <c:pt idx="5169">
                  <c:v>5.8200001716613698</c:v>
                </c:pt>
                <c:pt idx="5170">
                  <c:v>5.8200001716613698</c:v>
                </c:pt>
                <c:pt idx="5171">
                  <c:v>5.8200001716613698</c:v>
                </c:pt>
                <c:pt idx="5172">
                  <c:v>5.8200001716613698</c:v>
                </c:pt>
                <c:pt idx="5173">
                  <c:v>5.8200001716613698</c:v>
                </c:pt>
                <c:pt idx="5174">
                  <c:v>5.8499999046325604</c:v>
                </c:pt>
                <c:pt idx="5175">
                  <c:v>5.8499999046325604</c:v>
                </c:pt>
                <c:pt idx="5176">
                  <c:v>5.8499999046325604</c:v>
                </c:pt>
                <c:pt idx="5177">
                  <c:v>5.8499999046325604</c:v>
                </c:pt>
                <c:pt idx="5178">
                  <c:v>5.8499999046325604</c:v>
                </c:pt>
                <c:pt idx="5179">
                  <c:v>5.8200001716613698</c:v>
                </c:pt>
                <c:pt idx="5180">
                  <c:v>5.8200001716613698</c:v>
                </c:pt>
                <c:pt idx="5181">
                  <c:v>5.8200001716613698</c:v>
                </c:pt>
                <c:pt idx="5182">
                  <c:v>5.8200001716613698</c:v>
                </c:pt>
                <c:pt idx="5183">
                  <c:v>5.8200001716613698</c:v>
                </c:pt>
                <c:pt idx="5184">
                  <c:v>5.8200001716613698</c:v>
                </c:pt>
                <c:pt idx="5185">
                  <c:v>5.8200001716613698</c:v>
                </c:pt>
                <c:pt idx="5186">
                  <c:v>5.8200001716613698</c:v>
                </c:pt>
                <c:pt idx="5187">
                  <c:v>5.8200001716613698</c:v>
                </c:pt>
                <c:pt idx="5188">
                  <c:v>5.8200001716613698</c:v>
                </c:pt>
                <c:pt idx="5189">
                  <c:v>5.8200001716613698</c:v>
                </c:pt>
                <c:pt idx="5190">
                  <c:v>5.8200001716613698</c:v>
                </c:pt>
                <c:pt idx="5191">
                  <c:v>5.8200001716613698</c:v>
                </c:pt>
                <c:pt idx="5192">
                  <c:v>5.8200001716613698</c:v>
                </c:pt>
                <c:pt idx="5193">
                  <c:v>5.8200001716613698</c:v>
                </c:pt>
                <c:pt idx="5194">
                  <c:v>5.8200001716613698</c:v>
                </c:pt>
                <c:pt idx="5195">
                  <c:v>5.8200001716613698</c:v>
                </c:pt>
                <c:pt idx="5196">
                  <c:v>5.8200001716613698</c:v>
                </c:pt>
                <c:pt idx="5197">
                  <c:v>5.8200001716613698</c:v>
                </c:pt>
                <c:pt idx="5198">
                  <c:v>5.8200001716613698</c:v>
                </c:pt>
                <c:pt idx="5199">
                  <c:v>5.8200001716613698</c:v>
                </c:pt>
                <c:pt idx="5200">
                  <c:v>5.8200001716613698</c:v>
                </c:pt>
                <c:pt idx="5201">
                  <c:v>5.8200001716613698</c:v>
                </c:pt>
                <c:pt idx="5202">
                  <c:v>5.8200001716613698</c:v>
                </c:pt>
                <c:pt idx="5203">
                  <c:v>5.8200001716613698</c:v>
                </c:pt>
                <c:pt idx="5204">
                  <c:v>5.8200001716613698</c:v>
                </c:pt>
                <c:pt idx="5205">
                  <c:v>5.8200001716613698</c:v>
                </c:pt>
                <c:pt idx="5206">
                  <c:v>5.8200001716613698</c:v>
                </c:pt>
                <c:pt idx="5207">
                  <c:v>5.8200001716613698</c:v>
                </c:pt>
                <c:pt idx="5208">
                  <c:v>5.8200001716613698</c:v>
                </c:pt>
                <c:pt idx="5209">
                  <c:v>5.8200001716613698</c:v>
                </c:pt>
                <c:pt idx="5210">
                  <c:v>5.8200001716613698</c:v>
                </c:pt>
                <c:pt idx="5211">
                  <c:v>5.8200001716613698</c:v>
                </c:pt>
                <c:pt idx="5212">
                  <c:v>5.8200001716613698</c:v>
                </c:pt>
                <c:pt idx="5213">
                  <c:v>5.8200001716613698</c:v>
                </c:pt>
                <c:pt idx="5214">
                  <c:v>5.8200001716613698</c:v>
                </c:pt>
                <c:pt idx="5215">
                  <c:v>5.8200001716613698</c:v>
                </c:pt>
                <c:pt idx="5216">
                  <c:v>5.8200001716613698</c:v>
                </c:pt>
                <c:pt idx="5217">
                  <c:v>5.8200001716613698</c:v>
                </c:pt>
                <c:pt idx="5218">
                  <c:v>5.8200001716613698</c:v>
                </c:pt>
                <c:pt idx="5219">
                  <c:v>5.8200001716613698</c:v>
                </c:pt>
                <c:pt idx="5220">
                  <c:v>5.8200001716613698</c:v>
                </c:pt>
                <c:pt idx="5221">
                  <c:v>5.8200001716613698</c:v>
                </c:pt>
                <c:pt idx="5222">
                  <c:v>5.8200001716613698</c:v>
                </c:pt>
                <c:pt idx="5223">
                  <c:v>5.8200001716613698</c:v>
                </c:pt>
                <c:pt idx="5224">
                  <c:v>5.8200001716613698</c:v>
                </c:pt>
                <c:pt idx="5225">
                  <c:v>5.8200001716613698</c:v>
                </c:pt>
                <c:pt idx="5226">
                  <c:v>5.8200001716613698</c:v>
                </c:pt>
                <c:pt idx="5227">
                  <c:v>5.8200001716613698</c:v>
                </c:pt>
                <c:pt idx="5228">
                  <c:v>5.8200001716613698</c:v>
                </c:pt>
                <c:pt idx="5229">
                  <c:v>5.8200001716613698</c:v>
                </c:pt>
                <c:pt idx="5230">
                  <c:v>5.8200001716613698</c:v>
                </c:pt>
                <c:pt idx="5231">
                  <c:v>5.8200001716613698</c:v>
                </c:pt>
                <c:pt idx="5232">
                  <c:v>5.8200001716613698</c:v>
                </c:pt>
                <c:pt idx="5233">
                  <c:v>5.8200001716613698</c:v>
                </c:pt>
                <c:pt idx="5234">
                  <c:v>5.8200001716613698</c:v>
                </c:pt>
                <c:pt idx="5235">
                  <c:v>5.8200001716613698</c:v>
                </c:pt>
                <c:pt idx="5236">
                  <c:v>5.8200001716613698</c:v>
                </c:pt>
                <c:pt idx="5237">
                  <c:v>5.8200001716613698</c:v>
                </c:pt>
                <c:pt idx="5238">
                  <c:v>5.8200001716613698</c:v>
                </c:pt>
                <c:pt idx="5239">
                  <c:v>5.8200001716613698</c:v>
                </c:pt>
                <c:pt idx="5240">
                  <c:v>5.8200001716613698</c:v>
                </c:pt>
                <c:pt idx="5241">
                  <c:v>5.8200001716613698</c:v>
                </c:pt>
                <c:pt idx="5242">
                  <c:v>5.8200001716613698</c:v>
                </c:pt>
                <c:pt idx="5243">
                  <c:v>5.8200001716613698</c:v>
                </c:pt>
                <c:pt idx="5244">
                  <c:v>5.8200001716613698</c:v>
                </c:pt>
                <c:pt idx="5245">
                  <c:v>5.8200001716613698</c:v>
                </c:pt>
                <c:pt idx="5246">
                  <c:v>5.8200001716613698</c:v>
                </c:pt>
                <c:pt idx="5247">
                  <c:v>5.8200001716613698</c:v>
                </c:pt>
                <c:pt idx="5248">
                  <c:v>5.8200001716613698</c:v>
                </c:pt>
                <c:pt idx="5249">
                  <c:v>5.8200001716613698</c:v>
                </c:pt>
                <c:pt idx="5250">
                  <c:v>5.8200001716613698</c:v>
                </c:pt>
                <c:pt idx="5251">
                  <c:v>5.8200001716613698</c:v>
                </c:pt>
                <c:pt idx="5252">
                  <c:v>5.8200001716613698</c:v>
                </c:pt>
                <c:pt idx="5253">
                  <c:v>5.8200001716613698</c:v>
                </c:pt>
                <c:pt idx="5254">
                  <c:v>5.8200001716613698</c:v>
                </c:pt>
                <c:pt idx="5255">
                  <c:v>5.8200001716613698</c:v>
                </c:pt>
                <c:pt idx="5256">
                  <c:v>5.8200001716613698</c:v>
                </c:pt>
                <c:pt idx="5257">
                  <c:v>5.8200001716613698</c:v>
                </c:pt>
                <c:pt idx="5258">
                  <c:v>5.8200001716613698</c:v>
                </c:pt>
                <c:pt idx="5259">
                  <c:v>5.8200001716613698</c:v>
                </c:pt>
                <c:pt idx="5260">
                  <c:v>5.8200001716613698</c:v>
                </c:pt>
                <c:pt idx="5261">
                  <c:v>5.8200001716613698</c:v>
                </c:pt>
                <c:pt idx="5262">
                  <c:v>5.8200001716613698</c:v>
                </c:pt>
                <c:pt idx="5263">
                  <c:v>5.8200001716613698</c:v>
                </c:pt>
                <c:pt idx="5264">
                  <c:v>5.8200001716613698</c:v>
                </c:pt>
                <c:pt idx="5265">
                  <c:v>5.8200001716613698</c:v>
                </c:pt>
                <c:pt idx="5266">
                  <c:v>5.8200001716613698</c:v>
                </c:pt>
                <c:pt idx="5267">
                  <c:v>5.8200001716613698</c:v>
                </c:pt>
                <c:pt idx="5268">
                  <c:v>5.8200001716613698</c:v>
                </c:pt>
                <c:pt idx="5269">
                  <c:v>5.8200001716613698</c:v>
                </c:pt>
                <c:pt idx="5270">
                  <c:v>5.8200001716613698</c:v>
                </c:pt>
                <c:pt idx="5271">
                  <c:v>5.8200001716613698</c:v>
                </c:pt>
                <c:pt idx="5272">
                  <c:v>5.8200001716613698</c:v>
                </c:pt>
                <c:pt idx="5273">
                  <c:v>5.8200001716613698</c:v>
                </c:pt>
                <c:pt idx="5274">
                  <c:v>5.8200001716613698</c:v>
                </c:pt>
                <c:pt idx="5275">
                  <c:v>5.8200001716613698</c:v>
                </c:pt>
                <c:pt idx="5276">
                  <c:v>5.8200001716613698</c:v>
                </c:pt>
                <c:pt idx="5277">
                  <c:v>5.8200001716613698</c:v>
                </c:pt>
                <c:pt idx="5278">
                  <c:v>5.8200001716613698</c:v>
                </c:pt>
                <c:pt idx="5279">
                  <c:v>5.8200001716613698</c:v>
                </c:pt>
                <c:pt idx="5280">
                  <c:v>5.8200001716613698</c:v>
                </c:pt>
                <c:pt idx="5281">
                  <c:v>5.8200001716613698</c:v>
                </c:pt>
                <c:pt idx="5282">
                  <c:v>5.8200001716613698</c:v>
                </c:pt>
                <c:pt idx="5283">
                  <c:v>5.8200001716613698</c:v>
                </c:pt>
                <c:pt idx="5284">
                  <c:v>5.8200001716613698</c:v>
                </c:pt>
                <c:pt idx="5285">
                  <c:v>5.8200001716613698</c:v>
                </c:pt>
                <c:pt idx="5286">
                  <c:v>5.8200001716613698</c:v>
                </c:pt>
                <c:pt idx="5287">
                  <c:v>5.8200001716613698</c:v>
                </c:pt>
                <c:pt idx="5288">
                  <c:v>5.8200001716613698</c:v>
                </c:pt>
                <c:pt idx="5289">
                  <c:v>5.8200001716613698</c:v>
                </c:pt>
                <c:pt idx="5290">
                  <c:v>5.8200001716613698</c:v>
                </c:pt>
                <c:pt idx="5291">
                  <c:v>5.8200001716613698</c:v>
                </c:pt>
                <c:pt idx="5292">
                  <c:v>5.8200001716613698</c:v>
                </c:pt>
                <c:pt idx="5293">
                  <c:v>5.8200001716613698</c:v>
                </c:pt>
                <c:pt idx="5294">
                  <c:v>5.8200001716613698</c:v>
                </c:pt>
                <c:pt idx="5295">
                  <c:v>5.8200001716613698</c:v>
                </c:pt>
                <c:pt idx="5296">
                  <c:v>5.8200001716613698</c:v>
                </c:pt>
                <c:pt idx="5297">
                  <c:v>5.8200001716613698</c:v>
                </c:pt>
                <c:pt idx="5298">
                  <c:v>5.8200001716613698</c:v>
                </c:pt>
                <c:pt idx="5299">
                  <c:v>5.8200001716613698</c:v>
                </c:pt>
                <c:pt idx="5300">
                  <c:v>5.8200001716613698</c:v>
                </c:pt>
                <c:pt idx="5301">
                  <c:v>5.8200001716613698</c:v>
                </c:pt>
                <c:pt idx="5302">
                  <c:v>5.8200001716613698</c:v>
                </c:pt>
                <c:pt idx="5303">
                  <c:v>5.8200001716613698</c:v>
                </c:pt>
                <c:pt idx="5304">
                  <c:v>5.8200001716613698</c:v>
                </c:pt>
                <c:pt idx="5305">
                  <c:v>5.8200001716613698</c:v>
                </c:pt>
                <c:pt idx="5306">
                  <c:v>5.8200001716613698</c:v>
                </c:pt>
                <c:pt idx="5307">
                  <c:v>5.8200001716613698</c:v>
                </c:pt>
                <c:pt idx="5308">
                  <c:v>5.8200001716613698</c:v>
                </c:pt>
                <c:pt idx="5309">
                  <c:v>5.8200001716613698</c:v>
                </c:pt>
                <c:pt idx="5310">
                  <c:v>5.7899999618530202</c:v>
                </c:pt>
                <c:pt idx="5311">
                  <c:v>5.7899999618530202</c:v>
                </c:pt>
                <c:pt idx="5312">
                  <c:v>5.7899999618530202</c:v>
                </c:pt>
                <c:pt idx="5313">
                  <c:v>5.8200001716613698</c:v>
                </c:pt>
                <c:pt idx="5314">
                  <c:v>5.8200001716613698</c:v>
                </c:pt>
                <c:pt idx="5315">
                  <c:v>5.8200001716613698</c:v>
                </c:pt>
                <c:pt idx="5316">
                  <c:v>5.8200001716613698</c:v>
                </c:pt>
                <c:pt idx="5317">
                  <c:v>5.8200001716613698</c:v>
                </c:pt>
                <c:pt idx="5318">
                  <c:v>5.8200001716613698</c:v>
                </c:pt>
                <c:pt idx="5319">
                  <c:v>5.8200001716613698</c:v>
                </c:pt>
                <c:pt idx="5320">
                  <c:v>5.8200001716613698</c:v>
                </c:pt>
                <c:pt idx="5321">
                  <c:v>5.8200001716613698</c:v>
                </c:pt>
                <c:pt idx="5322">
                  <c:v>5.8200001716613698</c:v>
                </c:pt>
                <c:pt idx="5323">
                  <c:v>5.8200001716613698</c:v>
                </c:pt>
                <c:pt idx="5324">
                  <c:v>5.8200001716613698</c:v>
                </c:pt>
                <c:pt idx="5325">
                  <c:v>5.8200001716613698</c:v>
                </c:pt>
                <c:pt idx="5326">
                  <c:v>5.8200001716613698</c:v>
                </c:pt>
                <c:pt idx="5327">
                  <c:v>5.8200001716613698</c:v>
                </c:pt>
                <c:pt idx="5328">
                  <c:v>5.8200001716613698</c:v>
                </c:pt>
                <c:pt idx="5329">
                  <c:v>5.8200001716613698</c:v>
                </c:pt>
                <c:pt idx="5330">
                  <c:v>5.8200001716613698</c:v>
                </c:pt>
                <c:pt idx="5331">
                  <c:v>5.8200001716613698</c:v>
                </c:pt>
                <c:pt idx="5332">
                  <c:v>5.8200001716613698</c:v>
                </c:pt>
                <c:pt idx="5333">
                  <c:v>5.8200001716613698</c:v>
                </c:pt>
                <c:pt idx="5334">
                  <c:v>5.8200001716613698</c:v>
                </c:pt>
                <c:pt idx="5335">
                  <c:v>5.8200001716613698</c:v>
                </c:pt>
                <c:pt idx="5336">
                  <c:v>5.8200001716613698</c:v>
                </c:pt>
                <c:pt idx="5337">
                  <c:v>5.8200001716613698</c:v>
                </c:pt>
                <c:pt idx="5338">
                  <c:v>5.8200001716613698</c:v>
                </c:pt>
                <c:pt idx="5339">
                  <c:v>5.8200001716613698</c:v>
                </c:pt>
                <c:pt idx="5340">
                  <c:v>5.8200001716613698</c:v>
                </c:pt>
                <c:pt idx="5341">
                  <c:v>5.8200001716613698</c:v>
                </c:pt>
                <c:pt idx="5342">
                  <c:v>5.8200001716613698</c:v>
                </c:pt>
                <c:pt idx="5343">
                  <c:v>5.8200001716613698</c:v>
                </c:pt>
                <c:pt idx="5344">
                  <c:v>5.8200001716613698</c:v>
                </c:pt>
                <c:pt idx="5345">
                  <c:v>5.8200001716613698</c:v>
                </c:pt>
                <c:pt idx="5346">
                  <c:v>5.8200001716613698</c:v>
                </c:pt>
                <c:pt idx="5347">
                  <c:v>5.8200001716613698</c:v>
                </c:pt>
                <c:pt idx="5348">
                  <c:v>5.8200001716613698</c:v>
                </c:pt>
                <c:pt idx="5349">
                  <c:v>5.8200001716613698</c:v>
                </c:pt>
                <c:pt idx="5350">
                  <c:v>5.8200001716613698</c:v>
                </c:pt>
                <c:pt idx="5351">
                  <c:v>5.8200001716613698</c:v>
                </c:pt>
                <c:pt idx="5352">
                  <c:v>5.8200001716613698</c:v>
                </c:pt>
                <c:pt idx="5353">
                  <c:v>5.8200001716613698</c:v>
                </c:pt>
                <c:pt idx="5354">
                  <c:v>5.8200001716613698</c:v>
                </c:pt>
                <c:pt idx="5355">
                  <c:v>5.8200001716613698</c:v>
                </c:pt>
                <c:pt idx="5356">
                  <c:v>5.8200001716613698</c:v>
                </c:pt>
                <c:pt idx="5357">
                  <c:v>5.8200001716613698</c:v>
                </c:pt>
                <c:pt idx="5358">
                  <c:v>5.8200001716613698</c:v>
                </c:pt>
                <c:pt idx="5359">
                  <c:v>5.8200001716613698</c:v>
                </c:pt>
                <c:pt idx="5360">
                  <c:v>5.8200001716613698</c:v>
                </c:pt>
                <c:pt idx="5361">
                  <c:v>5.8200001716613698</c:v>
                </c:pt>
                <c:pt idx="5362">
                  <c:v>5.8200001716613698</c:v>
                </c:pt>
                <c:pt idx="5363">
                  <c:v>5.8200001716613698</c:v>
                </c:pt>
                <c:pt idx="5364">
                  <c:v>5.8200001716613698</c:v>
                </c:pt>
                <c:pt idx="5365">
                  <c:v>5.8200001716613698</c:v>
                </c:pt>
                <c:pt idx="5366">
                  <c:v>5.8200001716613698</c:v>
                </c:pt>
                <c:pt idx="5367">
                  <c:v>5.8200001716613698</c:v>
                </c:pt>
                <c:pt idx="5368">
                  <c:v>5.8200001716613698</c:v>
                </c:pt>
                <c:pt idx="5369">
                  <c:v>5.8200001716613698</c:v>
                </c:pt>
                <c:pt idx="5370">
                  <c:v>5.8200001716613698</c:v>
                </c:pt>
                <c:pt idx="5371">
                  <c:v>5.8200001716613698</c:v>
                </c:pt>
                <c:pt idx="5372">
                  <c:v>5.8200001716613698</c:v>
                </c:pt>
                <c:pt idx="5373">
                  <c:v>5.8200001716613698</c:v>
                </c:pt>
                <c:pt idx="5374">
                  <c:v>5.8200001716613698</c:v>
                </c:pt>
                <c:pt idx="5375">
                  <c:v>5.8200001716613698</c:v>
                </c:pt>
                <c:pt idx="5376">
                  <c:v>5.8200001716613698</c:v>
                </c:pt>
                <c:pt idx="5377">
                  <c:v>5.8200001716613698</c:v>
                </c:pt>
                <c:pt idx="5378">
                  <c:v>5.8200001716613698</c:v>
                </c:pt>
                <c:pt idx="5379">
                  <c:v>5.8200001716613698</c:v>
                </c:pt>
                <c:pt idx="5380">
                  <c:v>5.8200001716613698</c:v>
                </c:pt>
                <c:pt idx="5381">
                  <c:v>5.8200001716613698</c:v>
                </c:pt>
                <c:pt idx="5382">
                  <c:v>5.8200001716613698</c:v>
                </c:pt>
                <c:pt idx="5383">
                  <c:v>5.8200001716613698</c:v>
                </c:pt>
                <c:pt idx="5384">
                  <c:v>5.8200001716613698</c:v>
                </c:pt>
                <c:pt idx="5385">
                  <c:v>5.8200001716613698</c:v>
                </c:pt>
                <c:pt idx="5386">
                  <c:v>5.8200001716613698</c:v>
                </c:pt>
                <c:pt idx="5387">
                  <c:v>5.8200001716613698</c:v>
                </c:pt>
                <c:pt idx="5388">
                  <c:v>5.8200001716613698</c:v>
                </c:pt>
                <c:pt idx="5389">
                  <c:v>5.8200001716613698</c:v>
                </c:pt>
                <c:pt idx="5390">
                  <c:v>5.8200001716613698</c:v>
                </c:pt>
                <c:pt idx="5391">
                  <c:v>5.8200001716613698</c:v>
                </c:pt>
                <c:pt idx="5392">
                  <c:v>5.8200001716613698</c:v>
                </c:pt>
                <c:pt idx="5393">
                  <c:v>5.8200001716613698</c:v>
                </c:pt>
                <c:pt idx="5394">
                  <c:v>5.8200001716613698</c:v>
                </c:pt>
                <c:pt idx="5395">
                  <c:v>5.8200001716613698</c:v>
                </c:pt>
                <c:pt idx="5396">
                  <c:v>5.8200001716613698</c:v>
                </c:pt>
                <c:pt idx="5397">
                  <c:v>5.8200001716613698</c:v>
                </c:pt>
                <c:pt idx="5398">
                  <c:v>5.8200001716613698</c:v>
                </c:pt>
                <c:pt idx="5399">
                  <c:v>5.8200001716613698</c:v>
                </c:pt>
                <c:pt idx="5400">
                  <c:v>5.8200001716613698</c:v>
                </c:pt>
                <c:pt idx="5401">
                  <c:v>5.8200001716613698</c:v>
                </c:pt>
                <c:pt idx="5402">
                  <c:v>5.8200001716613698</c:v>
                </c:pt>
                <c:pt idx="5403">
                  <c:v>5.8200001716613698</c:v>
                </c:pt>
                <c:pt idx="5404">
                  <c:v>5.8200001716613698</c:v>
                </c:pt>
                <c:pt idx="5405">
                  <c:v>5.8200001716613698</c:v>
                </c:pt>
                <c:pt idx="5406">
                  <c:v>5.8200001716613698</c:v>
                </c:pt>
                <c:pt idx="5407">
                  <c:v>5.8200001716613698</c:v>
                </c:pt>
                <c:pt idx="5408">
                  <c:v>5.8200001716613698</c:v>
                </c:pt>
                <c:pt idx="5409">
                  <c:v>5.8200001716613698</c:v>
                </c:pt>
                <c:pt idx="5410">
                  <c:v>5.8200001716613698</c:v>
                </c:pt>
                <c:pt idx="5411">
                  <c:v>5.8200001716613698</c:v>
                </c:pt>
                <c:pt idx="5412">
                  <c:v>5.8200001716613698</c:v>
                </c:pt>
                <c:pt idx="5413">
                  <c:v>5.8200001716613698</c:v>
                </c:pt>
                <c:pt idx="5414">
                  <c:v>5.8200001716613698</c:v>
                </c:pt>
                <c:pt idx="5415">
                  <c:v>5.8200001716613698</c:v>
                </c:pt>
                <c:pt idx="5416">
                  <c:v>5.8200001716613698</c:v>
                </c:pt>
                <c:pt idx="5417">
                  <c:v>5.8200001716613698</c:v>
                </c:pt>
                <c:pt idx="5418">
                  <c:v>5.8200001716613698</c:v>
                </c:pt>
                <c:pt idx="5419">
                  <c:v>5.8499999046325604</c:v>
                </c:pt>
                <c:pt idx="5420">
                  <c:v>5.8499999046325604</c:v>
                </c:pt>
                <c:pt idx="5421">
                  <c:v>5.8499999046325604</c:v>
                </c:pt>
                <c:pt idx="5422">
                  <c:v>5.8200001716613698</c:v>
                </c:pt>
                <c:pt idx="5423">
                  <c:v>5.8200001716613698</c:v>
                </c:pt>
                <c:pt idx="5424">
                  <c:v>5.8200001716613698</c:v>
                </c:pt>
                <c:pt idx="5425">
                  <c:v>5.8200001716613698</c:v>
                </c:pt>
                <c:pt idx="5426">
                  <c:v>5.8200001716613698</c:v>
                </c:pt>
                <c:pt idx="5427">
                  <c:v>5.8200001716613698</c:v>
                </c:pt>
                <c:pt idx="5428">
                  <c:v>5.8200001716613698</c:v>
                </c:pt>
                <c:pt idx="5429">
                  <c:v>5.8200001716613698</c:v>
                </c:pt>
                <c:pt idx="5430">
                  <c:v>5.8200001716613698</c:v>
                </c:pt>
                <c:pt idx="5431">
                  <c:v>5.8200001716613698</c:v>
                </c:pt>
                <c:pt idx="5432">
                  <c:v>5.8200001716613698</c:v>
                </c:pt>
                <c:pt idx="5433">
                  <c:v>5.8200001716613698</c:v>
                </c:pt>
                <c:pt idx="5434">
                  <c:v>5.8200001716613698</c:v>
                </c:pt>
                <c:pt idx="5435">
                  <c:v>5.8200001716613698</c:v>
                </c:pt>
                <c:pt idx="5436">
                  <c:v>5.8200001716613698</c:v>
                </c:pt>
                <c:pt idx="5437">
                  <c:v>5.8200001716613698</c:v>
                </c:pt>
                <c:pt idx="5438">
                  <c:v>5.8200001716613698</c:v>
                </c:pt>
                <c:pt idx="5439">
                  <c:v>5.8200001716613698</c:v>
                </c:pt>
                <c:pt idx="5440">
                  <c:v>5.8200001716613698</c:v>
                </c:pt>
                <c:pt idx="5441">
                  <c:v>5.8200001716613698</c:v>
                </c:pt>
                <c:pt idx="5442">
                  <c:v>5.8200001716613698</c:v>
                </c:pt>
                <c:pt idx="5443">
                  <c:v>5.8200001716613698</c:v>
                </c:pt>
                <c:pt idx="5444">
                  <c:v>5.8200001716613698</c:v>
                </c:pt>
                <c:pt idx="5445">
                  <c:v>5.8200001716613698</c:v>
                </c:pt>
                <c:pt idx="5446">
                  <c:v>5.8200001716613698</c:v>
                </c:pt>
                <c:pt idx="5447">
                  <c:v>5.8200001716613698</c:v>
                </c:pt>
                <c:pt idx="5448">
                  <c:v>5.8200001716613698</c:v>
                </c:pt>
                <c:pt idx="5449">
                  <c:v>5.8200001716613698</c:v>
                </c:pt>
                <c:pt idx="5450">
                  <c:v>5.8200001716613698</c:v>
                </c:pt>
                <c:pt idx="5451">
                  <c:v>5.8200001716613698</c:v>
                </c:pt>
                <c:pt idx="5452">
                  <c:v>5.8200001716613698</c:v>
                </c:pt>
                <c:pt idx="5453">
                  <c:v>5.8200001716613698</c:v>
                </c:pt>
                <c:pt idx="5454">
                  <c:v>5.8200001716613698</c:v>
                </c:pt>
                <c:pt idx="5455">
                  <c:v>5.8200001716613698</c:v>
                </c:pt>
                <c:pt idx="5456">
                  <c:v>5.8200001716613698</c:v>
                </c:pt>
                <c:pt idx="5457">
                  <c:v>5.8200001716613698</c:v>
                </c:pt>
                <c:pt idx="5458">
                  <c:v>5.8200001716613698</c:v>
                </c:pt>
                <c:pt idx="5459">
                  <c:v>5.8200001716613698</c:v>
                </c:pt>
                <c:pt idx="5460">
                  <c:v>5.8200001716613698</c:v>
                </c:pt>
                <c:pt idx="5461">
                  <c:v>5.8200001716613698</c:v>
                </c:pt>
                <c:pt idx="5462">
                  <c:v>5.8200001716613698</c:v>
                </c:pt>
                <c:pt idx="5463">
                  <c:v>5.8200001716613698</c:v>
                </c:pt>
                <c:pt idx="5464">
                  <c:v>5.8200001716613698</c:v>
                </c:pt>
                <c:pt idx="5465">
                  <c:v>5.8200001716613698</c:v>
                </c:pt>
                <c:pt idx="5466">
                  <c:v>5.8200001716613698</c:v>
                </c:pt>
                <c:pt idx="5467">
                  <c:v>5.8200001716613698</c:v>
                </c:pt>
                <c:pt idx="5468">
                  <c:v>5.8200001716613698</c:v>
                </c:pt>
                <c:pt idx="5469">
                  <c:v>5.8200001716613698</c:v>
                </c:pt>
                <c:pt idx="5470">
                  <c:v>5.8200001716613698</c:v>
                </c:pt>
                <c:pt idx="5471">
                  <c:v>5.8200001716613698</c:v>
                </c:pt>
                <c:pt idx="5472">
                  <c:v>5.8200001716613698</c:v>
                </c:pt>
                <c:pt idx="5473">
                  <c:v>5.8200001716613698</c:v>
                </c:pt>
                <c:pt idx="5474">
                  <c:v>5.8200001716613698</c:v>
                </c:pt>
                <c:pt idx="5475">
                  <c:v>5.8200001716613698</c:v>
                </c:pt>
                <c:pt idx="5476">
                  <c:v>5.8200001716613698</c:v>
                </c:pt>
                <c:pt idx="5477">
                  <c:v>5.8200001716613698</c:v>
                </c:pt>
                <c:pt idx="5478">
                  <c:v>5.8200001716613698</c:v>
                </c:pt>
                <c:pt idx="5479">
                  <c:v>5.8200001716613698</c:v>
                </c:pt>
                <c:pt idx="5480">
                  <c:v>5.8200001716613698</c:v>
                </c:pt>
                <c:pt idx="5481">
                  <c:v>5.8200001716613698</c:v>
                </c:pt>
                <c:pt idx="5482">
                  <c:v>5.8200001716613698</c:v>
                </c:pt>
                <c:pt idx="5483">
                  <c:v>5.8200001716613698</c:v>
                </c:pt>
                <c:pt idx="5484">
                  <c:v>5.8200001716613698</c:v>
                </c:pt>
                <c:pt idx="5485">
                  <c:v>5.8200001716613698</c:v>
                </c:pt>
                <c:pt idx="5486">
                  <c:v>5.8200001716613698</c:v>
                </c:pt>
                <c:pt idx="5487">
                  <c:v>5.8200001716613698</c:v>
                </c:pt>
                <c:pt idx="5488">
                  <c:v>5.8200001716613698</c:v>
                </c:pt>
                <c:pt idx="5489">
                  <c:v>5.8499999046325604</c:v>
                </c:pt>
                <c:pt idx="5490">
                  <c:v>5.8499999046325604</c:v>
                </c:pt>
                <c:pt idx="5491">
                  <c:v>5.8499999046325604</c:v>
                </c:pt>
                <c:pt idx="5492">
                  <c:v>5.8200001716613698</c:v>
                </c:pt>
                <c:pt idx="5493">
                  <c:v>5.8200001716613698</c:v>
                </c:pt>
                <c:pt idx="5494">
                  <c:v>5.8200001716613698</c:v>
                </c:pt>
                <c:pt idx="5495">
                  <c:v>5.8200001716613698</c:v>
                </c:pt>
                <c:pt idx="5496">
                  <c:v>5.8200001716613698</c:v>
                </c:pt>
                <c:pt idx="5497">
                  <c:v>5.8200001716613698</c:v>
                </c:pt>
                <c:pt idx="5498">
                  <c:v>5.8200001716613698</c:v>
                </c:pt>
                <c:pt idx="5499">
                  <c:v>5.8200001716613698</c:v>
                </c:pt>
                <c:pt idx="5500">
                  <c:v>5.8200001716613698</c:v>
                </c:pt>
                <c:pt idx="5501">
                  <c:v>5.8200001716613698</c:v>
                </c:pt>
                <c:pt idx="5502">
                  <c:v>5.8200001716613698</c:v>
                </c:pt>
                <c:pt idx="5503">
                  <c:v>5.8200001716613698</c:v>
                </c:pt>
                <c:pt idx="5504">
                  <c:v>5.8200001716613698</c:v>
                </c:pt>
                <c:pt idx="5505">
                  <c:v>5.8200001716613698</c:v>
                </c:pt>
                <c:pt idx="5506">
                  <c:v>5.8200001716613698</c:v>
                </c:pt>
                <c:pt idx="5507">
                  <c:v>5.8200001716613698</c:v>
                </c:pt>
                <c:pt idx="5508">
                  <c:v>5.8200001716613698</c:v>
                </c:pt>
                <c:pt idx="5509">
                  <c:v>5.8499999046325604</c:v>
                </c:pt>
                <c:pt idx="5510">
                  <c:v>5.8499999046325604</c:v>
                </c:pt>
                <c:pt idx="5511">
                  <c:v>5.8499999046325604</c:v>
                </c:pt>
                <c:pt idx="5512">
                  <c:v>5.8200001716613698</c:v>
                </c:pt>
                <c:pt idx="5513">
                  <c:v>5.8200001716613698</c:v>
                </c:pt>
                <c:pt idx="5514">
                  <c:v>5.8200001716613698</c:v>
                </c:pt>
                <c:pt idx="5515">
                  <c:v>5.8200001716613698</c:v>
                </c:pt>
                <c:pt idx="5516">
                  <c:v>5.8200001716613698</c:v>
                </c:pt>
                <c:pt idx="5517">
                  <c:v>5.8200001716613698</c:v>
                </c:pt>
                <c:pt idx="5518">
                  <c:v>5.8200001716613698</c:v>
                </c:pt>
                <c:pt idx="5519">
                  <c:v>5.8200001716613698</c:v>
                </c:pt>
                <c:pt idx="5520">
                  <c:v>5.8200001716613698</c:v>
                </c:pt>
                <c:pt idx="5521">
                  <c:v>5.8499999046325604</c:v>
                </c:pt>
                <c:pt idx="5522">
                  <c:v>5.8499999046325604</c:v>
                </c:pt>
                <c:pt idx="5523">
                  <c:v>5.8499999046325604</c:v>
                </c:pt>
                <c:pt idx="5524">
                  <c:v>5.8200001716613698</c:v>
                </c:pt>
                <c:pt idx="5525">
                  <c:v>5.8200001716613698</c:v>
                </c:pt>
                <c:pt idx="5526">
                  <c:v>5.8200001716613698</c:v>
                </c:pt>
                <c:pt idx="5527">
                  <c:v>5.8200001716613698</c:v>
                </c:pt>
                <c:pt idx="5528">
                  <c:v>5.8200001716613698</c:v>
                </c:pt>
                <c:pt idx="5529">
                  <c:v>5.8200001716613698</c:v>
                </c:pt>
                <c:pt idx="5530">
                  <c:v>5.8200001716613698</c:v>
                </c:pt>
                <c:pt idx="5531">
                  <c:v>5.8200001716613698</c:v>
                </c:pt>
                <c:pt idx="5532">
                  <c:v>5.8200001716613698</c:v>
                </c:pt>
                <c:pt idx="5533">
                  <c:v>5.8200001716613698</c:v>
                </c:pt>
                <c:pt idx="5534">
                  <c:v>5.8200001716613698</c:v>
                </c:pt>
                <c:pt idx="5535">
                  <c:v>5.8200001716613698</c:v>
                </c:pt>
                <c:pt idx="5536">
                  <c:v>5.8200001716613698</c:v>
                </c:pt>
                <c:pt idx="5537">
                  <c:v>5.8200001716613698</c:v>
                </c:pt>
                <c:pt idx="5538">
                  <c:v>5.8200001716613698</c:v>
                </c:pt>
                <c:pt idx="5539">
                  <c:v>5.8200001716613698</c:v>
                </c:pt>
                <c:pt idx="5540">
                  <c:v>5.8200001716613698</c:v>
                </c:pt>
                <c:pt idx="5541">
                  <c:v>5.8200001716613698</c:v>
                </c:pt>
                <c:pt idx="5542">
                  <c:v>5.8499999046325604</c:v>
                </c:pt>
                <c:pt idx="5543">
                  <c:v>5.8499999046325604</c:v>
                </c:pt>
                <c:pt idx="5544">
                  <c:v>5.8200001716613698</c:v>
                </c:pt>
                <c:pt idx="5545">
                  <c:v>5.8200001716613698</c:v>
                </c:pt>
                <c:pt idx="5546">
                  <c:v>5.8200001716613698</c:v>
                </c:pt>
                <c:pt idx="5547">
                  <c:v>5.8200001716613698</c:v>
                </c:pt>
                <c:pt idx="5548">
                  <c:v>5.8200001716613698</c:v>
                </c:pt>
                <c:pt idx="5549">
                  <c:v>5.8200001716613698</c:v>
                </c:pt>
                <c:pt idx="5550">
                  <c:v>5.8200001716613698</c:v>
                </c:pt>
                <c:pt idx="5551">
                  <c:v>5.8200001716613698</c:v>
                </c:pt>
                <c:pt idx="5552">
                  <c:v>5.8200001716613698</c:v>
                </c:pt>
                <c:pt idx="5553">
                  <c:v>5.8200001716613698</c:v>
                </c:pt>
                <c:pt idx="5554">
                  <c:v>5.8200001716613698</c:v>
                </c:pt>
                <c:pt idx="5555">
                  <c:v>5.8200001716613698</c:v>
                </c:pt>
                <c:pt idx="5556">
                  <c:v>5.8499999046325604</c:v>
                </c:pt>
                <c:pt idx="5557">
                  <c:v>5.8499999046325604</c:v>
                </c:pt>
                <c:pt idx="5558">
                  <c:v>5.8499999046325604</c:v>
                </c:pt>
                <c:pt idx="5559">
                  <c:v>5.8200001716613698</c:v>
                </c:pt>
                <c:pt idx="5560">
                  <c:v>5.8200001716613698</c:v>
                </c:pt>
                <c:pt idx="5561">
                  <c:v>5.8200001716613698</c:v>
                </c:pt>
                <c:pt idx="5562">
                  <c:v>5.8200001716613698</c:v>
                </c:pt>
                <c:pt idx="5563">
                  <c:v>5.8200001716613698</c:v>
                </c:pt>
                <c:pt idx="5564">
                  <c:v>5.8200001716613698</c:v>
                </c:pt>
                <c:pt idx="5565">
                  <c:v>5.8499999046325604</c:v>
                </c:pt>
                <c:pt idx="5566">
                  <c:v>5.8499999046325604</c:v>
                </c:pt>
                <c:pt idx="5567">
                  <c:v>5.8499999046325604</c:v>
                </c:pt>
                <c:pt idx="5568">
                  <c:v>5.8200001716613698</c:v>
                </c:pt>
                <c:pt idx="5569">
                  <c:v>5.8200001716613698</c:v>
                </c:pt>
                <c:pt idx="5570">
                  <c:v>5.8200001716613698</c:v>
                </c:pt>
                <c:pt idx="5571">
                  <c:v>5.8200001716613698</c:v>
                </c:pt>
                <c:pt idx="5572">
                  <c:v>5.8200001716613698</c:v>
                </c:pt>
                <c:pt idx="5573">
                  <c:v>5.8200001716613698</c:v>
                </c:pt>
                <c:pt idx="5574">
                  <c:v>5.8200001716613698</c:v>
                </c:pt>
                <c:pt idx="5575">
                  <c:v>5.8200001716613698</c:v>
                </c:pt>
                <c:pt idx="5576">
                  <c:v>5.8200001716613698</c:v>
                </c:pt>
                <c:pt idx="5577">
                  <c:v>5.8200001716613698</c:v>
                </c:pt>
                <c:pt idx="5578">
                  <c:v>5.8200001716613698</c:v>
                </c:pt>
                <c:pt idx="5579">
                  <c:v>5.8200001716613698</c:v>
                </c:pt>
                <c:pt idx="5580">
                  <c:v>5.8200001716613698</c:v>
                </c:pt>
                <c:pt idx="5581">
                  <c:v>5.8200001716613698</c:v>
                </c:pt>
                <c:pt idx="5582">
                  <c:v>5.8200001716613698</c:v>
                </c:pt>
                <c:pt idx="5583">
                  <c:v>5.8200001716613698</c:v>
                </c:pt>
                <c:pt idx="5584">
                  <c:v>5.8200001716613698</c:v>
                </c:pt>
                <c:pt idx="5585">
                  <c:v>5.8200001716613698</c:v>
                </c:pt>
                <c:pt idx="5586">
                  <c:v>5.8200001716613698</c:v>
                </c:pt>
                <c:pt idx="5587">
                  <c:v>5.8200001716613698</c:v>
                </c:pt>
                <c:pt idx="5588">
                  <c:v>5.8200001716613698</c:v>
                </c:pt>
                <c:pt idx="5589">
                  <c:v>5.8200001716613698</c:v>
                </c:pt>
                <c:pt idx="5590">
                  <c:v>5.8200001716613698</c:v>
                </c:pt>
                <c:pt idx="5591">
                  <c:v>5.8200001716613698</c:v>
                </c:pt>
                <c:pt idx="5592">
                  <c:v>5.8200001716613698</c:v>
                </c:pt>
                <c:pt idx="5593">
                  <c:v>5.8200001716613698</c:v>
                </c:pt>
                <c:pt idx="5594">
                  <c:v>5.8200001716613698</c:v>
                </c:pt>
                <c:pt idx="5595">
                  <c:v>5.8200001716613698</c:v>
                </c:pt>
                <c:pt idx="5596">
                  <c:v>5.8200001716613698</c:v>
                </c:pt>
                <c:pt idx="5597">
                  <c:v>5.8200001716613698</c:v>
                </c:pt>
                <c:pt idx="5598">
                  <c:v>5.8200001716613698</c:v>
                </c:pt>
                <c:pt idx="5599">
                  <c:v>5.8200001716613698</c:v>
                </c:pt>
                <c:pt idx="5600">
                  <c:v>5.8200001716613698</c:v>
                </c:pt>
                <c:pt idx="5601">
                  <c:v>5.8499999046325604</c:v>
                </c:pt>
                <c:pt idx="5602">
                  <c:v>5.8499999046325604</c:v>
                </c:pt>
                <c:pt idx="5603">
                  <c:v>5.8499999046325604</c:v>
                </c:pt>
                <c:pt idx="5604">
                  <c:v>5.8200001716613698</c:v>
                </c:pt>
                <c:pt idx="5605">
                  <c:v>5.8200001716613698</c:v>
                </c:pt>
                <c:pt idx="5606">
                  <c:v>5.8200001716613698</c:v>
                </c:pt>
                <c:pt idx="5607">
                  <c:v>5.8200001716613698</c:v>
                </c:pt>
                <c:pt idx="5608">
                  <c:v>5.8200001716613698</c:v>
                </c:pt>
                <c:pt idx="5609">
                  <c:v>5.8200001716613698</c:v>
                </c:pt>
                <c:pt idx="5610">
                  <c:v>5.8200001716613698</c:v>
                </c:pt>
                <c:pt idx="5611">
                  <c:v>5.8200001716613698</c:v>
                </c:pt>
                <c:pt idx="5612">
                  <c:v>5.8200001716613698</c:v>
                </c:pt>
                <c:pt idx="5613">
                  <c:v>5.8200001716613698</c:v>
                </c:pt>
                <c:pt idx="5614">
                  <c:v>5.8200001716613698</c:v>
                </c:pt>
                <c:pt idx="5615">
                  <c:v>5.8200001716613698</c:v>
                </c:pt>
                <c:pt idx="5616">
                  <c:v>5.8200001716613698</c:v>
                </c:pt>
                <c:pt idx="5617">
                  <c:v>5.8200001716613698</c:v>
                </c:pt>
                <c:pt idx="5618">
                  <c:v>5.8200001716613698</c:v>
                </c:pt>
                <c:pt idx="5619">
                  <c:v>5.8200001716613698</c:v>
                </c:pt>
                <c:pt idx="5620">
                  <c:v>5.8200001716613698</c:v>
                </c:pt>
                <c:pt idx="5621">
                  <c:v>5.8200001716613698</c:v>
                </c:pt>
                <c:pt idx="5622">
                  <c:v>5.8499999046325604</c:v>
                </c:pt>
                <c:pt idx="5623">
                  <c:v>5.8499999046325604</c:v>
                </c:pt>
                <c:pt idx="5624">
                  <c:v>5.8499999046325604</c:v>
                </c:pt>
                <c:pt idx="5625">
                  <c:v>5.8200001716613698</c:v>
                </c:pt>
                <c:pt idx="5626">
                  <c:v>5.8200001716613698</c:v>
                </c:pt>
                <c:pt idx="5627">
                  <c:v>5.8200001716613698</c:v>
                </c:pt>
                <c:pt idx="5628">
                  <c:v>5.8200001716613698</c:v>
                </c:pt>
                <c:pt idx="5629">
                  <c:v>5.8200001716613698</c:v>
                </c:pt>
                <c:pt idx="5630">
                  <c:v>5.8200001716613698</c:v>
                </c:pt>
                <c:pt idx="5631">
                  <c:v>5.8499999046325604</c:v>
                </c:pt>
                <c:pt idx="5632">
                  <c:v>5.8499999046325604</c:v>
                </c:pt>
                <c:pt idx="5633">
                  <c:v>5.8499999046325604</c:v>
                </c:pt>
                <c:pt idx="5634">
                  <c:v>5.8200001716613698</c:v>
                </c:pt>
                <c:pt idx="5635">
                  <c:v>5.8200001716613698</c:v>
                </c:pt>
                <c:pt idx="5636">
                  <c:v>5.8499999046325604</c:v>
                </c:pt>
                <c:pt idx="5637">
                  <c:v>5.8499999046325604</c:v>
                </c:pt>
                <c:pt idx="5638">
                  <c:v>5.8499999046325604</c:v>
                </c:pt>
                <c:pt idx="5639">
                  <c:v>5.8499999046325604</c:v>
                </c:pt>
                <c:pt idx="5640">
                  <c:v>5.8499999046325604</c:v>
                </c:pt>
                <c:pt idx="5641">
                  <c:v>5.8499999046325604</c:v>
                </c:pt>
                <c:pt idx="5642">
                  <c:v>5.8200001716613698</c:v>
                </c:pt>
                <c:pt idx="5643">
                  <c:v>5.8200001716613698</c:v>
                </c:pt>
                <c:pt idx="5644">
                  <c:v>5.8200001716613698</c:v>
                </c:pt>
                <c:pt idx="5645">
                  <c:v>5.8200001716613698</c:v>
                </c:pt>
                <c:pt idx="5646">
                  <c:v>5.8200001716613698</c:v>
                </c:pt>
                <c:pt idx="5647">
                  <c:v>5.8200001716613698</c:v>
                </c:pt>
                <c:pt idx="5648">
                  <c:v>5.8200001716613698</c:v>
                </c:pt>
                <c:pt idx="5649">
                  <c:v>5.8200001716613698</c:v>
                </c:pt>
                <c:pt idx="5650">
                  <c:v>5.8200001716613698</c:v>
                </c:pt>
                <c:pt idx="5651">
                  <c:v>5.8200001716613698</c:v>
                </c:pt>
                <c:pt idx="5652">
                  <c:v>5.8200001716613698</c:v>
                </c:pt>
                <c:pt idx="5653">
                  <c:v>5.8200001716613698</c:v>
                </c:pt>
                <c:pt idx="5654">
                  <c:v>5.8200001716613698</c:v>
                </c:pt>
                <c:pt idx="5655">
                  <c:v>5.8200001716613698</c:v>
                </c:pt>
                <c:pt idx="5656">
                  <c:v>5.8200001716613698</c:v>
                </c:pt>
                <c:pt idx="5657">
                  <c:v>5.8200001716613698</c:v>
                </c:pt>
                <c:pt idx="5658">
                  <c:v>5.8200001716613698</c:v>
                </c:pt>
                <c:pt idx="5659">
                  <c:v>5.8200001716613698</c:v>
                </c:pt>
                <c:pt idx="5660">
                  <c:v>5.8200001716613698</c:v>
                </c:pt>
                <c:pt idx="5661">
                  <c:v>5.8200001716613698</c:v>
                </c:pt>
                <c:pt idx="5662">
                  <c:v>5.8200001716613698</c:v>
                </c:pt>
                <c:pt idx="5663">
                  <c:v>5.8200001716613698</c:v>
                </c:pt>
                <c:pt idx="5664">
                  <c:v>5.8200001716613698</c:v>
                </c:pt>
                <c:pt idx="5665">
                  <c:v>5.8200001716613698</c:v>
                </c:pt>
                <c:pt idx="5666">
                  <c:v>5.8200001716613698</c:v>
                </c:pt>
                <c:pt idx="5667">
                  <c:v>5.8200001716613698</c:v>
                </c:pt>
                <c:pt idx="5668">
                  <c:v>5.8200001716613698</c:v>
                </c:pt>
                <c:pt idx="5669">
                  <c:v>5.8200001716613698</c:v>
                </c:pt>
                <c:pt idx="5670">
                  <c:v>5.8200001716613698</c:v>
                </c:pt>
                <c:pt idx="5671">
                  <c:v>5.8200001716613698</c:v>
                </c:pt>
                <c:pt idx="5672">
                  <c:v>5.8200001716613698</c:v>
                </c:pt>
                <c:pt idx="5673">
                  <c:v>5.8200001716613698</c:v>
                </c:pt>
                <c:pt idx="5674">
                  <c:v>5.8200001716613698</c:v>
                </c:pt>
                <c:pt idx="5675">
                  <c:v>5.8200001716613698</c:v>
                </c:pt>
                <c:pt idx="5676">
                  <c:v>5.8200001716613698</c:v>
                </c:pt>
                <c:pt idx="5677">
                  <c:v>5.8200001716613698</c:v>
                </c:pt>
                <c:pt idx="5678">
                  <c:v>5.8200001716613698</c:v>
                </c:pt>
                <c:pt idx="5679">
                  <c:v>5.8200001716613698</c:v>
                </c:pt>
                <c:pt idx="5680">
                  <c:v>5.8200001716613698</c:v>
                </c:pt>
                <c:pt idx="5681">
                  <c:v>5.8200001716613698</c:v>
                </c:pt>
                <c:pt idx="5682">
                  <c:v>5.8200001716613698</c:v>
                </c:pt>
                <c:pt idx="5683">
                  <c:v>5.8200001716613698</c:v>
                </c:pt>
                <c:pt idx="5684">
                  <c:v>5.8200001716613698</c:v>
                </c:pt>
                <c:pt idx="5685">
                  <c:v>5.8200001716613698</c:v>
                </c:pt>
                <c:pt idx="5686">
                  <c:v>5.8200001716613698</c:v>
                </c:pt>
                <c:pt idx="5687">
                  <c:v>5.8200001716613698</c:v>
                </c:pt>
                <c:pt idx="5688">
                  <c:v>5.8200001716613698</c:v>
                </c:pt>
                <c:pt idx="5689">
                  <c:v>5.8200001716613698</c:v>
                </c:pt>
                <c:pt idx="5690">
                  <c:v>5.8200001716613698</c:v>
                </c:pt>
                <c:pt idx="5691">
                  <c:v>5.8200001716613698</c:v>
                </c:pt>
                <c:pt idx="5692">
                  <c:v>5.8200001716613698</c:v>
                </c:pt>
                <c:pt idx="5693">
                  <c:v>5.8200001716613698</c:v>
                </c:pt>
                <c:pt idx="5694">
                  <c:v>5.8200001716613698</c:v>
                </c:pt>
                <c:pt idx="5695">
                  <c:v>5.8200001716613698</c:v>
                </c:pt>
                <c:pt idx="5696">
                  <c:v>5.8200001716613698</c:v>
                </c:pt>
                <c:pt idx="5697">
                  <c:v>5.8200001716613698</c:v>
                </c:pt>
                <c:pt idx="5698">
                  <c:v>5.8200001716613698</c:v>
                </c:pt>
                <c:pt idx="5699">
                  <c:v>5.8200001716613698</c:v>
                </c:pt>
                <c:pt idx="5700">
                  <c:v>5.8200001716613698</c:v>
                </c:pt>
                <c:pt idx="5701">
                  <c:v>5.8200001716613698</c:v>
                </c:pt>
                <c:pt idx="5702">
                  <c:v>5.8200001716613698</c:v>
                </c:pt>
                <c:pt idx="5703">
                  <c:v>5.8200001716613698</c:v>
                </c:pt>
                <c:pt idx="5704">
                  <c:v>5.8200001716613698</c:v>
                </c:pt>
                <c:pt idx="5705">
                  <c:v>5.8200001716613698</c:v>
                </c:pt>
                <c:pt idx="5706">
                  <c:v>5.8200001716613698</c:v>
                </c:pt>
                <c:pt idx="5707">
                  <c:v>5.8200001716613698</c:v>
                </c:pt>
                <c:pt idx="5708">
                  <c:v>5.8200001716613698</c:v>
                </c:pt>
                <c:pt idx="5709">
                  <c:v>5.8200001716613698</c:v>
                </c:pt>
                <c:pt idx="5710">
                  <c:v>5.8200001716613698</c:v>
                </c:pt>
                <c:pt idx="5711">
                  <c:v>5.8200001716613698</c:v>
                </c:pt>
                <c:pt idx="5712">
                  <c:v>5.8200001716613698</c:v>
                </c:pt>
                <c:pt idx="5713">
                  <c:v>5.8200001716613698</c:v>
                </c:pt>
                <c:pt idx="5714">
                  <c:v>5.8200001716613698</c:v>
                </c:pt>
                <c:pt idx="5715">
                  <c:v>5.8200001716613698</c:v>
                </c:pt>
                <c:pt idx="5716">
                  <c:v>5.8200001716613698</c:v>
                </c:pt>
                <c:pt idx="5717">
                  <c:v>5.8200001716613698</c:v>
                </c:pt>
                <c:pt idx="5718">
                  <c:v>5.8200001716613698</c:v>
                </c:pt>
                <c:pt idx="5719">
                  <c:v>5.8200001716613698</c:v>
                </c:pt>
                <c:pt idx="5720">
                  <c:v>5.8200001716613698</c:v>
                </c:pt>
                <c:pt idx="5721">
                  <c:v>5.8200001716613698</c:v>
                </c:pt>
                <c:pt idx="5722">
                  <c:v>5.8200001716613698</c:v>
                </c:pt>
                <c:pt idx="5723">
                  <c:v>5.8200001716613698</c:v>
                </c:pt>
                <c:pt idx="5724">
                  <c:v>5.8200001716613698</c:v>
                </c:pt>
                <c:pt idx="5725">
                  <c:v>5.8200001716613698</c:v>
                </c:pt>
                <c:pt idx="5726">
                  <c:v>5.8200001716613698</c:v>
                </c:pt>
                <c:pt idx="5727">
                  <c:v>5.8200001716613698</c:v>
                </c:pt>
                <c:pt idx="5728">
                  <c:v>5.8200001716613698</c:v>
                </c:pt>
                <c:pt idx="5729">
                  <c:v>5.8200001716613698</c:v>
                </c:pt>
                <c:pt idx="5730">
                  <c:v>5.8200001716613698</c:v>
                </c:pt>
                <c:pt idx="5731">
                  <c:v>5.8200001716613698</c:v>
                </c:pt>
                <c:pt idx="5732">
                  <c:v>5.8200001716613698</c:v>
                </c:pt>
                <c:pt idx="5733">
                  <c:v>5.8200001716613698</c:v>
                </c:pt>
                <c:pt idx="5734">
                  <c:v>5.8200001716613698</c:v>
                </c:pt>
                <c:pt idx="5735">
                  <c:v>5.8200001716613698</c:v>
                </c:pt>
                <c:pt idx="5736">
                  <c:v>5.8200001716613698</c:v>
                </c:pt>
                <c:pt idx="5737">
                  <c:v>5.8200001716613698</c:v>
                </c:pt>
                <c:pt idx="5738">
                  <c:v>5.8200001716613698</c:v>
                </c:pt>
                <c:pt idx="5739">
                  <c:v>5.8200001716613698</c:v>
                </c:pt>
                <c:pt idx="5740">
                  <c:v>5.8200001716613698</c:v>
                </c:pt>
                <c:pt idx="5741">
                  <c:v>5.8200001716613698</c:v>
                </c:pt>
                <c:pt idx="5742">
                  <c:v>5.8200001716613698</c:v>
                </c:pt>
                <c:pt idx="5743">
                  <c:v>5.8200001716613698</c:v>
                </c:pt>
                <c:pt idx="5744">
                  <c:v>5.8200001716613698</c:v>
                </c:pt>
                <c:pt idx="5745">
                  <c:v>5.8200001716613698</c:v>
                </c:pt>
                <c:pt idx="5746">
                  <c:v>5.8200001716613698</c:v>
                </c:pt>
                <c:pt idx="5747">
                  <c:v>5.8200001716613698</c:v>
                </c:pt>
                <c:pt idx="5748">
                  <c:v>5.8200001716613698</c:v>
                </c:pt>
                <c:pt idx="5749">
                  <c:v>5.8200001716613698</c:v>
                </c:pt>
                <c:pt idx="5750">
                  <c:v>5.8200001716613698</c:v>
                </c:pt>
                <c:pt idx="5751">
                  <c:v>5.8200001716613698</c:v>
                </c:pt>
                <c:pt idx="5752">
                  <c:v>5.8200001716613698</c:v>
                </c:pt>
                <c:pt idx="5753">
                  <c:v>5.8200001716613698</c:v>
                </c:pt>
                <c:pt idx="5754">
                  <c:v>5.8200001716613698</c:v>
                </c:pt>
                <c:pt idx="5755">
                  <c:v>5.8200001716613698</c:v>
                </c:pt>
                <c:pt idx="5756">
                  <c:v>5.8200001716613698</c:v>
                </c:pt>
                <c:pt idx="5757">
                  <c:v>5.8200001716613698</c:v>
                </c:pt>
                <c:pt idx="5758">
                  <c:v>5.8200001716613698</c:v>
                </c:pt>
                <c:pt idx="5759">
                  <c:v>5.8200001716613698</c:v>
                </c:pt>
                <c:pt idx="5760">
                  <c:v>5.8200001716613698</c:v>
                </c:pt>
                <c:pt idx="5761">
                  <c:v>5.8200001716613698</c:v>
                </c:pt>
                <c:pt idx="5762">
                  <c:v>5.8200001716613698</c:v>
                </c:pt>
                <c:pt idx="5763">
                  <c:v>5.8200001716613698</c:v>
                </c:pt>
                <c:pt idx="5764">
                  <c:v>5.8200001716613698</c:v>
                </c:pt>
                <c:pt idx="5765">
                  <c:v>5.8200001716613698</c:v>
                </c:pt>
                <c:pt idx="5766">
                  <c:v>5.8200001716613698</c:v>
                </c:pt>
                <c:pt idx="5767">
                  <c:v>5.8200001716613698</c:v>
                </c:pt>
                <c:pt idx="5768">
                  <c:v>5.8200001716613698</c:v>
                </c:pt>
                <c:pt idx="5769">
                  <c:v>5.8200001716613698</c:v>
                </c:pt>
                <c:pt idx="5770">
                  <c:v>5.8200001716613698</c:v>
                </c:pt>
                <c:pt idx="5771">
                  <c:v>5.8200001716613698</c:v>
                </c:pt>
                <c:pt idx="5772">
                  <c:v>5.8200001716613698</c:v>
                </c:pt>
                <c:pt idx="5773">
                  <c:v>5.8200001716613698</c:v>
                </c:pt>
                <c:pt idx="5774">
                  <c:v>5.8200001716613698</c:v>
                </c:pt>
                <c:pt idx="5775">
                  <c:v>5.8200001716613698</c:v>
                </c:pt>
                <c:pt idx="5776">
                  <c:v>5.8200001716613698</c:v>
                </c:pt>
                <c:pt idx="5777">
                  <c:v>5.8200001716613698</c:v>
                </c:pt>
                <c:pt idx="5778">
                  <c:v>5.8200001716613698</c:v>
                </c:pt>
                <c:pt idx="5779">
                  <c:v>5.8200001716613698</c:v>
                </c:pt>
                <c:pt idx="5780">
                  <c:v>5.8200001716613698</c:v>
                </c:pt>
                <c:pt idx="5781">
                  <c:v>5.8200001716613698</c:v>
                </c:pt>
                <c:pt idx="5782">
                  <c:v>5.8200001716613698</c:v>
                </c:pt>
                <c:pt idx="5783">
                  <c:v>5.8200001716613698</c:v>
                </c:pt>
                <c:pt idx="5784">
                  <c:v>5.8200001716613698</c:v>
                </c:pt>
                <c:pt idx="5785">
                  <c:v>5.8200001716613698</c:v>
                </c:pt>
                <c:pt idx="5786">
                  <c:v>5.8200001716613698</c:v>
                </c:pt>
                <c:pt idx="5787">
                  <c:v>5.8200001716613698</c:v>
                </c:pt>
                <c:pt idx="5788">
                  <c:v>5.8200001716613698</c:v>
                </c:pt>
                <c:pt idx="5789">
                  <c:v>5.8200001716613698</c:v>
                </c:pt>
                <c:pt idx="5790">
                  <c:v>5.8200001716613698</c:v>
                </c:pt>
                <c:pt idx="5791">
                  <c:v>5.8200001716613698</c:v>
                </c:pt>
                <c:pt idx="5792">
                  <c:v>5.8200001716613698</c:v>
                </c:pt>
                <c:pt idx="5793">
                  <c:v>5.8200001716613698</c:v>
                </c:pt>
                <c:pt idx="5794">
                  <c:v>5.8200001716613698</c:v>
                </c:pt>
                <c:pt idx="5795">
                  <c:v>5.8200001716613698</c:v>
                </c:pt>
                <c:pt idx="5796">
                  <c:v>5.8200001716613698</c:v>
                </c:pt>
                <c:pt idx="5797">
                  <c:v>5.8200001716613698</c:v>
                </c:pt>
                <c:pt idx="5798">
                  <c:v>5.8200001716613698</c:v>
                </c:pt>
                <c:pt idx="5799">
                  <c:v>5.8200001716613698</c:v>
                </c:pt>
                <c:pt idx="5800">
                  <c:v>5.8200001716613698</c:v>
                </c:pt>
                <c:pt idx="5801">
                  <c:v>5.8200001716613698</c:v>
                </c:pt>
                <c:pt idx="5802">
                  <c:v>5.8200001716613698</c:v>
                </c:pt>
                <c:pt idx="5803">
                  <c:v>5.8200001716613698</c:v>
                </c:pt>
                <c:pt idx="5804">
                  <c:v>5.8200001716613698</c:v>
                </c:pt>
                <c:pt idx="5805">
                  <c:v>5.8200001716613698</c:v>
                </c:pt>
                <c:pt idx="5806">
                  <c:v>5.8200001716613698</c:v>
                </c:pt>
                <c:pt idx="5807">
                  <c:v>5.8200001716613698</c:v>
                </c:pt>
                <c:pt idx="5808">
                  <c:v>5.8200001716613698</c:v>
                </c:pt>
                <c:pt idx="5809">
                  <c:v>5.8200001716613698</c:v>
                </c:pt>
                <c:pt idx="5810">
                  <c:v>5.8200001716613698</c:v>
                </c:pt>
                <c:pt idx="5811">
                  <c:v>5.8200001716613698</c:v>
                </c:pt>
                <c:pt idx="5812">
                  <c:v>5.8200001716613698</c:v>
                </c:pt>
                <c:pt idx="5813">
                  <c:v>5.8200001716613698</c:v>
                </c:pt>
                <c:pt idx="5814">
                  <c:v>5.8200001716613698</c:v>
                </c:pt>
                <c:pt idx="5815">
                  <c:v>5.8200001716613698</c:v>
                </c:pt>
                <c:pt idx="5816">
                  <c:v>5.8200001716613698</c:v>
                </c:pt>
                <c:pt idx="5817">
                  <c:v>5.8200001716613698</c:v>
                </c:pt>
                <c:pt idx="5818">
                  <c:v>5.8200001716613698</c:v>
                </c:pt>
                <c:pt idx="5819">
                  <c:v>5.8200001716613698</c:v>
                </c:pt>
                <c:pt idx="5820">
                  <c:v>5.8200001716613698</c:v>
                </c:pt>
                <c:pt idx="5821">
                  <c:v>5.8200001716613698</c:v>
                </c:pt>
                <c:pt idx="5822">
                  <c:v>5.8200001716613698</c:v>
                </c:pt>
                <c:pt idx="5823">
                  <c:v>5.8200001716613698</c:v>
                </c:pt>
                <c:pt idx="5824">
                  <c:v>5.8200001716613698</c:v>
                </c:pt>
                <c:pt idx="5825">
                  <c:v>5.8200001716613698</c:v>
                </c:pt>
                <c:pt idx="5826">
                  <c:v>5.8200001716613698</c:v>
                </c:pt>
                <c:pt idx="5827">
                  <c:v>5.8200001716613698</c:v>
                </c:pt>
                <c:pt idx="5828">
                  <c:v>5.8200001716613698</c:v>
                </c:pt>
                <c:pt idx="5829">
                  <c:v>5.8200001716613698</c:v>
                </c:pt>
                <c:pt idx="5830">
                  <c:v>5.8200001716613698</c:v>
                </c:pt>
                <c:pt idx="5831">
                  <c:v>5.8200001716613698</c:v>
                </c:pt>
                <c:pt idx="5832">
                  <c:v>5.8200001716613698</c:v>
                </c:pt>
                <c:pt idx="5833">
                  <c:v>5.8200001716613698</c:v>
                </c:pt>
                <c:pt idx="5834">
                  <c:v>5.8200001716613698</c:v>
                </c:pt>
                <c:pt idx="5835">
                  <c:v>5.8200001716613698</c:v>
                </c:pt>
                <c:pt idx="5836">
                  <c:v>5.8200001716613698</c:v>
                </c:pt>
                <c:pt idx="5837">
                  <c:v>5.8200001716613698</c:v>
                </c:pt>
                <c:pt idx="5838">
                  <c:v>5.8200001716613698</c:v>
                </c:pt>
                <c:pt idx="5839">
                  <c:v>5.8200001716613698</c:v>
                </c:pt>
                <c:pt idx="5840">
                  <c:v>5.8200001716613698</c:v>
                </c:pt>
                <c:pt idx="5841">
                  <c:v>5.8200001716613698</c:v>
                </c:pt>
                <c:pt idx="5842">
                  <c:v>5.8200001716613698</c:v>
                </c:pt>
                <c:pt idx="5843">
                  <c:v>5.8200001716613698</c:v>
                </c:pt>
                <c:pt idx="5844">
                  <c:v>5.8200001716613698</c:v>
                </c:pt>
                <c:pt idx="5845">
                  <c:v>5.8200001716613698</c:v>
                </c:pt>
                <c:pt idx="5846">
                  <c:v>5.8200001716613698</c:v>
                </c:pt>
                <c:pt idx="5847">
                  <c:v>5.8200001716613698</c:v>
                </c:pt>
                <c:pt idx="5848">
                  <c:v>5.8200001716613698</c:v>
                </c:pt>
                <c:pt idx="5849">
                  <c:v>5.8200001716613698</c:v>
                </c:pt>
                <c:pt idx="5850">
                  <c:v>5.8200001716613698</c:v>
                </c:pt>
                <c:pt idx="5851">
                  <c:v>5.8200001716613698</c:v>
                </c:pt>
                <c:pt idx="5852">
                  <c:v>5.8200001716613698</c:v>
                </c:pt>
                <c:pt idx="5853">
                  <c:v>5.8200001716613698</c:v>
                </c:pt>
                <c:pt idx="5854">
                  <c:v>5.8200001716613698</c:v>
                </c:pt>
                <c:pt idx="5855">
                  <c:v>5.8200001716613698</c:v>
                </c:pt>
                <c:pt idx="5856">
                  <c:v>5.8200001716613698</c:v>
                </c:pt>
                <c:pt idx="5857">
                  <c:v>5.8200001716613698</c:v>
                </c:pt>
                <c:pt idx="5858">
                  <c:v>5.8200001716613698</c:v>
                </c:pt>
                <c:pt idx="5859">
                  <c:v>5.8200001716613698</c:v>
                </c:pt>
                <c:pt idx="5860">
                  <c:v>5.8200001716613698</c:v>
                </c:pt>
                <c:pt idx="5861">
                  <c:v>5.8200001716613698</c:v>
                </c:pt>
                <c:pt idx="5862">
                  <c:v>5.8200001716613698</c:v>
                </c:pt>
                <c:pt idx="5863">
                  <c:v>5.8200001716613698</c:v>
                </c:pt>
                <c:pt idx="5864">
                  <c:v>5.8200001716613698</c:v>
                </c:pt>
                <c:pt idx="5865">
                  <c:v>5.8200001716613698</c:v>
                </c:pt>
                <c:pt idx="5866">
                  <c:v>5.8200001716613698</c:v>
                </c:pt>
                <c:pt idx="5867">
                  <c:v>5.8200001716613698</c:v>
                </c:pt>
                <c:pt idx="5868">
                  <c:v>5.8200001716613698</c:v>
                </c:pt>
                <c:pt idx="5869">
                  <c:v>5.8200001716613698</c:v>
                </c:pt>
                <c:pt idx="5870">
                  <c:v>5.8200001716613698</c:v>
                </c:pt>
                <c:pt idx="5871">
                  <c:v>5.8200001716613698</c:v>
                </c:pt>
                <c:pt idx="5872">
                  <c:v>5.8200001716613698</c:v>
                </c:pt>
                <c:pt idx="5873">
                  <c:v>5.8200001716613698</c:v>
                </c:pt>
                <c:pt idx="5874">
                  <c:v>5.8200001716613698</c:v>
                </c:pt>
                <c:pt idx="5875">
                  <c:v>5.8200001716613698</c:v>
                </c:pt>
                <c:pt idx="5876">
                  <c:v>5.8200001716613698</c:v>
                </c:pt>
                <c:pt idx="5877">
                  <c:v>5.8200001716613698</c:v>
                </c:pt>
                <c:pt idx="5878">
                  <c:v>5.8200001716613698</c:v>
                </c:pt>
                <c:pt idx="5879">
                  <c:v>5.8200001716613698</c:v>
                </c:pt>
                <c:pt idx="5880">
                  <c:v>5.8200001716613698</c:v>
                </c:pt>
                <c:pt idx="5881">
                  <c:v>5.8200001716613698</c:v>
                </c:pt>
                <c:pt idx="5882">
                  <c:v>5.8200001716613698</c:v>
                </c:pt>
                <c:pt idx="5883">
                  <c:v>5.8200001716613698</c:v>
                </c:pt>
                <c:pt idx="5884">
                  <c:v>5.8200001716613698</c:v>
                </c:pt>
                <c:pt idx="5885">
                  <c:v>5.8200001716613698</c:v>
                </c:pt>
                <c:pt idx="5886">
                  <c:v>5.8200001716613698</c:v>
                </c:pt>
                <c:pt idx="5887">
                  <c:v>5.8200001716613698</c:v>
                </c:pt>
                <c:pt idx="5888">
                  <c:v>5.8200001716613698</c:v>
                </c:pt>
                <c:pt idx="5889">
                  <c:v>5.8200001716613698</c:v>
                </c:pt>
                <c:pt idx="5890">
                  <c:v>5.8200001716613698</c:v>
                </c:pt>
                <c:pt idx="5891">
                  <c:v>5.8200001716613698</c:v>
                </c:pt>
                <c:pt idx="5892">
                  <c:v>5.8200001716613698</c:v>
                </c:pt>
                <c:pt idx="5893">
                  <c:v>5.8200001716613698</c:v>
                </c:pt>
                <c:pt idx="5894">
                  <c:v>5.8200001716613698</c:v>
                </c:pt>
                <c:pt idx="5895">
                  <c:v>5.8200001716613698</c:v>
                </c:pt>
                <c:pt idx="5896">
                  <c:v>5.8200001716613698</c:v>
                </c:pt>
                <c:pt idx="5897">
                  <c:v>5.8200001716613698</c:v>
                </c:pt>
                <c:pt idx="5898">
                  <c:v>5.8200001716613698</c:v>
                </c:pt>
                <c:pt idx="5899">
                  <c:v>5.8200001716613698</c:v>
                </c:pt>
                <c:pt idx="5900">
                  <c:v>5.8200001716613698</c:v>
                </c:pt>
                <c:pt idx="5901">
                  <c:v>5.8200001716613698</c:v>
                </c:pt>
                <c:pt idx="5902">
                  <c:v>5.8200001716613698</c:v>
                </c:pt>
                <c:pt idx="5903">
                  <c:v>5.8200001716613698</c:v>
                </c:pt>
                <c:pt idx="5904">
                  <c:v>5.8200001716613698</c:v>
                </c:pt>
                <c:pt idx="5905">
                  <c:v>5.8200001716613698</c:v>
                </c:pt>
                <c:pt idx="5906">
                  <c:v>5.8200001716613698</c:v>
                </c:pt>
                <c:pt idx="5907">
                  <c:v>5.8200001716613698</c:v>
                </c:pt>
                <c:pt idx="5908">
                  <c:v>5.8200001716613698</c:v>
                </c:pt>
                <c:pt idx="5909">
                  <c:v>5.8200001716613698</c:v>
                </c:pt>
                <c:pt idx="5910">
                  <c:v>5.8200001716613698</c:v>
                </c:pt>
                <c:pt idx="5911">
                  <c:v>5.8200001716613698</c:v>
                </c:pt>
                <c:pt idx="5912">
                  <c:v>5.8200001716613698</c:v>
                </c:pt>
                <c:pt idx="5913">
                  <c:v>5.8200001716613698</c:v>
                </c:pt>
                <c:pt idx="5914">
                  <c:v>5.8200001716613698</c:v>
                </c:pt>
                <c:pt idx="5915">
                  <c:v>5.8200001716613698</c:v>
                </c:pt>
                <c:pt idx="5916">
                  <c:v>5.8200001716613698</c:v>
                </c:pt>
                <c:pt idx="5917">
                  <c:v>5.8200001716613698</c:v>
                </c:pt>
                <c:pt idx="5918">
                  <c:v>5.8200001716613698</c:v>
                </c:pt>
                <c:pt idx="5919">
                  <c:v>5.8200001716613698</c:v>
                </c:pt>
                <c:pt idx="5920">
                  <c:v>5.8200001716613698</c:v>
                </c:pt>
                <c:pt idx="5921">
                  <c:v>5.8200001716613698</c:v>
                </c:pt>
                <c:pt idx="5922">
                  <c:v>5.8200001716613698</c:v>
                </c:pt>
                <c:pt idx="5923">
                  <c:v>5.8200001716613698</c:v>
                </c:pt>
                <c:pt idx="5924">
                  <c:v>5.8200001716613698</c:v>
                </c:pt>
                <c:pt idx="5925">
                  <c:v>5.8200001716613698</c:v>
                </c:pt>
                <c:pt idx="5926">
                  <c:v>5.8200001716613698</c:v>
                </c:pt>
                <c:pt idx="5927">
                  <c:v>5.8200001716613698</c:v>
                </c:pt>
                <c:pt idx="5928">
                  <c:v>5.8200001716613698</c:v>
                </c:pt>
                <c:pt idx="5929">
                  <c:v>5.8200001716613698</c:v>
                </c:pt>
                <c:pt idx="5930">
                  <c:v>5.8200001716613698</c:v>
                </c:pt>
                <c:pt idx="5931">
                  <c:v>5.8200001716613698</c:v>
                </c:pt>
                <c:pt idx="5932">
                  <c:v>5.8200001716613698</c:v>
                </c:pt>
                <c:pt idx="5933">
                  <c:v>5.8200001716613698</c:v>
                </c:pt>
                <c:pt idx="5934">
                  <c:v>5.8200001716613698</c:v>
                </c:pt>
                <c:pt idx="5935">
                  <c:v>5.8200001716613698</c:v>
                </c:pt>
                <c:pt idx="5936">
                  <c:v>5.8200001716613698</c:v>
                </c:pt>
                <c:pt idx="5937">
                  <c:v>5.8200001716613698</c:v>
                </c:pt>
                <c:pt idx="5938">
                  <c:v>5.8200001716613698</c:v>
                </c:pt>
                <c:pt idx="5939">
                  <c:v>5.8200001716613698</c:v>
                </c:pt>
                <c:pt idx="5940">
                  <c:v>5.8200001716613698</c:v>
                </c:pt>
                <c:pt idx="5941">
                  <c:v>5.8200001716613698</c:v>
                </c:pt>
                <c:pt idx="5942">
                  <c:v>5.8200001716613698</c:v>
                </c:pt>
                <c:pt idx="5943">
                  <c:v>5.8200001716613698</c:v>
                </c:pt>
                <c:pt idx="5944">
                  <c:v>5.8200001716613698</c:v>
                </c:pt>
                <c:pt idx="5945">
                  <c:v>5.8200001716613698</c:v>
                </c:pt>
                <c:pt idx="5946">
                  <c:v>5.8200001716613698</c:v>
                </c:pt>
                <c:pt idx="5947">
                  <c:v>5.8200001716613698</c:v>
                </c:pt>
                <c:pt idx="5948">
                  <c:v>5.8200001716613698</c:v>
                </c:pt>
                <c:pt idx="5949">
                  <c:v>5.8200001716613698</c:v>
                </c:pt>
                <c:pt idx="5950">
                  <c:v>5.8200001716613698</c:v>
                </c:pt>
                <c:pt idx="5951">
                  <c:v>5.8200001716613698</c:v>
                </c:pt>
                <c:pt idx="5952">
                  <c:v>5.8200001716613698</c:v>
                </c:pt>
                <c:pt idx="5953">
                  <c:v>5.8200001716613698</c:v>
                </c:pt>
                <c:pt idx="5954">
                  <c:v>5.8200001716613698</c:v>
                </c:pt>
                <c:pt idx="5955">
                  <c:v>5.8200001716613698</c:v>
                </c:pt>
                <c:pt idx="5956">
                  <c:v>5.8200001716613698</c:v>
                </c:pt>
                <c:pt idx="5957">
                  <c:v>5.8200001716613698</c:v>
                </c:pt>
                <c:pt idx="5958">
                  <c:v>5.8200001716613698</c:v>
                </c:pt>
                <c:pt idx="5959">
                  <c:v>5.8200001716613698</c:v>
                </c:pt>
                <c:pt idx="5960">
                  <c:v>5.8200001716613698</c:v>
                </c:pt>
                <c:pt idx="5961">
                  <c:v>5.8200001716613698</c:v>
                </c:pt>
                <c:pt idx="5962">
                  <c:v>5.8200001716613698</c:v>
                </c:pt>
                <c:pt idx="5963">
                  <c:v>5.8200001716613698</c:v>
                </c:pt>
                <c:pt idx="5964">
                  <c:v>5.8200001716613698</c:v>
                </c:pt>
                <c:pt idx="5965">
                  <c:v>5.8200001716613698</c:v>
                </c:pt>
                <c:pt idx="5966">
                  <c:v>5.8200001716613698</c:v>
                </c:pt>
                <c:pt idx="5967">
                  <c:v>5.8200001716613698</c:v>
                </c:pt>
                <c:pt idx="5968">
                  <c:v>5.8200001716613698</c:v>
                </c:pt>
                <c:pt idx="5969">
                  <c:v>5.8200001716613698</c:v>
                </c:pt>
                <c:pt idx="5970">
                  <c:v>5.8200001716613698</c:v>
                </c:pt>
                <c:pt idx="5971">
                  <c:v>5.8200001716613698</c:v>
                </c:pt>
                <c:pt idx="5972">
                  <c:v>5.8200001716613698</c:v>
                </c:pt>
                <c:pt idx="5973">
                  <c:v>5.8200001716613698</c:v>
                </c:pt>
                <c:pt idx="5974">
                  <c:v>5.8200001716613698</c:v>
                </c:pt>
                <c:pt idx="5975">
                  <c:v>5.8200001716613698</c:v>
                </c:pt>
                <c:pt idx="5976">
                  <c:v>5.8200001716613698</c:v>
                </c:pt>
                <c:pt idx="5977">
                  <c:v>5.8200001716613698</c:v>
                </c:pt>
                <c:pt idx="5978">
                  <c:v>5.8200001716613698</c:v>
                </c:pt>
                <c:pt idx="5979">
                  <c:v>5.8200001716613698</c:v>
                </c:pt>
                <c:pt idx="5980">
                  <c:v>5.8200001716613698</c:v>
                </c:pt>
                <c:pt idx="5981">
                  <c:v>5.8200001716613698</c:v>
                </c:pt>
                <c:pt idx="5982">
                  <c:v>5.8200001716613698</c:v>
                </c:pt>
                <c:pt idx="5983">
                  <c:v>5.8200001716613698</c:v>
                </c:pt>
                <c:pt idx="5984">
                  <c:v>5.8200001716613698</c:v>
                </c:pt>
                <c:pt idx="5985">
                  <c:v>5.8200001716613698</c:v>
                </c:pt>
                <c:pt idx="5986">
                  <c:v>5.8200001716613698</c:v>
                </c:pt>
                <c:pt idx="5987">
                  <c:v>5.8200001716613698</c:v>
                </c:pt>
                <c:pt idx="5988">
                  <c:v>5.8200001716613698</c:v>
                </c:pt>
                <c:pt idx="5989">
                  <c:v>5.8200001716613698</c:v>
                </c:pt>
                <c:pt idx="5990">
                  <c:v>5.8200001716613698</c:v>
                </c:pt>
                <c:pt idx="5991">
                  <c:v>5.8200001716613698</c:v>
                </c:pt>
                <c:pt idx="5992">
                  <c:v>5.8200001716613698</c:v>
                </c:pt>
                <c:pt idx="5993">
                  <c:v>5.8200001716613698</c:v>
                </c:pt>
                <c:pt idx="5994">
                  <c:v>5.8200001716613698</c:v>
                </c:pt>
                <c:pt idx="5995">
                  <c:v>5.8200001716613698</c:v>
                </c:pt>
                <c:pt idx="5996">
                  <c:v>5.8200001716613698</c:v>
                </c:pt>
                <c:pt idx="5997">
                  <c:v>5.8200001716613698</c:v>
                </c:pt>
                <c:pt idx="5998">
                  <c:v>5.8200001716613698</c:v>
                </c:pt>
                <c:pt idx="5999">
                  <c:v>5.8200001716613698</c:v>
                </c:pt>
                <c:pt idx="6000">
                  <c:v>5.8200001716613698</c:v>
                </c:pt>
                <c:pt idx="6001">
                  <c:v>5.8200001716613698</c:v>
                </c:pt>
                <c:pt idx="6002">
                  <c:v>5.8200001716613698</c:v>
                </c:pt>
                <c:pt idx="6003">
                  <c:v>5.8200001716613698</c:v>
                </c:pt>
                <c:pt idx="6004">
                  <c:v>5.8200001716613698</c:v>
                </c:pt>
                <c:pt idx="6005">
                  <c:v>5.8200001716613698</c:v>
                </c:pt>
                <c:pt idx="6006">
                  <c:v>5.8200001716613698</c:v>
                </c:pt>
                <c:pt idx="6007">
                  <c:v>5.8200001716613698</c:v>
                </c:pt>
                <c:pt idx="6008">
                  <c:v>5.8200001716613698</c:v>
                </c:pt>
                <c:pt idx="6009">
                  <c:v>5.8200001716613698</c:v>
                </c:pt>
                <c:pt idx="6010">
                  <c:v>5.8200001716613698</c:v>
                </c:pt>
                <c:pt idx="6011">
                  <c:v>5.8200001716613698</c:v>
                </c:pt>
                <c:pt idx="6012">
                  <c:v>5.8200001716613698</c:v>
                </c:pt>
                <c:pt idx="6013">
                  <c:v>5.8200001716613698</c:v>
                </c:pt>
                <c:pt idx="6014">
                  <c:v>5.8200001716613698</c:v>
                </c:pt>
                <c:pt idx="6015">
                  <c:v>5.8200001716613698</c:v>
                </c:pt>
                <c:pt idx="6016">
                  <c:v>5.8200001716613698</c:v>
                </c:pt>
                <c:pt idx="6017">
                  <c:v>5.8200001716613698</c:v>
                </c:pt>
                <c:pt idx="6018">
                  <c:v>5.8200001716613698</c:v>
                </c:pt>
                <c:pt idx="6019">
                  <c:v>5.8200001716613698</c:v>
                </c:pt>
                <c:pt idx="6020">
                  <c:v>5.8200001716613698</c:v>
                </c:pt>
                <c:pt idx="6021">
                  <c:v>5.8200001716613698</c:v>
                </c:pt>
                <c:pt idx="6022">
                  <c:v>5.8200001716613698</c:v>
                </c:pt>
                <c:pt idx="6023">
                  <c:v>5.8200001716613698</c:v>
                </c:pt>
                <c:pt idx="6024">
                  <c:v>5.8200001716613698</c:v>
                </c:pt>
                <c:pt idx="6025">
                  <c:v>5.8200001716613698</c:v>
                </c:pt>
                <c:pt idx="6026">
                  <c:v>5.8200001716613698</c:v>
                </c:pt>
                <c:pt idx="6027">
                  <c:v>5.8200001716613698</c:v>
                </c:pt>
                <c:pt idx="6028">
                  <c:v>5.8200001716613698</c:v>
                </c:pt>
                <c:pt idx="6029">
                  <c:v>5.8200001716613698</c:v>
                </c:pt>
                <c:pt idx="6030">
                  <c:v>5.8200001716613698</c:v>
                </c:pt>
                <c:pt idx="6031">
                  <c:v>5.8200001716613698</c:v>
                </c:pt>
                <c:pt idx="6032">
                  <c:v>5.8200001716613698</c:v>
                </c:pt>
                <c:pt idx="6033">
                  <c:v>5.8200001716613698</c:v>
                </c:pt>
                <c:pt idx="6034">
                  <c:v>5.8200001716613698</c:v>
                </c:pt>
                <c:pt idx="6035">
                  <c:v>5.8200001716613698</c:v>
                </c:pt>
                <c:pt idx="6036">
                  <c:v>5.8200001716613698</c:v>
                </c:pt>
                <c:pt idx="6037">
                  <c:v>5.8200001716613698</c:v>
                </c:pt>
                <c:pt idx="6038">
                  <c:v>5.8200001716613698</c:v>
                </c:pt>
                <c:pt idx="6039">
                  <c:v>5.8200001716613698</c:v>
                </c:pt>
                <c:pt idx="6040">
                  <c:v>5.8200001716613698</c:v>
                </c:pt>
                <c:pt idx="6041">
                  <c:v>5.8200001716613698</c:v>
                </c:pt>
                <c:pt idx="6042">
                  <c:v>5.8200001716613698</c:v>
                </c:pt>
                <c:pt idx="6043">
                  <c:v>5.8200001716613698</c:v>
                </c:pt>
                <c:pt idx="6044">
                  <c:v>5.8200001716613698</c:v>
                </c:pt>
                <c:pt idx="6045">
                  <c:v>5.8200001716613698</c:v>
                </c:pt>
                <c:pt idx="6046">
                  <c:v>5.8200001716613698</c:v>
                </c:pt>
                <c:pt idx="6047">
                  <c:v>5.8200001716613698</c:v>
                </c:pt>
                <c:pt idx="6048">
                  <c:v>5.8200001716613698</c:v>
                </c:pt>
                <c:pt idx="6049">
                  <c:v>5.8200001716613698</c:v>
                </c:pt>
                <c:pt idx="6050">
                  <c:v>5.8200001716613698</c:v>
                </c:pt>
                <c:pt idx="6051">
                  <c:v>5.8200001716613698</c:v>
                </c:pt>
                <c:pt idx="6052">
                  <c:v>5.8200001716613698</c:v>
                </c:pt>
                <c:pt idx="6053">
                  <c:v>5.8200001716613698</c:v>
                </c:pt>
                <c:pt idx="6054">
                  <c:v>5.8200001716613698</c:v>
                </c:pt>
                <c:pt idx="6055">
                  <c:v>5.8200001716613698</c:v>
                </c:pt>
                <c:pt idx="6056">
                  <c:v>5.8200001716613698</c:v>
                </c:pt>
                <c:pt idx="6057">
                  <c:v>5.8200001716613698</c:v>
                </c:pt>
                <c:pt idx="6058">
                  <c:v>5.8200001716613698</c:v>
                </c:pt>
                <c:pt idx="6059">
                  <c:v>5.8200001716613698</c:v>
                </c:pt>
                <c:pt idx="6060">
                  <c:v>5.8200001716613698</c:v>
                </c:pt>
                <c:pt idx="6061">
                  <c:v>5.8200001716613698</c:v>
                </c:pt>
                <c:pt idx="6062">
                  <c:v>5.8200001716613698</c:v>
                </c:pt>
                <c:pt idx="6063">
                  <c:v>5.8200001716613698</c:v>
                </c:pt>
                <c:pt idx="6064">
                  <c:v>5.8200001716613698</c:v>
                </c:pt>
                <c:pt idx="6065">
                  <c:v>5.8200001716613698</c:v>
                </c:pt>
                <c:pt idx="6066">
                  <c:v>5.8200001716613698</c:v>
                </c:pt>
                <c:pt idx="6067">
                  <c:v>5.8200001716613698</c:v>
                </c:pt>
                <c:pt idx="6068">
                  <c:v>5.8200001716613698</c:v>
                </c:pt>
                <c:pt idx="6069">
                  <c:v>5.8200001716613698</c:v>
                </c:pt>
                <c:pt idx="6070">
                  <c:v>5.8499999046325604</c:v>
                </c:pt>
                <c:pt idx="6071">
                  <c:v>5.8499999046325604</c:v>
                </c:pt>
                <c:pt idx="6072">
                  <c:v>5.8499999046325604</c:v>
                </c:pt>
                <c:pt idx="6073">
                  <c:v>5.8200001716613698</c:v>
                </c:pt>
                <c:pt idx="6074">
                  <c:v>5.8200001716613698</c:v>
                </c:pt>
                <c:pt idx="6075">
                  <c:v>5.8200001716613698</c:v>
                </c:pt>
                <c:pt idx="6076">
                  <c:v>5.8200001716613698</c:v>
                </c:pt>
                <c:pt idx="6077">
                  <c:v>5.8200001716613698</c:v>
                </c:pt>
                <c:pt idx="6078">
                  <c:v>5.8200001716613698</c:v>
                </c:pt>
                <c:pt idx="6079">
                  <c:v>5.8200001716613698</c:v>
                </c:pt>
                <c:pt idx="6080">
                  <c:v>5.8200001716613698</c:v>
                </c:pt>
                <c:pt idx="6081">
                  <c:v>5.8200001716613698</c:v>
                </c:pt>
                <c:pt idx="6082">
                  <c:v>5.8200001716613698</c:v>
                </c:pt>
                <c:pt idx="6083">
                  <c:v>5.8200001716613698</c:v>
                </c:pt>
                <c:pt idx="6084">
                  <c:v>5.8200001716613698</c:v>
                </c:pt>
                <c:pt idx="6085">
                  <c:v>5.8200001716613698</c:v>
                </c:pt>
                <c:pt idx="6086">
                  <c:v>5.8200001716613698</c:v>
                </c:pt>
                <c:pt idx="6087">
                  <c:v>5.8200001716613698</c:v>
                </c:pt>
                <c:pt idx="6088">
                  <c:v>5.8200001716613698</c:v>
                </c:pt>
                <c:pt idx="6089">
                  <c:v>5.8200001716613698</c:v>
                </c:pt>
                <c:pt idx="6090">
                  <c:v>5.8200001716613698</c:v>
                </c:pt>
                <c:pt idx="6091">
                  <c:v>5.8499999046325604</c:v>
                </c:pt>
                <c:pt idx="6092">
                  <c:v>5.8499999046325604</c:v>
                </c:pt>
                <c:pt idx="6093">
                  <c:v>5.8499999046325604</c:v>
                </c:pt>
                <c:pt idx="6094">
                  <c:v>5.8200001716613698</c:v>
                </c:pt>
                <c:pt idx="6095">
                  <c:v>5.8200001716613698</c:v>
                </c:pt>
                <c:pt idx="6096">
                  <c:v>5.8200001716613698</c:v>
                </c:pt>
                <c:pt idx="6097">
                  <c:v>5.8200001716613698</c:v>
                </c:pt>
                <c:pt idx="6098">
                  <c:v>5.8200001716613698</c:v>
                </c:pt>
                <c:pt idx="6099">
                  <c:v>5.8200001716613698</c:v>
                </c:pt>
                <c:pt idx="6100">
                  <c:v>5.8200001716613698</c:v>
                </c:pt>
                <c:pt idx="6101">
                  <c:v>5.8200001716613698</c:v>
                </c:pt>
                <c:pt idx="6102">
                  <c:v>5.8499999046325604</c:v>
                </c:pt>
                <c:pt idx="6103">
                  <c:v>5.8499999046325604</c:v>
                </c:pt>
                <c:pt idx="6104">
                  <c:v>5.8499999046325604</c:v>
                </c:pt>
                <c:pt idx="6105">
                  <c:v>5.8200001716613698</c:v>
                </c:pt>
                <c:pt idx="6106">
                  <c:v>5.8200001716613698</c:v>
                </c:pt>
                <c:pt idx="6107">
                  <c:v>5.8200001716613698</c:v>
                </c:pt>
                <c:pt idx="6108">
                  <c:v>5.8200001716613698</c:v>
                </c:pt>
                <c:pt idx="6109">
                  <c:v>5.8200001716613698</c:v>
                </c:pt>
                <c:pt idx="6110">
                  <c:v>5.8200001716613698</c:v>
                </c:pt>
                <c:pt idx="6111">
                  <c:v>5.8200001716613698</c:v>
                </c:pt>
                <c:pt idx="6112">
                  <c:v>5.8200001716613698</c:v>
                </c:pt>
                <c:pt idx="6113">
                  <c:v>5.8200001716613698</c:v>
                </c:pt>
                <c:pt idx="6114">
                  <c:v>5.8200001716613698</c:v>
                </c:pt>
                <c:pt idx="6115">
                  <c:v>5.8200001716613698</c:v>
                </c:pt>
                <c:pt idx="6116">
                  <c:v>5.8200001716613698</c:v>
                </c:pt>
                <c:pt idx="6117">
                  <c:v>5.8499999046325604</c:v>
                </c:pt>
                <c:pt idx="6118">
                  <c:v>5.8499999046325604</c:v>
                </c:pt>
                <c:pt idx="6119">
                  <c:v>5.8499999046325604</c:v>
                </c:pt>
                <c:pt idx="6120">
                  <c:v>5.8200001716613698</c:v>
                </c:pt>
                <c:pt idx="6121">
                  <c:v>5.8200001716613698</c:v>
                </c:pt>
                <c:pt idx="6122">
                  <c:v>5.8499999046325604</c:v>
                </c:pt>
                <c:pt idx="6123">
                  <c:v>5.8499999046325604</c:v>
                </c:pt>
                <c:pt idx="6124">
                  <c:v>5.8499999046325604</c:v>
                </c:pt>
                <c:pt idx="6125">
                  <c:v>5.8200001716613698</c:v>
                </c:pt>
                <c:pt idx="6126">
                  <c:v>5.8200001716613698</c:v>
                </c:pt>
                <c:pt idx="6127">
                  <c:v>5.8200001716613698</c:v>
                </c:pt>
                <c:pt idx="6128">
                  <c:v>5.8200001716613698</c:v>
                </c:pt>
                <c:pt idx="6129">
                  <c:v>5.8200001716613698</c:v>
                </c:pt>
                <c:pt idx="6130">
                  <c:v>5.8200001716613698</c:v>
                </c:pt>
                <c:pt idx="6131">
                  <c:v>5.8499999046325604</c:v>
                </c:pt>
                <c:pt idx="6132">
                  <c:v>5.8499999046325604</c:v>
                </c:pt>
                <c:pt idx="6133">
                  <c:v>5.8499999046325604</c:v>
                </c:pt>
                <c:pt idx="6134">
                  <c:v>5.8200001716613698</c:v>
                </c:pt>
                <c:pt idx="6135">
                  <c:v>5.8200001716613698</c:v>
                </c:pt>
                <c:pt idx="6136">
                  <c:v>5.8200001716613698</c:v>
                </c:pt>
                <c:pt idx="6137">
                  <c:v>5.8200001716613698</c:v>
                </c:pt>
                <c:pt idx="6138">
                  <c:v>5.8200001716613698</c:v>
                </c:pt>
                <c:pt idx="6139">
                  <c:v>5.8200001716613698</c:v>
                </c:pt>
                <c:pt idx="6140">
                  <c:v>5.8499999046325604</c:v>
                </c:pt>
                <c:pt idx="6141">
                  <c:v>5.8499999046325604</c:v>
                </c:pt>
                <c:pt idx="6142">
                  <c:v>5.8499999046325604</c:v>
                </c:pt>
                <c:pt idx="6143">
                  <c:v>5.8499999046325604</c:v>
                </c:pt>
                <c:pt idx="6144">
                  <c:v>5.8499999046325604</c:v>
                </c:pt>
                <c:pt idx="6145">
                  <c:v>5.8499999046325604</c:v>
                </c:pt>
                <c:pt idx="6146">
                  <c:v>5.8499999046325604</c:v>
                </c:pt>
                <c:pt idx="6147">
                  <c:v>5.8200001716613698</c:v>
                </c:pt>
                <c:pt idx="6148">
                  <c:v>5.8200001716613698</c:v>
                </c:pt>
                <c:pt idx="6149">
                  <c:v>5.8499999046325604</c:v>
                </c:pt>
                <c:pt idx="6150">
                  <c:v>5.8499999046325604</c:v>
                </c:pt>
                <c:pt idx="6151">
                  <c:v>5.8499999046325604</c:v>
                </c:pt>
                <c:pt idx="6152">
                  <c:v>5.8200001716613698</c:v>
                </c:pt>
                <c:pt idx="6153">
                  <c:v>5.8200001716613698</c:v>
                </c:pt>
                <c:pt idx="6154">
                  <c:v>5.8200001716613698</c:v>
                </c:pt>
                <c:pt idx="6155">
                  <c:v>5.8499999046325604</c:v>
                </c:pt>
                <c:pt idx="6156">
                  <c:v>5.8499999046325604</c:v>
                </c:pt>
                <c:pt idx="6157">
                  <c:v>5.8499999046325604</c:v>
                </c:pt>
                <c:pt idx="6158">
                  <c:v>5.8200001716613698</c:v>
                </c:pt>
                <c:pt idx="6159">
                  <c:v>5.8200001716613698</c:v>
                </c:pt>
                <c:pt idx="6160">
                  <c:v>5.8200001716613698</c:v>
                </c:pt>
                <c:pt idx="6161">
                  <c:v>5.8499999046325604</c:v>
                </c:pt>
                <c:pt idx="6162">
                  <c:v>5.8499999046325604</c:v>
                </c:pt>
                <c:pt idx="6163">
                  <c:v>5.8499999046325604</c:v>
                </c:pt>
                <c:pt idx="6164">
                  <c:v>5.8200001716613698</c:v>
                </c:pt>
                <c:pt idx="6165">
                  <c:v>5.8200001716613698</c:v>
                </c:pt>
                <c:pt idx="6166">
                  <c:v>5.8200001716613698</c:v>
                </c:pt>
                <c:pt idx="6167">
                  <c:v>5.8200001716613698</c:v>
                </c:pt>
                <c:pt idx="6168">
                  <c:v>5.8200001716613698</c:v>
                </c:pt>
                <c:pt idx="6169">
                  <c:v>5.8200001716613698</c:v>
                </c:pt>
                <c:pt idx="6170">
                  <c:v>5.8200001716613698</c:v>
                </c:pt>
                <c:pt idx="6171">
                  <c:v>5.8200001716613698</c:v>
                </c:pt>
                <c:pt idx="6172">
                  <c:v>5.8200001716613698</c:v>
                </c:pt>
                <c:pt idx="6173">
                  <c:v>5.8200001716613698</c:v>
                </c:pt>
                <c:pt idx="6174">
                  <c:v>5.8200001716613698</c:v>
                </c:pt>
                <c:pt idx="6175">
                  <c:v>5.8200001716613698</c:v>
                </c:pt>
                <c:pt idx="6176">
                  <c:v>5.8200001716613698</c:v>
                </c:pt>
                <c:pt idx="6177">
                  <c:v>5.8200001716613698</c:v>
                </c:pt>
                <c:pt idx="6178">
                  <c:v>5.8200001716613698</c:v>
                </c:pt>
                <c:pt idx="6179">
                  <c:v>5.8200001716613698</c:v>
                </c:pt>
                <c:pt idx="6180">
                  <c:v>5.8200001716613698</c:v>
                </c:pt>
                <c:pt idx="6181">
                  <c:v>5.8200001716613698</c:v>
                </c:pt>
                <c:pt idx="6182">
                  <c:v>5.8200001716613698</c:v>
                </c:pt>
                <c:pt idx="6183">
                  <c:v>5.8200001716613698</c:v>
                </c:pt>
                <c:pt idx="6184">
                  <c:v>5.8200001716613698</c:v>
                </c:pt>
                <c:pt idx="6185">
                  <c:v>5.8200001716613698</c:v>
                </c:pt>
                <c:pt idx="6186">
                  <c:v>5.8200001716613698</c:v>
                </c:pt>
                <c:pt idx="6187">
                  <c:v>5.8200001716613698</c:v>
                </c:pt>
                <c:pt idx="6188">
                  <c:v>5.8200001716613698</c:v>
                </c:pt>
                <c:pt idx="6189">
                  <c:v>5.8200001716613698</c:v>
                </c:pt>
                <c:pt idx="6190">
                  <c:v>5.8200001716613698</c:v>
                </c:pt>
                <c:pt idx="6191">
                  <c:v>5.8200001716613698</c:v>
                </c:pt>
                <c:pt idx="6192">
                  <c:v>5.8200001716613698</c:v>
                </c:pt>
                <c:pt idx="6193">
                  <c:v>5.8200001716613698</c:v>
                </c:pt>
                <c:pt idx="6194">
                  <c:v>5.8200001716613698</c:v>
                </c:pt>
                <c:pt idx="6195">
                  <c:v>5.8200001716613698</c:v>
                </c:pt>
                <c:pt idx="6196">
                  <c:v>5.8200001716613698</c:v>
                </c:pt>
                <c:pt idx="6197">
                  <c:v>5.8200001716613698</c:v>
                </c:pt>
                <c:pt idx="6198">
                  <c:v>5.8200001716613698</c:v>
                </c:pt>
                <c:pt idx="6199">
                  <c:v>5.8200001716613698</c:v>
                </c:pt>
                <c:pt idx="6200">
                  <c:v>5.8200001716613698</c:v>
                </c:pt>
                <c:pt idx="6201">
                  <c:v>5.8200001716613698</c:v>
                </c:pt>
                <c:pt idx="6202">
                  <c:v>5.8200001716613698</c:v>
                </c:pt>
                <c:pt idx="6203">
                  <c:v>5.8200001716613698</c:v>
                </c:pt>
                <c:pt idx="6204">
                  <c:v>5.8200001716613698</c:v>
                </c:pt>
                <c:pt idx="6205">
                  <c:v>5.8200001716613698</c:v>
                </c:pt>
                <c:pt idx="6206">
                  <c:v>5.8200001716613698</c:v>
                </c:pt>
                <c:pt idx="6207">
                  <c:v>5.8200001716613698</c:v>
                </c:pt>
                <c:pt idx="6208">
                  <c:v>5.8200001716613698</c:v>
                </c:pt>
                <c:pt idx="6209">
                  <c:v>5.8200001716613698</c:v>
                </c:pt>
                <c:pt idx="6210">
                  <c:v>5.8200001716613698</c:v>
                </c:pt>
                <c:pt idx="6211">
                  <c:v>5.8200001716613698</c:v>
                </c:pt>
                <c:pt idx="6212">
                  <c:v>5.8200001716613698</c:v>
                </c:pt>
                <c:pt idx="6213">
                  <c:v>5.8200001716613698</c:v>
                </c:pt>
                <c:pt idx="6214">
                  <c:v>5.8200001716613698</c:v>
                </c:pt>
                <c:pt idx="6215">
                  <c:v>5.8200001716613698</c:v>
                </c:pt>
                <c:pt idx="6216">
                  <c:v>5.8200001716613698</c:v>
                </c:pt>
                <c:pt idx="6217">
                  <c:v>5.8200001716613698</c:v>
                </c:pt>
                <c:pt idx="6218">
                  <c:v>5.8200001716613698</c:v>
                </c:pt>
                <c:pt idx="6219">
                  <c:v>5.8200001716613698</c:v>
                </c:pt>
                <c:pt idx="6220">
                  <c:v>5.8200001716613698</c:v>
                </c:pt>
                <c:pt idx="6221">
                  <c:v>5.8200001716613698</c:v>
                </c:pt>
                <c:pt idx="6222">
                  <c:v>5.8200001716613698</c:v>
                </c:pt>
                <c:pt idx="6223">
                  <c:v>5.8200001716613698</c:v>
                </c:pt>
                <c:pt idx="6224">
                  <c:v>5.8200001716613698</c:v>
                </c:pt>
                <c:pt idx="6225">
                  <c:v>5.8200001716613698</c:v>
                </c:pt>
                <c:pt idx="6226">
                  <c:v>5.8200001716613698</c:v>
                </c:pt>
                <c:pt idx="6227">
                  <c:v>5.8200001716613698</c:v>
                </c:pt>
                <c:pt idx="6228">
                  <c:v>5.8200001716613698</c:v>
                </c:pt>
                <c:pt idx="6229">
                  <c:v>5.8200001716613698</c:v>
                </c:pt>
                <c:pt idx="6230">
                  <c:v>5.8200001716613698</c:v>
                </c:pt>
                <c:pt idx="6231">
                  <c:v>5.8200001716613698</c:v>
                </c:pt>
                <c:pt idx="6232">
                  <c:v>5.8200001716613698</c:v>
                </c:pt>
                <c:pt idx="6233">
                  <c:v>5.8200001716613698</c:v>
                </c:pt>
                <c:pt idx="6234">
                  <c:v>5.8200001716613698</c:v>
                </c:pt>
                <c:pt idx="6235">
                  <c:v>5.8200001716613698</c:v>
                </c:pt>
                <c:pt idx="6236">
                  <c:v>5.8200001716613698</c:v>
                </c:pt>
                <c:pt idx="6237">
                  <c:v>5.8200001716613698</c:v>
                </c:pt>
                <c:pt idx="6238">
                  <c:v>5.8200001716613698</c:v>
                </c:pt>
                <c:pt idx="6239">
                  <c:v>5.8200001716613698</c:v>
                </c:pt>
                <c:pt idx="6240">
                  <c:v>5.8200001716613698</c:v>
                </c:pt>
                <c:pt idx="6241">
                  <c:v>5.8200001716613698</c:v>
                </c:pt>
                <c:pt idx="6242">
                  <c:v>5.8200001716613698</c:v>
                </c:pt>
                <c:pt idx="6243">
                  <c:v>5.8200001716613698</c:v>
                </c:pt>
                <c:pt idx="6244">
                  <c:v>5.8200001716613698</c:v>
                </c:pt>
                <c:pt idx="6245">
                  <c:v>5.8200001716613698</c:v>
                </c:pt>
                <c:pt idx="6246">
                  <c:v>5.8200001716613698</c:v>
                </c:pt>
                <c:pt idx="6247">
                  <c:v>5.8200001716613698</c:v>
                </c:pt>
                <c:pt idx="6248">
                  <c:v>5.8200001716613698</c:v>
                </c:pt>
                <c:pt idx="6249">
                  <c:v>5.8200001716613698</c:v>
                </c:pt>
                <c:pt idx="6250">
                  <c:v>5.8200001716613698</c:v>
                </c:pt>
                <c:pt idx="6251">
                  <c:v>5.8200001716613698</c:v>
                </c:pt>
                <c:pt idx="6252">
                  <c:v>5.8200001716613698</c:v>
                </c:pt>
                <c:pt idx="6253">
                  <c:v>5.8200001716613698</c:v>
                </c:pt>
                <c:pt idx="6254">
                  <c:v>5.8200001716613698</c:v>
                </c:pt>
                <c:pt idx="6255">
                  <c:v>5.8200001716613698</c:v>
                </c:pt>
                <c:pt idx="6256">
                  <c:v>5.7899999618530202</c:v>
                </c:pt>
                <c:pt idx="6257">
                  <c:v>5.7899999618530202</c:v>
                </c:pt>
                <c:pt idx="6258">
                  <c:v>5.7899999618530202</c:v>
                </c:pt>
                <c:pt idx="6259">
                  <c:v>5.8200001716613698</c:v>
                </c:pt>
                <c:pt idx="6260">
                  <c:v>5.8200001716613698</c:v>
                </c:pt>
                <c:pt idx="6261">
                  <c:v>5.8200001716613698</c:v>
                </c:pt>
                <c:pt idx="6262">
                  <c:v>5.8200001716613698</c:v>
                </c:pt>
                <c:pt idx="6263">
                  <c:v>5.8200001716613698</c:v>
                </c:pt>
                <c:pt idx="6264">
                  <c:v>5.8200001716613698</c:v>
                </c:pt>
                <c:pt idx="6265">
                  <c:v>5.8200001716613698</c:v>
                </c:pt>
                <c:pt idx="6266">
                  <c:v>5.8200001716613698</c:v>
                </c:pt>
                <c:pt idx="6267">
                  <c:v>5.8200001716613698</c:v>
                </c:pt>
                <c:pt idx="6268">
                  <c:v>5.8200001716613698</c:v>
                </c:pt>
                <c:pt idx="6269">
                  <c:v>5.8200001716613698</c:v>
                </c:pt>
                <c:pt idx="6270">
                  <c:v>5.8200001716613698</c:v>
                </c:pt>
                <c:pt idx="6271">
                  <c:v>5.8200001716613698</c:v>
                </c:pt>
                <c:pt idx="6272">
                  <c:v>5.8200001716613698</c:v>
                </c:pt>
                <c:pt idx="6273">
                  <c:v>5.8200001716613698</c:v>
                </c:pt>
                <c:pt idx="6274">
                  <c:v>5.8200001716613698</c:v>
                </c:pt>
                <c:pt idx="6275">
                  <c:v>5.8200001716613698</c:v>
                </c:pt>
                <c:pt idx="6276">
                  <c:v>5.8200001716613698</c:v>
                </c:pt>
                <c:pt idx="6277">
                  <c:v>5.8200001716613698</c:v>
                </c:pt>
                <c:pt idx="6278">
                  <c:v>5.8200001716613698</c:v>
                </c:pt>
                <c:pt idx="6279">
                  <c:v>5.8200001716613698</c:v>
                </c:pt>
                <c:pt idx="6280">
                  <c:v>5.8200001716613698</c:v>
                </c:pt>
                <c:pt idx="6281">
                  <c:v>5.8200001716613698</c:v>
                </c:pt>
                <c:pt idx="6282">
                  <c:v>5.8200001716613698</c:v>
                </c:pt>
                <c:pt idx="6283">
                  <c:v>5.8200001716613698</c:v>
                </c:pt>
                <c:pt idx="6284">
                  <c:v>5.8200001716613698</c:v>
                </c:pt>
                <c:pt idx="6285">
                  <c:v>5.8200001716613698</c:v>
                </c:pt>
                <c:pt idx="6286">
                  <c:v>5.8200001716613698</c:v>
                </c:pt>
                <c:pt idx="6287">
                  <c:v>5.8200001716613698</c:v>
                </c:pt>
                <c:pt idx="6288">
                  <c:v>5.8200001716613698</c:v>
                </c:pt>
                <c:pt idx="6289">
                  <c:v>5.8200001716613698</c:v>
                </c:pt>
                <c:pt idx="6290">
                  <c:v>5.8200001716613698</c:v>
                </c:pt>
                <c:pt idx="6291">
                  <c:v>5.8200001716613698</c:v>
                </c:pt>
                <c:pt idx="6292">
                  <c:v>5.8200001716613698</c:v>
                </c:pt>
                <c:pt idx="6293">
                  <c:v>5.8200001716613698</c:v>
                </c:pt>
                <c:pt idx="6294">
                  <c:v>5.8200001716613698</c:v>
                </c:pt>
                <c:pt idx="6295">
                  <c:v>5.8200001716613698</c:v>
                </c:pt>
                <c:pt idx="6296">
                  <c:v>5.8200001716613698</c:v>
                </c:pt>
                <c:pt idx="6297">
                  <c:v>5.8200001716613698</c:v>
                </c:pt>
                <c:pt idx="6298">
                  <c:v>5.8200001716613698</c:v>
                </c:pt>
                <c:pt idx="6299">
                  <c:v>5.8200001716613698</c:v>
                </c:pt>
                <c:pt idx="6300">
                  <c:v>5.8200001716613698</c:v>
                </c:pt>
                <c:pt idx="6301">
                  <c:v>5.8200001716613698</c:v>
                </c:pt>
                <c:pt idx="6302">
                  <c:v>5.8200001716613698</c:v>
                </c:pt>
                <c:pt idx="6303">
                  <c:v>5.8200001716613698</c:v>
                </c:pt>
                <c:pt idx="6304">
                  <c:v>5.8200001716613698</c:v>
                </c:pt>
                <c:pt idx="6305">
                  <c:v>5.8200001716613698</c:v>
                </c:pt>
                <c:pt idx="6306">
                  <c:v>5.8200001716613698</c:v>
                </c:pt>
                <c:pt idx="6307">
                  <c:v>5.8200001716613698</c:v>
                </c:pt>
                <c:pt idx="6308">
                  <c:v>5.8200001716613698</c:v>
                </c:pt>
                <c:pt idx="6309">
                  <c:v>5.8200001716613698</c:v>
                </c:pt>
                <c:pt idx="6310">
                  <c:v>5.8200001716613698</c:v>
                </c:pt>
                <c:pt idx="6311">
                  <c:v>5.8200001716613698</c:v>
                </c:pt>
                <c:pt idx="6312">
                  <c:v>5.8200001716613698</c:v>
                </c:pt>
                <c:pt idx="6313">
                  <c:v>5.8200001716613698</c:v>
                </c:pt>
                <c:pt idx="6314">
                  <c:v>5.8200001716613698</c:v>
                </c:pt>
                <c:pt idx="6315">
                  <c:v>5.8200001716613698</c:v>
                </c:pt>
                <c:pt idx="6316">
                  <c:v>5.8200001716613698</c:v>
                </c:pt>
                <c:pt idx="6317">
                  <c:v>5.8200001716613698</c:v>
                </c:pt>
                <c:pt idx="6318">
                  <c:v>5.8200001716613698</c:v>
                </c:pt>
                <c:pt idx="6319">
                  <c:v>5.8200001716613698</c:v>
                </c:pt>
                <c:pt idx="6320">
                  <c:v>5.8200001716613698</c:v>
                </c:pt>
                <c:pt idx="6321">
                  <c:v>5.8200001716613698</c:v>
                </c:pt>
                <c:pt idx="6322">
                  <c:v>5.8200001716613698</c:v>
                </c:pt>
                <c:pt idx="6323">
                  <c:v>5.8200001716613698</c:v>
                </c:pt>
                <c:pt idx="6324">
                  <c:v>5.8200001716613698</c:v>
                </c:pt>
                <c:pt idx="6325">
                  <c:v>5.8200001716613698</c:v>
                </c:pt>
                <c:pt idx="6326">
                  <c:v>5.8200001716613698</c:v>
                </c:pt>
                <c:pt idx="6327">
                  <c:v>5.8200001716613698</c:v>
                </c:pt>
                <c:pt idx="6328">
                  <c:v>5.8200001716613698</c:v>
                </c:pt>
                <c:pt idx="6329">
                  <c:v>5.8200001716613698</c:v>
                </c:pt>
                <c:pt idx="6330">
                  <c:v>5.8200001716613698</c:v>
                </c:pt>
                <c:pt idx="6331">
                  <c:v>5.8200001716613698</c:v>
                </c:pt>
                <c:pt idx="6332">
                  <c:v>5.8200001716613698</c:v>
                </c:pt>
                <c:pt idx="6333">
                  <c:v>5.8200001716613698</c:v>
                </c:pt>
                <c:pt idx="6334">
                  <c:v>5.8200001716613698</c:v>
                </c:pt>
                <c:pt idx="6335">
                  <c:v>5.8200001716613698</c:v>
                </c:pt>
                <c:pt idx="6336">
                  <c:v>5.8200001716613698</c:v>
                </c:pt>
                <c:pt idx="6337">
                  <c:v>5.8200001716613698</c:v>
                </c:pt>
                <c:pt idx="6338">
                  <c:v>5.8200001716613698</c:v>
                </c:pt>
                <c:pt idx="6339">
                  <c:v>5.8200001716613698</c:v>
                </c:pt>
                <c:pt idx="6340">
                  <c:v>5.8200001716613698</c:v>
                </c:pt>
                <c:pt idx="6341">
                  <c:v>5.8200001716613698</c:v>
                </c:pt>
                <c:pt idx="6342">
                  <c:v>5.8200001716613698</c:v>
                </c:pt>
                <c:pt idx="6343">
                  <c:v>5.8200001716613698</c:v>
                </c:pt>
                <c:pt idx="6344">
                  <c:v>5.8200001716613698</c:v>
                </c:pt>
                <c:pt idx="6345">
                  <c:v>5.8200001716613698</c:v>
                </c:pt>
                <c:pt idx="6346">
                  <c:v>5.8200001716613698</c:v>
                </c:pt>
                <c:pt idx="6347">
                  <c:v>5.8200001716613698</c:v>
                </c:pt>
                <c:pt idx="6348">
                  <c:v>5.8200001716613698</c:v>
                </c:pt>
                <c:pt idx="6349">
                  <c:v>5.8200001716613698</c:v>
                </c:pt>
                <c:pt idx="6350">
                  <c:v>5.8200001716613698</c:v>
                </c:pt>
                <c:pt idx="6351">
                  <c:v>5.8200001716613698</c:v>
                </c:pt>
                <c:pt idx="6352">
                  <c:v>5.8200001716613698</c:v>
                </c:pt>
                <c:pt idx="6353">
                  <c:v>5.8200001716613698</c:v>
                </c:pt>
                <c:pt idx="6354">
                  <c:v>5.8200001716613698</c:v>
                </c:pt>
                <c:pt idx="6355">
                  <c:v>5.8200001716613698</c:v>
                </c:pt>
                <c:pt idx="6356">
                  <c:v>5.8200001716613698</c:v>
                </c:pt>
                <c:pt idx="6357">
                  <c:v>5.8200001716613698</c:v>
                </c:pt>
                <c:pt idx="6358">
                  <c:v>5.8200001716613698</c:v>
                </c:pt>
                <c:pt idx="6359">
                  <c:v>5.8200001716613698</c:v>
                </c:pt>
                <c:pt idx="6360">
                  <c:v>5.8200001716613698</c:v>
                </c:pt>
                <c:pt idx="6361">
                  <c:v>5.8200001716613698</c:v>
                </c:pt>
                <c:pt idx="6362">
                  <c:v>5.8200001716613698</c:v>
                </c:pt>
                <c:pt idx="6363">
                  <c:v>5.8200001716613698</c:v>
                </c:pt>
                <c:pt idx="6364">
                  <c:v>5.8200001716613698</c:v>
                </c:pt>
                <c:pt idx="6365">
                  <c:v>5.8200001716613698</c:v>
                </c:pt>
                <c:pt idx="6366">
                  <c:v>5.8200001716613698</c:v>
                </c:pt>
                <c:pt idx="6367">
                  <c:v>5.8200001716613698</c:v>
                </c:pt>
                <c:pt idx="6368">
                  <c:v>5.8200001716613698</c:v>
                </c:pt>
                <c:pt idx="6369">
                  <c:v>5.8200001716613698</c:v>
                </c:pt>
                <c:pt idx="6370">
                  <c:v>5.8200001716613698</c:v>
                </c:pt>
                <c:pt idx="6371">
                  <c:v>5.8200001716613698</c:v>
                </c:pt>
                <c:pt idx="6372">
                  <c:v>5.8200001716613698</c:v>
                </c:pt>
                <c:pt idx="6373">
                  <c:v>5.8200001716613698</c:v>
                </c:pt>
                <c:pt idx="6374">
                  <c:v>5.8200001716613698</c:v>
                </c:pt>
                <c:pt idx="6375">
                  <c:v>5.8200001716613698</c:v>
                </c:pt>
                <c:pt idx="6376">
                  <c:v>5.8200001716613698</c:v>
                </c:pt>
                <c:pt idx="6377">
                  <c:v>5.8200001716613698</c:v>
                </c:pt>
                <c:pt idx="6378">
                  <c:v>5.8200001716613698</c:v>
                </c:pt>
                <c:pt idx="6379">
                  <c:v>5.8200001716613698</c:v>
                </c:pt>
                <c:pt idx="6380">
                  <c:v>5.8200001716613698</c:v>
                </c:pt>
                <c:pt idx="6381">
                  <c:v>5.8200001716613698</c:v>
                </c:pt>
                <c:pt idx="6382">
                  <c:v>5.8200001716613698</c:v>
                </c:pt>
                <c:pt idx="6383">
                  <c:v>5.8200001716613698</c:v>
                </c:pt>
                <c:pt idx="6384">
                  <c:v>5.8200001716613698</c:v>
                </c:pt>
                <c:pt idx="6385">
                  <c:v>5.8200001716613698</c:v>
                </c:pt>
                <c:pt idx="6386">
                  <c:v>5.8200001716613698</c:v>
                </c:pt>
                <c:pt idx="6387">
                  <c:v>5.8200001716613698</c:v>
                </c:pt>
                <c:pt idx="6388">
                  <c:v>5.8200001716613698</c:v>
                </c:pt>
                <c:pt idx="6389">
                  <c:v>5.8200001716613698</c:v>
                </c:pt>
                <c:pt idx="6390">
                  <c:v>5.8200001716613698</c:v>
                </c:pt>
                <c:pt idx="6391">
                  <c:v>5.8200001716613698</c:v>
                </c:pt>
                <c:pt idx="6392">
                  <c:v>5.8200001716613698</c:v>
                </c:pt>
                <c:pt idx="6393">
                  <c:v>5.8200001716613698</c:v>
                </c:pt>
                <c:pt idx="6394">
                  <c:v>5.8200001716613698</c:v>
                </c:pt>
                <c:pt idx="6395">
                  <c:v>5.8200001716613698</c:v>
                </c:pt>
                <c:pt idx="6396">
                  <c:v>5.8200001716613698</c:v>
                </c:pt>
                <c:pt idx="6397">
                  <c:v>5.8200001716613698</c:v>
                </c:pt>
                <c:pt idx="6398">
                  <c:v>5.8200001716613698</c:v>
                </c:pt>
                <c:pt idx="6399">
                  <c:v>5.8200001716613698</c:v>
                </c:pt>
                <c:pt idx="6400">
                  <c:v>5.8200001716613698</c:v>
                </c:pt>
                <c:pt idx="6401">
                  <c:v>5.8200001716613698</c:v>
                </c:pt>
                <c:pt idx="6402">
                  <c:v>5.8200001716613698</c:v>
                </c:pt>
                <c:pt idx="6403">
                  <c:v>5.8200001716613698</c:v>
                </c:pt>
                <c:pt idx="6404">
                  <c:v>5.8200001716613698</c:v>
                </c:pt>
                <c:pt idx="6405">
                  <c:v>5.8200001716613698</c:v>
                </c:pt>
                <c:pt idx="6406">
                  <c:v>5.8200001716613698</c:v>
                </c:pt>
                <c:pt idx="6407">
                  <c:v>5.8200001716613698</c:v>
                </c:pt>
                <c:pt idx="6408">
                  <c:v>5.8200001716613698</c:v>
                </c:pt>
                <c:pt idx="6409">
                  <c:v>5.8200001716613698</c:v>
                </c:pt>
                <c:pt idx="6410">
                  <c:v>5.8200001716613698</c:v>
                </c:pt>
                <c:pt idx="6411">
                  <c:v>5.8200001716613698</c:v>
                </c:pt>
                <c:pt idx="6412">
                  <c:v>5.8200001716613698</c:v>
                </c:pt>
                <c:pt idx="6413">
                  <c:v>5.8200001716613698</c:v>
                </c:pt>
                <c:pt idx="6414">
                  <c:v>5.8200001716613698</c:v>
                </c:pt>
                <c:pt idx="6415">
                  <c:v>5.8200001716613698</c:v>
                </c:pt>
                <c:pt idx="6416">
                  <c:v>5.8200001716613698</c:v>
                </c:pt>
                <c:pt idx="6417">
                  <c:v>5.8200001716613698</c:v>
                </c:pt>
                <c:pt idx="6418">
                  <c:v>5.8200001716613698</c:v>
                </c:pt>
                <c:pt idx="6419">
                  <c:v>5.8200001716613698</c:v>
                </c:pt>
                <c:pt idx="6420">
                  <c:v>5.8200001716613698</c:v>
                </c:pt>
                <c:pt idx="6421">
                  <c:v>5.8200001716613698</c:v>
                </c:pt>
                <c:pt idx="6422">
                  <c:v>5.8200001716613698</c:v>
                </c:pt>
                <c:pt idx="6423">
                  <c:v>5.8200001716613698</c:v>
                </c:pt>
                <c:pt idx="6424">
                  <c:v>5.8200001716613698</c:v>
                </c:pt>
                <c:pt idx="6425">
                  <c:v>5.8200001716613698</c:v>
                </c:pt>
                <c:pt idx="6426">
                  <c:v>5.8200001716613698</c:v>
                </c:pt>
                <c:pt idx="6427">
                  <c:v>5.8200001716613698</c:v>
                </c:pt>
                <c:pt idx="6428">
                  <c:v>5.8200001716613698</c:v>
                </c:pt>
                <c:pt idx="6429">
                  <c:v>5.8200001716613698</c:v>
                </c:pt>
                <c:pt idx="6430">
                  <c:v>5.8200001716613698</c:v>
                </c:pt>
                <c:pt idx="6431">
                  <c:v>5.8200001716613698</c:v>
                </c:pt>
                <c:pt idx="6432">
                  <c:v>5.8200001716613698</c:v>
                </c:pt>
                <c:pt idx="6433">
                  <c:v>5.8200001716613698</c:v>
                </c:pt>
                <c:pt idx="6434">
                  <c:v>5.8200001716613698</c:v>
                </c:pt>
                <c:pt idx="6435">
                  <c:v>5.8200001716613698</c:v>
                </c:pt>
                <c:pt idx="6436">
                  <c:v>5.8200001716613698</c:v>
                </c:pt>
                <c:pt idx="6437">
                  <c:v>5.8200001716613698</c:v>
                </c:pt>
                <c:pt idx="6438">
                  <c:v>5.8200001716613698</c:v>
                </c:pt>
                <c:pt idx="6439">
                  <c:v>5.8200001716613698</c:v>
                </c:pt>
                <c:pt idx="6440">
                  <c:v>5.8200001716613698</c:v>
                </c:pt>
                <c:pt idx="6441">
                  <c:v>5.8200001716613698</c:v>
                </c:pt>
                <c:pt idx="6442">
                  <c:v>5.8200001716613698</c:v>
                </c:pt>
                <c:pt idx="6443">
                  <c:v>5.8200001716613698</c:v>
                </c:pt>
                <c:pt idx="6444">
                  <c:v>5.8200001716613698</c:v>
                </c:pt>
                <c:pt idx="6445">
                  <c:v>5.8200001716613698</c:v>
                </c:pt>
                <c:pt idx="6446">
                  <c:v>5.8200001716613698</c:v>
                </c:pt>
                <c:pt idx="6447">
                  <c:v>5.8200001716613698</c:v>
                </c:pt>
                <c:pt idx="6448">
                  <c:v>5.8200001716613698</c:v>
                </c:pt>
                <c:pt idx="6449">
                  <c:v>5.8200001716613698</c:v>
                </c:pt>
                <c:pt idx="6450">
                  <c:v>5.8200001716613698</c:v>
                </c:pt>
                <c:pt idx="6451">
                  <c:v>5.8200001716613698</c:v>
                </c:pt>
                <c:pt idx="6452">
                  <c:v>5.8200001716613698</c:v>
                </c:pt>
                <c:pt idx="6453">
                  <c:v>5.8200001716613698</c:v>
                </c:pt>
                <c:pt idx="6454">
                  <c:v>5.8200001716613698</c:v>
                </c:pt>
                <c:pt idx="6455">
                  <c:v>5.8200001716613698</c:v>
                </c:pt>
                <c:pt idx="6456">
                  <c:v>5.8200001716613698</c:v>
                </c:pt>
                <c:pt idx="6457">
                  <c:v>5.8200001716613698</c:v>
                </c:pt>
                <c:pt idx="6458">
                  <c:v>5.8200001716613698</c:v>
                </c:pt>
                <c:pt idx="6459">
                  <c:v>5.8200001716613698</c:v>
                </c:pt>
                <c:pt idx="6460">
                  <c:v>5.8200001716613698</c:v>
                </c:pt>
                <c:pt idx="6461">
                  <c:v>5.8200001716613698</c:v>
                </c:pt>
                <c:pt idx="6462">
                  <c:v>5.8200001716613698</c:v>
                </c:pt>
                <c:pt idx="6463">
                  <c:v>5.8200001716613698</c:v>
                </c:pt>
                <c:pt idx="6464">
                  <c:v>5.8200001716613698</c:v>
                </c:pt>
                <c:pt idx="6465">
                  <c:v>5.8200001716613698</c:v>
                </c:pt>
                <c:pt idx="6466">
                  <c:v>5.8200001716613698</c:v>
                </c:pt>
                <c:pt idx="6467">
                  <c:v>5.8200001716613698</c:v>
                </c:pt>
                <c:pt idx="6468">
                  <c:v>5.8200001716613698</c:v>
                </c:pt>
                <c:pt idx="6469">
                  <c:v>5.8499999046325604</c:v>
                </c:pt>
                <c:pt idx="6470">
                  <c:v>5.8499999046325604</c:v>
                </c:pt>
                <c:pt idx="6471">
                  <c:v>5.8499999046325604</c:v>
                </c:pt>
                <c:pt idx="6472">
                  <c:v>5.8200001716613698</c:v>
                </c:pt>
                <c:pt idx="6473">
                  <c:v>5.8200001716613698</c:v>
                </c:pt>
                <c:pt idx="6474">
                  <c:v>5.8200001716613698</c:v>
                </c:pt>
                <c:pt idx="6475">
                  <c:v>5.8200001716613698</c:v>
                </c:pt>
                <c:pt idx="6476">
                  <c:v>5.8200001716613698</c:v>
                </c:pt>
                <c:pt idx="6477">
                  <c:v>5.8200001716613698</c:v>
                </c:pt>
                <c:pt idx="6478">
                  <c:v>5.8200001716613698</c:v>
                </c:pt>
                <c:pt idx="6479">
                  <c:v>5.8200001716613698</c:v>
                </c:pt>
                <c:pt idx="6480">
                  <c:v>5.8200001716613698</c:v>
                </c:pt>
                <c:pt idx="6481">
                  <c:v>5.8499999046325604</c:v>
                </c:pt>
                <c:pt idx="6482">
                  <c:v>5.8499999046325604</c:v>
                </c:pt>
                <c:pt idx="6483">
                  <c:v>5.8499999046325604</c:v>
                </c:pt>
                <c:pt idx="6484">
                  <c:v>5.8200001716613698</c:v>
                </c:pt>
                <c:pt idx="6485">
                  <c:v>5.8200001716613698</c:v>
                </c:pt>
                <c:pt idx="6486">
                  <c:v>5.8200001716613698</c:v>
                </c:pt>
                <c:pt idx="6487">
                  <c:v>5.8499999046325604</c:v>
                </c:pt>
                <c:pt idx="6488">
                  <c:v>5.8499999046325604</c:v>
                </c:pt>
                <c:pt idx="6489">
                  <c:v>5.8499999046325604</c:v>
                </c:pt>
                <c:pt idx="6490">
                  <c:v>5.8499999046325604</c:v>
                </c:pt>
                <c:pt idx="6491">
                  <c:v>5.8499999046325604</c:v>
                </c:pt>
                <c:pt idx="6492">
                  <c:v>5.8499999046325604</c:v>
                </c:pt>
                <c:pt idx="6493">
                  <c:v>5.8499999046325604</c:v>
                </c:pt>
                <c:pt idx="6494">
                  <c:v>5.8499999046325604</c:v>
                </c:pt>
                <c:pt idx="6495">
                  <c:v>5.8499999046325604</c:v>
                </c:pt>
                <c:pt idx="6496">
                  <c:v>5.8499999046325604</c:v>
                </c:pt>
                <c:pt idx="6497">
                  <c:v>5.8499999046325604</c:v>
                </c:pt>
                <c:pt idx="6498">
                  <c:v>5.8499999046325604</c:v>
                </c:pt>
                <c:pt idx="6499">
                  <c:v>5.8499999046325604</c:v>
                </c:pt>
                <c:pt idx="6500">
                  <c:v>5.8499999046325604</c:v>
                </c:pt>
                <c:pt idx="6501">
                  <c:v>5.8499999046325604</c:v>
                </c:pt>
                <c:pt idx="6502">
                  <c:v>5.8499999046325604</c:v>
                </c:pt>
                <c:pt idx="6503">
                  <c:v>5.8499999046325604</c:v>
                </c:pt>
                <c:pt idx="6504">
                  <c:v>5.8499999046325604</c:v>
                </c:pt>
                <c:pt idx="6505">
                  <c:v>5.8499999046325604</c:v>
                </c:pt>
                <c:pt idx="6506">
                  <c:v>5.8499999046325604</c:v>
                </c:pt>
                <c:pt idx="6507">
                  <c:v>5.8499999046325604</c:v>
                </c:pt>
                <c:pt idx="6508">
                  <c:v>5.8499999046325604</c:v>
                </c:pt>
                <c:pt idx="6509">
                  <c:v>5.8499999046325604</c:v>
                </c:pt>
                <c:pt idx="6510">
                  <c:v>5.8499999046325604</c:v>
                </c:pt>
                <c:pt idx="6511">
                  <c:v>5.8499999046325604</c:v>
                </c:pt>
                <c:pt idx="6512">
                  <c:v>5.8499999046325604</c:v>
                </c:pt>
                <c:pt idx="6513">
                  <c:v>5.8499999046325604</c:v>
                </c:pt>
                <c:pt idx="6514">
                  <c:v>5.8499999046325604</c:v>
                </c:pt>
                <c:pt idx="6515">
                  <c:v>5.8499999046325604</c:v>
                </c:pt>
                <c:pt idx="6516">
                  <c:v>5.8499999046325604</c:v>
                </c:pt>
                <c:pt idx="6517">
                  <c:v>5.8499999046325604</c:v>
                </c:pt>
                <c:pt idx="6518">
                  <c:v>5.8200001716613698</c:v>
                </c:pt>
                <c:pt idx="6519">
                  <c:v>5.8200001716613698</c:v>
                </c:pt>
                <c:pt idx="6520">
                  <c:v>5.8200001716613698</c:v>
                </c:pt>
                <c:pt idx="6521">
                  <c:v>5.8499999046325604</c:v>
                </c:pt>
                <c:pt idx="6522">
                  <c:v>5.8499999046325604</c:v>
                </c:pt>
                <c:pt idx="6523">
                  <c:v>5.8200001716613698</c:v>
                </c:pt>
                <c:pt idx="6524">
                  <c:v>5.8200001716613698</c:v>
                </c:pt>
                <c:pt idx="6525">
                  <c:v>5.8200001716613698</c:v>
                </c:pt>
                <c:pt idx="6526">
                  <c:v>5.8499999046325604</c:v>
                </c:pt>
                <c:pt idx="6527">
                  <c:v>5.8499999046325604</c:v>
                </c:pt>
                <c:pt idx="6528">
                  <c:v>5.8499999046325604</c:v>
                </c:pt>
                <c:pt idx="6529">
                  <c:v>5.8200001716613698</c:v>
                </c:pt>
                <c:pt idx="6530">
                  <c:v>5.8200001716613698</c:v>
                </c:pt>
                <c:pt idx="6531">
                  <c:v>5.8200001716613698</c:v>
                </c:pt>
                <c:pt idx="6532">
                  <c:v>5.8200001716613698</c:v>
                </c:pt>
                <c:pt idx="6533">
                  <c:v>5.8200001716613698</c:v>
                </c:pt>
                <c:pt idx="6534">
                  <c:v>5.8200001716613698</c:v>
                </c:pt>
                <c:pt idx="6535">
                  <c:v>5.8200001716613698</c:v>
                </c:pt>
                <c:pt idx="6536">
                  <c:v>5.8200001716613698</c:v>
                </c:pt>
                <c:pt idx="6537">
                  <c:v>5.8200001716613698</c:v>
                </c:pt>
                <c:pt idx="6538">
                  <c:v>5.8200001716613698</c:v>
                </c:pt>
                <c:pt idx="6539">
                  <c:v>5.8200001716613698</c:v>
                </c:pt>
                <c:pt idx="6540">
                  <c:v>5.8200001716613698</c:v>
                </c:pt>
                <c:pt idx="6541">
                  <c:v>5.8200001716613698</c:v>
                </c:pt>
                <c:pt idx="6542">
                  <c:v>5.8200001716613698</c:v>
                </c:pt>
                <c:pt idx="6543">
                  <c:v>5.8200001716613698</c:v>
                </c:pt>
                <c:pt idx="6544">
                  <c:v>5.8499999046325604</c:v>
                </c:pt>
                <c:pt idx="6545">
                  <c:v>5.8499999046325604</c:v>
                </c:pt>
                <c:pt idx="6546">
                  <c:v>5.8499999046325604</c:v>
                </c:pt>
                <c:pt idx="6547">
                  <c:v>5.8200001716613698</c:v>
                </c:pt>
                <c:pt idx="6548">
                  <c:v>5.8200001716613698</c:v>
                </c:pt>
                <c:pt idx="6549">
                  <c:v>5.8200001716613698</c:v>
                </c:pt>
                <c:pt idx="6550">
                  <c:v>5.8499999046325604</c:v>
                </c:pt>
                <c:pt idx="6551">
                  <c:v>5.8499999046325604</c:v>
                </c:pt>
                <c:pt idx="6552">
                  <c:v>5.8499999046325604</c:v>
                </c:pt>
                <c:pt idx="6553">
                  <c:v>5.8200001716613698</c:v>
                </c:pt>
                <c:pt idx="6554">
                  <c:v>5.8200001716613698</c:v>
                </c:pt>
                <c:pt idx="6555">
                  <c:v>5.8200001716613698</c:v>
                </c:pt>
                <c:pt idx="6556">
                  <c:v>5.8499999046325604</c:v>
                </c:pt>
                <c:pt idx="6557">
                  <c:v>5.8499999046325604</c:v>
                </c:pt>
                <c:pt idx="6558">
                  <c:v>5.8499999046325604</c:v>
                </c:pt>
                <c:pt idx="6559">
                  <c:v>5.8200001716613698</c:v>
                </c:pt>
                <c:pt idx="6560">
                  <c:v>5.8200001716613698</c:v>
                </c:pt>
                <c:pt idx="6561">
                  <c:v>5.8200001716613698</c:v>
                </c:pt>
                <c:pt idx="6562">
                  <c:v>5.8200001716613698</c:v>
                </c:pt>
                <c:pt idx="6563">
                  <c:v>5.8200001716613698</c:v>
                </c:pt>
                <c:pt idx="6564">
                  <c:v>5.8200001716613698</c:v>
                </c:pt>
                <c:pt idx="6565">
                  <c:v>5.8200001716613698</c:v>
                </c:pt>
                <c:pt idx="6566">
                  <c:v>5.8200001716613698</c:v>
                </c:pt>
                <c:pt idx="6567">
                  <c:v>5.8200001716613698</c:v>
                </c:pt>
                <c:pt idx="6568">
                  <c:v>5.8200001716613698</c:v>
                </c:pt>
                <c:pt idx="6569">
                  <c:v>5.8200001716613698</c:v>
                </c:pt>
                <c:pt idx="6570">
                  <c:v>5.8200001716613698</c:v>
                </c:pt>
                <c:pt idx="6571">
                  <c:v>5.8200001716613698</c:v>
                </c:pt>
                <c:pt idx="6572">
                  <c:v>5.8200001716613698</c:v>
                </c:pt>
                <c:pt idx="6573">
                  <c:v>5.8200001716613698</c:v>
                </c:pt>
                <c:pt idx="6574">
                  <c:v>5.8200001716613698</c:v>
                </c:pt>
                <c:pt idx="6575">
                  <c:v>5.8200001716613698</c:v>
                </c:pt>
                <c:pt idx="6576">
                  <c:v>5.8200001716613698</c:v>
                </c:pt>
                <c:pt idx="6577">
                  <c:v>5.8200001716613698</c:v>
                </c:pt>
                <c:pt idx="6578">
                  <c:v>5.8200001716613698</c:v>
                </c:pt>
                <c:pt idx="6579">
                  <c:v>5.8200001716613698</c:v>
                </c:pt>
                <c:pt idx="6580">
                  <c:v>5.8200001716613698</c:v>
                </c:pt>
                <c:pt idx="6581">
                  <c:v>5.8200001716613698</c:v>
                </c:pt>
                <c:pt idx="6582">
                  <c:v>5.8499999046325604</c:v>
                </c:pt>
                <c:pt idx="6583">
                  <c:v>5.8499999046325604</c:v>
                </c:pt>
                <c:pt idx="6584">
                  <c:v>5.8499999046325604</c:v>
                </c:pt>
                <c:pt idx="6585">
                  <c:v>5.8200001716613698</c:v>
                </c:pt>
                <c:pt idx="6586">
                  <c:v>5.8200001716613698</c:v>
                </c:pt>
                <c:pt idx="6587">
                  <c:v>5.8200001716613698</c:v>
                </c:pt>
                <c:pt idx="6588">
                  <c:v>5.8200001716613698</c:v>
                </c:pt>
                <c:pt idx="6589">
                  <c:v>5.8200001716613698</c:v>
                </c:pt>
                <c:pt idx="6590">
                  <c:v>5.8200001716613698</c:v>
                </c:pt>
                <c:pt idx="6591">
                  <c:v>5.8499999046325604</c:v>
                </c:pt>
                <c:pt idx="6592">
                  <c:v>5.8499999046325604</c:v>
                </c:pt>
                <c:pt idx="6593">
                  <c:v>5.8499999046325604</c:v>
                </c:pt>
                <c:pt idx="6594">
                  <c:v>5.8200001716613698</c:v>
                </c:pt>
                <c:pt idx="6595">
                  <c:v>5.8200001716613698</c:v>
                </c:pt>
                <c:pt idx="6596">
                  <c:v>5.8200001716613698</c:v>
                </c:pt>
                <c:pt idx="6597">
                  <c:v>5.8499999046325604</c:v>
                </c:pt>
                <c:pt idx="6598">
                  <c:v>5.8499999046325604</c:v>
                </c:pt>
                <c:pt idx="6599">
                  <c:v>5.8499999046325604</c:v>
                </c:pt>
                <c:pt idx="6600">
                  <c:v>5.8499999046325604</c:v>
                </c:pt>
                <c:pt idx="6601">
                  <c:v>5.8499999046325604</c:v>
                </c:pt>
                <c:pt idx="6602">
                  <c:v>5.8499999046325604</c:v>
                </c:pt>
                <c:pt idx="6603">
                  <c:v>5.8499999046325604</c:v>
                </c:pt>
                <c:pt idx="6604">
                  <c:v>5.8499999046325604</c:v>
                </c:pt>
                <c:pt idx="6605">
                  <c:v>5.8499999046325604</c:v>
                </c:pt>
                <c:pt idx="6606">
                  <c:v>5.8499999046325604</c:v>
                </c:pt>
                <c:pt idx="6607">
                  <c:v>5.8499999046325604</c:v>
                </c:pt>
                <c:pt idx="6608">
                  <c:v>5.8499999046325604</c:v>
                </c:pt>
                <c:pt idx="6609">
                  <c:v>5.8499999046325604</c:v>
                </c:pt>
                <c:pt idx="6610">
                  <c:v>5.8499999046325604</c:v>
                </c:pt>
                <c:pt idx="6611">
                  <c:v>5.8499999046325604</c:v>
                </c:pt>
                <c:pt idx="6612">
                  <c:v>5.8499999046325604</c:v>
                </c:pt>
                <c:pt idx="6613">
                  <c:v>5.8499999046325604</c:v>
                </c:pt>
                <c:pt idx="6614">
                  <c:v>5.8499999046325604</c:v>
                </c:pt>
                <c:pt idx="6615">
                  <c:v>5.8499999046325604</c:v>
                </c:pt>
                <c:pt idx="6616">
                  <c:v>5.8499999046325604</c:v>
                </c:pt>
                <c:pt idx="6617">
                  <c:v>5.8499999046325604</c:v>
                </c:pt>
                <c:pt idx="6618">
                  <c:v>5.8499999046325604</c:v>
                </c:pt>
                <c:pt idx="6619">
                  <c:v>5.8499999046325604</c:v>
                </c:pt>
                <c:pt idx="6620">
                  <c:v>5.8499999046325604</c:v>
                </c:pt>
                <c:pt idx="6621">
                  <c:v>5.8499999046325604</c:v>
                </c:pt>
                <c:pt idx="6622">
                  <c:v>5.8499999046325604</c:v>
                </c:pt>
                <c:pt idx="6623">
                  <c:v>5.8499999046325604</c:v>
                </c:pt>
                <c:pt idx="6624">
                  <c:v>5.8499999046325604</c:v>
                </c:pt>
                <c:pt idx="6625">
                  <c:v>5.8499999046325604</c:v>
                </c:pt>
                <c:pt idx="6626">
                  <c:v>5.8499999046325604</c:v>
                </c:pt>
                <c:pt idx="6627">
                  <c:v>5.8499999046325604</c:v>
                </c:pt>
                <c:pt idx="6628">
                  <c:v>5.8499999046325604</c:v>
                </c:pt>
                <c:pt idx="6629">
                  <c:v>5.8499999046325604</c:v>
                </c:pt>
                <c:pt idx="6630">
                  <c:v>5.8499999046325604</c:v>
                </c:pt>
                <c:pt idx="6631">
                  <c:v>5.8499999046325604</c:v>
                </c:pt>
                <c:pt idx="6632">
                  <c:v>5.8499999046325604</c:v>
                </c:pt>
                <c:pt idx="6633">
                  <c:v>5.8499999046325604</c:v>
                </c:pt>
                <c:pt idx="6634">
                  <c:v>5.8499999046325604</c:v>
                </c:pt>
                <c:pt idx="6635">
                  <c:v>5.8499999046325604</c:v>
                </c:pt>
                <c:pt idx="6636">
                  <c:v>5.8499999046325604</c:v>
                </c:pt>
                <c:pt idx="6637">
                  <c:v>5.8499999046325604</c:v>
                </c:pt>
                <c:pt idx="6638">
                  <c:v>5.8200001716613698</c:v>
                </c:pt>
                <c:pt idx="6639">
                  <c:v>5.8200001716613698</c:v>
                </c:pt>
                <c:pt idx="6640">
                  <c:v>5.8200001716613698</c:v>
                </c:pt>
                <c:pt idx="6641">
                  <c:v>5.8200001716613698</c:v>
                </c:pt>
                <c:pt idx="6642">
                  <c:v>5.8200001716613698</c:v>
                </c:pt>
                <c:pt idx="6643">
                  <c:v>5.8200001716613698</c:v>
                </c:pt>
                <c:pt idx="6644">
                  <c:v>5.8200001716613698</c:v>
                </c:pt>
                <c:pt idx="6645">
                  <c:v>5.8200001716613698</c:v>
                </c:pt>
                <c:pt idx="6646">
                  <c:v>5.8200001716613698</c:v>
                </c:pt>
                <c:pt idx="6647">
                  <c:v>5.8200001716613698</c:v>
                </c:pt>
                <c:pt idx="6648">
                  <c:v>5.8200001716613698</c:v>
                </c:pt>
                <c:pt idx="6649">
                  <c:v>5.8499999046325604</c:v>
                </c:pt>
                <c:pt idx="6650">
                  <c:v>5.8499999046325604</c:v>
                </c:pt>
                <c:pt idx="6651">
                  <c:v>5.8499999046325604</c:v>
                </c:pt>
                <c:pt idx="6652">
                  <c:v>5.8200001716613698</c:v>
                </c:pt>
                <c:pt idx="6653">
                  <c:v>5.8200001716613698</c:v>
                </c:pt>
                <c:pt idx="6654">
                  <c:v>5.8200001716613698</c:v>
                </c:pt>
                <c:pt idx="6655">
                  <c:v>5.8200001716613698</c:v>
                </c:pt>
                <c:pt idx="6656">
                  <c:v>5.8200001716613698</c:v>
                </c:pt>
                <c:pt idx="6657">
                  <c:v>5.8200001716613698</c:v>
                </c:pt>
                <c:pt idx="6658">
                  <c:v>5.8200001716613698</c:v>
                </c:pt>
                <c:pt idx="6659">
                  <c:v>5.8200001716613698</c:v>
                </c:pt>
                <c:pt idx="6660">
                  <c:v>5.8200001716613698</c:v>
                </c:pt>
                <c:pt idx="6661">
                  <c:v>5.8200001716613698</c:v>
                </c:pt>
                <c:pt idx="6662">
                  <c:v>5.8200001716613698</c:v>
                </c:pt>
                <c:pt idx="6663">
                  <c:v>5.8200001716613698</c:v>
                </c:pt>
                <c:pt idx="6664">
                  <c:v>5.8200001716613698</c:v>
                </c:pt>
                <c:pt idx="6665">
                  <c:v>5.8200001716613698</c:v>
                </c:pt>
                <c:pt idx="6666">
                  <c:v>5.8200001716613698</c:v>
                </c:pt>
                <c:pt idx="6667">
                  <c:v>5.8200001716613698</c:v>
                </c:pt>
                <c:pt idx="6668">
                  <c:v>5.8200001716613698</c:v>
                </c:pt>
                <c:pt idx="6669">
                  <c:v>5.8200001716613698</c:v>
                </c:pt>
                <c:pt idx="6670">
                  <c:v>5.8200001716613698</c:v>
                </c:pt>
                <c:pt idx="6671">
                  <c:v>5.8200001716613698</c:v>
                </c:pt>
                <c:pt idx="6672">
                  <c:v>5.8200001716613698</c:v>
                </c:pt>
                <c:pt idx="6673">
                  <c:v>5.8200001716613698</c:v>
                </c:pt>
                <c:pt idx="6674">
                  <c:v>5.8200001716613698</c:v>
                </c:pt>
                <c:pt idx="6675">
                  <c:v>5.8499999046325604</c:v>
                </c:pt>
                <c:pt idx="6676">
                  <c:v>5.8499999046325604</c:v>
                </c:pt>
                <c:pt idx="6677">
                  <c:v>5.8499999046325604</c:v>
                </c:pt>
                <c:pt idx="6678">
                  <c:v>5.8499999046325604</c:v>
                </c:pt>
                <c:pt idx="6679">
                  <c:v>5.8499999046325604</c:v>
                </c:pt>
                <c:pt idx="6680">
                  <c:v>5.8499999046325604</c:v>
                </c:pt>
                <c:pt idx="6681">
                  <c:v>5.8499999046325604</c:v>
                </c:pt>
                <c:pt idx="6682">
                  <c:v>5.8499999046325604</c:v>
                </c:pt>
                <c:pt idx="6683">
                  <c:v>5.8499999046325604</c:v>
                </c:pt>
                <c:pt idx="6684">
                  <c:v>5.8200001716613698</c:v>
                </c:pt>
                <c:pt idx="6685">
                  <c:v>5.8200001716613698</c:v>
                </c:pt>
                <c:pt idx="6686">
                  <c:v>5.8200001716613698</c:v>
                </c:pt>
                <c:pt idx="6687">
                  <c:v>5.8200001716613698</c:v>
                </c:pt>
                <c:pt idx="6688">
                  <c:v>5.8200001716613698</c:v>
                </c:pt>
                <c:pt idx="6689">
                  <c:v>5.8200001716613698</c:v>
                </c:pt>
                <c:pt idx="6690">
                  <c:v>5.8499999046325604</c:v>
                </c:pt>
                <c:pt idx="6691">
                  <c:v>5.8499999046325604</c:v>
                </c:pt>
                <c:pt idx="6692">
                  <c:v>5.8499999046325604</c:v>
                </c:pt>
                <c:pt idx="6693">
                  <c:v>5.8200001716613698</c:v>
                </c:pt>
                <c:pt idx="6694">
                  <c:v>5.8200001716613698</c:v>
                </c:pt>
                <c:pt idx="6695">
                  <c:v>5.8200001716613698</c:v>
                </c:pt>
                <c:pt idx="6696">
                  <c:v>5.8499999046325604</c:v>
                </c:pt>
                <c:pt idx="6697">
                  <c:v>5.8499999046325604</c:v>
                </c:pt>
                <c:pt idx="6698">
                  <c:v>5.8499999046325604</c:v>
                </c:pt>
                <c:pt idx="6699">
                  <c:v>5.8200001716613698</c:v>
                </c:pt>
                <c:pt idx="6700">
                  <c:v>5.8200001716613698</c:v>
                </c:pt>
                <c:pt idx="6701">
                  <c:v>5.8200001716613698</c:v>
                </c:pt>
                <c:pt idx="6702">
                  <c:v>5.8200001716613698</c:v>
                </c:pt>
                <c:pt idx="6703">
                  <c:v>5.8200001716613698</c:v>
                </c:pt>
                <c:pt idx="6704">
                  <c:v>5.8200001716613698</c:v>
                </c:pt>
                <c:pt idx="6705">
                  <c:v>5.8200001716613698</c:v>
                </c:pt>
                <c:pt idx="6706">
                  <c:v>5.8200001716613698</c:v>
                </c:pt>
                <c:pt idx="6707">
                  <c:v>5.8200001716613698</c:v>
                </c:pt>
                <c:pt idx="6708">
                  <c:v>5.8200001716613698</c:v>
                </c:pt>
                <c:pt idx="6709">
                  <c:v>5.8200001716613698</c:v>
                </c:pt>
                <c:pt idx="6710">
                  <c:v>5.8200001716613698</c:v>
                </c:pt>
                <c:pt idx="6711">
                  <c:v>5.8499999046325604</c:v>
                </c:pt>
                <c:pt idx="6712">
                  <c:v>5.8499999046325604</c:v>
                </c:pt>
                <c:pt idx="6713">
                  <c:v>5.8499999046325604</c:v>
                </c:pt>
                <c:pt idx="6714">
                  <c:v>5.8499999046325604</c:v>
                </c:pt>
                <c:pt idx="6715">
                  <c:v>5.8499999046325604</c:v>
                </c:pt>
                <c:pt idx="6716">
                  <c:v>5.8499999046325604</c:v>
                </c:pt>
                <c:pt idx="6717">
                  <c:v>5.8499999046325604</c:v>
                </c:pt>
                <c:pt idx="6718">
                  <c:v>5.8499999046325604</c:v>
                </c:pt>
                <c:pt idx="6719">
                  <c:v>5.8499999046325604</c:v>
                </c:pt>
                <c:pt idx="6720">
                  <c:v>5.8200001716613698</c:v>
                </c:pt>
                <c:pt idx="6721">
                  <c:v>5.8200001716613698</c:v>
                </c:pt>
                <c:pt idx="6722">
                  <c:v>5.8200001716613698</c:v>
                </c:pt>
                <c:pt idx="6723">
                  <c:v>5.8200001716613698</c:v>
                </c:pt>
                <c:pt idx="6724">
                  <c:v>5.8200001716613698</c:v>
                </c:pt>
                <c:pt idx="6725">
                  <c:v>5.8499999046325604</c:v>
                </c:pt>
                <c:pt idx="6726">
                  <c:v>5.8499999046325604</c:v>
                </c:pt>
                <c:pt idx="6727">
                  <c:v>5.8499999046325604</c:v>
                </c:pt>
                <c:pt idx="6728">
                  <c:v>5.8200001716613698</c:v>
                </c:pt>
                <c:pt idx="6729">
                  <c:v>5.8200001716613698</c:v>
                </c:pt>
                <c:pt idx="6730">
                  <c:v>5.8200001716613698</c:v>
                </c:pt>
                <c:pt idx="6731">
                  <c:v>5.8499999046325604</c:v>
                </c:pt>
                <c:pt idx="6732">
                  <c:v>5.8499999046325604</c:v>
                </c:pt>
                <c:pt idx="6733">
                  <c:v>5.8499999046325604</c:v>
                </c:pt>
                <c:pt idx="6734">
                  <c:v>5.8200001716613698</c:v>
                </c:pt>
                <c:pt idx="6735">
                  <c:v>5.8200001716613698</c:v>
                </c:pt>
                <c:pt idx="6736">
                  <c:v>5.8200001716613698</c:v>
                </c:pt>
                <c:pt idx="6737">
                  <c:v>5.8499999046325604</c:v>
                </c:pt>
                <c:pt idx="6738">
                  <c:v>5.8499999046325604</c:v>
                </c:pt>
                <c:pt idx="6739">
                  <c:v>5.8499999046325604</c:v>
                </c:pt>
                <c:pt idx="6740">
                  <c:v>5.8499999046325604</c:v>
                </c:pt>
                <c:pt idx="6741">
                  <c:v>5.8499999046325604</c:v>
                </c:pt>
                <c:pt idx="6742">
                  <c:v>5.8499999046325604</c:v>
                </c:pt>
                <c:pt idx="6743">
                  <c:v>5.8499999046325604</c:v>
                </c:pt>
                <c:pt idx="6744">
                  <c:v>5.8499999046325604</c:v>
                </c:pt>
                <c:pt idx="6745">
                  <c:v>5.8200001716613698</c:v>
                </c:pt>
                <c:pt idx="6746">
                  <c:v>5.8200001716613698</c:v>
                </c:pt>
                <c:pt idx="6747">
                  <c:v>5.8200001716613698</c:v>
                </c:pt>
                <c:pt idx="6748">
                  <c:v>5.8200001716613698</c:v>
                </c:pt>
                <c:pt idx="6749">
                  <c:v>5.8200001716613698</c:v>
                </c:pt>
                <c:pt idx="6750">
                  <c:v>5.8200001716613698</c:v>
                </c:pt>
                <c:pt idx="6751">
                  <c:v>5.8499999046325604</c:v>
                </c:pt>
                <c:pt idx="6752">
                  <c:v>5.8499999046325604</c:v>
                </c:pt>
                <c:pt idx="6753">
                  <c:v>5.8499999046325604</c:v>
                </c:pt>
                <c:pt idx="6754">
                  <c:v>5.8499999046325604</c:v>
                </c:pt>
                <c:pt idx="6755">
                  <c:v>5.8499999046325604</c:v>
                </c:pt>
                <c:pt idx="6756">
                  <c:v>5.8499999046325604</c:v>
                </c:pt>
                <c:pt idx="6757">
                  <c:v>5.8499999046325604</c:v>
                </c:pt>
                <c:pt idx="6758">
                  <c:v>5.8499999046325604</c:v>
                </c:pt>
                <c:pt idx="6759">
                  <c:v>5.8499999046325604</c:v>
                </c:pt>
                <c:pt idx="6760">
                  <c:v>5.8499999046325604</c:v>
                </c:pt>
                <c:pt idx="6761">
                  <c:v>5.8499999046325604</c:v>
                </c:pt>
                <c:pt idx="6762">
                  <c:v>5.8499999046325604</c:v>
                </c:pt>
                <c:pt idx="6763">
                  <c:v>5.8499999046325604</c:v>
                </c:pt>
                <c:pt idx="6764">
                  <c:v>5.8499999046325604</c:v>
                </c:pt>
                <c:pt idx="6765">
                  <c:v>5.8499999046325604</c:v>
                </c:pt>
                <c:pt idx="6766">
                  <c:v>5.8499999046325604</c:v>
                </c:pt>
                <c:pt idx="6767">
                  <c:v>5.8499999046325604</c:v>
                </c:pt>
                <c:pt idx="6768">
                  <c:v>5.8499999046325604</c:v>
                </c:pt>
                <c:pt idx="6769">
                  <c:v>5.8499999046325604</c:v>
                </c:pt>
                <c:pt idx="6770">
                  <c:v>5.8499999046325604</c:v>
                </c:pt>
                <c:pt idx="6771">
                  <c:v>5.8499999046325604</c:v>
                </c:pt>
                <c:pt idx="6772">
                  <c:v>5.8499999046325604</c:v>
                </c:pt>
                <c:pt idx="6773">
                  <c:v>5.8499999046325604</c:v>
                </c:pt>
                <c:pt idx="6774">
                  <c:v>5.8499999046325604</c:v>
                </c:pt>
                <c:pt idx="6775">
                  <c:v>5.8499999046325604</c:v>
                </c:pt>
                <c:pt idx="6776">
                  <c:v>5.8499999046325604</c:v>
                </c:pt>
                <c:pt idx="6777">
                  <c:v>5.8499999046325604</c:v>
                </c:pt>
                <c:pt idx="6778">
                  <c:v>5.8499999046325604</c:v>
                </c:pt>
                <c:pt idx="6779">
                  <c:v>5.8499999046325604</c:v>
                </c:pt>
                <c:pt idx="6780">
                  <c:v>5.8499999046325604</c:v>
                </c:pt>
                <c:pt idx="6781">
                  <c:v>5.8499999046325604</c:v>
                </c:pt>
                <c:pt idx="6782">
                  <c:v>5.8499999046325604</c:v>
                </c:pt>
                <c:pt idx="6783">
                  <c:v>5.8499999046325604</c:v>
                </c:pt>
                <c:pt idx="6784">
                  <c:v>5.8499999046325604</c:v>
                </c:pt>
                <c:pt idx="6785">
                  <c:v>5.8499999046325604</c:v>
                </c:pt>
                <c:pt idx="6786">
                  <c:v>5.8499999046325604</c:v>
                </c:pt>
                <c:pt idx="6787">
                  <c:v>5.8499999046325604</c:v>
                </c:pt>
                <c:pt idx="6788">
                  <c:v>5.8499999046325604</c:v>
                </c:pt>
                <c:pt idx="6789">
                  <c:v>5.8499999046325604</c:v>
                </c:pt>
                <c:pt idx="6790">
                  <c:v>5.8499999046325604</c:v>
                </c:pt>
                <c:pt idx="6791">
                  <c:v>5.8499999046325604</c:v>
                </c:pt>
                <c:pt idx="6792">
                  <c:v>5.8499999046325604</c:v>
                </c:pt>
                <c:pt idx="6793">
                  <c:v>5.8499999046325604</c:v>
                </c:pt>
                <c:pt idx="6794">
                  <c:v>5.8499999046325604</c:v>
                </c:pt>
                <c:pt idx="6795">
                  <c:v>5.8499999046325604</c:v>
                </c:pt>
                <c:pt idx="6796">
                  <c:v>5.8499999046325604</c:v>
                </c:pt>
                <c:pt idx="6797">
                  <c:v>5.8499999046325604</c:v>
                </c:pt>
                <c:pt idx="6798">
                  <c:v>5.8499999046325604</c:v>
                </c:pt>
                <c:pt idx="6799">
                  <c:v>5.8499999046325604</c:v>
                </c:pt>
                <c:pt idx="6800">
                  <c:v>5.8499999046325604</c:v>
                </c:pt>
                <c:pt idx="6801">
                  <c:v>5.8499999046325604</c:v>
                </c:pt>
                <c:pt idx="6802">
                  <c:v>5.8499999046325604</c:v>
                </c:pt>
                <c:pt idx="6803">
                  <c:v>5.8499999046325604</c:v>
                </c:pt>
                <c:pt idx="6804">
                  <c:v>5.8499999046325604</c:v>
                </c:pt>
                <c:pt idx="6805">
                  <c:v>5.8499999046325604</c:v>
                </c:pt>
                <c:pt idx="6806">
                  <c:v>5.8499999046325604</c:v>
                </c:pt>
                <c:pt idx="6807">
                  <c:v>5.8499999046325604</c:v>
                </c:pt>
                <c:pt idx="6808">
                  <c:v>5.8499999046325604</c:v>
                </c:pt>
                <c:pt idx="6809">
                  <c:v>5.8499999046325604</c:v>
                </c:pt>
                <c:pt idx="6810">
                  <c:v>5.8499999046325604</c:v>
                </c:pt>
                <c:pt idx="6811">
                  <c:v>5.8499999046325604</c:v>
                </c:pt>
                <c:pt idx="6812">
                  <c:v>5.8499999046325604</c:v>
                </c:pt>
                <c:pt idx="6813">
                  <c:v>5.8499999046325604</c:v>
                </c:pt>
                <c:pt idx="6814">
                  <c:v>5.8200001716613698</c:v>
                </c:pt>
                <c:pt idx="6815">
                  <c:v>5.8200001716613698</c:v>
                </c:pt>
                <c:pt idx="6816">
                  <c:v>5.8200001716613698</c:v>
                </c:pt>
                <c:pt idx="6817">
                  <c:v>5.8200001716613698</c:v>
                </c:pt>
                <c:pt idx="6818">
                  <c:v>5.8200001716613698</c:v>
                </c:pt>
                <c:pt idx="6819">
                  <c:v>5.8200001716613698</c:v>
                </c:pt>
                <c:pt idx="6820">
                  <c:v>5.8200001716613698</c:v>
                </c:pt>
                <c:pt idx="6821">
                  <c:v>5.8200001716613698</c:v>
                </c:pt>
                <c:pt idx="6822">
                  <c:v>5.8200001716613698</c:v>
                </c:pt>
                <c:pt idx="6823">
                  <c:v>5.8200001716613698</c:v>
                </c:pt>
                <c:pt idx="6824">
                  <c:v>5.8200001716613698</c:v>
                </c:pt>
                <c:pt idx="6825">
                  <c:v>5.8200001716613698</c:v>
                </c:pt>
                <c:pt idx="6826">
                  <c:v>5.8200001716613698</c:v>
                </c:pt>
                <c:pt idx="6827">
                  <c:v>5.8200001716613698</c:v>
                </c:pt>
                <c:pt idx="6828">
                  <c:v>5.8200001716613698</c:v>
                </c:pt>
                <c:pt idx="6829">
                  <c:v>5.8200001716613698</c:v>
                </c:pt>
                <c:pt idx="6830">
                  <c:v>5.8200001716613698</c:v>
                </c:pt>
                <c:pt idx="6831">
                  <c:v>5.8200001716613698</c:v>
                </c:pt>
                <c:pt idx="6832">
                  <c:v>5.8200001716613698</c:v>
                </c:pt>
                <c:pt idx="6833">
                  <c:v>5.8200001716613698</c:v>
                </c:pt>
                <c:pt idx="6834">
                  <c:v>5.8200001716613698</c:v>
                </c:pt>
                <c:pt idx="6835">
                  <c:v>5.8499999046325604</c:v>
                </c:pt>
                <c:pt idx="6836">
                  <c:v>5.8499999046325604</c:v>
                </c:pt>
                <c:pt idx="6837">
                  <c:v>5.8499999046325604</c:v>
                </c:pt>
                <c:pt idx="6838">
                  <c:v>5.8200001716613698</c:v>
                </c:pt>
                <c:pt idx="6839">
                  <c:v>5.8200001716613698</c:v>
                </c:pt>
                <c:pt idx="6840">
                  <c:v>5.8200001716613698</c:v>
                </c:pt>
                <c:pt idx="6841">
                  <c:v>5.8200001716613698</c:v>
                </c:pt>
                <c:pt idx="6842">
                  <c:v>5.8200001716613698</c:v>
                </c:pt>
                <c:pt idx="6843">
                  <c:v>5.8200001716613698</c:v>
                </c:pt>
                <c:pt idx="6844">
                  <c:v>5.8200001716613698</c:v>
                </c:pt>
                <c:pt idx="6845">
                  <c:v>5.8200001716613698</c:v>
                </c:pt>
                <c:pt idx="6846">
                  <c:v>5.8200001716613698</c:v>
                </c:pt>
                <c:pt idx="6847">
                  <c:v>5.8200001716613698</c:v>
                </c:pt>
                <c:pt idx="6848">
                  <c:v>5.8200001716613698</c:v>
                </c:pt>
                <c:pt idx="6849">
                  <c:v>5.8200001716613698</c:v>
                </c:pt>
                <c:pt idx="6850">
                  <c:v>5.8200001716613698</c:v>
                </c:pt>
                <c:pt idx="6851">
                  <c:v>5.8200001716613698</c:v>
                </c:pt>
                <c:pt idx="6852">
                  <c:v>5.8200001716613698</c:v>
                </c:pt>
                <c:pt idx="6853">
                  <c:v>5.8200001716613698</c:v>
                </c:pt>
                <c:pt idx="6854">
                  <c:v>5.8200001716613698</c:v>
                </c:pt>
                <c:pt idx="6855">
                  <c:v>5.8200001716613698</c:v>
                </c:pt>
                <c:pt idx="6856">
                  <c:v>5.8499999046325604</c:v>
                </c:pt>
                <c:pt idx="6857">
                  <c:v>5.8499999046325604</c:v>
                </c:pt>
                <c:pt idx="6858">
                  <c:v>5.8499999046325604</c:v>
                </c:pt>
                <c:pt idx="6859">
                  <c:v>5.8200001716613698</c:v>
                </c:pt>
                <c:pt idx="6860">
                  <c:v>5.8200001716613698</c:v>
                </c:pt>
                <c:pt idx="6861">
                  <c:v>5.8200001716613698</c:v>
                </c:pt>
                <c:pt idx="6862">
                  <c:v>5.8200001716613698</c:v>
                </c:pt>
                <c:pt idx="6863">
                  <c:v>5.8200001716613698</c:v>
                </c:pt>
                <c:pt idx="6864">
                  <c:v>5.8200001716613698</c:v>
                </c:pt>
                <c:pt idx="6865">
                  <c:v>5.8200001716613698</c:v>
                </c:pt>
                <c:pt idx="6866">
                  <c:v>5.8200001716613698</c:v>
                </c:pt>
                <c:pt idx="6867">
                  <c:v>5.8200001716613698</c:v>
                </c:pt>
                <c:pt idx="6868">
                  <c:v>5.8499999046325604</c:v>
                </c:pt>
                <c:pt idx="6869">
                  <c:v>5.8499999046325604</c:v>
                </c:pt>
                <c:pt idx="6870">
                  <c:v>5.8499999046325604</c:v>
                </c:pt>
                <c:pt idx="6871">
                  <c:v>5.8200001716613698</c:v>
                </c:pt>
                <c:pt idx="6872">
                  <c:v>5.8200001716613698</c:v>
                </c:pt>
                <c:pt idx="6873">
                  <c:v>5.8200001716613698</c:v>
                </c:pt>
                <c:pt idx="6874">
                  <c:v>5.8499999046325604</c:v>
                </c:pt>
                <c:pt idx="6875">
                  <c:v>5.8499999046325604</c:v>
                </c:pt>
                <c:pt idx="6876">
                  <c:v>5.8499999046325604</c:v>
                </c:pt>
                <c:pt idx="6877">
                  <c:v>5.8200001716613698</c:v>
                </c:pt>
                <c:pt idx="6878">
                  <c:v>5.8200001716613698</c:v>
                </c:pt>
                <c:pt idx="6879">
                  <c:v>5.8200001716613698</c:v>
                </c:pt>
                <c:pt idx="6880">
                  <c:v>5.8200001716613698</c:v>
                </c:pt>
                <c:pt idx="6881">
                  <c:v>5.8200001716613698</c:v>
                </c:pt>
                <c:pt idx="6882">
                  <c:v>5.8200001716613698</c:v>
                </c:pt>
                <c:pt idx="6883">
                  <c:v>5.8200001716613698</c:v>
                </c:pt>
                <c:pt idx="6884">
                  <c:v>5.8200001716613698</c:v>
                </c:pt>
                <c:pt idx="6885">
                  <c:v>5.8200001716613698</c:v>
                </c:pt>
                <c:pt idx="6886">
                  <c:v>5.8200001716613698</c:v>
                </c:pt>
                <c:pt idx="6887">
                  <c:v>5.8200001716613698</c:v>
                </c:pt>
                <c:pt idx="6888">
                  <c:v>5.8200001716613698</c:v>
                </c:pt>
                <c:pt idx="6889">
                  <c:v>5.8200001716613698</c:v>
                </c:pt>
                <c:pt idx="6890">
                  <c:v>5.8200001716613698</c:v>
                </c:pt>
                <c:pt idx="6891">
                  <c:v>5.8200001716613698</c:v>
                </c:pt>
                <c:pt idx="6892">
                  <c:v>5.8499999046325604</c:v>
                </c:pt>
                <c:pt idx="6893">
                  <c:v>5.8499999046325604</c:v>
                </c:pt>
                <c:pt idx="6894">
                  <c:v>5.8499999046325604</c:v>
                </c:pt>
                <c:pt idx="6895">
                  <c:v>5.8499999046325604</c:v>
                </c:pt>
                <c:pt idx="6896">
                  <c:v>5.8499999046325604</c:v>
                </c:pt>
                <c:pt idx="6897">
                  <c:v>5.8499999046325604</c:v>
                </c:pt>
                <c:pt idx="6898">
                  <c:v>5.8499999046325604</c:v>
                </c:pt>
                <c:pt idx="6899">
                  <c:v>5.8499999046325604</c:v>
                </c:pt>
                <c:pt idx="6900">
                  <c:v>5.8499999046325604</c:v>
                </c:pt>
                <c:pt idx="6901">
                  <c:v>5.8200001716613698</c:v>
                </c:pt>
                <c:pt idx="6902">
                  <c:v>5.8200001716613698</c:v>
                </c:pt>
                <c:pt idx="6903">
                  <c:v>5.8200001716613698</c:v>
                </c:pt>
                <c:pt idx="6904">
                  <c:v>5.8200001716613698</c:v>
                </c:pt>
                <c:pt idx="6905">
                  <c:v>5.8200001716613698</c:v>
                </c:pt>
                <c:pt idx="6906">
                  <c:v>5.8200001716613698</c:v>
                </c:pt>
                <c:pt idx="6907">
                  <c:v>5.8200001716613698</c:v>
                </c:pt>
                <c:pt idx="6908">
                  <c:v>5.8200001716613698</c:v>
                </c:pt>
                <c:pt idx="6909">
                  <c:v>5.8200001716613698</c:v>
                </c:pt>
                <c:pt idx="6910">
                  <c:v>5.8499999046325604</c:v>
                </c:pt>
                <c:pt idx="6911">
                  <c:v>5.8499999046325604</c:v>
                </c:pt>
                <c:pt idx="6912">
                  <c:v>5.8499999046325604</c:v>
                </c:pt>
                <c:pt idx="6913">
                  <c:v>5.8200001716613698</c:v>
                </c:pt>
                <c:pt idx="6914">
                  <c:v>5.8200001716613698</c:v>
                </c:pt>
                <c:pt idx="6915">
                  <c:v>5.8200001716613698</c:v>
                </c:pt>
                <c:pt idx="6916">
                  <c:v>5.8499999046325604</c:v>
                </c:pt>
                <c:pt idx="6917">
                  <c:v>5.8499999046325604</c:v>
                </c:pt>
                <c:pt idx="6918">
                  <c:v>5.8499999046325604</c:v>
                </c:pt>
                <c:pt idx="6919">
                  <c:v>5.8499999046325604</c:v>
                </c:pt>
                <c:pt idx="6920">
                  <c:v>5.8499999046325604</c:v>
                </c:pt>
                <c:pt idx="6921">
                  <c:v>5.8499999046325604</c:v>
                </c:pt>
                <c:pt idx="6922">
                  <c:v>5.8499999046325604</c:v>
                </c:pt>
                <c:pt idx="6923">
                  <c:v>5.8499999046325604</c:v>
                </c:pt>
                <c:pt idx="6924">
                  <c:v>5.8499999046325604</c:v>
                </c:pt>
                <c:pt idx="6925">
                  <c:v>5.8499999046325604</c:v>
                </c:pt>
                <c:pt idx="6926">
                  <c:v>5.8499999046325604</c:v>
                </c:pt>
                <c:pt idx="6927">
                  <c:v>5.8499999046325604</c:v>
                </c:pt>
                <c:pt idx="6928">
                  <c:v>5.8499999046325604</c:v>
                </c:pt>
                <c:pt idx="6929">
                  <c:v>5.8499999046325604</c:v>
                </c:pt>
                <c:pt idx="6930">
                  <c:v>5.8499999046325604</c:v>
                </c:pt>
                <c:pt idx="6931">
                  <c:v>5.8499999046325604</c:v>
                </c:pt>
                <c:pt idx="6932">
                  <c:v>5.8499999046325604</c:v>
                </c:pt>
                <c:pt idx="6933">
                  <c:v>5.8499999046325604</c:v>
                </c:pt>
                <c:pt idx="6934">
                  <c:v>5.8499999046325604</c:v>
                </c:pt>
                <c:pt idx="6935">
                  <c:v>5.8499999046325604</c:v>
                </c:pt>
                <c:pt idx="6936">
                  <c:v>5.8200001716613698</c:v>
                </c:pt>
                <c:pt idx="6937">
                  <c:v>5.8200001716613698</c:v>
                </c:pt>
                <c:pt idx="6938">
                  <c:v>5.8200001716613698</c:v>
                </c:pt>
                <c:pt idx="6939">
                  <c:v>5.8200001716613698</c:v>
                </c:pt>
                <c:pt idx="6940">
                  <c:v>5.8200001716613698</c:v>
                </c:pt>
                <c:pt idx="6941">
                  <c:v>5.8200001716613698</c:v>
                </c:pt>
                <c:pt idx="6942">
                  <c:v>5.8200001716613698</c:v>
                </c:pt>
                <c:pt idx="6943">
                  <c:v>5.8200001716613698</c:v>
                </c:pt>
                <c:pt idx="6944">
                  <c:v>5.8200001716613698</c:v>
                </c:pt>
                <c:pt idx="6945">
                  <c:v>5.8200001716613698</c:v>
                </c:pt>
                <c:pt idx="6946">
                  <c:v>5.8200001716613698</c:v>
                </c:pt>
                <c:pt idx="6947">
                  <c:v>5.8200001716613698</c:v>
                </c:pt>
                <c:pt idx="6948">
                  <c:v>5.8200001716613698</c:v>
                </c:pt>
                <c:pt idx="6949">
                  <c:v>5.8200001716613698</c:v>
                </c:pt>
                <c:pt idx="6950">
                  <c:v>5.8200001716613698</c:v>
                </c:pt>
                <c:pt idx="6951">
                  <c:v>5.8200001716613698</c:v>
                </c:pt>
                <c:pt idx="6952">
                  <c:v>5.8200001716613698</c:v>
                </c:pt>
                <c:pt idx="6953">
                  <c:v>5.8200001716613698</c:v>
                </c:pt>
                <c:pt idx="6954">
                  <c:v>5.8200001716613698</c:v>
                </c:pt>
                <c:pt idx="6955">
                  <c:v>5.8200001716613698</c:v>
                </c:pt>
                <c:pt idx="6956">
                  <c:v>5.8499999046325604</c:v>
                </c:pt>
                <c:pt idx="6957">
                  <c:v>5.8499999046325604</c:v>
                </c:pt>
                <c:pt idx="6958">
                  <c:v>5.8499999046325604</c:v>
                </c:pt>
                <c:pt idx="6959">
                  <c:v>5.8499999046325604</c:v>
                </c:pt>
                <c:pt idx="6960">
                  <c:v>5.8499999046325604</c:v>
                </c:pt>
                <c:pt idx="6961">
                  <c:v>5.8499999046325604</c:v>
                </c:pt>
                <c:pt idx="6962">
                  <c:v>5.8200001716613698</c:v>
                </c:pt>
                <c:pt idx="6963">
                  <c:v>5.8200001716613698</c:v>
                </c:pt>
                <c:pt idx="6964">
                  <c:v>5.8200001716613698</c:v>
                </c:pt>
                <c:pt idx="6965">
                  <c:v>5.8200001716613698</c:v>
                </c:pt>
                <c:pt idx="6966">
                  <c:v>5.8499999046325604</c:v>
                </c:pt>
                <c:pt idx="6967">
                  <c:v>5.8499999046325604</c:v>
                </c:pt>
                <c:pt idx="6968">
                  <c:v>5.8200001716613698</c:v>
                </c:pt>
                <c:pt idx="6969">
                  <c:v>5.8200001716613698</c:v>
                </c:pt>
                <c:pt idx="6970">
                  <c:v>5.8200001716613698</c:v>
                </c:pt>
                <c:pt idx="6971">
                  <c:v>5.8200001716613698</c:v>
                </c:pt>
                <c:pt idx="6972">
                  <c:v>5.8200001716613698</c:v>
                </c:pt>
                <c:pt idx="6973">
                  <c:v>5.8200001716613698</c:v>
                </c:pt>
                <c:pt idx="6974">
                  <c:v>5.8200001716613698</c:v>
                </c:pt>
                <c:pt idx="6975">
                  <c:v>5.8200001716613698</c:v>
                </c:pt>
                <c:pt idx="6976">
                  <c:v>5.8200001716613698</c:v>
                </c:pt>
                <c:pt idx="6977">
                  <c:v>5.8200001716613698</c:v>
                </c:pt>
                <c:pt idx="6978">
                  <c:v>5.8200001716613698</c:v>
                </c:pt>
                <c:pt idx="6979">
                  <c:v>5.8200001716613698</c:v>
                </c:pt>
                <c:pt idx="6980">
                  <c:v>5.8200001716613698</c:v>
                </c:pt>
                <c:pt idx="6981">
                  <c:v>5.8200001716613698</c:v>
                </c:pt>
                <c:pt idx="6982">
                  <c:v>5.8200001716613698</c:v>
                </c:pt>
                <c:pt idx="6983">
                  <c:v>5.8200001716613698</c:v>
                </c:pt>
                <c:pt idx="6984">
                  <c:v>5.8200001716613698</c:v>
                </c:pt>
                <c:pt idx="6985">
                  <c:v>5.8200001716613698</c:v>
                </c:pt>
                <c:pt idx="6986">
                  <c:v>5.8200001716613698</c:v>
                </c:pt>
                <c:pt idx="6987">
                  <c:v>5.8200001716613698</c:v>
                </c:pt>
                <c:pt idx="6988">
                  <c:v>5.8200001716613698</c:v>
                </c:pt>
                <c:pt idx="6989">
                  <c:v>5.8200001716613698</c:v>
                </c:pt>
                <c:pt idx="6990">
                  <c:v>5.8200001716613698</c:v>
                </c:pt>
                <c:pt idx="6991">
                  <c:v>5.8200001716613698</c:v>
                </c:pt>
                <c:pt idx="6992">
                  <c:v>5.8200001716613698</c:v>
                </c:pt>
                <c:pt idx="6993">
                  <c:v>5.8200001716613698</c:v>
                </c:pt>
                <c:pt idx="6994">
                  <c:v>5.8200001716613698</c:v>
                </c:pt>
                <c:pt idx="6995">
                  <c:v>5.8499999046325604</c:v>
                </c:pt>
                <c:pt idx="6996">
                  <c:v>5.8499999046325604</c:v>
                </c:pt>
                <c:pt idx="6997">
                  <c:v>5.8499999046325604</c:v>
                </c:pt>
                <c:pt idx="6998">
                  <c:v>5.8499999046325604</c:v>
                </c:pt>
                <c:pt idx="6999">
                  <c:v>5.8499999046325604</c:v>
                </c:pt>
                <c:pt idx="7000">
                  <c:v>5.8499999046325604</c:v>
                </c:pt>
                <c:pt idx="7001">
                  <c:v>5.8200001716613698</c:v>
                </c:pt>
                <c:pt idx="7002">
                  <c:v>5.8200001716613698</c:v>
                </c:pt>
                <c:pt idx="7003">
                  <c:v>5.8200001716613698</c:v>
                </c:pt>
                <c:pt idx="7004">
                  <c:v>5.8499999046325604</c:v>
                </c:pt>
                <c:pt idx="7005">
                  <c:v>5.8499999046325604</c:v>
                </c:pt>
                <c:pt idx="7006">
                  <c:v>5.8499999046325604</c:v>
                </c:pt>
                <c:pt idx="7007">
                  <c:v>5.8200001716613698</c:v>
                </c:pt>
                <c:pt idx="7008">
                  <c:v>5.8200001716613698</c:v>
                </c:pt>
                <c:pt idx="7009">
                  <c:v>5.8200001716613698</c:v>
                </c:pt>
                <c:pt idx="7010">
                  <c:v>5.8499999046325604</c:v>
                </c:pt>
                <c:pt idx="7011">
                  <c:v>5.8499999046325604</c:v>
                </c:pt>
                <c:pt idx="7012">
                  <c:v>5.8499999046325604</c:v>
                </c:pt>
                <c:pt idx="7013">
                  <c:v>5.8499999046325604</c:v>
                </c:pt>
                <c:pt idx="7014">
                  <c:v>5.8499999046325604</c:v>
                </c:pt>
                <c:pt idx="7015">
                  <c:v>5.8499999046325604</c:v>
                </c:pt>
                <c:pt idx="7016">
                  <c:v>5.8499999046325604</c:v>
                </c:pt>
                <c:pt idx="7017">
                  <c:v>5.8499999046325604</c:v>
                </c:pt>
                <c:pt idx="7018">
                  <c:v>5.8499999046325604</c:v>
                </c:pt>
                <c:pt idx="7019">
                  <c:v>5.8499999046325604</c:v>
                </c:pt>
                <c:pt idx="7020">
                  <c:v>5.8499999046325604</c:v>
                </c:pt>
                <c:pt idx="7021">
                  <c:v>5.8499999046325604</c:v>
                </c:pt>
                <c:pt idx="7022">
                  <c:v>5.8200001716613698</c:v>
                </c:pt>
                <c:pt idx="7023">
                  <c:v>5.8200001716613698</c:v>
                </c:pt>
                <c:pt idx="7024">
                  <c:v>5.8200001716613698</c:v>
                </c:pt>
                <c:pt idx="7025">
                  <c:v>5.8499999046325604</c:v>
                </c:pt>
                <c:pt idx="7026">
                  <c:v>5.8499999046325604</c:v>
                </c:pt>
                <c:pt idx="7027">
                  <c:v>5.8499999046325604</c:v>
                </c:pt>
                <c:pt idx="7028">
                  <c:v>5.8499999046325604</c:v>
                </c:pt>
                <c:pt idx="7029">
                  <c:v>5.8499999046325604</c:v>
                </c:pt>
                <c:pt idx="7030">
                  <c:v>5.8499999046325604</c:v>
                </c:pt>
                <c:pt idx="7031">
                  <c:v>5.8200001716613698</c:v>
                </c:pt>
                <c:pt idx="7032">
                  <c:v>5.8200001716613698</c:v>
                </c:pt>
                <c:pt idx="7033">
                  <c:v>5.8200001716613698</c:v>
                </c:pt>
                <c:pt idx="7034">
                  <c:v>5.8200001716613698</c:v>
                </c:pt>
                <c:pt idx="7035">
                  <c:v>5.8200001716613698</c:v>
                </c:pt>
                <c:pt idx="7036">
                  <c:v>5.8200001716613698</c:v>
                </c:pt>
                <c:pt idx="7037">
                  <c:v>5.8200001716613698</c:v>
                </c:pt>
                <c:pt idx="7038">
                  <c:v>5.8200001716613698</c:v>
                </c:pt>
                <c:pt idx="7039">
                  <c:v>5.8200001716613698</c:v>
                </c:pt>
                <c:pt idx="7040">
                  <c:v>5.8499999046325604</c:v>
                </c:pt>
                <c:pt idx="7041">
                  <c:v>5.8499999046325604</c:v>
                </c:pt>
                <c:pt idx="7042">
                  <c:v>5.8200001716613698</c:v>
                </c:pt>
                <c:pt idx="7043">
                  <c:v>5.8200001716613698</c:v>
                </c:pt>
                <c:pt idx="7044">
                  <c:v>5.8200001716613698</c:v>
                </c:pt>
                <c:pt idx="7045">
                  <c:v>5.8200001716613698</c:v>
                </c:pt>
                <c:pt idx="7046">
                  <c:v>5.8200001716613698</c:v>
                </c:pt>
                <c:pt idx="7047">
                  <c:v>5.8200001716613698</c:v>
                </c:pt>
                <c:pt idx="7048">
                  <c:v>5.8200001716613698</c:v>
                </c:pt>
                <c:pt idx="7049">
                  <c:v>5.8200001716613698</c:v>
                </c:pt>
                <c:pt idx="7050">
                  <c:v>5.8200001716613698</c:v>
                </c:pt>
                <c:pt idx="7051">
                  <c:v>5.8200001716613698</c:v>
                </c:pt>
                <c:pt idx="7052">
                  <c:v>5.8200001716613698</c:v>
                </c:pt>
                <c:pt idx="7053">
                  <c:v>5.8200001716613698</c:v>
                </c:pt>
                <c:pt idx="7054">
                  <c:v>5.8200001716613698</c:v>
                </c:pt>
                <c:pt idx="7055">
                  <c:v>5.8200001716613698</c:v>
                </c:pt>
                <c:pt idx="7056">
                  <c:v>5.8200001716613698</c:v>
                </c:pt>
                <c:pt idx="7057">
                  <c:v>5.8200001716613698</c:v>
                </c:pt>
                <c:pt idx="7058">
                  <c:v>5.8200001716613698</c:v>
                </c:pt>
                <c:pt idx="7059">
                  <c:v>5.8200001716613698</c:v>
                </c:pt>
                <c:pt idx="7060">
                  <c:v>5.8499999046325604</c:v>
                </c:pt>
                <c:pt idx="7061">
                  <c:v>5.8499999046325604</c:v>
                </c:pt>
                <c:pt idx="7062">
                  <c:v>5.8200001716613698</c:v>
                </c:pt>
                <c:pt idx="7063">
                  <c:v>5.8200001716613698</c:v>
                </c:pt>
                <c:pt idx="7064">
                  <c:v>5.8200001716613698</c:v>
                </c:pt>
                <c:pt idx="7065">
                  <c:v>5.8200001716613698</c:v>
                </c:pt>
                <c:pt idx="7066">
                  <c:v>5.8200001716613698</c:v>
                </c:pt>
                <c:pt idx="7067">
                  <c:v>5.8200001716613698</c:v>
                </c:pt>
                <c:pt idx="7068">
                  <c:v>5.8200001716613698</c:v>
                </c:pt>
                <c:pt idx="7069">
                  <c:v>5.8200001716613698</c:v>
                </c:pt>
                <c:pt idx="7070">
                  <c:v>5.8200001716613698</c:v>
                </c:pt>
                <c:pt idx="7071">
                  <c:v>5.8200001716613698</c:v>
                </c:pt>
                <c:pt idx="7072">
                  <c:v>5.8200001716613698</c:v>
                </c:pt>
                <c:pt idx="7073">
                  <c:v>5.8200001716613698</c:v>
                </c:pt>
                <c:pt idx="7074">
                  <c:v>5.8499999046325604</c:v>
                </c:pt>
                <c:pt idx="7075">
                  <c:v>5.8499999046325604</c:v>
                </c:pt>
                <c:pt idx="7076">
                  <c:v>5.8499999046325604</c:v>
                </c:pt>
                <c:pt idx="7077">
                  <c:v>5.8200001716613698</c:v>
                </c:pt>
                <c:pt idx="7078">
                  <c:v>5.8200001716613698</c:v>
                </c:pt>
                <c:pt idx="7079">
                  <c:v>5.8200001716613698</c:v>
                </c:pt>
                <c:pt idx="7080">
                  <c:v>5.8200001716613698</c:v>
                </c:pt>
                <c:pt idx="7081">
                  <c:v>5.8200001716613698</c:v>
                </c:pt>
                <c:pt idx="7082">
                  <c:v>5.8200001716613698</c:v>
                </c:pt>
                <c:pt idx="7083">
                  <c:v>5.8499999046325604</c:v>
                </c:pt>
                <c:pt idx="7084">
                  <c:v>5.8499999046325604</c:v>
                </c:pt>
                <c:pt idx="7085">
                  <c:v>5.8499999046325604</c:v>
                </c:pt>
                <c:pt idx="7086">
                  <c:v>5.8200001716613698</c:v>
                </c:pt>
                <c:pt idx="7087">
                  <c:v>5.8200001716613698</c:v>
                </c:pt>
                <c:pt idx="7088">
                  <c:v>5.8200001716613698</c:v>
                </c:pt>
                <c:pt idx="7089">
                  <c:v>5.8200001716613698</c:v>
                </c:pt>
                <c:pt idx="7090">
                  <c:v>5.8200001716613698</c:v>
                </c:pt>
                <c:pt idx="7091">
                  <c:v>5.8200001716613698</c:v>
                </c:pt>
                <c:pt idx="7092">
                  <c:v>5.8200001716613698</c:v>
                </c:pt>
                <c:pt idx="7093">
                  <c:v>5.8200001716613698</c:v>
                </c:pt>
                <c:pt idx="7094">
                  <c:v>5.8499999046325604</c:v>
                </c:pt>
                <c:pt idx="7095">
                  <c:v>5.8499999046325604</c:v>
                </c:pt>
                <c:pt idx="7096">
                  <c:v>5.8499999046325604</c:v>
                </c:pt>
                <c:pt idx="7097">
                  <c:v>5.8200001716613698</c:v>
                </c:pt>
                <c:pt idx="7098">
                  <c:v>5.8200001716613698</c:v>
                </c:pt>
                <c:pt idx="7099">
                  <c:v>5.8200001716613698</c:v>
                </c:pt>
                <c:pt idx="7100">
                  <c:v>5.8200001716613698</c:v>
                </c:pt>
                <c:pt idx="7101">
                  <c:v>5.8200001716613698</c:v>
                </c:pt>
                <c:pt idx="7102">
                  <c:v>5.8200001716613698</c:v>
                </c:pt>
                <c:pt idx="7103">
                  <c:v>5.8200001716613698</c:v>
                </c:pt>
                <c:pt idx="7104">
                  <c:v>5.8200001716613698</c:v>
                </c:pt>
                <c:pt idx="7105">
                  <c:v>5.8499999046325604</c:v>
                </c:pt>
                <c:pt idx="7106">
                  <c:v>5.8499999046325604</c:v>
                </c:pt>
                <c:pt idx="7107">
                  <c:v>5.8499999046325604</c:v>
                </c:pt>
                <c:pt idx="7108">
                  <c:v>5.8200001716613698</c:v>
                </c:pt>
                <c:pt idx="7109">
                  <c:v>5.8200001716613698</c:v>
                </c:pt>
                <c:pt idx="7110">
                  <c:v>5.8200001716613698</c:v>
                </c:pt>
                <c:pt idx="7111">
                  <c:v>5.8200001716613698</c:v>
                </c:pt>
                <c:pt idx="7112">
                  <c:v>5.8200001716613698</c:v>
                </c:pt>
                <c:pt idx="7113">
                  <c:v>5.8200001716613698</c:v>
                </c:pt>
                <c:pt idx="7114">
                  <c:v>5.8499999046325604</c:v>
                </c:pt>
                <c:pt idx="7115">
                  <c:v>5.8499999046325604</c:v>
                </c:pt>
                <c:pt idx="7116">
                  <c:v>5.8499999046325604</c:v>
                </c:pt>
                <c:pt idx="7117">
                  <c:v>5.8200001716613698</c:v>
                </c:pt>
                <c:pt idx="7118">
                  <c:v>5.8200001716613698</c:v>
                </c:pt>
                <c:pt idx="7119">
                  <c:v>5.8200001716613698</c:v>
                </c:pt>
                <c:pt idx="7120">
                  <c:v>5.8499999046325604</c:v>
                </c:pt>
                <c:pt idx="7121">
                  <c:v>5.8499999046325604</c:v>
                </c:pt>
                <c:pt idx="7122">
                  <c:v>5.8499999046325604</c:v>
                </c:pt>
                <c:pt idx="7123">
                  <c:v>5.8200001716613698</c:v>
                </c:pt>
                <c:pt idx="7124">
                  <c:v>5.8200001716613698</c:v>
                </c:pt>
                <c:pt idx="7125">
                  <c:v>5.8200001716613698</c:v>
                </c:pt>
                <c:pt idx="7126">
                  <c:v>5.8200001716613698</c:v>
                </c:pt>
                <c:pt idx="7127">
                  <c:v>5.8200001716613698</c:v>
                </c:pt>
                <c:pt idx="7128">
                  <c:v>5.8200001716613698</c:v>
                </c:pt>
                <c:pt idx="7129">
                  <c:v>5.8200001716613698</c:v>
                </c:pt>
                <c:pt idx="7130">
                  <c:v>5.8200001716613698</c:v>
                </c:pt>
                <c:pt idx="7131">
                  <c:v>5.8200001716613698</c:v>
                </c:pt>
                <c:pt idx="7132">
                  <c:v>5.8200001716613698</c:v>
                </c:pt>
                <c:pt idx="7133">
                  <c:v>5.8200001716613698</c:v>
                </c:pt>
                <c:pt idx="7134">
                  <c:v>5.8200001716613698</c:v>
                </c:pt>
                <c:pt idx="7135">
                  <c:v>5.8200001716613698</c:v>
                </c:pt>
                <c:pt idx="7136">
                  <c:v>5.8200001716613698</c:v>
                </c:pt>
                <c:pt idx="7137">
                  <c:v>5.8200001716613698</c:v>
                </c:pt>
                <c:pt idx="7138">
                  <c:v>5.8499999046325604</c:v>
                </c:pt>
                <c:pt idx="7139">
                  <c:v>5.8499999046325604</c:v>
                </c:pt>
                <c:pt idx="7140">
                  <c:v>5.8499999046325604</c:v>
                </c:pt>
                <c:pt idx="7141">
                  <c:v>5.8200001716613698</c:v>
                </c:pt>
                <c:pt idx="7142">
                  <c:v>5.8200001716613698</c:v>
                </c:pt>
                <c:pt idx="7143">
                  <c:v>5.8200001716613698</c:v>
                </c:pt>
                <c:pt idx="7144">
                  <c:v>5.8499999046325604</c:v>
                </c:pt>
                <c:pt idx="7145">
                  <c:v>5.8499999046325604</c:v>
                </c:pt>
                <c:pt idx="7146">
                  <c:v>5.8499999046325604</c:v>
                </c:pt>
                <c:pt idx="7147">
                  <c:v>5.8499999046325604</c:v>
                </c:pt>
                <c:pt idx="7148">
                  <c:v>5.8499999046325604</c:v>
                </c:pt>
                <c:pt idx="7149">
                  <c:v>5.8200001716613698</c:v>
                </c:pt>
                <c:pt idx="7150">
                  <c:v>5.8200001716613698</c:v>
                </c:pt>
                <c:pt idx="7151">
                  <c:v>5.8200001716613698</c:v>
                </c:pt>
                <c:pt idx="7152">
                  <c:v>5.8200001716613698</c:v>
                </c:pt>
                <c:pt idx="7153">
                  <c:v>5.8200001716613698</c:v>
                </c:pt>
                <c:pt idx="7154">
                  <c:v>5.8200001716613698</c:v>
                </c:pt>
                <c:pt idx="7155">
                  <c:v>5.8499999046325604</c:v>
                </c:pt>
                <c:pt idx="7156">
                  <c:v>5.8499999046325604</c:v>
                </c:pt>
                <c:pt idx="7157">
                  <c:v>5.8499999046325604</c:v>
                </c:pt>
                <c:pt idx="7158">
                  <c:v>5.8200001716613698</c:v>
                </c:pt>
                <c:pt idx="7159">
                  <c:v>5.8200001716613698</c:v>
                </c:pt>
                <c:pt idx="7160">
                  <c:v>5.8200001716613698</c:v>
                </c:pt>
                <c:pt idx="7161">
                  <c:v>5.8200001716613698</c:v>
                </c:pt>
                <c:pt idx="7162">
                  <c:v>5.8200001716613698</c:v>
                </c:pt>
                <c:pt idx="7163">
                  <c:v>5.8200001716613698</c:v>
                </c:pt>
                <c:pt idx="7164">
                  <c:v>5.8200001716613698</c:v>
                </c:pt>
                <c:pt idx="7165">
                  <c:v>5.8200001716613698</c:v>
                </c:pt>
                <c:pt idx="7166">
                  <c:v>5.8200001716613698</c:v>
                </c:pt>
                <c:pt idx="7167">
                  <c:v>5.8200001716613698</c:v>
                </c:pt>
                <c:pt idx="7168">
                  <c:v>5.8200001716613698</c:v>
                </c:pt>
                <c:pt idx="7169">
                  <c:v>5.8200001716613698</c:v>
                </c:pt>
                <c:pt idx="7170">
                  <c:v>5.8200001716613698</c:v>
                </c:pt>
                <c:pt idx="7171">
                  <c:v>5.8200001716613698</c:v>
                </c:pt>
                <c:pt idx="7172">
                  <c:v>5.8200001716613698</c:v>
                </c:pt>
                <c:pt idx="7173">
                  <c:v>5.8200001716613698</c:v>
                </c:pt>
                <c:pt idx="7174">
                  <c:v>5.8200001716613698</c:v>
                </c:pt>
                <c:pt idx="7175">
                  <c:v>5.8200001716613698</c:v>
                </c:pt>
                <c:pt idx="7176">
                  <c:v>5.8200001716613698</c:v>
                </c:pt>
                <c:pt idx="7177">
                  <c:v>5.8499999046325604</c:v>
                </c:pt>
                <c:pt idx="7178">
                  <c:v>5.8499999046325604</c:v>
                </c:pt>
                <c:pt idx="7179">
                  <c:v>5.8499999046325604</c:v>
                </c:pt>
                <c:pt idx="7180">
                  <c:v>5.8499999046325604</c:v>
                </c:pt>
                <c:pt idx="7181">
                  <c:v>5.8499999046325604</c:v>
                </c:pt>
                <c:pt idx="7182">
                  <c:v>5.8499999046325604</c:v>
                </c:pt>
                <c:pt idx="7183">
                  <c:v>5.8200001716613698</c:v>
                </c:pt>
                <c:pt idx="7184">
                  <c:v>5.8200001716613698</c:v>
                </c:pt>
                <c:pt idx="7185">
                  <c:v>5.8200001716613698</c:v>
                </c:pt>
                <c:pt idx="7186">
                  <c:v>5.8200001716613698</c:v>
                </c:pt>
                <c:pt idx="7187">
                  <c:v>5.8200001716613698</c:v>
                </c:pt>
                <c:pt idx="7188">
                  <c:v>5.8200001716613698</c:v>
                </c:pt>
                <c:pt idx="7189">
                  <c:v>5.8200001716613698</c:v>
                </c:pt>
                <c:pt idx="7190">
                  <c:v>5.8200001716613698</c:v>
                </c:pt>
                <c:pt idx="7191">
                  <c:v>5.8200001716613698</c:v>
                </c:pt>
                <c:pt idx="7192">
                  <c:v>5.8200001716613698</c:v>
                </c:pt>
                <c:pt idx="7193">
                  <c:v>5.8200001716613698</c:v>
                </c:pt>
                <c:pt idx="7194">
                  <c:v>5.8200001716613698</c:v>
                </c:pt>
                <c:pt idx="7195">
                  <c:v>5.8200001716613698</c:v>
                </c:pt>
                <c:pt idx="7196">
                  <c:v>5.8200001716613698</c:v>
                </c:pt>
                <c:pt idx="7197">
                  <c:v>5.8200001716613698</c:v>
                </c:pt>
                <c:pt idx="7198">
                  <c:v>5.8200001716613698</c:v>
                </c:pt>
                <c:pt idx="7199">
                  <c:v>5.8200001716613698</c:v>
                </c:pt>
                <c:pt idx="7200">
                  <c:v>5.8200001716613698</c:v>
                </c:pt>
                <c:pt idx="7201">
                  <c:v>5.8200001716613698</c:v>
                </c:pt>
                <c:pt idx="7202">
                  <c:v>5.8200001716613698</c:v>
                </c:pt>
                <c:pt idx="7203">
                  <c:v>5.8200001716613698</c:v>
                </c:pt>
                <c:pt idx="7204">
                  <c:v>5.8499999046325604</c:v>
                </c:pt>
                <c:pt idx="7205">
                  <c:v>5.8499999046325604</c:v>
                </c:pt>
                <c:pt idx="7206">
                  <c:v>5.8499999046325604</c:v>
                </c:pt>
                <c:pt idx="7207">
                  <c:v>5.8499999046325604</c:v>
                </c:pt>
                <c:pt idx="7208">
                  <c:v>5.8499999046325604</c:v>
                </c:pt>
                <c:pt idx="7209">
                  <c:v>5.8499999046325604</c:v>
                </c:pt>
                <c:pt idx="7210">
                  <c:v>5.8499999046325604</c:v>
                </c:pt>
                <c:pt idx="7211">
                  <c:v>5.8499999046325604</c:v>
                </c:pt>
                <c:pt idx="7212">
                  <c:v>5.8499999046325604</c:v>
                </c:pt>
                <c:pt idx="7213">
                  <c:v>5.8499999046325604</c:v>
                </c:pt>
                <c:pt idx="7214">
                  <c:v>5.8499999046325604</c:v>
                </c:pt>
                <c:pt idx="7215">
                  <c:v>5.8499999046325604</c:v>
                </c:pt>
                <c:pt idx="7216">
                  <c:v>5.8499999046325604</c:v>
                </c:pt>
                <c:pt idx="7217">
                  <c:v>5.8499999046325604</c:v>
                </c:pt>
                <c:pt idx="7218">
                  <c:v>5.8499999046325604</c:v>
                </c:pt>
                <c:pt idx="7219">
                  <c:v>5.8499999046325604</c:v>
                </c:pt>
                <c:pt idx="7220">
                  <c:v>5.8499999046325604</c:v>
                </c:pt>
                <c:pt idx="7221">
                  <c:v>5.8699998855590803</c:v>
                </c:pt>
                <c:pt idx="7222">
                  <c:v>5.8699998855590803</c:v>
                </c:pt>
                <c:pt idx="7223">
                  <c:v>5.8699998855590803</c:v>
                </c:pt>
                <c:pt idx="7224">
                  <c:v>6.0900001525878897</c:v>
                </c:pt>
                <c:pt idx="7225">
                  <c:v>6.0900001525878897</c:v>
                </c:pt>
                <c:pt idx="7226">
                  <c:v>6.0900001525878897</c:v>
                </c:pt>
                <c:pt idx="7227">
                  <c:v>6.3000001907348597</c:v>
                </c:pt>
                <c:pt idx="7228">
                  <c:v>6.3000001907348597</c:v>
                </c:pt>
                <c:pt idx="7229">
                  <c:v>6.3000001907348597</c:v>
                </c:pt>
                <c:pt idx="7230">
                  <c:v>6.5399999618530202</c:v>
                </c:pt>
                <c:pt idx="7231">
                  <c:v>6.5399999618530202</c:v>
                </c:pt>
                <c:pt idx="7232">
                  <c:v>6.5399999618530202</c:v>
                </c:pt>
                <c:pt idx="7233">
                  <c:v>6.7600002288818297</c:v>
                </c:pt>
                <c:pt idx="7234">
                  <c:v>6.7600002288818297</c:v>
                </c:pt>
                <c:pt idx="7235">
                  <c:v>6.7600002288818297</c:v>
                </c:pt>
                <c:pt idx="7236">
                  <c:v>6.96000003814697</c:v>
                </c:pt>
                <c:pt idx="7237">
                  <c:v>6.96000003814697</c:v>
                </c:pt>
                <c:pt idx="7238">
                  <c:v>6.96000003814697</c:v>
                </c:pt>
                <c:pt idx="7239">
                  <c:v>7.1999998092651296</c:v>
                </c:pt>
                <c:pt idx="7240">
                  <c:v>7.1999998092651296</c:v>
                </c:pt>
                <c:pt idx="7241">
                  <c:v>7.1999998092651296</c:v>
                </c:pt>
                <c:pt idx="7242">
                  <c:v>7.3400001525878897</c:v>
                </c:pt>
                <c:pt idx="7243">
                  <c:v>7.3400001525878897</c:v>
                </c:pt>
                <c:pt idx="7244">
                  <c:v>7.3400001525878897</c:v>
                </c:pt>
                <c:pt idx="7245">
                  <c:v>7.5199999809265101</c:v>
                </c:pt>
                <c:pt idx="7246">
                  <c:v>7.5199999809265101</c:v>
                </c:pt>
                <c:pt idx="7247">
                  <c:v>7.5199999809265101</c:v>
                </c:pt>
                <c:pt idx="7248">
                  <c:v>7.6399998664855904</c:v>
                </c:pt>
                <c:pt idx="7249">
                  <c:v>7.6399998664855904</c:v>
                </c:pt>
                <c:pt idx="7250">
                  <c:v>7.6399998664855904</c:v>
                </c:pt>
                <c:pt idx="7251">
                  <c:v>7.7899999618530202</c:v>
                </c:pt>
                <c:pt idx="7252">
                  <c:v>7.7899999618530202</c:v>
                </c:pt>
                <c:pt idx="7253">
                  <c:v>7.7899999618530202</c:v>
                </c:pt>
                <c:pt idx="7254">
                  <c:v>7.9099998474120996</c:v>
                </c:pt>
                <c:pt idx="7255">
                  <c:v>7.9099998474120996</c:v>
                </c:pt>
                <c:pt idx="7256">
                  <c:v>7.9099998474120996</c:v>
                </c:pt>
                <c:pt idx="7257">
                  <c:v>8.0299997329711896</c:v>
                </c:pt>
                <c:pt idx="7258">
                  <c:v>8.0299997329711896</c:v>
                </c:pt>
                <c:pt idx="7259">
                  <c:v>8.0299997329711896</c:v>
                </c:pt>
                <c:pt idx="7260">
                  <c:v>8.1099996566772408</c:v>
                </c:pt>
                <c:pt idx="7261">
                  <c:v>8.1099996566772408</c:v>
                </c:pt>
                <c:pt idx="7262">
                  <c:v>8.1099996566772408</c:v>
                </c:pt>
                <c:pt idx="7263">
                  <c:v>8.2299995422363192</c:v>
                </c:pt>
                <c:pt idx="7264">
                  <c:v>8.2299995422363192</c:v>
                </c:pt>
                <c:pt idx="7265">
                  <c:v>8.2299995422363192</c:v>
                </c:pt>
                <c:pt idx="7266">
                  <c:v>8.3199996948242099</c:v>
                </c:pt>
                <c:pt idx="7267">
                  <c:v>8.3199996948242099</c:v>
                </c:pt>
                <c:pt idx="7268">
                  <c:v>8.3199996948242099</c:v>
                </c:pt>
                <c:pt idx="7269">
                  <c:v>8.4499998092651296</c:v>
                </c:pt>
                <c:pt idx="7270">
                  <c:v>8.4499998092651296</c:v>
                </c:pt>
                <c:pt idx="7271">
                  <c:v>8.4499998092651296</c:v>
                </c:pt>
                <c:pt idx="7272">
                  <c:v>8.5299997329711896</c:v>
                </c:pt>
                <c:pt idx="7273">
                  <c:v>8.5299997329711896</c:v>
                </c:pt>
                <c:pt idx="7274">
                  <c:v>8.5299997329711896</c:v>
                </c:pt>
                <c:pt idx="7275">
                  <c:v>8.6599998474121094</c:v>
                </c:pt>
                <c:pt idx="7276">
                  <c:v>8.6599998474121094</c:v>
                </c:pt>
                <c:pt idx="7277">
                  <c:v>8.75</c:v>
                </c:pt>
                <c:pt idx="7278">
                  <c:v>8.75</c:v>
                </c:pt>
                <c:pt idx="7279">
                  <c:v>8.75</c:v>
                </c:pt>
                <c:pt idx="7280">
                  <c:v>8.75</c:v>
                </c:pt>
                <c:pt idx="7281">
                  <c:v>8.8500003814697195</c:v>
                </c:pt>
                <c:pt idx="7282">
                  <c:v>8.8500003814697195</c:v>
                </c:pt>
                <c:pt idx="7283">
                  <c:v>8.9399995803833008</c:v>
                </c:pt>
                <c:pt idx="7284">
                  <c:v>8.9399995803833008</c:v>
                </c:pt>
                <c:pt idx="7285">
                  <c:v>8.9399995803833008</c:v>
                </c:pt>
                <c:pt idx="7286">
                  <c:v>9.0299997329711896</c:v>
                </c:pt>
                <c:pt idx="7287">
                  <c:v>9.0299997329711896</c:v>
                </c:pt>
                <c:pt idx="7288">
                  <c:v>9.0299997329711896</c:v>
                </c:pt>
                <c:pt idx="7289">
                  <c:v>9.0799999237060494</c:v>
                </c:pt>
                <c:pt idx="7290">
                  <c:v>9.0799999237060494</c:v>
                </c:pt>
                <c:pt idx="7291">
                  <c:v>9.0799999237060494</c:v>
                </c:pt>
                <c:pt idx="7292">
                  <c:v>9.17000007629394</c:v>
                </c:pt>
                <c:pt idx="7293">
                  <c:v>9.17000007629394</c:v>
                </c:pt>
                <c:pt idx="7294">
                  <c:v>9.2200002670287997</c:v>
                </c:pt>
                <c:pt idx="7295">
                  <c:v>9.2200002670287997</c:v>
                </c:pt>
                <c:pt idx="7296">
                  <c:v>9.2200002670287997</c:v>
                </c:pt>
                <c:pt idx="7297">
                  <c:v>9.3199996948242099</c:v>
                </c:pt>
                <c:pt idx="7298">
                  <c:v>9.3199996948242099</c:v>
                </c:pt>
                <c:pt idx="7299">
                  <c:v>9.3199996948242099</c:v>
                </c:pt>
                <c:pt idx="7300">
                  <c:v>9.3699998855590803</c:v>
                </c:pt>
                <c:pt idx="7301">
                  <c:v>9.3699998855590803</c:v>
                </c:pt>
                <c:pt idx="7302">
                  <c:v>9.3699998855590803</c:v>
                </c:pt>
                <c:pt idx="7303">
                  <c:v>9.4600000381469709</c:v>
                </c:pt>
                <c:pt idx="7304">
                  <c:v>9.4600000381469709</c:v>
                </c:pt>
                <c:pt idx="7305">
                  <c:v>9.4600000381469709</c:v>
                </c:pt>
                <c:pt idx="7306">
                  <c:v>9.5600004196166992</c:v>
                </c:pt>
                <c:pt idx="7307">
                  <c:v>9.5600004196166992</c:v>
                </c:pt>
                <c:pt idx="7308">
                  <c:v>9.5600004196166992</c:v>
                </c:pt>
                <c:pt idx="7309">
                  <c:v>9.6099996566772408</c:v>
                </c:pt>
                <c:pt idx="7310">
                  <c:v>9.6099996566772408</c:v>
                </c:pt>
                <c:pt idx="7311">
                  <c:v>9.6099996566772408</c:v>
                </c:pt>
                <c:pt idx="7312">
                  <c:v>9.67000007629394</c:v>
                </c:pt>
                <c:pt idx="7313">
                  <c:v>9.67000007629394</c:v>
                </c:pt>
                <c:pt idx="7314">
                  <c:v>9.7700004577636701</c:v>
                </c:pt>
                <c:pt idx="7315">
                  <c:v>9.7700004577636701</c:v>
                </c:pt>
                <c:pt idx="7316">
                  <c:v>9.7700004577636701</c:v>
                </c:pt>
                <c:pt idx="7317">
                  <c:v>9.8199996948242099</c:v>
                </c:pt>
                <c:pt idx="7318">
                  <c:v>9.8199996948242099</c:v>
                </c:pt>
                <c:pt idx="7319">
                  <c:v>9.8199996948242099</c:v>
                </c:pt>
                <c:pt idx="7320">
                  <c:v>9.8199996948242099</c:v>
                </c:pt>
                <c:pt idx="7321">
                  <c:v>9.8699998855590803</c:v>
                </c:pt>
                <c:pt idx="7322">
                  <c:v>9.8699998855590803</c:v>
                </c:pt>
                <c:pt idx="7323">
                  <c:v>9.8699998855590803</c:v>
                </c:pt>
                <c:pt idx="7324">
                  <c:v>9.92000007629394</c:v>
                </c:pt>
                <c:pt idx="7325">
                  <c:v>9.92000007629394</c:v>
                </c:pt>
                <c:pt idx="7326">
                  <c:v>9.92000007629394</c:v>
                </c:pt>
                <c:pt idx="7327">
                  <c:v>10.029999732971101</c:v>
                </c:pt>
                <c:pt idx="7328">
                  <c:v>10.029999732971101</c:v>
                </c:pt>
                <c:pt idx="7329">
                  <c:v>10.029999732971101</c:v>
                </c:pt>
                <c:pt idx="7330">
                  <c:v>10.140000343322701</c:v>
                </c:pt>
                <c:pt idx="7331">
                  <c:v>10.140000343322701</c:v>
                </c:pt>
                <c:pt idx="7332">
                  <c:v>10.140000343322701</c:v>
                </c:pt>
                <c:pt idx="7333">
                  <c:v>10.189999580383301</c:v>
                </c:pt>
                <c:pt idx="7334">
                  <c:v>10.189999580383301</c:v>
                </c:pt>
                <c:pt idx="7335">
                  <c:v>10.25</c:v>
                </c:pt>
                <c:pt idx="7336">
                  <c:v>10.25</c:v>
                </c:pt>
                <c:pt idx="7337">
                  <c:v>10.25</c:v>
                </c:pt>
                <c:pt idx="7338">
                  <c:v>10.300000190734799</c:v>
                </c:pt>
                <c:pt idx="7339">
                  <c:v>10.300000190734799</c:v>
                </c:pt>
                <c:pt idx="7340">
                  <c:v>10.300000190734799</c:v>
                </c:pt>
                <c:pt idx="7341">
                  <c:v>10.3500003814697</c:v>
                </c:pt>
                <c:pt idx="7342">
                  <c:v>10.3500003814697</c:v>
                </c:pt>
                <c:pt idx="7343">
                  <c:v>10.3500003814697</c:v>
                </c:pt>
                <c:pt idx="7344">
                  <c:v>10.4099998474121</c:v>
                </c:pt>
                <c:pt idx="7345">
                  <c:v>10.4099998474121</c:v>
                </c:pt>
                <c:pt idx="7346">
                  <c:v>10.4099998474121</c:v>
                </c:pt>
                <c:pt idx="7347">
                  <c:v>10.4700002670288</c:v>
                </c:pt>
                <c:pt idx="7348">
                  <c:v>10.4700002670288</c:v>
                </c:pt>
                <c:pt idx="7349">
                  <c:v>10.4700002670288</c:v>
                </c:pt>
                <c:pt idx="7350">
                  <c:v>10.520000457763601</c:v>
                </c:pt>
                <c:pt idx="7351">
                  <c:v>10.520000457763601</c:v>
                </c:pt>
                <c:pt idx="7352">
                  <c:v>10.520000457763601</c:v>
                </c:pt>
                <c:pt idx="7353">
                  <c:v>10.579999923706</c:v>
                </c:pt>
                <c:pt idx="7354">
                  <c:v>10.579999923706</c:v>
                </c:pt>
                <c:pt idx="7355">
                  <c:v>10.579999923706</c:v>
                </c:pt>
                <c:pt idx="7356">
                  <c:v>10.640000343322701</c:v>
                </c:pt>
                <c:pt idx="7357">
                  <c:v>10.640000343322701</c:v>
                </c:pt>
                <c:pt idx="7358">
                  <c:v>10.689999580383301</c:v>
                </c:pt>
                <c:pt idx="7359">
                  <c:v>10.689999580383301</c:v>
                </c:pt>
                <c:pt idx="7360">
                  <c:v>10.689999580383301</c:v>
                </c:pt>
                <c:pt idx="7361">
                  <c:v>10.75</c:v>
                </c:pt>
                <c:pt idx="7362">
                  <c:v>10.75</c:v>
                </c:pt>
                <c:pt idx="7363">
                  <c:v>10.75</c:v>
                </c:pt>
                <c:pt idx="7364">
                  <c:v>10.75</c:v>
                </c:pt>
                <c:pt idx="7365">
                  <c:v>10.75</c:v>
                </c:pt>
                <c:pt idx="7366">
                  <c:v>10.75</c:v>
                </c:pt>
                <c:pt idx="7367">
                  <c:v>10.869999885559</c:v>
                </c:pt>
                <c:pt idx="7368">
                  <c:v>10.869999885559</c:v>
                </c:pt>
                <c:pt idx="7369">
                  <c:v>10.869999885559</c:v>
                </c:pt>
                <c:pt idx="7370">
                  <c:v>10.869999885559</c:v>
                </c:pt>
                <c:pt idx="7371">
                  <c:v>10.869999885559</c:v>
                </c:pt>
                <c:pt idx="7372">
                  <c:v>10.869999885559</c:v>
                </c:pt>
                <c:pt idx="7373">
                  <c:v>10.9799995422363</c:v>
                </c:pt>
                <c:pt idx="7374">
                  <c:v>10.9799995422363</c:v>
                </c:pt>
                <c:pt idx="7375">
                  <c:v>10.9799995422363</c:v>
                </c:pt>
                <c:pt idx="7376">
                  <c:v>11.050000190734799</c:v>
                </c:pt>
                <c:pt idx="7377">
                  <c:v>11.050000190734799</c:v>
                </c:pt>
                <c:pt idx="7378">
                  <c:v>11.050000190734799</c:v>
                </c:pt>
                <c:pt idx="7379">
                  <c:v>11.1099996566772</c:v>
                </c:pt>
                <c:pt idx="7380">
                  <c:v>11.1099996566772</c:v>
                </c:pt>
                <c:pt idx="7381">
                  <c:v>11.1099996566772</c:v>
                </c:pt>
                <c:pt idx="7382">
                  <c:v>11.1099996566772</c:v>
                </c:pt>
                <c:pt idx="7383">
                  <c:v>11.1099996566772</c:v>
                </c:pt>
                <c:pt idx="7384">
                  <c:v>11.1099996566772</c:v>
                </c:pt>
                <c:pt idx="7385">
                  <c:v>11.1599998474121</c:v>
                </c:pt>
                <c:pt idx="7386">
                  <c:v>11.1599998474121</c:v>
                </c:pt>
                <c:pt idx="7387">
                  <c:v>11.2299995422363</c:v>
                </c:pt>
                <c:pt idx="7388">
                  <c:v>11.2299995422363</c:v>
                </c:pt>
                <c:pt idx="7389">
                  <c:v>11.2299995422363</c:v>
                </c:pt>
                <c:pt idx="7390">
                  <c:v>11.289999961853001</c:v>
                </c:pt>
                <c:pt idx="7391">
                  <c:v>11.289999961853001</c:v>
                </c:pt>
                <c:pt idx="7392">
                  <c:v>11.289999961853001</c:v>
                </c:pt>
                <c:pt idx="7393">
                  <c:v>11.289999961853001</c:v>
                </c:pt>
                <c:pt idx="7394">
                  <c:v>11.289999961853001</c:v>
                </c:pt>
                <c:pt idx="7395">
                  <c:v>11.289999961853001</c:v>
                </c:pt>
                <c:pt idx="7396">
                  <c:v>11.3500003814697</c:v>
                </c:pt>
                <c:pt idx="7397">
                  <c:v>11.3500003814697</c:v>
                </c:pt>
                <c:pt idx="7398">
                  <c:v>11.3500003814697</c:v>
                </c:pt>
                <c:pt idx="7399">
                  <c:v>11.4099998474121</c:v>
                </c:pt>
                <c:pt idx="7400">
                  <c:v>11.4099998474121</c:v>
                </c:pt>
                <c:pt idx="7401">
                  <c:v>11.4099998474121</c:v>
                </c:pt>
                <c:pt idx="7402">
                  <c:v>11.4700002670288</c:v>
                </c:pt>
                <c:pt idx="7403">
                  <c:v>11.4700002670288</c:v>
                </c:pt>
                <c:pt idx="7404">
                  <c:v>11.4700002670288</c:v>
                </c:pt>
                <c:pt idx="7405">
                  <c:v>11.539999961853001</c:v>
                </c:pt>
                <c:pt idx="7406">
                  <c:v>11.539999961853001</c:v>
                </c:pt>
                <c:pt idx="7407">
                  <c:v>11.539999961853001</c:v>
                </c:pt>
                <c:pt idx="7408">
                  <c:v>11.539999961853001</c:v>
                </c:pt>
                <c:pt idx="7409">
                  <c:v>11.539999961853001</c:v>
                </c:pt>
                <c:pt idx="7410">
                  <c:v>11.539999961853001</c:v>
                </c:pt>
                <c:pt idx="7411">
                  <c:v>11.6000003814697</c:v>
                </c:pt>
                <c:pt idx="7412">
                  <c:v>11.6000003814697</c:v>
                </c:pt>
                <c:pt idx="7413">
                  <c:v>11.6000003814697</c:v>
                </c:pt>
                <c:pt idx="7414">
                  <c:v>11.6599998474121</c:v>
                </c:pt>
                <c:pt idx="7415">
                  <c:v>11.6599998474121</c:v>
                </c:pt>
                <c:pt idx="7416">
                  <c:v>11.6599998474121</c:v>
                </c:pt>
                <c:pt idx="7417">
                  <c:v>11.7299995422363</c:v>
                </c:pt>
                <c:pt idx="7418">
                  <c:v>11.7299995422363</c:v>
                </c:pt>
                <c:pt idx="7419">
                  <c:v>11.7299995422363</c:v>
                </c:pt>
                <c:pt idx="7420">
                  <c:v>11.7299995422363</c:v>
                </c:pt>
                <c:pt idx="7421">
                  <c:v>11.7299995422363</c:v>
                </c:pt>
                <c:pt idx="7422">
                  <c:v>11.7299995422363</c:v>
                </c:pt>
                <c:pt idx="7423">
                  <c:v>11.7299995422363</c:v>
                </c:pt>
                <c:pt idx="7424">
                  <c:v>11.789999961853001</c:v>
                </c:pt>
                <c:pt idx="7425">
                  <c:v>11.789999961853001</c:v>
                </c:pt>
                <c:pt idx="7426">
                  <c:v>11.920000076293899</c:v>
                </c:pt>
                <c:pt idx="7427">
                  <c:v>11.920000076293899</c:v>
                </c:pt>
                <c:pt idx="7428">
                  <c:v>11.920000076293899</c:v>
                </c:pt>
                <c:pt idx="7429">
                  <c:v>11.9899997711181</c:v>
                </c:pt>
                <c:pt idx="7430">
                  <c:v>11.9899997711181</c:v>
                </c:pt>
                <c:pt idx="7431">
                  <c:v>11.9899997711181</c:v>
                </c:pt>
                <c:pt idx="7432">
                  <c:v>11.9899997711181</c:v>
                </c:pt>
                <c:pt idx="7433">
                  <c:v>11.9899997711181</c:v>
                </c:pt>
                <c:pt idx="7434">
                  <c:v>11.9899997711181</c:v>
                </c:pt>
                <c:pt idx="7435">
                  <c:v>12.050000190734799</c:v>
                </c:pt>
                <c:pt idx="7436">
                  <c:v>12.050000190734799</c:v>
                </c:pt>
                <c:pt idx="7437">
                  <c:v>12.050000190734799</c:v>
                </c:pt>
                <c:pt idx="7438">
                  <c:v>12.050000190734799</c:v>
                </c:pt>
                <c:pt idx="7439">
                  <c:v>12.050000190734799</c:v>
                </c:pt>
                <c:pt idx="7440">
                  <c:v>12.050000190734799</c:v>
                </c:pt>
                <c:pt idx="7441">
                  <c:v>12.119999885559</c:v>
                </c:pt>
                <c:pt idx="7442">
                  <c:v>12.119999885559</c:v>
                </c:pt>
                <c:pt idx="7443">
                  <c:v>12.119999885559</c:v>
                </c:pt>
                <c:pt idx="7444">
                  <c:v>12.119999885559</c:v>
                </c:pt>
                <c:pt idx="7445">
                  <c:v>12.119999885559</c:v>
                </c:pt>
                <c:pt idx="7446">
                  <c:v>12.119999885559</c:v>
                </c:pt>
                <c:pt idx="7447">
                  <c:v>12.189999580383301</c:v>
                </c:pt>
                <c:pt idx="7448">
                  <c:v>12.189999580383301</c:v>
                </c:pt>
                <c:pt idx="7449">
                  <c:v>12.189999580383301</c:v>
                </c:pt>
                <c:pt idx="7450">
                  <c:v>12.2600002288818</c:v>
                </c:pt>
                <c:pt idx="7451">
                  <c:v>12.2600002288818</c:v>
                </c:pt>
                <c:pt idx="7452">
                  <c:v>12.2600002288818</c:v>
                </c:pt>
                <c:pt idx="7453">
                  <c:v>12.319999694824199</c:v>
                </c:pt>
                <c:pt idx="7454">
                  <c:v>12.319999694824199</c:v>
                </c:pt>
                <c:pt idx="7455">
                  <c:v>12.319999694824199</c:v>
                </c:pt>
                <c:pt idx="7456">
                  <c:v>12.319999694824199</c:v>
                </c:pt>
                <c:pt idx="7457">
                  <c:v>12.319999694824199</c:v>
                </c:pt>
                <c:pt idx="7458">
                  <c:v>12.319999694824199</c:v>
                </c:pt>
                <c:pt idx="7459">
                  <c:v>12.319999694824199</c:v>
                </c:pt>
                <c:pt idx="7460">
                  <c:v>12.319999694824199</c:v>
                </c:pt>
                <c:pt idx="7461">
                  <c:v>12.390000343322701</c:v>
                </c:pt>
                <c:pt idx="7462">
                  <c:v>12.390000343322701</c:v>
                </c:pt>
                <c:pt idx="7463">
                  <c:v>12.390000343322701</c:v>
                </c:pt>
                <c:pt idx="7464">
                  <c:v>12.390000343322701</c:v>
                </c:pt>
                <c:pt idx="7465">
                  <c:v>12.390000343322701</c:v>
                </c:pt>
                <c:pt idx="7466">
                  <c:v>12.390000343322701</c:v>
                </c:pt>
                <c:pt idx="7467">
                  <c:v>12.4600000381469</c:v>
                </c:pt>
                <c:pt idx="7468">
                  <c:v>12.4600000381469</c:v>
                </c:pt>
                <c:pt idx="7469">
                  <c:v>12.4600000381469</c:v>
                </c:pt>
                <c:pt idx="7470">
                  <c:v>12.529999732971101</c:v>
                </c:pt>
                <c:pt idx="7471">
                  <c:v>12.529999732971101</c:v>
                </c:pt>
                <c:pt idx="7472">
                  <c:v>12.529999732971101</c:v>
                </c:pt>
                <c:pt idx="7473">
                  <c:v>12.529999732971101</c:v>
                </c:pt>
                <c:pt idx="7474">
                  <c:v>12.529999732971101</c:v>
                </c:pt>
                <c:pt idx="7475">
                  <c:v>12.529999732971101</c:v>
                </c:pt>
                <c:pt idx="7476">
                  <c:v>12.6000003814697</c:v>
                </c:pt>
                <c:pt idx="7477">
                  <c:v>12.6000003814697</c:v>
                </c:pt>
                <c:pt idx="7478">
                  <c:v>12.6000003814697</c:v>
                </c:pt>
                <c:pt idx="7479">
                  <c:v>12.6000003814697</c:v>
                </c:pt>
                <c:pt idx="7480">
                  <c:v>12.6000003814697</c:v>
                </c:pt>
                <c:pt idx="7481">
                  <c:v>12.6000003814697</c:v>
                </c:pt>
                <c:pt idx="7482">
                  <c:v>12.6000003814697</c:v>
                </c:pt>
                <c:pt idx="7483">
                  <c:v>12.6000003814697</c:v>
                </c:pt>
                <c:pt idx="7484">
                  <c:v>12.670000076293899</c:v>
                </c:pt>
                <c:pt idx="7485">
                  <c:v>12.670000076293899</c:v>
                </c:pt>
                <c:pt idx="7486">
                  <c:v>12.670000076293899</c:v>
                </c:pt>
                <c:pt idx="7487">
                  <c:v>12.670000076293899</c:v>
                </c:pt>
                <c:pt idx="7488">
                  <c:v>12.670000076293899</c:v>
                </c:pt>
                <c:pt idx="7489">
                  <c:v>12.670000076293899</c:v>
                </c:pt>
                <c:pt idx="7490">
                  <c:v>12.7299995422363</c:v>
                </c:pt>
                <c:pt idx="7491">
                  <c:v>12.7299995422363</c:v>
                </c:pt>
                <c:pt idx="7492">
                  <c:v>12.7299995422363</c:v>
                </c:pt>
                <c:pt idx="7493">
                  <c:v>12.7299995422363</c:v>
                </c:pt>
                <c:pt idx="7494">
                  <c:v>12.7299995422363</c:v>
                </c:pt>
                <c:pt idx="7495">
                  <c:v>12.7299995422363</c:v>
                </c:pt>
                <c:pt idx="7496">
                  <c:v>12.810000419616699</c:v>
                </c:pt>
                <c:pt idx="7497">
                  <c:v>12.810000419616699</c:v>
                </c:pt>
                <c:pt idx="7498">
                  <c:v>12.810000419616699</c:v>
                </c:pt>
                <c:pt idx="7499">
                  <c:v>12.810000419616699</c:v>
                </c:pt>
                <c:pt idx="7500">
                  <c:v>12.810000419616699</c:v>
                </c:pt>
                <c:pt idx="7501">
                  <c:v>12.810000419616699</c:v>
                </c:pt>
                <c:pt idx="7502">
                  <c:v>12.8800001144409</c:v>
                </c:pt>
                <c:pt idx="7503">
                  <c:v>12.8800001144409</c:v>
                </c:pt>
                <c:pt idx="7504">
                  <c:v>12.8800001144409</c:v>
                </c:pt>
                <c:pt idx="7505">
                  <c:v>12.8800001144409</c:v>
                </c:pt>
                <c:pt idx="7506">
                  <c:v>12.8800001144409</c:v>
                </c:pt>
                <c:pt idx="7507">
                  <c:v>12.8800001144409</c:v>
                </c:pt>
                <c:pt idx="7508">
                  <c:v>12.8800001144409</c:v>
                </c:pt>
                <c:pt idx="7509">
                  <c:v>12.8800001144409</c:v>
                </c:pt>
                <c:pt idx="7510">
                  <c:v>12.8800001144409</c:v>
                </c:pt>
                <c:pt idx="7511">
                  <c:v>12.949999809265099</c:v>
                </c:pt>
                <c:pt idx="7512">
                  <c:v>12.949999809265099</c:v>
                </c:pt>
                <c:pt idx="7513">
                  <c:v>12.949999809265099</c:v>
                </c:pt>
                <c:pt idx="7514">
                  <c:v>12.949999809265099</c:v>
                </c:pt>
                <c:pt idx="7515">
                  <c:v>12.949999809265099</c:v>
                </c:pt>
                <c:pt idx="7516">
                  <c:v>12.949999809265099</c:v>
                </c:pt>
                <c:pt idx="7517">
                  <c:v>12.949999809265099</c:v>
                </c:pt>
                <c:pt idx="7518">
                  <c:v>12.949999809265099</c:v>
                </c:pt>
                <c:pt idx="7519">
                  <c:v>12.949999809265099</c:v>
                </c:pt>
                <c:pt idx="7520">
                  <c:v>13.020000457763601</c:v>
                </c:pt>
                <c:pt idx="7521">
                  <c:v>13.020000457763601</c:v>
                </c:pt>
                <c:pt idx="7522">
                  <c:v>13.020000457763601</c:v>
                </c:pt>
                <c:pt idx="7523">
                  <c:v>13.1000003814697</c:v>
                </c:pt>
                <c:pt idx="7524">
                  <c:v>13.1000003814697</c:v>
                </c:pt>
                <c:pt idx="7525">
                  <c:v>13.1000003814697</c:v>
                </c:pt>
                <c:pt idx="7526">
                  <c:v>13.1000003814697</c:v>
                </c:pt>
                <c:pt idx="7527">
                  <c:v>13.1000003814697</c:v>
                </c:pt>
                <c:pt idx="7528">
                  <c:v>13.1000003814697</c:v>
                </c:pt>
                <c:pt idx="7529">
                  <c:v>13.1000003814697</c:v>
                </c:pt>
                <c:pt idx="7530">
                  <c:v>13.1000003814697</c:v>
                </c:pt>
                <c:pt idx="7531">
                  <c:v>13.1000003814697</c:v>
                </c:pt>
                <c:pt idx="7532">
                  <c:v>13.170000076293899</c:v>
                </c:pt>
                <c:pt idx="7533">
                  <c:v>13.170000076293899</c:v>
                </c:pt>
                <c:pt idx="7534">
                  <c:v>13.170000076293899</c:v>
                </c:pt>
                <c:pt idx="7535">
                  <c:v>13.170000076293899</c:v>
                </c:pt>
                <c:pt idx="7536">
                  <c:v>13.170000076293899</c:v>
                </c:pt>
                <c:pt idx="7537">
                  <c:v>13.170000076293899</c:v>
                </c:pt>
                <c:pt idx="7538">
                  <c:v>13.170000076293899</c:v>
                </c:pt>
                <c:pt idx="7539">
                  <c:v>13.170000076293899</c:v>
                </c:pt>
                <c:pt idx="7540">
                  <c:v>13.170000076293899</c:v>
                </c:pt>
                <c:pt idx="7541">
                  <c:v>13.2399997711181</c:v>
                </c:pt>
                <c:pt idx="7542">
                  <c:v>13.2399997711181</c:v>
                </c:pt>
                <c:pt idx="7543">
                  <c:v>13.2399997711181</c:v>
                </c:pt>
                <c:pt idx="7544">
                  <c:v>13.2399997711181</c:v>
                </c:pt>
                <c:pt idx="7545">
                  <c:v>13.2399997711181</c:v>
                </c:pt>
                <c:pt idx="7546">
                  <c:v>13.2399997711181</c:v>
                </c:pt>
                <c:pt idx="7547">
                  <c:v>13.2399997711181</c:v>
                </c:pt>
                <c:pt idx="7548">
                  <c:v>13.2399997711181</c:v>
                </c:pt>
                <c:pt idx="7549">
                  <c:v>13.2399997711181</c:v>
                </c:pt>
                <c:pt idx="7550">
                  <c:v>13.319999694824199</c:v>
                </c:pt>
                <c:pt idx="7551">
                  <c:v>13.319999694824199</c:v>
                </c:pt>
                <c:pt idx="7552">
                  <c:v>13.319999694824199</c:v>
                </c:pt>
                <c:pt idx="7553">
                  <c:v>13.319999694824199</c:v>
                </c:pt>
                <c:pt idx="7554">
                  <c:v>13.319999694824199</c:v>
                </c:pt>
                <c:pt idx="7555">
                  <c:v>13.319999694824199</c:v>
                </c:pt>
                <c:pt idx="7556">
                  <c:v>13.390000343322701</c:v>
                </c:pt>
                <c:pt idx="7557">
                  <c:v>13.390000343322701</c:v>
                </c:pt>
                <c:pt idx="7558">
                  <c:v>13.390000343322701</c:v>
                </c:pt>
                <c:pt idx="7559">
                  <c:v>13.390000343322701</c:v>
                </c:pt>
                <c:pt idx="7560">
                  <c:v>13.390000343322701</c:v>
                </c:pt>
                <c:pt idx="7561">
                  <c:v>13.390000343322701</c:v>
                </c:pt>
                <c:pt idx="7562">
                  <c:v>13.390000343322701</c:v>
                </c:pt>
                <c:pt idx="7563">
                  <c:v>13.390000343322701</c:v>
                </c:pt>
                <c:pt idx="7564">
                  <c:v>13.390000343322701</c:v>
                </c:pt>
                <c:pt idx="7565">
                  <c:v>13.4600000381469</c:v>
                </c:pt>
                <c:pt idx="7566">
                  <c:v>13.4600000381469</c:v>
                </c:pt>
                <c:pt idx="7567">
                  <c:v>13.4600000381469</c:v>
                </c:pt>
                <c:pt idx="7568">
                  <c:v>13.4600000381469</c:v>
                </c:pt>
                <c:pt idx="7569">
                  <c:v>13.4600000381469</c:v>
                </c:pt>
                <c:pt idx="7570">
                  <c:v>13.4600000381469</c:v>
                </c:pt>
                <c:pt idx="7571">
                  <c:v>13.4600000381469</c:v>
                </c:pt>
                <c:pt idx="7572">
                  <c:v>13.4600000381469</c:v>
                </c:pt>
                <c:pt idx="7573">
                  <c:v>13.4600000381469</c:v>
                </c:pt>
                <c:pt idx="7574">
                  <c:v>13.4600000381469</c:v>
                </c:pt>
                <c:pt idx="7575">
                  <c:v>13.4600000381469</c:v>
                </c:pt>
                <c:pt idx="7576">
                  <c:v>13.539999961853001</c:v>
                </c:pt>
                <c:pt idx="7577">
                  <c:v>13.539999961853001</c:v>
                </c:pt>
                <c:pt idx="7578">
                  <c:v>13.539999961853001</c:v>
                </c:pt>
                <c:pt idx="7579">
                  <c:v>13.539999961853001</c:v>
                </c:pt>
                <c:pt idx="7580">
                  <c:v>13.539999961853001</c:v>
                </c:pt>
                <c:pt idx="7581">
                  <c:v>13.539999961853001</c:v>
                </c:pt>
                <c:pt idx="7582">
                  <c:v>13.6099996566772</c:v>
                </c:pt>
                <c:pt idx="7583">
                  <c:v>13.6099996566772</c:v>
                </c:pt>
                <c:pt idx="7584">
                  <c:v>13.6099996566772</c:v>
                </c:pt>
                <c:pt idx="7585">
                  <c:v>13.6099996566772</c:v>
                </c:pt>
                <c:pt idx="7586">
                  <c:v>13.6099996566772</c:v>
                </c:pt>
                <c:pt idx="7587">
                  <c:v>13.6099996566772</c:v>
                </c:pt>
                <c:pt idx="7588">
                  <c:v>13.6099996566772</c:v>
                </c:pt>
                <c:pt idx="7589">
                  <c:v>13.6099996566772</c:v>
                </c:pt>
                <c:pt idx="7590">
                  <c:v>13.6099996566772</c:v>
                </c:pt>
                <c:pt idx="7591">
                  <c:v>13.689999580383301</c:v>
                </c:pt>
                <c:pt idx="7592">
                  <c:v>13.689999580383301</c:v>
                </c:pt>
                <c:pt idx="7593">
                  <c:v>13.689999580383301</c:v>
                </c:pt>
                <c:pt idx="7594">
                  <c:v>13.689999580383301</c:v>
                </c:pt>
                <c:pt idx="7595">
                  <c:v>13.689999580383301</c:v>
                </c:pt>
                <c:pt idx="7596">
                  <c:v>13.689999580383301</c:v>
                </c:pt>
                <c:pt idx="7597">
                  <c:v>13.689999580383301</c:v>
                </c:pt>
                <c:pt idx="7598">
                  <c:v>13.689999580383301</c:v>
                </c:pt>
                <c:pt idx="7599">
                  <c:v>13.689999580383301</c:v>
                </c:pt>
                <c:pt idx="7600">
                  <c:v>13.689999580383301</c:v>
                </c:pt>
                <c:pt idx="7601">
                  <c:v>13.689999580383301</c:v>
                </c:pt>
                <c:pt idx="7602">
                  <c:v>13.689999580383301</c:v>
                </c:pt>
                <c:pt idx="7603">
                  <c:v>13.689999580383301</c:v>
                </c:pt>
                <c:pt idx="7604">
                  <c:v>13.689999580383301</c:v>
                </c:pt>
                <c:pt idx="7605">
                  <c:v>13.689999580383301</c:v>
                </c:pt>
                <c:pt idx="7606">
                  <c:v>13.770000457763601</c:v>
                </c:pt>
                <c:pt idx="7607">
                  <c:v>13.770000457763601</c:v>
                </c:pt>
                <c:pt idx="7608">
                  <c:v>13.770000457763601</c:v>
                </c:pt>
                <c:pt idx="7609">
                  <c:v>13.8400001525878</c:v>
                </c:pt>
                <c:pt idx="7610">
                  <c:v>13.8400001525878</c:v>
                </c:pt>
                <c:pt idx="7611">
                  <c:v>13.8400001525878</c:v>
                </c:pt>
                <c:pt idx="7612">
                  <c:v>13.8400001525878</c:v>
                </c:pt>
                <c:pt idx="7613">
                  <c:v>13.8400001525878</c:v>
                </c:pt>
                <c:pt idx="7614">
                  <c:v>13.8400001525878</c:v>
                </c:pt>
                <c:pt idx="7615">
                  <c:v>13.8400001525878</c:v>
                </c:pt>
                <c:pt idx="7616">
                  <c:v>13.8400001525878</c:v>
                </c:pt>
                <c:pt idx="7617">
                  <c:v>13.8400001525878</c:v>
                </c:pt>
                <c:pt idx="7618">
                  <c:v>13.8400001525878</c:v>
                </c:pt>
                <c:pt idx="7619">
                  <c:v>13.8400001525878</c:v>
                </c:pt>
                <c:pt idx="7620">
                  <c:v>13.9300003051757</c:v>
                </c:pt>
                <c:pt idx="7621">
                  <c:v>13.9300003051757</c:v>
                </c:pt>
                <c:pt idx="7622">
                  <c:v>13.9300003051757</c:v>
                </c:pt>
                <c:pt idx="7623">
                  <c:v>13.9300003051757</c:v>
                </c:pt>
                <c:pt idx="7624">
                  <c:v>13.9300003051757</c:v>
                </c:pt>
                <c:pt idx="7625">
                  <c:v>13.9300003051757</c:v>
                </c:pt>
                <c:pt idx="7626">
                  <c:v>13.9300003051757</c:v>
                </c:pt>
                <c:pt idx="7627">
                  <c:v>13.9300003051757</c:v>
                </c:pt>
                <c:pt idx="7628">
                  <c:v>13.9300003051757</c:v>
                </c:pt>
                <c:pt idx="7629">
                  <c:v>13.9300003051757</c:v>
                </c:pt>
                <c:pt idx="7630">
                  <c:v>14.079999923706</c:v>
                </c:pt>
                <c:pt idx="7631">
                  <c:v>14.079999923706</c:v>
                </c:pt>
                <c:pt idx="7632">
                  <c:v>14.079999923706</c:v>
                </c:pt>
                <c:pt idx="7633">
                  <c:v>14.079999923706</c:v>
                </c:pt>
                <c:pt idx="7634">
                  <c:v>14.079999923706</c:v>
                </c:pt>
                <c:pt idx="7635">
                  <c:v>14.079999923706</c:v>
                </c:pt>
                <c:pt idx="7636">
                  <c:v>14.079999923706</c:v>
                </c:pt>
                <c:pt idx="7637">
                  <c:v>14.079999923706</c:v>
                </c:pt>
                <c:pt idx="7638">
                  <c:v>14.079999923706</c:v>
                </c:pt>
                <c:pt idx="7639">
                  <c:v>14.079999923706</c:v>
                </c:pt>
                <c:pt idx="7640">
                  <c:v>14.079999923706</c:v>
                </c:pt>
                <c:pt idx="7641">
                  <c:v>14.1599998474121</c:v>
                </c:pt>
                <c:pt idx="7642">
                  <c:v>14.1599998474121</c:v>
                </c:pt>
                <c:pt idx="7643">
                  <c:v>14.1599998474121</c:v>
                </c:pt>
                <c:pt idx="7644">
                  <c:v>14.1599998474121</c:v>
                </c:pt>
                <c:pt idx="7645">
                  <c:v>14.1599998474121</c:v>
                </c:pt>
                <c:pt idx="7646">
                  <c:v>14.1599998474121</c:v>
                </c:pt>
                <c:pt idx="7647">
                  <c:v>14.1599998474121</c:v>
                </c:pt>
                <c:pt idx="7648">
                  <c:v>14.1599998474121</c:v>
                </c:pt>
                <c:pt idx="7649">
                  <c:v>14.1599998474121</c:v>
                </c:pt>
                <c:pt idx="7650">
                  <c:v>14.1599998474121</c:v>
                </c:pt>
                <c:pt idx="7651">
                  <c:v>14.1599998474121</c:v>
                </c:pt>
                <c:pt idx="7652">
                  <c:v>14.1599998474121</c:v>
                </c:pt>
                <c:pt idx="7653">
                  <c:v>14.1599998474121</c:v>
                </c:pt>
                <c:pt idx="7654">
                  <c:v>14.1599998474121</c:v>
                </c:pt>
                <c:pt idx="7655">
                  <c:v>14.1599998474121</c:v>
                </c:pt>
                <c:pt idx="7656">
                  <c:v>14.2399997711181</c:v>
                </c:pt>
                <c:pt idx="7657">
                  <c:v>14.2399997711181</c:v>
                </c:pt>
                <c:pt idx="7658">
                  <c:v>14.2399997711181</c:v>
                </c:pt>
                <c:pt idx="7659">
                  <c:v>14.2399997711181</c:v>
                </c:pt>
                <c:pt idx="7660">
                  <c:v>14.2399997711181</c:v>
                </c:pt>
                <c:pt idx="7661">
                  <c:v>14.2399997711181</c:v>
                </c:pt>
                <c:pt idx="7662">
                  <c:v>14.2399997711181</c:v>
                </c:pt>
                <c:pt idx="7663">
                  <c:v>14.2399997711181</c:v>
                </c:pt>
                <c:pt idx="7664">
                  <c:v>14.2399997711181</c:v>
                </c:pt>
                <c:pt idx="7665">
                  <c:v>14.2399997711181</c:v>
                </c:pt>
                <c:pt idx="7666">
                  <c:v>14.2399997711181</c:v>
                </c:pt>
                <c:pt idx="7667">
                  <c:v>14.2399997711181</c:v>
                </c:pt>
                <c:pt idx="7668">
                  <c:v>14.2399997711181</c:v>
                </c:pt>
                <c:pt idx="7669">
                  <c:v>14.2399997711181</c:v>
                </c:pt>
                <c:pt idx="7670">
                  <c:v>14.2399997711181</c:v>
                </c:pt>
                <c:pt idx="7671">
                  <c:v>14.319999694824199</c:v>
                </c:pt>
                <c:pt idx="7672">
                  <c:v>14.319999694824199</c:v>
                </c:pt>
                <c:pt idx="7673">
                  <c:v>14.319999694824199</c:v>
                </c:pt>
                <c:pt idx="7674">
                  <c:v>14.319999694824199</c:v>
                </c:pt>
                <c:pt idx="7675">
                  <c:v>14.319999694824199</c:v>
                </c:pt>
                <c:pt idx="7676">
                  <c:v>14.319999694824199</c:v>
                </c:pt>
                <c:pt idx="7677">
                  <c:v>14.319999694824199</c:v>
                </c:pt>
                <c:pt idx="7678">
                  <c:v>14.319999694824199</c:v>
                </c:pt>
                <c:pt idx="7679">
                  <c:v>14.319999694824199</c:v>
                </c:pt>
                <c:pt idx="7680">
                  <c:v>14.399999618530201</c:v>
                </c:pt>
                <c:pt idx="7681">
                  <c:v>14.399999618530201</c:v>
                </c:pt>
                <c:pt idx="7682">
                  <c:v>14.399999618530201</c:v>
                </c:pt>
                <c:pt idx="7683">
                  <c:v>14.399999618530201</c:v>
                </c:pt>
                <c:pt idx="7684">
                  <c:v>14.399999618530201</c:v>
                </c:pt>
                <c:pt idx="7685">
                  <c:v>14.399999618530201</c:v>
                </c:pt>
                <c:pt idx="7686">
                  <c:v>14.399999618530201</c:v>
                </c:pt>
                <c:pt idx="7687">
                  <c:v>14.399999618530201</c:v>
                </c:pt>
                <c:pt idx="7688">
                  <c:v>14.399999618530201</c:v>
                </c:pt>
                <c:pt idx="7689">
                  <c:v>14.399999618530201</c:v>
                </c:pt>
                <c:pt idx="7690">
                  <c:v>14.399999618530201</c:v>
                </c:pt>
                <c:pt idx="7691">
                  <c:v>14.399999618530201</c:v>
                </c:pt>
                <c:pt idx="7692">
                  <c:v>14.399999618530201</c:v>
                </c:pt>
                <c:pt idx="7693">
                  <c:v>14.399999618530201</c:v>
                </c:pt>
                <c:pt idx="7694">
                  <c:v>14.4799995422363</c:v>
                </c:pt>
                <c:pt idx="7695">
                  <c:v>14.4799995422363</c:v>
                </c:pt>
                <c:pt idx="7696">
                  <c:v>14.4799995422363</c:v>
                </c:pt>
                <c:pt idx="7697">
                  <c:v>14.4799995422363</c:v>
                </c:pt>
                <c:pt idx="7698">
                  <c:v>14.4799995422363</c:v>
                </c:pt>
                <c:pt idx="7699">
                  <c:v>14.4799995422363</c:v>
                </c:pt>
                <c:pt idx="7700">
                  <c:v>14.4799995422363</c:v>
                </c:pt>
                <c:pt idx="7701">
                  <c:v>14.4799995422363</c:v>
                </c:pt>
                <c:pt idx="7702">
                  <c:v>14.4799995422363</c:v>
                </c:pt>
                <c:pt idx="7703">
                  <c:v>14.4799995422363</c:v>
                </c:pt>
                <c:pt idx="7704">
                  <c:v>14.4799995422363</c:v>
                </c:pt>
                <c:pt idx="7705">
                  <c:v>14.4799995422363</c:v>
                </c:pt>
                <c:pt idx="7706">
                  <c:v>14.4799995422363</c:v>
                </c:pt>
                <c:pt idx="7707">
                  <c:v>14.4799995422363</c:v>
                </c:pt>
                <c:pt idx="7708">
                  <c:v>14.4799995422363</c:v>
                </c:pt>
                <c:pt idx="7709">
                  <c:v>14.560000419616699</c:v>
                </c:pt>
                <c:pt idx="7710">
                  <c:v>14.560000419616699</c:v>
                </c:pt>
                <c:pt idx="7711">
                  <c:v>14.560000419616699</c:v>
                </c:pt>
                <c:pt idx="7712">
                  <c:v>14.560000419616699</c:v>
                </c:pt>
                <c:pt idx="7713">
                  <c:v>14.560000419616699</c:v>
                </c:pt>
                <c:pt idx="7714">
                  <c:v>14.560000419616699</c:v>
                </c:pt>
                <c:pt idx="7715">
                  <c:v>14.560000419616699</c:v>
                </c:pt>
                <c:pt idx="7716">
                  <c:v>14.560000419616699</c:v>
                </c:pt>
                <c:pt idx="7717">
                  <c:v>14.560000419616699</c:v>
                </c:pt>
                <c:pt idx="7718">
                  <c:v>14.560000419616699</c:v>
                </c:pt>
                <c:pt idx="7719">
                  <c:v>14.560000419616699</c:v>
                </c:pt>
                <c:pt idx="7720">
                  <c:v>14.560000419616699</c:v>
                </c:pt>
                <c:pt idx="7721">
                  <c:v>14.560000419616699</c:v>
                </c:pt>
                <c:pt idx="7722">
                  <c:v>14.560000419616699</c:v>
                </c:pt>
                <c:pt idx="7723">
                  <c:v>14.560000419616699</c:v>
                </c:pt>
                <c:pt idx="7724">
                  <c:v>14.560000419616699</c:v>
                </c:pt>
                <c:pt idx="7725">
                  <c:v>14.560000419616699</c:v>
                </c:pt>
                <c:pt idx="7726">
                  <c:v>14.560000419616699</c:v>
                </c:pt>
                <c:pt idx="7727">
                  <c:v>14.649999618530201</c:v>
                </c:pt>
                <c:pt idx="7728">
                  <c:v>14.649999618530201</c:v>
                </c:pt>
                <c:pt idx="7729">
                  <c:v>14.649999618530201</c:v>
                </c:pt>
                <c:pt idx="7730">
                  <c:v>14.649999618530201</c:v>
                </c:pt>
                <c:pt idx="7731">
                  <c:v>14.649999618530201</c:v>
                </c:pt>
                <c:pt idx="7732">
                  <c:v>14.649999618530201</c:v>
                </c:pt>
                <c:pt idx="7733">
                  <c:v>14.649999618530201</c:v>
                </c:pt>
                <c:pt idx="7734">
                  <c:v>14.649999618530201</c:v>
                </c:pt>
                <c:pt idx="7735">
                  <c:v>14.649999618530201</c:v>
                </c:pt>
                <c:pt idx="7736">
                  <c:v>14.649999618530201</c:v>
                </c:pt>
                <c:pt idx="7737">
                  <c:v>14.649999618530201</c:v>
                </c:pt>
                <c:pt idx="7738">
                  <c:v>14.649999618530201</c:v>
                </c:pt>
                <c:pt idx="7739">
                  <c:v>14.649999618530201</c:v>
                </c:pt>
                <c:pt idx="7740">
                  <c:v>14.649999618530201</c:v>
                </c:pt>
                <c:pt idx="7741">
                  <c:v>14.649999618530201</c:v>
                </c:pt>
                <c:pt idx="7742">
                  <c:v>14.649999618530201</c:v>
                </c:pt>
                <c:pt idx="7743">
                  <c:v>14.649999618530201</c:v>
                </c:pt>
                <c:pt idx="7744">
                  <c:v>14.7299995422363</c:v>
                </c:pt>
                <c:pt idx="7745">
                  <c:v>14.7299995422363</c:v>
                </c:pt>
                <c:pt idx="7746">
                  <c:v>14.7299995422363</c:v>
                </c:pt>
                <c:pt idx="7747">
                  <c:v>14.7299995422363</c:v>
                </c:pt>
                <c:pt idx="7748">
                  <c:v>14.7299995422363</c:v>
                </c:pt>
                <c:pt idx="7749">
                  <c:v>14.7299995422363</c:v>
                </c:pt>
                <c:pt idx="7750">
                  <c:v>14.7299995422363</c:v>
                </c:pt>
                <c:pt idx="7751">
                  <c:v>14.7299995422363</c:v>
                </c:pt>
                <c:pt idx="7752">
                  <c:v>14.7299995422363</c:v>
                </c:pt>
                <c:pt idx="7753">
                  <c:v>14.7299995422363</c:v>
                </c:pt>
                <c:pt idx="7754">
                  <c:v>14.7299995422363</c:v>
                </c:pt>
                <c:pt idx="7755">
                  <c:v>14.810000419616699</c:v>
                </c:pt>
                <c:pt idx="7756">
                  <c:v>14.810000419616699</c:v>
                </c:pt>
                <c:pt idx="7757">
                  <c:v>14.810000419616699</c:v>
                </c:pt>
                <c:pt idx="7758">
                  <c:v>14.810000419616699</c:v>
                </c:pt>
                <c:pt idx="7759">
                  <c:v>14.810000419616699</c:v>
                </c:pt>
                <c:pt idx="7760">
                  <c:v>14.810000419616699</c:v>
                </c:pt>
                <c:pt idx="7761">
                  <c:v>14.810000419616699</c:v>
                </c:pt>
                <c:pt idx="7762">
                  <c:v>14.810000419616699</c:v>
                </c:pt>
                <c:pt idx="7763">
                  <c:v>14.810000419616699</c:v>
                </c:pt>
                <c:pt idx="7764">
                  <c:v>14.810000419616699</c:v>
                </c:pt>
                <c:pt idx="7765">
                  <c:v>14.810000419616699</c:v>
                </c:pt>
                <c:pt idx="7766">
                  <c:v>14.810000419616699</c:v>
                </c:pt>
                <c:pt idx="7767">
                  <c:v>14.810000419616699</c:v>
                </c:pt>
                <c:pt idx="7768">
                  <c:v>14.810000419616699</c:v>
                </c:pt>
                <c:pt idx="7769">
                  <c:v>14.810000419616699</c:v>
                </c:pt>
                <c:pt idx="7770">
                  <c:v>14.810000419616699</c:v>
                </c:pt>
                <c:pt idx="7771">
                  <c:v>14.810000419616699</c:v>
                </c:pt>
                <c:pt idx="7772">
                  <c:v>14.810000419616699</c:v>
                </c:pt>
                <c:pt idx="7773">
                  <c:v>14.810000419616699</c:v>
                </c:pt>
                <c:pt idx="7774">
                  <c:v>14.810000419616699</c:v>
                </c:pt>
                <c:pt idx="7775">
                  <c:v>14.810000419616699</c:v>
                </c:pt>
                <c:pt idx="7776">
                  <c:v>14.810000419616699</c:v>
                </c:pt>
                <c:pt idx="7777">
                  <c:v>14.810000419616699</c:v>
                </c:pt>
                <c:pt idx="7778">
                  <c:v>14.890000343322701</c:v>
                </c:pt>
                <c:pt idx="7779">
                  <c:v>14.890000343322701</c:v>
                </c:pt>
                <c:pt idx="7780">
                  <c:v>14.890000343322701</c:v>
                </c:pt>
                <c:pt idx="7781">
                  <c:v>14.890000343322701</c:v>
                </c:pt>
                <c:pt idx="7782">
                  <c:v>14.890000343322701</c:v>
                </c:pt>
                <c:pt idx="7783">
                  <c:v>14.890000343322701</c:v>
                </c:pt>
                <c:pt idx="7784">
                  <c:v>14.890000343322701</c:v>
                </c:pt>
                <c:pt idx="7785">
                  <c:v>14.890000343322701</c:v>
                </c:pt>
                <c:pt idx="7786">
                  <c:v>14.890000343322701</c:v>
                </c:pt>
                <c:pt idx="7787">
                  <c:v>14.890000343322701</c:v>
                </c:pt>
                <c:pt idx="7788">
                  <c:v>14.890000343322701</c:v>
                </c:pt>
                <c:pt idx="7789">
                  <c:v>14.890000343322701</c:v>
                </c:pt>
                <c:pt idx="7790">
                  <c:v>14.890000343322701</c:v>
                </c:pt>
                <c:pt idx="7791">
                  <c:v>14.890000343322701</c:v>
                </c:pt>
                <c:pt idx="7792">
                  <c:v>14.890000343322701</c:v>
                </c:pt>
                <c:pt idx="7793">
                  <c:v>14.890000343322701</c:v>
                </c:pt>
                <c:pt idx="7794">
                  <c:v>14.890000343322701</c:v>
                </c:pt>
                <c:pt idx="7795">
                  <c:v>14.890000343322701</c:v>
                </c:pt>
                <c:pt idx="7796">
                  <c:v>14.890000343322701</c:v>
                </c:pt>
                <c:pt idx="7797">
                  <c:v>14.890000343322701</c:v>
                </c:pt>
                <c:pt idx="7798">
                  <c:v>14.890000343322701</c:v>
                </c:pt>
                <c:pt idx="7799">
                  <c:v>14.9799995422363</c:v>
                </c:pt>
                <c:pt idx="7800">
                  <c:v>14.9799995422363</c:v>
                </c:pt>
                <c:pt idx="7801">
                  <c:v>14.9799995422363</c:v>
                </c:pt>
                <c:pt idx="7802">
                  <c:v>14.9799995422363</c:v>
                </c:pt>
                <c:pt idx="7803">
                  <c:v>14.9799995422363</c:v>
                </c:pt>
                <c:pt idx="7804">
                  <c:v>14.9799995422363</c:v>
                </c:pt>
                <c:pt idx="7805">
                  <c:v>14.9799995422363</c:v>
                </c:pt>
                <c:pt idx="7806">
                  <c:v>14.9799995422363</c:v>
                </c:pt>
                <c:pt idx="7807">
                  <c:v>14.9799995422363</c:v>
                </c:pt>
                <c:pt idx="7808">
                  <c:v>14.9799995422363</c:v>
                </c:pt>
                <c:pt idx="7809">
                  <c:v>14.9799995422363</c:v>
                </c:pt>
                <c:pt idx="7810">
                  <c:v>14.9799995422363</c:v>
                </c:pt>
                <c:pt idx="7811">
                  <c:v>14.9799995422363</c:v>
                </c:pt>
                <c:pt idx="7812">
                  <c:v>14.9799995422363</c:v>
                </c:pt>
                <c:pt idx="7813">
                  <c:v>14.9799995422363</c:v>
                </c:pt>
                <c:pt idx="7814">
                  <c:v>14.9799995422363</c:v>
                </c:pt>
                <c:pt idx="7815">
                  <c:v>14.9799995422363</c:v>
                </c:pt>
                <c:pt idx="7816">
                  <c:v>14.9799995422363</c:v>
                </c:pt>
                <c:pt idx="7817">
                  <c:v>15.060000419616699</c:v>
                </c:pt>
                <c:pt idx="7818">
                  <c:v>15.060000419616699</c:v>
                </c:pt>
                <c:pt idx="7819">
                  <c:v>15.060000419616699</c:v>
                </c:pt>
                <c:pt idx="7820">
                  <c:v>15.060000419616699</c:v>
                </c:pt>
                <c:pt idx="7821">
                  <c:v>15.060000419616699</c:v>
                </c:pt>
                <c:pt idx="7822">
                  <c:v>15.060000419616699</c:v>
                </c:pt>
                <c:pt idx="7823">
                  <c:v>15.060000419616699</c:v>
                </c:pt>
                <c:pt idx="7824">
                  <c:v>15.060000419616699</c:v>
                </c:pt>
                <c:pt idx="7825">
                  <c:v>15.060000419616699</c:v>
                </c:pt>
                <c:pt idx="7826">
                  <c:v>15.060000419616699</c:v>
                </c:pt>
                <c:pt idx="7827">
                  <c:v>15.060000419616699</c:v>
                </c:pt>
                <c:pt idx="7828">
                  <c:v>15.060000419616699</c:v>
                </c:pt>
                <c:pt idx="7829">
                  <c:v>15.060000419616699</c:v>
                </c:pt>
                <c:pt idx="7830">
                  <c:v>15.060000419616699</c:v>
                </c:pt>
                <c:pt idx="7831">
                  <c:v>15.060000419616699</c:v>
                </c:pt>
                <c:pt idx="7832">
                  <c:v>15.060000419616699</c:v>
                </c:pt>
                <c:pt idx="7833">
                  <c:v>15.060000419616699</c:v>
                </c:pt>
                <c:pt idx="7834">
                  <c:v>15.060000419616699</c:v>
                </c:pt>
                <c:pt idx="7835">
                  <c:v>15.060000419616699</c:v>
                </c:pt>
                <c:pt idx="7836">
                  <c:v>15.060000419616699</c:v>
                </c:pt>
                <c:pt idx="7837">
                  <c:v>15.149999618530201</c:v>
                </c:pt>
                <c:pt idx="7838">
                  <c:v>15.149999618530201</c:v>
                </c:pt>
                <c:pt idx="7839">
                  <c:v>15.149999618530201</c:v>
                </c:pt>
                <c:pt idx="7840">
                  <c:v>15.149999618530201</c:v>
                </c:pt>
                <c:pt idx="7841">
                  <c:v>15.149999618530201</c:v>
                </c:pt>
                <c:pt idx="7842">
                  <c:v>15.149999618530201</c:v>
                </c:pt>
                <c:pt idx="7843">
                  <c:v>15.149999618530201</c:v>
                </c:pt>
                <c:pt idx="7844">
                  <c:v>15.149999618530201</c:v>
                </c:pt>
                <c:pt idx="7845">
                  <c:v>15.149999618530201</c:v>
                </c:pt>
                <c:pt idx="7846">
                  <c:v>15.149999618530201</c:v>
                </c:pt>
                <c:pt idx="7847">
                  <c:v>15.149999618530201</c:v>
                </c:pt>
                <c:pt idx="7848">
                  <c:v>15.149999618530201</c:v>
                </c:pt>
                <c:pt idx="7849">
                  <c:v>15.149999618530201</c:v>
                </c:pt>
                <c:pt idx="7850">
                  <c:v>15.149999618530201</c:v>
                </c:pt>
                <c:pt idx="7851">
                  <c:v>15.149999618530201</c:v>
                </c:pt>
                <c:pt idx="7852">
                  <c:v>15.149999618530201</c:v>
                </c:pt>
                <c:pt idx="7853">
                  <c:v>15.149999618530201</c:v>
                </c:pt>
                <c:pt idx="7854">
                  <c:v>15.149999618530201</c:v>
                </c:pt>
                <c:pt idx="7855">
                  <c:v>15.149999618530201</c:v>
                </c:pt>
                <c:pt idx="7856">
                  <c:v>15.149999618530201</c:v>
                </c:pt>
                <c:pt idx="7857">
                  <c:v>15.149999618530201</c:v>
                </c:pt>
                <c:pt idx="7858">
                  <c:v>15.149999618530201</c:v>
                </c:pt>
                <c:pt idx="7859">
                  <c:v>15.149999618530201</c:v>
                </c:pt>
                <c:pt idx="7860">
                  <c:v>15.149999618530201</c:v>
                </c:pt>
                <c:pt idx="7861">
                  <c:v>15.149999618530201</c:v>
                </c:pt>
                <c:pt idx="7862">
                  <c:v>15.149999618530201</c:v>
                </c:pt>
                <c:pt idx="7863">
                  <c:v>15.149999618530201</c:v>
                </c:pt>
                <c:pt idx="7864">
                  <c:v>15.2299995422363</c:v>
                </c:pt>
                <c:pt idx="7865">
                  <c:v>15.2299995422363</c:v>
                </c:pt>
                <c:pt idx="7866">
                  <c:v>15.2299995422363</c:v>
                </c:pt>
                <c:pt idx="7867">
                  <c:v>15.2299995422363</c:v>
                </c:pt>
                <c:pt idx="7868">
                  <c:v>15.2299995422363</c:v>
                </c:pt>
                <c:pt idx="7869">
                  <c:v>15.2299995422363</c:v>
                </c:pt>
                <c:pt idx="7870">
                  <c:v>15.2299995422363</c:v>
                </c:pt>
                <c:pt idx="7871">
                  <c:v>15.2299995422363</c:v>
                </c:pt>
                <c:pt idx="7872">
                  <c:v>15.2299995422363</c:v>
                </c:pt>
                <c:pt idx="7873">
                  <c:v>15.2299995422363</c:v>
                </c:pt>
                <c:pt idx="7874">
                  <c:v>15.2299995422363</c:v>
                </c:pt>
                <c:pt idx="7875">
                  <c:v>15.2299995422363</c:v>
                </c:pt>
                <c:pt idx="7876">
                  <c:v>15.2299995422363</c:v>
                </c:pt>
                <c:pt idx="7877">
                  <c:v>15.2299995422363</c:v>
                </c:pt>
                <c:pt idx="7878">
                  <c:v>15.2299995422363</c:v>
                </c:pt>
                <c:pt idx="7879">
                  <c:v>15.2299995422363</c:v>
                </c:pt>
                <c:pt idx="7880">
                  <c:v>15.2299995422363</c:v>
                </c:pt>
                <c:pt idx="7881">
                  <c:v>15.2299995422363</c:v>
                </c:pt>
                <c:pt idx="7882">
                  <c:v>15.2299995422363</c:v>
                </c:pt>
                <c:pt idx="7883">
                  <c:v>15.2299995422363</c:v>
                </c:pt>
                <c:pt idx="7884">
                  <c:v>15.2299995422363</c:v>
                </c:pt>
                <c:pt idx="7885">
                  <c:v>15.2299995422363</c:v>
                </c:pt>
                <c:pt idx="7886">
                  <c:v>15.2299995422363</c:v>
                </c:pt>
                <c:pt idx="7887">
                  <c:v>15.2299995422363</c:v>
                </c:pt>
                <c:pt idx="7888">
                  <c:v>15.2299995422363</c:v>
                </c:pt>
                <c:pt idx="7889">
                  <c:v>15.2299995422363</c:v>
                </c:pt>
                <c:pt idx="7890">
                  <c:v>15.2299995422363</c:v>
                </c:pt>
                <c:pt idx="7891">
                  <c:v>15.319999694824199</c:v>
                </c:pt>
                <c:pt idx="7892">
                  <c:v>15.319999694824199</c:v>
                </c:pt>
                <c:pt idx="7893">
                  <c:v>15.319999694824199</c:v>
                </c:pt>
                <c:pt idx="7894">
                  <c:v>15.2299995422363</c:v>
                </c:pt>
                <c:pt idx="7895">
                  <c:v>15.2299995422363</c:v>
                </c:pt>
                <c:pt idx="7896">
                  <c:v>15.2299995422363</c:v>
                </c:pt>
                <c:pt idx="7897">
                  <c:v>15.319999694824199</c:v>
                </c:pt>
                <c:pt idx="7898">
                  <c:v>15.319999694824199</c:v>
                </c:pt>
                <c:pt idx="7899">
                  <c:v>15.319999694824199</c:v>
                </c:pt>
                <c:pt idx="7900">
                  <c:v>15.319999694824199</c:v>
                </c:pt>
                <c:pt idx="7901">
                  <c:v>15.319999694824199</c:v>
                </c:pt>
                <c:pt idx="7902">
                  <c:v>15.319999694824199</c:v>
                </c:pt>
                <c:pt idx="7903">
                  <c:v>15.319999694824199</c:v>
                </c:pt>
                <c:pt idx="7904">
                  <c:v>15.319999694824199</c:v>
                </c:pt>
                <c:pt idx="7905">
                  <c:v>15.319999694824199</c:v>
                </c:pt>
                <c:pt idx="7906">
                  <c:v>15.319999694824199</c:v>
                </c:pt>
                <c:pt idx="7907">
                  <c:v>15.319999694824199</c:v>
                </c:pt>
                <c:pt idx="7908">
                  <c:v>15.319999694824199</c:v>
                </c:pt>
                <c:pt idx="7909">
                  <c:v>15.319999694824199</c:v>
                </c:pt>
                <c:pt idx="7910">
                  <c:v>15.319999694824199</c:v>
                </c:pt>
                <c:pt idx="7911">
                  <c:v>15.319999694824199</c:v>
                </c:pt>
                <c:pt idx="7912">
                  <c:v>15.319999694824199</c:v>
                </c:pt>
                <c:pt idx="7913">
                  <c:v>15.319999694824199</c:v>
                </c:pt>
                <c:pt idx="7914">
                  <c:v>15.4099998474121</c:v>
                </c:pt>
                <c:pt idx="7915">
                  <c:v>15.4099998474121</c:v>
                </c:pt>
                <c:pt idx="7916">
                  <c:v>15.4099998474121</c:v>
                </c:pt>
                <c:pt idx="7917">
                  <c:v>15.4099998474121</c:v>
                </c:pt>
                <c:pt idx="7918">
                  <c:v>15.4099998474121</c:v>
                </c:pt>
                <c:pt idx="7919">
                  <c:v>15.4099998474121</c:v>
                </c:pt>
                <c:pt idx="7920">
                  <c:v>15.4099998474121</c:v>
                </c:pt>
                <c:pt idx="7921">
                  <c:v>15.4099998474121</c:v>
                </c:pt>
                <c:pt idx="7922">
                  <c:v>15.4099998474121</c:v>
                </c:pt>
                <c:pt idx="7923">
                  <c:v>15.4099998474121</c:v>
                </c:pt>
                <c:pt idx="7924">
                  <c:v>15.4099998474121</c:v>
                </c:pt>
                <c:pt idx="7925">
                  <c:v>15.4099998474121</c:v>
                </c:pt>
                <c:pt idx="7926">
                  <c:v>15.4099998474121</c:v>
                </c:pt>
                <c:pt idx="7927">
                  <c:v>15.4099998474121</c:v>
                </c:pt>
                <c:pt idx="7928">
                  <c:v>15.4099998474121</c:v>
                </c:pt>
                <c:pt idx="7929">
                  <c:v>15.4099998474121</c:v>
                </c:pt>
                <c:pt idx="7930">
                  <c:v>15.4099998474121</c:v>
                </c:pt>
                <c:pt idx="7931">
                  <c:v>15.4099998474121</c:v>
                </c:pt>
                <c:pt idx="7932">
                  <c:v>15.4099998474121</c:v>
                </c:pt>
                <c:pt idx="7933">
                  <c:v>15.4099998474121</c:v>
                </c:pt>
                <c:pt idx="7934">
                  <c:v>15.4099998474121</c:v>
                </c:pt>
                <c:pt idx="7935">
                  <c:v>15.4099998474121</c:v>
                </c:pt>
                <c:pt idx="7936">
                  <c:v>15.4099998474121</c:v>
                </c:pt>
                <c:pt idx="7937">
                  <c:v>15.4099998474121</c:v>
                </c:pt>
                <c:pt idx="7938">
                  <c:v>15.4099998474121</c:v>
                </c:pt>
                <c:pt idx="7939">
                  <c:v>15.4099998474121</c:v>
                </c:pt>
                <c:pt idx="7940">
                  <c:v>15.4099998474121</c:v>
                </c:pt>
                <c:pt idx="7941">
                  <c:v>15.4099998474121</c:v>
                </c:pt>
                <c:pt idx="7942">
                  <c:v>15.4099998474121</c:v>
                </c:pt>
                <c:pt idx="7943">
                  <c:v>15.4099998474121</c:v>
                </c:pt>
                <c:pt idx="7944">
                  <c:v>15.4099998474121</c:v>
                </c:pt>
                <c:pt idx="7945">
                  <c:v>15.4099998474121</c:v>
                </c:pt>
                <c:pt idx="7946">
                  <c:v>15.5</c:v>
                </c:pt>
                <c:pt idx="7947">
                  <c:v>15.5</c:v>
                </c:pt>
                <c:pt idx="7948">
                  <c:v>15.5</c:v>
                </c:pt>
                <c:pt idx="7949">
                  <c:v>15.5</c:v>
                </c:pt>
                <c:pt idx="7950">
                  <c:v>15.5</c:v>
                </c:pt>
                <c:pt idx="7951">
                  <c:v>15.5</c:v>
                </c:pt>
                <c:pt idx="7952">
                  <c:v>15.5</c:v>
                </c:pt>
                <c:pt idx="7953">
                  <c:v>15.5</c:v>
                </c:pt>
                <c:pt idx="7954">
                  <c:v>15.5</c:v>
                </c:pt>
                <c:pt idx="7955">
                  <c:v>15.5</c:v>
                </c:pt>
                <c:pt idx="7956">
                  <c:v>15.5</c:v>
                </c:pt>
                <c:pt idx="7957">
                  <c:v>15.5</c:v>
                </c:pt>
                <c:pt idx="7958">
                  <c:v>15.5</c:v>
                </c:pt>
                <c:pt idx="7959">
                  <c:v>15.5</c:v>
                </c:pt>
                <c:pt idx="7960">
                  <c:v>15.5</c:v>
                </c:pt>
                <c:pt idx="7961">
                  <c:v>15.5</c:v>
                </c:pt>
                <c:pt idx="7962">
                  <c:v>15.5</c:v>
                </c:pt>
                <c:pt idx="7963">
                  <c:v>15.5</c:v>
                </c:pt>
                <c:pt idx="7964">
                  <c:v>15.5</c:v>
                </c:pt>
                <c:pt idx="7965">
                  <c:v>15.5</c:v>
                </c:pt>
                <c:pt idx="7966">
                  <c:v>15.5</c:v>
                </c:pt>
                <c:pt idx="7967">
                  <c:v>15.5</c:v>
                </c:pt>
                <c:pt idx="7968">
                  <c:v>15.5</c:v>
                </c:pt>
                <c:pt idx="7969">
                  <c:v>15.5</c:v>
                </c:pt>
                <c:pt idx="7970">
                  <c:v>15.5</c:v>
                </c:pt>
                <c:pt idx="7971">
                  <c:v>15.5</c:v>
                </c:pt>
                <c:pt idx="7972">
                  <c:v>15.5</c:v>
                </c:pt>
                <c:pt idx="7973">
                  <c:v>15.579999923706</c:v>
                </c:pt>
                <c:pt idx="7974">
                  <c:v>15.579999923706</c:v>
                </c:pt>
                <c:pt idx="7975">
                  <c:v>15.579999923706</c:v>
                </c:pt>
                <c:pt idx="7976">
                  <c:v>15.5</c:v>
                </c:pt>
                <c:pt idx="7977">
                  <c:v>15.5</c:v>
                </c:pt>
                <c:pt idx="7978">
                  <c:v>15.5</c:v>
                </c:pt>
                <c:pt idx="7979">
                  <c:v>15.579999923706</c:v>
                </c:pt>
                <c:pt idx="7980">
                  <c:v>15.579999923706</c:v>
                </c:pt>
                <c:pt idx="7981">
                  <c:v>15.579999923706</c:v>
                </c:pt>
                <c:pt idx="7982">
                  <c:v>15.5</c:v>
                </c:pt>
                <c:pt idx="7983">
                  <c:v>15.5</c:v>
                </c:pt>
                <c:pt idx="7984">
                  <c:v>15.5</c:v>
                </c:pt>
                <c:pt idx="7985">
                  <c:v>15.579999923706</c:v>
                </c:pt>
                <c:pt idx="7986">
                  <c:v>15.579999923706</c:v>
                </c:pt>
                <c:pt idx="7987">
                  <c:v>15.579999923706</c:v>
                </c:pt>
                <c:pt idx="7988">
                  <c:v>15.579999923706</c:v>
                </c:pt>
                <c:pt idx="7989">
                  <c:v>15.579999923706</c:v>
                </c:pt>
                <c:pt idx="7990">
                  <c:v>15.579999923706</c:v>
                </c:pt>
                <c:pt idx="7991">
                  <c:v>15.579999923706</c:v>
                </c:pt>
                <c:pt idx="7992">
                  <c:v>15.579999923706</c:v>
                </c:pt>
                <c:pt idx="7993">
                  <c:v>15.579999923706</c:v>
                </c:pt>
                <c:pt idx="7994">
                  <c:v>15.579999923706</c:v>
                </c:pt>
                <c:pt idx="7995">
                  <c:v>15.579999923706</c:v>
                </c:pt>
                <c:pt idx="7996">
                  <c:v>15.579999923706</c:v>
                </c:pt>
                <c:pt idx="7997">
                  <c:v>15.579999923706</c:v>
                </c:pt>
                <c:pt idx="7998">
                  <c:v>15.579999923706</c:v>
                </c:pt>
                <c:pt idx="7999">
                  <c:v>15.579999923706</c:v>
                </c:pt>
                <c:pt idx="8000">
                  <c:v>15.579999923706</c:v>
                </c:pt>
                <c:pt idx="8001">
                  <c:v>15.579999923706</c:v>
                </c:pt>
                <c:pt idx="8002">
                  <c:v>15.579999923706</c:v>
                </c:pt>
                <c:pt idx="8003">
                  <c:v>15.579999923706</c:v>
                </c:pt>
                <c:pt idx="8004">
                  <c:v>15.579999923706</c:v>
                </c:pt>
                <c:pt idx="8005">
                  <c:v>15.579999923706</c:v>
                </c:pt>
                <c:pt idx="8006">
                  <c:v>15.579999923706</c:v>
                </c:pt>
                <c:pt idx="8007">
                  <c:v>15.579999923706</c:v>
                </c:pt>
                <c:pt idx="8008">
                  <c:v>15.579999923706</c:v>
                </c:pt>
                <c:pt idx="8009">
                  <c:v>15.579999923706</c:v>
                </c:pt>
                <c:pt idx="8010">
                  <c:v>15.579999923706</c:v>
                </c:pt>
                <c:pt idx="8011">
                  <c:v>15.579999923706</c:v>
                </c:pt>
                <c:pt idx="8012">
                  <c:v>15.579999923706</c:v>
                </c:pt>
                <c:pt idx="8013">
                  <c:v>15.579999923706</c:v>
                </c:pt>
                <c:pt idx="8014">
                  <c:v>15.579999923706</c:v>
                </c:pt>
                <c:pt idx="8015">
                  <c:v>15.579999923706</c:v>
                </c:pt>
                <c:pt idx="8016">
                  <c:v>15.579999923706</c:v>
                </c:pt>
                <c:pt idx="8017">
                  <c:v>15.579999923706</c:v>
                </c:pt>
                <c:pt idx="8018">
                  <c:v>15.579999923706</c:v>
                </c:pt>
                <c:pt idx="8019">
                  <c:v>15.579999923706</c:v>
                </c:pt>
                <c:pt idx="8020">
                  <c:v>15.6800003051757</c:v>
                </c:pt>
                <c:pt idx="8021">
                  <c:v>15.6800003051757</c:v>
                </c:pt>
                <c:pt idx="8022">
                  <c:v>15.6800003051757</c:v>
                </c:pt>
                <c:pt idx="8023">
                  <c:v>15.6800003051757</c:v>
                </c:pt>
                <c:pt idx="8024">
                  <c:v>15.6800003051757</c:v>
                </c:pt>
                <c:pt idx="8025">
                  <c:v>15.6800003051757</c:v>
                </c:pt>
                <c:pt idx="8026">
                  <c:v>15.6800003051757</c:v>
                </c:pt>
                <c:pt idx="8027">
                  <c:v>15.6800003051757</c:v>
                </c:pt>
                <c:pt idx="8028">
                  <c:v>15.6800003051757</c:v>
                </c:pt>
                <c:pt idx="8029">
                  <c:v>15.6800003051757</c:v>
                </c:pt>
                <c:pt idx="8030">
                  <c:v>15.6800003051757</c:v>
                </c:pt>
                <c:pt idx="8031">
                  <c:v>15.6800003051757</c:v>
                </c:pt>
                <c:pt idx="8032">
                  <c:v>15.6800003051757</c:v>
                </c:pt>
                <c:pt idx="8033">
                  <c:v>15.6800003051757</c:v>
                </c:pt>
                <c:pt idx="8034">
                  <c:v>15.6800003051757</c:v>
                </c:pt>
                <c:pt idx="8035">
                  <c:v>15.6800003051757</c:v>
                </c:pt>
                <c:pt idx="8036">
                  <c:v>15.6800003051757</c:v>
                </c:pt>
                <c:pt idx="8037">
                  <c:v>15.6800003051757</c:v>
                </c:pt>
                <c:pt idx="8038">
                  <c:v>15.6800003051757</c:v>
                </c:pt>
                <c:pt idx="8039">
                  <c:v>15.6800003051757</c:v>
                </c:pt>
                <c:pt idx="8040">
                  <c:v>15.6800003051757</c:v>
                </c:pt>
                <c:pt idx="8041">
                  <c:v>15.6800003051757</c:v>
                </c:pt>
                <c:pt idx="8042">
                  <c:v>15.6800003051757</c:v>
                </c:pt>
                <c:pt idx="8043">
                  <c:v>15.6800003051757</c:v>
                </c:pt>
                <c:pt idx="8044">
                  <c:v>15.6800003051757</c:v>
                </c:pt>
                <c:pt idx="8045">
                  <c:v>15.6800003051757</c:v>
                </c:pt>
                <c:pt idx="8046">
                  <c:v>15.6800003051757</c:v>
                </c:pt>
                <c:pt idx="8047">
                  <c:v>15.6800003051757</c:v>
                </c:pt>
                <c:pt idx="8048">
                  <c:v>15.6800003051757</c:v>
                </c:pt>
                <c:pt idx="8049">
                  <c:v>15.6800003051757</c:v>
                </c:pt>
                <c:pt idx="8050">
                  <c:v>15.6800003051757</c:v>
                </c:pt>
                <c:pt idx="8051">
                  <c:v>15.6800003051757</c:v>
                </c:pt>
                <c:pt idx="8052">
                  <c:v>15.6800003051757</c:v>
                </c:pt>
                <c:pt idx="8053">
                  <c:v>15.6800003051757</c:v>
                </c:pt>
                <c:pt idx="8054">
                  <c:v>15.6800003051757</c:v>
                </c:pt>
                <c:pt idx="8055">
                  <c:v>15.6800003051757</c:v>
                </c:pt>
                <c:pt idx="8056">
                  <c:v>15.6800003051757</c:v>
                </c:pt>
                <c:pt idx="8057">
                  <c:v>15.6800003051757</c:v>
                </c:pt>
                <c:pt idx="8058">
                  <c:v>15.6800003051757</c:v>
                </c:pt>
                <c:pt idx="8059">
                  <c:v>15.7600002288818</c:v>
                </c:pt>
                <c:pt idx="8060">
                  <c:v>15.7600002288818</c:v>
                </c:pt>
                <c:pt idx="8061">
                  <c:v>15.7600002288818</c:v>
                </c:pt>
                <c:pt idx="8062">
                  <c:v>15.7600002288818</c:v>
                </c:pt>
                <c:pt idx="8063">
                  <c:v>15.7600002288818</c:v>
                </c:pt>
                <c:pt idx="8064">
                  <c:v>15.7600002288818</c:v>
                </c:pt>
                <c:pt idx="8065">
                  <c:v>15.7600002288818</c:v>
                </c:pt>
                <c:pt idx="8066">
                  <c:v>15.7600002288818</c:v>
                </c:pt>
                <c:pt idx="8067">
                  <c:v>15.7600002288818</c:v>
                </c:pt>
                <c:pt idx="8068">
                  <c:v>15.7600002288818</c:v>
                </c:pt>
                <c:pt idx="8069">
                  <c:v>15.7600002288818</c:v>
                </c:pt>
                <c:pt idx="8070">
                  <c:v>15.7600002288818</c:v>
                </c:pt>
                <c:pt idx="8071">
                  <c:v>15.7600002288818</c:v>
                </c:pt>
                <c:pt idx="8072">
                  <c:v>15.7600002288818</c:v>
                </c:pt>
                <c:pt idx="8073">
                  <c:v>15.7600002288818</c:v>
                </c:pt>
                <c:pt idx="8074">
                  <c:v>15.7600002288818</c:v>
                </c:pt>
                <c:pt idx="8075">
                  <c:v>15.7600002288818</c:v>
                </c:pt>
                <c:pt idx="8076">
                  <c:v>15.7600002288818</c:v>
                </c:pt>
                <c:pt idx="8077">
                  <c:v>15.7600002288818</c:v>
                </c:pt>
                <c:pt idx="8078">
                  <c:v>15.7600002288818</c:v>
                </c:pt>
                <c:pt idx="8079">
                  <c:v>15.7600002288818</c:v>
                </c:pt>
                <c:pt idx="8080">
                  <c:v>15.7600002288818</c:v>
                </c:pt>
                <c:pt idx="8081">
                  <c:v>15.7600002288818</c:v>
                </c:pt>
                <c:pt idx="8082">
                  <c:v>15.7600002288818</c:v>
                </c:pt>
                <c:pt idx="8083">
                  <c:v>15.7600002288818</c:v>
                </c:pt>
                <c:pt idx="8084">
                  <c:v>15.7600002288818</c:v>
                </c:pt>
                <c:pt idx="8085">
                  <c:v>15.7600002288818</c:v>
                </c:pt>
                <c:pt idx="8086">
                  <c:v>15.7600002288818</c:v>
                </c:pt>
                <c:pt idx="8087">
                  <c:v>15.7600002288818</c:v>
                </c:pt>
                <c:pt idx="8088">
                  <c:v>15.7600002288818</c:v>
                </c:pt>
                <c:pt idx="8089">
                  <c:v>15.7600002288818</c:v>
                </c:pt>
                <c:pt idx="8090">
                  <c:v>15.7600002288818</c:v>
                </c:pt>
                <c:pt idx="8091">
                  <c:v>15.7600002288818</c:v>
                </c:pt>
                <c:pt idx="8092">
                  <c:v>15.7600002288818</c:v>
                </c:pt>
                <c:pt idx="8093">
                  <c:v>15.7600002288818</c:v>
                </c:pt>
                <c:pt idx="8094">
                  <c:v>15.7600002288818</c:v>
                </c:pt>
                <c:pt idx="8095">
                  <c:v>15.7600002288818</c:v>
                </c:pt>
                <c:pt idx="8096">
                  <c:v>15.7600002288818</c:v>
                </c:pt>
                <c:pt idx="8097">
                  <c:v>15.8500003814697</c:v>
                </c:pt>
                <c:pt idx="8098">
                  <c:v>15.8500003814697</c:v>
                </c:pt>
                <c:pt idx="8099">
                  <c:v>15.8500003814697</c:v>
                </c:pt>
                <c:pt idx="8100">
                  <c:v>15.7600002288818</c:v>
                </c:pt>
                <c:pt idx="8101">
                  <c:v>15.7600002288818</c:v>
                </c:pt>
                <c:pt idx="8102">
                  <c:v>15.7600002288818</c:v>
                </c:pt>
                <c:pt idx="8103">
                  <c:v>15.7600002288818</c:v>
                </c:pt>
                <c:pt idx="8104">
                  <c:v>15.7600002288818</c:v>
                </c:pt>
                <c:pt idx="8105">
                  <c:v>15.7600002288818</c:v>
                </c:pt>
                <c:pt idx="8106">
                  <c:v>15.8500003814697</c:v>
                </c:pt>
                <c:pt idx="8107">
                  <c:v>15.8500003814697</c:v>
                </c:pt>
                <c:pt idx="8108">
                  <c:v>15.8500003814697</c:v>
                </c:pt>
                <c:pt idx="8109">
                  <c:v>15.7600002288818</c:v>
                </c:pt>
                <c:pt idx="8110">
                  <c:v>15.7600002288818</c:v>
                </c:pt>
                <c:pt idx="8111">
                  <c:v>15.7600002288818</c:v>
                </c:pt>
                <c:pt idx="8112">
                  <c:v>15.7600002288818</c:v>
                </c:pt>
                <c:pt idx="8113">
                  <c:v>15.7600002288818</c:v>
                </c:pt>
                <c:pt idx="8114">
                  <c:v>15.7600002288818</c:v>
                </c:pt>
                <c:pt idx="8115">
                  <c:v>15.8500003814697</c:v>
                </c:pt>
                <c:pt idx="8116">
                  <c:v>15.8500003814697</c:v>
                </c:pt>
                <c:pt idx="8117">
                  <c:v>15.8500003814697</c:v>
                </c:pt>
                <c:pt idx="8118">
                  <c:v>15.8500003814697</c:v>
                </c:pt>
                <c:pt idx="8119">
                  <c:v>15.8500003814697</c:v>
                </c:pt>
                <c:pt idx="8120">
                  <c:v>15.8500003814697</c:v>
                </c:pt>
                <c:pt idx="8121">
                  <c:v>15.8500003814697</c:v>
                </c:pt>
                <c:pt idx="8122">
                  <c:v>15.8500003814697</c:v>
                </c:pt>
                <c:pt idx="8123">
                  <c:v>15.8500003814697</c:v>
                </c:pt>
                <c:pt idx="8124">
                  <c:v>15.8500003814697</c:v>
                </c:pt>
                <c:pt idx="8125">
                  <c:v>15.8500003814697</c:v>
                </c:pt>
                <c:pt idx="8126">
                  <c:v>15.8500003814697</c:v>
                </c:pt>
                <c:pt idx="8127">
                  <c:v>15.8500003814697</c:v>
                </c:pt>
                <c:pt idx="8128">
                  <c:v>15.8500003814697</c:v>
                </c:pt>
                <c:pt idx="8129">
                  <c:v>15.8500003814697</c:v>
                </c:pt>
                <c:pt idx="8130">
                  <c:v>15.8500003814697</c:v>
                </c:pt>
                <c:pt idx="8131">
                  <c:v>15.8500003814697</c:v>
                </c:pt>
                <c:pt idx="8132">
                  <c:v>15.8500003814697</c:v>
                </c:pt>
                <c:pt idx="8133">
                  <c:v>15.8500003814697</c:v>
                </c:pt>
                <c:pt idx="8134">
                  <c:v>15.8500003814697</c:v>
                </c:pt>
                <c:pt idx="8135">
                  <c:v>15.8500003814697</c:v>
                </c:pt>
                <c:pt idx="8136">
                  <c:v>15.8500003814697</c:v>
                </c:pt>
                <c:pt idx="8137">
                  <c:v>15.8500003814697</c:v>
                </c:pt>
                <c:pt idx="8138">
                  <c:v>15.8500003814697</c:v>
                </c:pt>
                <c:pt idx="8139">
                  <c:v>15.8500003814697</c:v>
                </c:pt>
                <c:pt idx="8140">
                  <c:v>15.8500003814697</c:v>
                </c:pt>
                <c:pt idx="8141">
                  <c:v>15.8500003814697</c:v>
                </c:pt>
                <c:pt idx="8142">
                  <c:v>15.8500003814697</c:v>
                </c:pt>
                <c:pt idx="8143">
                  <c:v>15.8500003814697</c:v>
                </c:pt>
                <c:pt idx="8144">
                  <c:v>15.8500003814697</c:v>
                </c:pt>
                <c:pt idx="8145">
                  <c:v>15.8500003814697</c:v>
                </c:pt>
                <c:pt idx="8146">
                  <c:v>15.8500003814697</c:v>
                </c:pt>
                <c:pt idx="8147">
                  <c:v>15.8500003814697</c:v>
                </c:pt>
                <c:pt idx="8148">
                  <c:v>15.8500003814697</c:v>
                </c:pt>
                <c:pt idx="8149">
                  <c:v>15.8500003814697</c:v>
                </c:pt>
                <c:pt idx="8150">
                  <c:v>15.8500003814697</c:v>
                </c:pt>
                <c:pt idx="8151">
                  <c:v>15.8500003814697</c:v>
                </c:pt>
                <c:pt idx="8152">
                  <c:v>15.8500003814697</c:v>
                </c:pt>
                <c:pt idx="8153">
                  <c:v>15.8500003814697</c:v>
                </c:pt>
                <c:pt idx="8154">
                  <c:v>15.8500003814697</c:v>
                </c:pt>
                <c:pt idx="8155">
                  <c:v>15.8500003814697</c:v>
                </c:pt>
                <c:pt idx="8156">
                  <c:v>15.8500003814697</c:v>
                </c:pt>
                <c:pt idx="8157">
                  <c:v>15.8500003814697</c:v>
                </c:pt>
                <c:pt idx="8158">
                  <c:v>15.8500003814697</c:v>
                </c:pt>
                <c:pt idx="8159">
                  <c:v>15.939999580383301</c:v>
                </c:pt>
                <c:pt idx="8160">
                  <c:v>15.939999580383301</c:v>
                </c:pt>
                <c:pt idx="8161">
                  <c:v>15.939999580383301</c:v>
                </c:pt>
                <c:pt idx="8162">
                  <c:v>15.939999580383301</c:v>
                </c:pt>
                <c:pt idx="8163">
                  <c:v>15.939999580383301</c:v>
                </c:pt>
                <c:pt idx="8164">
                  <c:v>15.939999580383301</c:v>
                </c:pt>
                <c:pt idx="8165">
                  <c:v>15.939999580383301</c:v>
                </c:pt>
                <c:pt idx="8166">
                  <c:v>15.939999580383301</c:v>
                </c:pt>
                <c:pt idx="8167">
                  <c:v>15.939999580383301</c:v>
                </c:pt>
                <c:pt idx="8168">
                  <c:v>15.939999580383301</c:v>
                </c:pt>
                <c:pt idx="8169">
                  <c:v>15.939999580383301</c:v>
                </c:pt>
                <c:pt idx="8170">
                  <c:v>15.939999580383301</c:v>
                </c:pt>
                <c:pt idx="8171">
                  <c:v>15.939999580383301</c:v>
                </c:pt>
                <c:pt idx="8172">
                  <c:v>15.939999580383301</c:v>
                </c:pt>
                <c:pt idx="8173">
                  <c:v>15.939999580383301</c:v>
                </c:pt>
                <c:pt idx="8174">
                  <c:v>15.939999580383301</c:v>
                </c:pt>
                <c:pt idx="8175">
                  <c:v>15.939999580383301</c:v>
                </c:pt>
                <c:pt idx="8176">
                  <c:v>15.939999580383301</c:v>
                </c:pt>
                <c:pt idx="8177">
                  <c:v>15.939999580383301</c:v>
                </c:pt>
                <c:pt idx="8178">
                  <c:v>15.939999580383301</c:v>
                </c:pt>
                <c:pt idx="8179">
                  <c:v>15.939999580383301</c:v>
                </c:pt>
                <c:pt idx="8180">
                  <c:v>15.939999580383301</c:v>
                </c:pt>
                <c:pt idx="8181">
                  <c:v>15.939999580383301</c:v>
                </c:pt>
                <c:pt idx="8182">
                  <c:v>15.939999580383301</c:v>
                </c:pt>
                <c:pt idx="8183">
                  <c:v>15.939999580383301</c:v>
                </c:pt>
                <c:pt idx="8184">
                  <c:v>15.939999580383301</c:v>
                </c:pt>
                <c:pt idx="8185">
                  <c:v>15.939999580383301</c:v>
                </c:pt>
                <c:pt idx="8186">
                  <c:v>15.939999580383301</c:v>
                </c:pt>
                <c:pt idx="8187">
                  <c:v>15.939999580383301</c:v>
                </c:pt>
                <c:pt idx="8188">
                  <c:v>15.939999580383301</c:v>
                </c:pt>
                <c:pt idx="8189">
                  <c:v>15.939999580383301</c:v>
                </c:pt>
                <c:pt idx="8190">
                  <c:v>15.939999580383301</c:v>
                </c:pt>
                <c:pt idx="8191">
                  <c:v>15.939999580383301</c:v>
                </c:pt>
                <c:pt idx="8192">
                  <c:v>15.939999580383301</c:v>
                </c:pt>
                <c:pt idx="8193">
                  <c:v>15.939999580383301</c:v>
                </c:pt>
                <c:pt idx="8194">
                  <c:v>15.939999580383301</c:v>
                </c:pt>
                <c:pt idx="8195">
                  <c:v>15.939999580383301</c:v>
                </c:pt>
                <c:pt idx="8196">
                  <c:v>15.939999580383301</c:v>
                </c:pt>
                <c:pt idx="8197">
                  <c:v>15.939999580383301</c:v>
                </c:pt>
                <c:pt idx="8198">
                  <c:v>15.939999580383301</c:v>
                </c:pt>
                <c:pt idx="8199">
                  <c:v>15.939999580383301</c:v>
                </c:pt>
                <c:pt idx="8200">
                  <c:v>15.939999580383301</c:v>
                </c:pt>
                <c:pt idx="8201">
                  <c:v>15.939999580383301</c:v>
                </c:pt>
                <c:pt idx="8202">
                  <c:v>15.939999580383301</c:v>
                </c:pt>
                <c:pt idx="8203">
                  <c:v>15.939999580383301</c:v>
                </c:pt>
                <c:pt idx="8204">
                  <c:v>15.939999580383301</c:v>
                </c:pt>
                <c:pt idx="8205">
                  <c:v>15.939999580383301</c:v>
                </c:pt>
                <c:pt idx="8206">
                  <c:v>15.939999580383301</c:v>
                </c:pt>
                <c:pt idx="8207">
                  <c:v>15.939999580383301</c:v>
                </c:pt>
                <c:pt idx="8208">
                  <c:v>15.939999580383301</c:v>
                </c:pt>
                <c:pt idx="8209">
                  <c:v>15.939999580383301</c:v>
                </c:pt>
                <c:pt idx="8210">
                  <c:v>15.939999580383301</c:v>
                </c:pt>
                <c:pt idx="8211">
                  <c:v>15.939999580383301</c:v>
                </c:pt>
                <c:pt idx="8212">
                  <c:v>15.939999580383301</c:v>
                </c:pt>
                <c:pt idx="8213">
                  <c:v>15.939999580383301</c:v>
                </c:pt>
                <c:pt idx="8214">
                  <c:v>15.939999580383301</c:v>
                </c:pt>
                <c:pt idx="8215">
                  <c:v>15.939999580383301</c:v>
                </c:pt>
                <c:pt idx="8216">
                  <c:v>15.939999580383301</c:v>
                </c:pt>
                <c:pt idx="8217">
                  <c:v>15.939999580383301</c:v>
                </c:pt>
                <c:pt idx="8218">
                  <c:v>16.030000686645501</c:v>
                </c:pt>
                <c:pt idx="8219">
                  <c:v>16.030000686645501</c:v>
                </c:pt>
                <c:pt idx="8220">
                  <c:v>16.030000686645501</c:v>
                </c:pt>
                <c:pt idx="8221">
                  <c:v>15.939999580383301</c:v>
                </c:pt>
                <c:pt idx="8222">
                  <c:v>15.939999580383301</c:v>
                </c:pt>
                <c:pt idx="8223">
                  <c:v>15.939999580383301</c:v>
                </c:pt>
                <c:pt idx="8224">
                  <c:v>16.030000686645501</c:v>
                </c:pt>
                <c:pt idx="8225">
                  <c:v>16.030000686645501</c:v>
                </c:pt>
                <c:pt idx="8226">
                  <c:v>16.030000686645501</c:v>
                </c:pt>
                <c:pt idx="8227">
                  <c:v>16.030000686645501</c:v>
                </c:pt>
                <c:pt idx="8228">
                  <c:v>16.030000686645501</c:v>
                </c:pt>
                <c:pt idx="8229">
                  <c:v>16.030000686645501</c:v>
                </c:pt>
                <c:pt idx="8230">
                  <c:v>16.030000686645501</c:v>
                </c:pt>
                <c:pt idx="8231">
                  <c:v>16.030000686645501</c:v>
                </c:pt>
                <c:pt idx="8232">
                  <c:v>16.030000686645501</c:v>
                </c:pt>
                <c:pt idx="8233">
                  <c:v>16.030000686645501</c:v>
                </c:pt>
                <c:pt idx="8234">
                  <c:v>16.030000686645501</c:v>
                </c:pt>
                <c:pt idx="8235">
                  <c:v>16.030000686645501</c:v>
                </c:pt>
                <c:pt idx="8236">
                  <c:v>16.030000686645501</c:v>
                </c:pt>
                <c:pt idx="8237">
                  <c:v>16.030000686645501</c:v>
                </c:pt>
                <c:pt idx="8238">
                  <c:v>16.030000686645501</c:v>
                </c:pt>
                <c:pt idx="8239">
                  <c:v>16.030000686645501</c:v>
                </c:pt>
                <c:pt idx="8240">
                  <c:v>16.030000686645501</c:v>
                </c:pt>
                <c:pt idx="8241">
                  <c:v>16.030000686645501</c:v>
                </c:pt>
                <c:pt idx="8242">
                  <c:v>16.030000686645501</c:v>
                </c:pt>
                <c:pt idx="8243">
                  <c:v>16.030000686645501</c:v>
                </c:pt>
                <c:pt idx="8244">
                  <c:v>16.030000686645501</c:v>
                </c:pt>
                <c:pt idx="8245">
                  <c:v>16.030000686645501</c:v>
                </c:pt>
                <c:pt idx="8246">
                  <c:v>16.030000686645501</c:v>
                </c:pt>
                <c:pt idx="8247">
                  <c:v>16.030000686645501</c:v>
                </c:pt>
                <c:pt idx="8248">
                  <c:v>16.030000686645501</c:v>
                </c:pt>
                <c:pt idx="8249">
                  <c:v>16.030000686645501</c:v>
                </c:pt>
                <c:pt idx="8250">
                  <c:v>16.030000686645501</c:v>
                </c:pt>
                <c:pt idx="8251">
                  <c:v>16.030000686645501</c:v>
                </c:pt>
                <c:pt idx="8252">
                  <c:v>16.030000686645501</c:v>
                </c:pt>
                <c:pt idx="8253">
                  <c:v>16.030000686645501</c:v>
                </c:pt>
                <c:pt idx="8254">
                  <c:v>16.030000686645501</c:v>
                </c:pt>
                <c:pt idx="8255">
                  <c:v>16.030000686645501</c:v>
                </c:pt>
                <c:pt idx="8256">
                  <c:v>16.030000686645501</c:v>
                </c:pt>
                <c:pt idx="8257">
                  <c:v>16.030000686645501</c:v>
                </c:pt>
                <c:pt idx="8258">
                  <c:v>16.030000686645501</c:v>
                </c:pt>
                <c:pt idx="8259">
                  <c:v>16.030000686645501</c:v>
                </c:pt>
                <c:pt idx="8260">
                  <c:v>16.030000686645501</c:v>
                </c:pt>
                <c:pt idx="8261">
                  <c:v>16.030000686645501</c:v>
                </c:pt>
                <c:pt idx="8262">
                  <c:v>16.030000686645501</c:v>
                </c:pt>
                <c:pt idx="8263">
                  <c:v>16.030000686645501</c:v>
                </c:pt>
                <c:pt idx="8264">
                  <c:v>16.030000686645501</c:v>
                </c:pt>
                <c:pt idx="8265">
                  <c:v>16.030000686645501</c:v>
                </c:pt>
                <c:pt idx="8266">
                  <c:v>16.030000686645501</c:v>
                </c:pt>
                <c:pt idx="8267">
                  <c:v>16.030000686645501</c:v>
                </c:pt>
                <c:pt idx="8268">
                  <c:v>16.030000686645501</c:v>
                </c:pt>
                <c:pt idx="8269">
                  <c:v>16.030000686645501</c:v>
                </c:pt>
                <c:pt idx="8270">
                  <c:v>16.030000686645501</c:v>
                </c:pt>
                <c:pt idx="8271">
                  <c:v>16.030000686645501</c:v>
                </c:pt>
                <c:pt idx="8272">
                  <c:v>16.030000686645501</c:v>
                </c:pt>
                <c:pt idx="8273">
                  <c:v>16.030000686645501</c:v>
                </c:pt>
                <c:pt idx="8274">
                  <c:v>16.030000686645501</c:v>
                </c:pt>
                <c:pt idx="8275">
                  <c:v>16.030000686645501</c:v>
                </c:pt>
                <c:pt idx="8276">
                  <c:v>16.030000686645501</c:v>
                </c:pt>
                <c:pt idx="8277">
                  <c:v>16.030000686645501</c:v>
                </c:pt>
                <c:pt idx="8278">
                  <c:v>16.030000686645501</c:v>
                </c:pt>
                <c:pt idx="8279">
                  <c:v>16.030000686645501</c:v>
                </c:pt>
                <c:pt idx="8280">
                  <c:v>16.030000686645501</c:v>
                </c:pt>
                <c:pt idx="8281">
                  <c:v>16.030000686645501</c:v>
                </c:pt>
                <c:pt idx="8282">
                  <c:v>16.030000686645501</c:v>
                </c:pt>
                <c:pt idx="8283">
                  <c:v>16.030000686645501</c:v>
                </c:pt>
                <c:pt idx="8284">
                  <c:v>16.030000686645501</c:v>
                </c:pt>
                <c:pt idx="8285">
                  <c:v>16.030000686645501</c:v>
                </c:pt>
                <c:pt idx="8286">
                  <c:v>16.030000686645501</c:v>
                </c:pt>
                <c:pt idx="8287">
                  <c:v>16.030000686645501</c:v>
                </c:pt>
                <c:pt idx="8288">
                  <c:v>16.120000839233398</c:v>
                </c:pt>
                <c:pt idx="8289">
                  <c:v>16.120000839233398</c:v>
                </c:pt>
                <c:pt idx="8290">
                  <c:v>16.120000839233398</c:v>
                </c:pt>
                <c:pt idx="8291">
                  <c:v>16.120000839233398</c:v>
                </c:pt>
                <c:pt idx="8292">
                  <c:v>16.120000839233398</c:v>
                </c:pt>
                <c:pt idx="8293">
                  <c:v>16.120000839233398</c:v>
                </c:pt>
                <c:pt idx="8294">
                  <c:v>16.120000839233398</c:v>
                </c:pt>
                <c:pt idx="8295">
                  <c:v>16.120000839233398</c:v>
                </c:pt>
                <c:pt idx="8296">
                  <c:v>16.120000839233398</c:v>
                </c:pt>
                <c:pt idx="8297">
                  <c:v>16.120000839233398</c:v>
                </c:pt>
                <c:pt idx="8298">
                  <c:v>16.120000839233398</c:v>
                </c:pt>
                <c:pt idx="8299">
                  <c:v>16.120000839233398</c:v>
                </c:pt>
                <c:pt idx="8300">
                  <c:v>16.120000839233398</c:v>
                </c:pt>
                <c:pt idx="8301">
                  <c:v>16.120000839233398</c:v>
                </c:pt>
                <c:pt idx="8302">
                  <c:v>16.120000839233398</c:v>
                </c:pt>
                <c:pt idx="8303">
                  <c:v>16.120000839233398</c:v>
                </c:pt>
                <c:pt idx="8304">
                  <c:v>16.120000839233398</c:v>
                </c:pt>
                <c:pt idx="8305">
                  <c:v>16.120000839233398</c:v>
                </c:pt>
                <c:pt idx="8306">
                  <c:v>16.120000839233398</c:v>
                </c:pt>
                <c:pt idx="8307">
                  <c:v>16.120000839233398</c:v>
                </c:pt>
                <c:pt idx="8308">
                  <c:v>16.120000839233398</c:v>
                </c:pt>
                <c:pt idx="8309">
                  <c:v>16.120000839233398</c:v>
                </c:pt>
                <c:pt idx="8310">
                  <c:v>16.120000839233398</c:v>
                </c:pt>
                <c:pt idx="8311">
                  <c:v>16.120000839233398</c:v>
                </c:pt>
                <c:pt idx="8312">
                  <c:v>16.120000839233398</c:v>
                </c:pt>
                <c:pt idx="8313">
                  <c:v>16.120000839233398</c:v>
                </c:pt>
                <c:pt idx="8314">
                  <c:v>16.120000839233398</c:v>
                </c:pt>
                <c:pt idx="8315">
                  <c:v>16.120000839233398</c:v>
                </c:pt>
                <c:pt idx="8316">
                  <c:v>16.120000839233398</c:v>
                </c:pt>
                <c:pt idx="8317">
                  <c:v>16.120000839233398</c:v>
                </c:pt>
                <c:pt idx="8318">
                  <c:v>16.120000839233398</c:v>
                </c:pt>
                <c:pt idx="8319">
                  <c:v>16.120000839233398</c:v>
                </c:pt>
                <c:pt idx="8320">
                  <c:v>16.120000839233398</c:v>
                </c:pt>
                <c:pt idx="8321">
                  <c:v>16.120000839233398</c:v>
                </c:pt>
                <c:pt idx="8322">
                  <c:v>16.120000839233398</c:v>
                </c:pt>
                <c:pt idx="8323">
                  <c:v>16.120000839233398</c:v>
                </c:pt>
                <c:pt idx="8324">
                  <c:v>16.120000839233398</c:v>
                </c:pt>
                <c:pt idx="8325">
                  <c:v>16.120000839233398</c:v>
                </c:pt>
                <c:pt idx="8326">
                  <c:v>16.120000839233398</c:v>
                </c:pt>
                <c:pt idx="8327">
                  <c:v>16.120000839233398</c:v>
                </c:pt>
                <c:pt idx="8328">
                  <c:v>16.120000839233398</c:v>
                </c:pt>
                <c:pt idx="8329">
                  <c:v>16.120000839233398</c:v>
                </c:pt>
                <c:pt idx="8330">
                  <c:v>16.120000839233398</c:v>
                </c:pt>
                <c:pt idx="8331">
                  <c:v>16.120000839233398</c:v>
                </c:pt>
                <c:pt idx="8332">
                  <c:v>16.120000839233398</c:v>
                </c:pt>
                <c:pt idx="8333">
                  <c:v>16.120000839233398</c:v>
                </c:pt>
                <c:pt idx="8334">
                  <c:v>16.120000839233398</c:v>
                </c:pt>
                <c:pt idx="8335">
                  <c:v>16.120000839233398</c:v>
                </c:pt>
                <c:pt idx="8336">
                  <c:v>16.120000839233398</c:v>
                </c:pt>
                <c:pt idx="8337">
                  <c:v>16.120000839233398</c:v>
                </c:pt>
                <c:pt idx="8338">
                  <c:v>16.120000839233398</c:v>
                </c:pt>
                <c:pt idx="8339">
                  <c:v>16.120000839233398</c:v>
                </c:pt>
                <c:pt idx="8340">
                  <c:v>16.120000839233398</c:v>
                </c:pt>
                <c:pt idx="8341">
                  <c:v>16.120000839233398</c:v>
                </c:pt>
                <c:pt idx="8342">
                  <c:v>16.120000839233398</c:v>
                </c:pt>
                <c:pt idx="8343">
                  <c:v>16.120000839233398</c:v>
                </c:pt>
                <c:pt idx="8344">
                  <c:v>16.120000839233398</c:v>
                </c:pt>
                <c:pt idx="8345">
                  <c:v>16.120000839233398</c:v>
                </c:pt>
                <c:pt idx="8346">
                  <c:v>16.120000839233398</c:v>
                </c:pt>
                <c:pt idx="8347">
                  <c:v>16.120000839233398</c:v>
                </c:pt>
                <c:pt idx="8348">
                  <c:v>16.120000839233398</c:v>
                </c:pt>
                <c:pt idx="8349">
                  <c:v>16.120000839233398</c:v>
                </c:pt>
                <c:pt idx="8350">
                  <c:v>16.120000839233398</c:v>
                </c:pt>
                <c:pt idx="8351">
                  <c:v>16.120000839233398</c:v>
                </c:pt>
                <c:pt idx="8352">
                  <c:v>16.120000839233398</c:v>
                </c:pt>
                <c:pt idx="8353">
                  <c:v>16.120000839233398</c:v>
                </c:pt>
                <c:pt idx="8354">
                  <c:v>16.120000839233398</c:v>
                </c:pt>
                <c:pt idx="8355">
                  <c:v>16.120000839233398</c:v>
                </c:pt>
                <c:pt idx="8356">
                  <c:v>16.120000839233398</c:v>
                </c:pt>
                <c:pt idx="8357">
                  <c:v>16.120000839233398</c:v>
                </c:pt>
                <c:pt idx="8358">
                  <c:v>16.120000839233398</c:v>
                </c:pt>
                <c:pt idx="8359">
                  <c:v>16.120000839233398</c:v>
                </c:pt>
                <c:pt idx="8360">
                  <c:v>16.120000839233398</c:v>
                </c:pt>
                <c:pt idx="8361">
                  <c:v>16.120000839233398</c:v>
                </c:pt>
                <c:pt idx="8362">
                  <c:v>16.120000839233398</c:v>
                </c:pt>
                <c:pt idx="8363">
                  <c:v>16.120000839233398</c:v>
                </c:pt>
                <c:pt idx="8364">
                  <c:v>16.120000839233398</c:v>
                </c:pt>
                <c:pt idx="8365">
                  <c:v>16.120000839233398</c:v>
                </c:pt>
                <c:pt idx="8366">
                  <c:v>16.120000839233398</c:v>
                </c:pt>
                <c:pt idx="8367">
                  <c:v>16.120000839233398</c:v>
                </c:pt>
                <c:pt idx="8368">
                  <c:v>16.209999084472599</c:v>
                </c:pt>
                <c:pt idx="8369">
                  <c:v>16.209999084472599</c:v>
                </c:pt>
                <c:pt idx="8370">
                  <c:v>16.209999084472599</c:v>
                </c:pt>
                <c:pt idx="8371">
                  <c:v>16.120000839233398</c:v>
                </c:pt>
                <c:pt idx="8372">
                  <c:v>16.120000839233398</c:v>
                </c:pt>
                <c:pt idx="8373">
                  <c:v>16.120000839233398</c:v>
                </c:pt>
                <c:pt idx="8374">
                  <c:v>16.209999084472599</c:v>
                </c:pt>
                <c:pt idx="8375">
                  <c:v>16.209999084472599</c:v>
                </c:pt>
                <c:pt idx="8376">
                  <c:v>16.209999084472599</c:v>
                </c:pt>
                <c:pt idx="8377">
                  <c:v>16.120000839233398</c:v>
                </c:pt>
                <c:pt idx="8378">
                  <c:v>16.120000839233398</c:v>
                </c:pt>
                <c:pt idx="8379">
                  <c:v>16.120000839233398</c:v>
                </c:pt>
                <c:pt idx="8380">
                  <c:v>16.120000839233398</c:v>
                </c:pt>
                <c:pt idx="8381">
                  <c:v>16.120000839233398</c:v>
                </c:pt>
                <c:pt idx="8382">
                  <c:v>16.120000839233398</c:v>
                </c:pt>
                <c:pt idx="8383">
                  <c:v>16.120000839233398</c:v>
                </c:pt>
                <c:pt idx="8384">
                  <c:v>16.120000839233398</c:v>
                </c:pt>
                <c:pt idx="8385">
                  <c:v>16.120000839233398</c:v>
                </c:pt>
                <c:pt idx="8386">
                  <c:v>16.209999084472599</c:v>
                </c:pt>
                <c:pt idx="8387">
                  <c:v>16.209999084472599</c:v>
                </c:pt>
                <c:pt idx="8388">
                  <c:v>16.209999084472599</c:v>
                </c:pt>
                <c:pt idx="8389">
                  <c:v>16.209999084472599</c:v>
                </c:pt>
                <c:pt idx="8390">
                  <c:v>16.209999084472599</c:v>
                </c:pt>
                <c:pt idx="8391">
                  <c:v>16.209999084472599</c:v>
                </c:pt>
                <c:pt idx="8392">
                  <c:v>16.209999084472599</c:v>
                </c:pt>
                <c:pt idx="8393">
                  <c:v>16.209999084472599</c:v>
                </c:pt>
                <c:pt idx="8394">
                  <c:v>16.209999084472599</c:v>
                </c:pt>
                <c:pt idx="8395">
                  <c:v>16.209999084472599</c:v>
                </c:pt>
                <c:pt idx="8396">
                  <c:v>16.209999084472599</c:v>
                </c:pt>
                <c:pt idx="8397">
                  <c:v>16.209999084472599</c:v>
                </c:pt>
                <c:pt idx="8398">
                  <c:v>16.209999084472599</c:v>
                </c:pt>
                <c:pt idx="8399">
                  <c:v>16.209999084472599</c:v>
                </c:pt>
                <c:pt idx="8400">
                  <c:v>16.209999084472599</c:v>
                </c:pt>
                <c:pt idx="8401">
                  <c:v>16.209999084472599</c:v>
                </c:pt>
                <c:pt idx="8402">
                  <c:v>16.209999084472599</c:v>
                </c:pt>
                <c:pt idx="8403">
                  <c:v>16.209999084472599</c:v>
                </c:pt>
                <c:pt idx="8404">
                  <c:v>16.209999084472599</c:v>
                </c:pt>
                <c:pt idx="8405">
                  <c:v>16.209999084472599</c:v>
                </c:pt>
                <c:pt idx="8406">
                  <c:v>16.209999084472599</c:v>
                </c:pt>
                <c:pt idx="8407">
                  <c:v>16.120000839233398</c:v>
                </c:pt>
                <c:pt idx="8408">
                  <c:v>16.120000839233398</c:v>
                </c:pt>
                <c:pt idx="8409">
                  <c:v>16.120000839233398</c:v>
                </c:pt>
                <c:pt idx="8410">
                  <c:v>16.209999084472599</c:v>
                </c:pt>
                <c:pt idx="8411">
                  <c:v>16.209999084472599</c:v>
                </c:pt>
                <c:pt idx="8412">
                  <c:v>16.209999084472599</c:v>
                </c:pt>
                <c:pt idx="8413">
                  <c:v>16.209999084472599</c:v>
                </c:pt>
                <c:pt idx="8414">
                  <c:v>16.209999084472599</c:v>
                </c:pt>
                <c:pt idx="8415">
                  <c:v>16.209999084472599</c:v>
                </c:pt>
                <c:pt idx="8416">
                  <c:v>16.209999084472599</c:v>
                </c:pt>
                <c:pt idx="8417">
                  <c:v>16.209999084472599</c:v>
                </c:pt>
                <c:pt idx="8418">
                  <c:v>16.209999084472599</c:v>
                </c:pt>
                <c:pt idx="8419">
                  <c:v>16.209999084472599</c:v>
                </c:pt>
                <c:pt idx="8420">
                  <c:v>16.209999084472599</c:v>
                </c:pt>
                <c:pt idx="8421">
                  <c:v>16.209999084472599</c:v>
                </c:pt>
                <c:pt idx="8422">
                  <c:v>16.209999084472599</c:v>
                </c:pt>
                <c:pt idx="8423">
                  <c:v>16.209999084472599</c:v>
                </c:pt>
                <c:pt idx="8424">
                  <c:v>16.209999084472599</c:v>
                </c:pt>
                <c:pt idx="8425">
                  <c:v>16.209999084472599</c:v>
                </c:pt>
                <c:pt idx="8426">
                  <c:v>16.209999084472599</c:v>
                </c:pt>
                <c:pt idx="8427">
                  <c:v>16.209999084472599</c:v>
                </c:pt>
                <c:pt idx="8428">
                  <c:v>16.209999084472599</c:v>
                </c:pt>
                <c:pt idx="8429">
                  <c:v>16.209999084472599</c:v>
                </c:pt>
                <c:pt idx="8430">
                  <c:v>16.209999084472599</c:v>
                </c:pt>
                <c:pt idx="8431">
                  <c:v>16.209999084472599</c:v>
                </c:pt>
                <c:pt idx="8432">
                  <c:v>16.209999084472599</c:v>
                </c:pt>
                <c:pt idx="8433">
                  <c:v>16.209999084472599</c:v>
                </c:pt>
                <c:pt idx="8434">
                  <c:v>16.209999084472599</c:v>
                </c:pt>
                <c:pt idx="8435">
                  <c:v>16.209999084472599</c:v>
                </c:pt>
                <c:pt idx="8436">
                  <c:v>16.209999084472599</c:v>
                </c:pt>
                <c:pt idx="8437">
                  <c:v>16.209999084472599</c:v>
                </c:pt>
                <c:pt idx="8438">
                  <c:v>16.209999084472599</c:v>
                </c:pt>
                <c:pt idx="8439">
                  <c:v>16.209999084472599</c:v>
                </c:pt>
                <c:pt idx="8440">
                  <c:v>16.209999084472599</c:v>
                </c:pt>
                <c:pt idx="8441">
                  <c:v>16.209999084472599</c:v>
                </c:pt>
                <c:pt idx="8442">
                  <c:v>16.209999084472599</c:v>
                </c:pt>
                <c:pt idx="8443">
                  <c:v>16.209999084472599</c:v>
                </c:pt>
                <c:pt idx="8444">
                  <c:v>16.209999084472599</c:v>
                </c:pt>
                <c:pt idx="8445">
                  <c:v>16.209999084472599</c:v>
                </c:pt>
                <c:pt idx="8446">
                  <c:v>16.209999084472599</c:v>
                </c:pt>
                <c:pt idx="8447">
                  <c:v>16.209999084472599</c:v>
                </c:pt>
                <c:pt idx="8448">
                  <c:v>16.209999084472599</c:v>
                </c:pt>
                <c:pt idx="8449">
                  <c:v>16.209999084472599</c:v>
                </c:pt>
                <c:pt idx="8450">
                  <c:v>16.209999084472599</c:v>
                </c:pt>
                <c:pt idx="8451">
                  <c:v>16.209999084472599</c:v>
                </c:pt>
                <c:pt idx="8452">
                  <c:v>16.209999084472599</c:v>
                </c:pt>
                <c:pt idx="8453">
                  <c:v>16.209999084472599</c:v>
                </c:pt>
                <c:pt idx="8454">
                  <c:v>16.209999084472599</c:v>
                </c:pt>
                <c:pt idx="8455">
                  <c:v>16.209999084472599</c:v>
                </c:pt>
                <c:pt idx="8456">
                  <c:v>16.209999084472599</c:v>
                </c:pt>
                <c:pt idx="8457">
                  <c:v>16.209999084472599</c:v>
                </c:pt>
                <c:pt idx="8458">
                  <c:v>16.209999084472599</c:v>
                </c:pt>
                <c:pt idx="8459">
                  <c:v>16.209999084472599</c:v>
                </c:pt>
                <c:pt idx="8460">
                  <c:v>16.209999084472599</c:v>
                </c:pt>
                <c:pt idx="8461">
                  <c:v>16.209999084472599</c:v>
                </c:pt>
                <c:pt idx="8462">
                  <c:v>16.209999084472599</c:v>
                </c:pt>
                <c:pt idx="8463">
                  <c:v>16.209999084472599</c:v>
                </c:pt>
                <c:pt idx="8464">
                  <c:v>16.209999084472599</c:v>
                </c:pt>
                <c:pt idx="8465">
                  <c:v>16.209999084472599</c:v>
                </c:pt>
                <c:pt idx="8466">
                  <c:v>16.209999084472599</c:v>
                </c:pt>
                <c:pt idx="8467">
                  <c:v>16.209999084472599</c:v>
                </c:pt>
                <c:pt idx="8468">
                  <c:v>16.209999084472599</c:v>
                </c:pt>
                <c:pt idx="8469">
                  <c:v>16.209999084472599</c:v>
                </c:pt>
                <c:pt idx="8470">
                  <c:v>16.209999084472599</c:v>
                </c:pt>
                <c:pt idx="8471">
                  <c:v>16.209999084472599</c:v>
                </c:pt>
                <c:pt idx="8472">
                  <c:v>16.209999084472599</c:v>
                </c:pt>
                <c:pt idx="8473">
                  <c:v>16.209999084472599</c:v>
                </c:pt>
                <c:pt idx="8474">
                  <c:v>16.209999084472599</c:v>
                </c:pt>
                <c:pt idx="8475">
                  <c:v>16.209999084472599</c:v>
                </c:pt>
                <c:pt idx="8476">
                  <c:v>16.209999084472599</c:v>
                </c:pt>
                <c:pt idx="8477">
                  <c:v>16.209999084472599</c:v>
                </c:pt>
                <c:pt idx="8478">
                  <c:v>16.209999084472599</c:v>
                </c:pt>
                <c:pt idx="8479">
                  <c:v>16.209999084472599</c:v>
                </c:pt>
                <c:pt idx="8480">
                  <c:v>16.209999084472599</c:v>
                </c:pt>
                <c:pt idx="8481">
                  <c:v>16.209999084472599</c:v>
                </c:pt>
                <c:pt idx="8482">
                  <c:v>16.209999084472599</c:v>
                </c:pt>
                <c:pt idx="8483">
                  <c:v>16.209999084472599</c:v>
                </c:pt>
                <c:pt idx="8484">
                  <c:v>16.209999084472599</c:v>
                </c:pt>
                <c:pt idx="8485">
                  <c:v>16.209999084472599</c:v>
                </c:pt>
                <c:pt idx="8486">
                  <c:v>16.209999084472599</c:v>
                </c:pt>
                <c:pt idx="8487">
                  <c:v>16.209999084472599</c:v>
                </c:pt>
                <c:pt idx="8488">
                  <c:v>16.209999084472599</c:v>
                </c:pt>
                <c:pt idx="8489">
                  <c:v>16.209999084472599</c:v>
                </c:pt>
                <c:pt idx="8490">
                  <c:v>16.209999084472599</c:v>
                </c:pt>
                <c:pt idx="8491">
                  <c:v>16.209999084472599</c:v>
                </c:pt>
                <c:pt idx="8492">
                  <c:v>16.209999084472599</c:v>
                </c:pt>
                <c:pt idx="8493">
                  <c:v>16.209999084472599</c:v>
                </c:pt>
                <c:pt idx="8494">
                  <c:v>16.209999084472599</c:v>
                </c:pt>
                <c:pt idx="8495">
                  <c:v>16.209999084472599</c:v>
                </c:pt>
                <c:pt idx="8496">
                  <c:v>16.209999084472599</c:v>
                </c:pt>
                <c:pt idx="8497">
                  <c:v>16.209999084472599</c:v>
                </c:pt>
                <c:pt idx="8498">
                  <c:v>16.209999084472599</c:v>
                </c:pt>
                <c:pt idx="8499">
                  <c:v>16.209999084472599</c:v>
                </c:pt>
                <c:pt idx="8500">
                  <c:v>16.209999084472599</c:v>
                </c:pt>
                <c:pt idx="8501">
                  <c:v>16.209999084472599</c:v>
                </c:pt>
                <c:pt idx="8502">
                  <c:v>16.309999465942301</c:v>
                </c:pt>
                <c:pt idx="8503">
                  <c:v>16.309999465942301</c:v>
                </c:pt>
                <c:pt idx="8504">
                  <c:v>16.309999465942301</c:v>
                </c:pt>
                <c:pt idx="8505">
                  <c:v>16.209999084472599</c:v>
                </c:pt>
                <c:pt idx="8506">
                  <c:v>16.209999084472599</c:v>
                </c:pt>
                <c:pt idx="8507">
                  <c:v>16.209999084472599</c:v>
                </c:pt>
                <c:pt idx="8508">
                  <c:v>16.209999084472599</c:v>
                </c:pt>
                <c:pt idx="8509">
                  <c:v>16.209999084472599</c:v>
                </c:pt>
                <c:pt idx="8510">
                  <c:v>16.209999084472599</c:v>
                </c:pt>
                <c:pt idx="8511">
                  <c:v>16.209999084472599</c:v>
                </c:pt>
                <c:pt idx="8512">
                  <c:v>16.209999084472599</c:v>
                </c:pt>
                <c:pt idx="8513">
                  <c:v>16.209999084472599</c:v>
                </c:pt>
                <c:pt idx="8514">
                  <c:v>16.209999084472599</c:v>
                </c:pt>
                <c:pt idx="8515">
                  <c:v>16.209999084472599</c:v>
                </c:pt>
                <c:pt idx="8516">
                  <c:v>16.209999084472599</c:v>
                </c:pt>
                <c:pt idx="8517">
                  <c:v>16.209999084472599</c:v>
                </c:pt>
                <c:pt idx="8518">
                  <c:v>16.209999084472599</c:v>
                </c:pt>
                <c:pt idx="8519">
                  <c:v>16.209999084472599</c:v>
                </c:pt>
                <c:pt idx="8520">
                  <c:v>16.209999084472599</c:v>
                </c:pt>
                <c:pt idx="8521">
                  <c:v>16.209999084472599</c:v>
                </c:pt>
                <c:pt idx="8522">
                  <c:v>16.209999084472599</c:v>
                </c:pt>
                <c:pt idx="8523">
                  <c:v>16.209999084472599</c:v>
                </c:pt>
                <c:pt idx="8524">
                  <c:v>16.209999084472599</c:v>
                </c:pt>
                <c:pt idx="8525">
                  <c:v>16.209999084472599</c:v>
                </c:pt>
                <c:pt idx="8526">
                  <c:v>16.309999465942301</c:v>
                </c:pt>
                <c:pt idx="8527">
                  <c:v>16.309999465942301</c:v>
                </c:pt>
                <c:pt idx="8528">
                  <c:v>16.309999465942301</c:v>
                </c:pt>
                <c:pt idx="8529">
                  <c:v>16.309999465942301</c:v>
                </c:pt>
                <c:pt idx="8530">
                  <c:v>16.309999465942301</c:v>
                </c:pt>
                <c:pt idx="8531">
                  <c:v>16.309999465942301</c:v>
                </c:pt>
                <c:pt idx="8532">
                  <c:v>16.309999465942301</c:v>
                </c:pt>
                <c:pt idx="8533">
                  <c:v>16.309999465942301</c:v>
                </c:pt>
                <c:pt idx="8534">
                  <c:v>16.309999465942301</c:v>
                </c:pt>
                <c:pt idx="8535">
                  <c:v>16.309999465942301</c:v>
                </c:pt>
                <c:pt idx="8536">
                  <c:v>16.309999465942301</c:v>
                </c:pt>
                <c:pt idx="8537">
                  <c:v>16.309999465942301</c:v>
                </c:pt>
                <c:pt idx="8538">
                  <c:v>16.309999465942301</c:v>
                </c:pt>
                <c:pt idx="8539">
                  <c:v>16.309999465942301</c:v>
                </c:pt>
                <c:pt idx="8540">
                  <c:v>16.309999465942301</c:v>
                </c:pt>
                <c:pt idx="8541">
                  <c:v>16.309999465942301</c:v>
                </c:pt>
                <c:pt idx="8542">
                  <c:v>16.309999465942301</c:v>
                </c:pt>
                <c:pt idx="8543">
                  <c:v>16.309999465942301</c:v>
                </c:pt>
                <c:pt idx="8544">
                  <c:v>16.309999465942301</c:v>
                </c:pt>
                <c:pt idx="8545">
                  <c:v>16.309999465942301</c:v>
                </c:pt>
                <c:pt idx="8546">
                  <c:v>16.309999465942301</c:v>
                </c:pt>
                <c:pt idx="8547">
                  <c:v>16.209999084472599</c:v>
                </c:pt>
                <c:pt idx="8548">
                  <c:v>16.209999084472599</c:v>
                </c:pt>
                <c:pt idx="8549">
                  <c:v>16.209999084472599</c:v>
                </c:pt>
                <c:pt idx="8550">
                  <c:v>16.309999465942301</c:v>
                </c:pt>
                <c:pt idx="8551">
                  <c:v>16.309999465942301</c:v>
                </c:pt>
                <c:pt idx="8552">
                  <c:v>16.309999465942301</c:v>
                </c:pt>
                <c:pt idx="8553">
                  <c:v>16.209999084472599</c:v>
                </c:pt>
                <c:pt idx="8554">
                  <c:v>16.209999084472599</c:v>
                </c:pt>
                <c:pt idx="8555">
                  <c:v>16.209999084472599</c:v>
                </c:pt>
                <c:pt idx="8556">
                  <c:v>16.209999084472599</c:v>
                </c:pt>
                <c:pt idx="8557">
                  <c:v>16.209999084472599</c:v>
                </c:pt>
                <c:pt idx="8558">
                  <c:v>16.209999084472599</c:v>
                </c:pt>
                <c:pt idx="8559">
                  <c:v>16.309999465942301</c:v>
                </c:pt>
                <c:pt idx="8560">
                  <c:v>16.309999465942301</c:v>
                </c:pt>
                <c:pt idx="8561">
                  <c:v>16.309999465942301</c:v>
                </c:pt>
                <c:pt idx="8562">
                  <c:v>16.309999465942301</c:v>
                </c:pt>
                <c:pt idx="8563">
                  <c:v>16.309999465942301</c:v>
                </c:pt>
                <c:pt idx="8564">
                  <c:v>16.309999465942301</c:v>
                </c:pt>
                <c:pt idx="8565">
                  <c:v>16.309999465942301</c:v>
                </c:pt>
                <c:pt idx="8566">
                  <c:v>16.309999465942301</c:v>
                </c:pt>
                <c:pt idx="8567">
                  <c:v>16.309999465942301</c:v>
                </c:pt>
                <c:pt idx="8568">
                  <c:v>16.309999465942301</c:v>
                </c:pt>
                <c:pt idx="8569">
                  <c:v>16.309999465942301</c:v>
                </c:pt>
                <c:pt idx="8570">
                  <c:v>16.309999465942301</c:v>
                </c:pt>
                <c:pt idx="8571">
                  <c:v>16.309999465942301</c:v>
                </c:pt>
                <c:pt idx="8572">
                  <c:v>16.309999465942301</c:v>
                </c:pt>
                <c:pt idx="8573">
                  <c:v>16.309999465942301</c:v>
                </c:pt>
                <c:pt idx="8574">
                  <c:v>16.309999465942301</c:v>
                </c:pt>
                <c:pt idx="8575">
                  <c:v>16.309999465942301</c:v>
                </c:pt>
                <c:pt idx="8576">
                  <c:v>16.309999465942301</c:v>
                </c:pt>
                <c:pt idx="8577">
                  <c:v>16.309999465942301</c:v>
                </c:pt>
                <c:pt idx="8578">
                  <c:v>16.309999465942301</c:v>
                </c:pt>
                <c:pt idx="8579">
                  <c:v>16.309999465942301</c:v>
                </c:pt>
                <c:pt idx="8580">
                  <c:v>16.309999465942301</c:v>
                </c:pt>
                <c:pt idx="8581">
                  <c:v>16.309999465942301</c:v>
                </c:pt>
                <c:pt idx="8582">
                  <c:v>16.309999465942301</c:v>
                </c:pt>
                <c:pt idx="8583">
                  <c:v>16.309999465942301</c:v>
                </c:pt>
                <c:pt idx="8584">
                  <c:v>16.309999465942301</c:v>
                </c:pt>
                <c:pt idx="8585">
                  <c:v>16.309999465942301</c:v>
                </c:pt>
                <c:pt idx="8586">
                  <c:v>16.309999465942301</c:v>
                </c:pt>
                <c:pt idx="8587">
                  <c:v>16.309999465942301</c:v>
                </c:pt>
                <c:pt idx="8588">
                  <c:v>16.309999465942301</c:v>
                </c:pt>
                <c:pt idx="8589">
                  <c:v>16.309999465942301</c:v>
                </c:pt>
                <c:pt idx="8590">
                  <c:v>16.309999465942301</c:v>
                </c:pt>
                <c:pt idx="8591">
                  <c:v>16.309999465942301</c:v>
                </c:pt>
                <c:pt idx="8592">
                  <c:v>16.309999465942301</c:v>
                </c:pt>
                <c:pt idx="8593">
                  <c:v>16.309999465942301</c:v>
                </c:pt>
                <c:pt idx="8594">
                  <c:v>16.309999465942301</c:v>
                </c:pt>
                <c:pt idx="8595">
                  <c:v>16.309999465942301</c:v>
                </c:pt>
                <c:pt idx="8596">
                  <c:v>16.309999465942301</c:v>
                </c:pt>
                <c:pt idx="8597">
                  <c:v>16.309999465942301</c:v>
                </c:pt>
                <c:pt idx="8598">
                  <c:v>16.309999465942301</c:v>
                </c:pt>
                <c:pt idx="8599">
                  <c:v>16.309999465942301</c:v>
                </c:pt>
                <c:pt idx="8600">
                  <c:v>16.309999465942301</c:v>
                </c:pt>
                <c:pt idx="8601">
                  <c:v>16.309999465942301</c:v>
                </c:pt>
                <c:pt idx="8602">
                  <c:v>16.309999465942301</c:v>
                </c:pt>
                <c:pt idx="8603">
                  <c:v>16.309999465942301</c:v>
                </c:pt>
                <c:pt idx="8604">
                  <c:v>16.309999465942301</c:v>
                </c:pt>
                <c:pt idx="8605">
                  <c:v>16.309999465942301</c:v>
                </c:pt>
                <c:pt idx="8606">
                  <c:v>16.309999465942301</c:v>
                </c:pt>
                <c:pt idx="8607">
                  <c:v>16.309999465942301</c:v>
                </c:pt>
                <c:pt idx="8608">
                  <c:v>16.309999465942301</c:v>
                </c:pt>
                <c:pt idx="8609">
                  <c:v>16.309999465942301</c:v>
                </c:pt>
                <c:pt idx="8610">
                  <c:v>16.309999465942301</c:v>
                </c:pt>
                <c:pt idx="8611">
                  <c:v>16.309999465942301</c:v>
                </c:pt>
                <c:pt idx="8612">
                  <c:v>16.309999465942301</c:v>
                </c:pt>
                <c:pt idx="8613">
                  <c:v>16.309999465942301</c:v>
                </c:pt>
                <c:pt idx="8614">
                  <c:v>16.309999465942301</c:v>
                </c:pt>
                <c:pt idx="8615">
                  <c:v>16.309999465942301</c:v>
                </c:pt>
                <c:pt idx="8616">
                  <c:v>16.309999465942301</c:v>
                </c:pt>
                <c:pt idx="8617">
                  <c:v>16.309999465942301</c:v>
                </c:pt>
                <c:pt idx="8618">
                  <c:v>16.309999465942301</c:v>
                </c:pt>
                <c:pt idx="8619">
                  <c:v>16.309999465942301</c:v>
                </c:pt>
                <c:pt idx="8620">
                  <c:v>16.309999465942301</c:v>
                </c:pt>
                <c:pt idx="8621">
                  <c:v>16.309999465942301</c:v>
                </c:pt>
                <c:pt idx="8622">
                  <c:v>16.309999465942301</c:v>
                </c:pt>
                <c:pt idx="8623">
                  <c:v>16.309999465942301</c:v>
                </c:pt>
                <c:pt idx="8624">
                  <c:v>16.309999465942301</c:v>
                </c:pt>
                <c:pt idx="8625">
                  <c:v>16.309999465942301</c:v>
                </c:pt>
                <c:pt idx="8626">
                  <c:v>16.309999465942301</c:v>
                </c:pt>
                <c:pt idx="8627">
                  <c:v>16.309999465942301</c:v>
                </c:pt>
                <c:pt idx="8628">
                  <c:v>16.309999465942301</c:v>
                </c:pt>
                <c:pt idx="8629">
                  <c:v>16.309999465942301</c:v>
                </c:pt>
                <c:pt idx="8630">
                  <c:v>16.309999465942301</c:v>
                </c:pt>
                <c:pt idx="8631">
                  <c:v>16.309999465942301</c:v>
                </c:pt>
                <c:pt idx="8632">
                  <c:v>16.309999465942301</c:v>
                </c:pt>
                <c:pt idx="8633">
                  <c:v>16.309999465942301</c:v>
                </c:pt>
                <c:pt idx="8634">
                  <c:v>16.309999465942301</c:v>
                </c:pt>
                <c:pt idx="8635">
                  <c:v>16.309999465942301</c:v>
                </c:pt>
                <c:pt idx="8636">
                  <c:v>16.309999465942301</c:v>
                </c:pt>
                <c:pt idx="8637">
                  <c:v>16.309999465942301</c:v>
                </c:pt>
                <c:pt idx="8638">
                  <c:v>16.309999465942301</c:v>
                </c:pt>
                <c:pt idx="8639">
                  <c:v>16.309999465942301</c:v>
                </c:pt>
                <c:pt idx="8640">
                  <c:v>16.309999465942301</c:v>
                </c:pt>
                <c:pt idx="8641">
                  <c:v>16.309999465942301</c:v>
                </c:pt>
                <c:pt idx="8642">
                  <c:v>16.309999465942301</c:v>
                </c:pt>
                <c:pt idx="8643">
                  <c:v>16.309999465942301</c:v>
                </c:pt>
                <c:pt idx="8644">
                  <c:v>16.309999465942301</c:v>
                </c:pt>
                <c:pt idx="8645">
                  <c:v>16.309999465942301</c:v>
                </c:pt>
                <c:pt idx="8646">
                  <c:v>16.309999465942301</c:v>
                </c:pt>
                <c:pt idx="8647">
                  <c:v>16.309999465942301</c:v>
                </c:pt>
                <c:pt idx="8648">
                  <c:v>16.309999465942301</c:v>
                </c:pt>
                <c:pt idx="8649">
                  <c:v>16.309999465942301</c:v>
                </c:pt>
                <c:pt idx="8650">
                  <c:v>16.309999465942301</c:v>
                </c:pt>
                <c:pt idx="8651">
                  <c:v>16.309999465942301</c:v>
                </c:pt>
                <c:pt idx="8652">
                  <c:v>16.309999465942301</c:v>
                </c:pt>
                <c:pt idx="8653">
                  <c:v>16.309999465942301</c:v>
                </c:pt>
                <c:pt idx="8654">
                  <c:v>16.309999465942301</c:v>
                </c:pt>
                <c:pt idx="8655">
                  <c:v>16.309999465942301</c:v>
                </c:pt>
                <c:pt idx="8656">
                  <c:v>16.309999465942301</c:v>
                </c:pt>
                <c:pt idx="8657">
                  <c:v>16.309999465942301</c:v>
                </c:pt>
                <c:pt idx="8658">
                  <c:v>16.309999465942301</c:v>
                </c:pt>
                <c:pt idx="8659">
                  <c:v>16.309999465942301</c:v>
                </c:pt>
                <c:pt idx="8660">
                  <c:v>16.309999465942301</c:v>
                </c:pt>
                <c:pt idx="8661">
                  <c:v>16.309999465942301</c:v>
                </c:pt>
                <c:pt idx="8662">
                  <c:v>16.309999465942301</c:v>
                </c:pt>
                <c:pt idx="8663">
                  <c:v>16.309999465942301</c:v>
                </c:pt>
                <c:pt idx="8664">
                  <c:v>16.309999465942301</c:v>
                </c:pt>
                <c:pt idx="8665">
                  <c:v>16.309999465942301</c:v>
                </c:pt>
                <c:pt idx="8666">
                  <c:v>16.309999465942301</c:v>
                </c:pt>
                <c:pt idx="8667">
                  <c:v>16.309999465942301</c:v>
                </c:pt>
                <c:pt idx="8668">
                  <c:v>16.309999465942301</c:v>
                </c:pt>
                <c:pt idx="8669">
                  <c:v>16.309999465942301</c:v>
                </c:pt>
                <c:pt idx="8670">
                  <c:v>16.309999465942301</c:v>
                </c:pt>
                <c:pt idx="8671">
                  <c:v>16.309999465942301</c:v>
                </c:pt>
                <c:pt idx="8672">
                  <c:v>16.309999465942301</c:v>
                </c:pt>
                <c:pt idx="8673">
                  <c:v>16.309999465942301</c:v>
                </c:pt>
                <c:pt idx="8674">
                  <c:v>16.309999465942301</c:v>
                </c:pt>
                <c:pt idx="8675">
                  <c:v>16.309999465942301</c:v>
                </c:pt>
                <c:pt idx="8676">
                  <c:v>16.309999465942301</c:v>
                </c:pt>
                <c:pt idx="8677">
                  <c:v>16.309999465942301</c:v>
                </c:pt>
                <c:pt idx="8678">
                  <c:v>16.309999465942301</c:v>
                </c:pt>
                <c:pt idx="8679">
                  <c:v>16.309999465942301</c:v>
                </c:pt>
                <c:pt idx="8680">
                  <c:v>16.309999465942301</c:v>
                </c:pt>
                <c:pt idx="8681">
                  <c:v>16.309999465942301</c:v>
                </c:pt>
                <c:pt idx="8682">
                  <c:v>16.309999465942301</c:v>
                </c:pt>
                <c:pt idx="8683">
                  <c:v>16.309999465942301</c:v>
                </c:pt>
                <c:pt idx="8684">
                  <c:v>16.309999465942301</c:v>
                </c:pt>
                <c:pt idx="8685">
                  <c:v>16.309999465942301</c:v>
                </c:pt>
                <c:pt idx="8686">
                  <c:v>16.309999465942301</c:v>
                </c:pt>
                <c:pt idx="8687">
                  <c:v>16.309999465942301</c:v>
                </c:pt>
                <c:pt idx="8688">
                  <c:v>16.309999465942301</c:v>
                </c:pt>
                <c:pt idx="8689">
                  <c:v>16.309999465942301</c:v>
                </c:pt>
                <c:pt idx="8690">
                  <c:v>16.399999618530199</c:v>
                </c:pt>
                <c:pt idx="8691">
                  <c:v>16.399999618530199</c:v>
                </c:pt>
                <c:pt idx="8692">
                  <c:v>16.309999465942301</c:v>
                </c:pt>
                <c:pt idx="8693">
                  <c:v>16.309999465942301</c:v>
                </c:pt>
                <c:pt idx="8694">
                  <c:v>16.309999465942301</c:v>
                </c:pt>
                <c:pt idx="8695">
                  <c:v>16.309999465942301</c:v>
                </c:pt>
                <c:pt idx="8696">
                  <c:v>16.309999465942301</c:v>
                </c:pt>
                <c:pt idx="8697">
                  <c:v>16.309999465942301</c:v>
                </c:pt>
                <c:pt idx="8698">
                  <c:v>16.309999465942301</c:v>
                </c:pt>
                <c:pt idx="8699">
                  <c:v>16.309999465942301</c:v>
                </c:pt>
                <c:pt idx="8700">
                  <c:v>16.309999465942301</c:v>
                </c:pt>
                <c:pt idx="8701">
                  <c:v>16.309999465942301</c:v>
                </c:pt>
                <c:pt idx="8702">
                  <c:v>16.309999465942301</c:v>
                </c:pt>
                <c:pt idx="8703">
                  <c:v>16.309999465942301</c:v>
                </c:pt>
                <c:pt idx="8704">
                  <c:v>16.309999465942301</c:v>
                </c:pt>
                <c:pt idx="8705">
                  <c:v>16.309999465942301</c:v>
                </c:pt>
                <c:pt idx="8706">
                  <c:v>16.309999465942301</c:v>
                </c:pt>
                <c:pt idx="8707">
                  <c:v>16.309999465942301</c:v>
                </c:pt>
                <c:pt idx="8708">
                  <c:v>16.309999465942301</c:v>
                </c:pt>
                <c:pt idx="8709">
                  <c:v>16.309999465942301</c:v>
                </c:pt>
                <c:pt idx="8710">
                  <c:v>16.309999465942301</c:v>
                </c:pt>
                <c:pt idx="8711">
                  <c:v>16.309999465942301</c:v>
                </c:pt>
                <c:pt idx="8712">
                  <c:v>16.309999465942301</c:v>
                </c:pt>
                <c:pt idx="8713">
                  <c:v>16.309999465942301</c:v>
                </c:pt>
                <c:pt idx="8714">
                  <c:v>16.309999465942301</c:v>
                </c:pt>
                <c:pt idx="8715">
                  <c:v>16.399999618530199</c:v>
                </c:pt>
                <c:pt idx="8716">
                  <c:v>16.399999618530199</c:v>
                </c:pt>
                <c:pt idx="8717">
                  <c:v>16.399999618530199</c:v>
                </c:pt>
                <c:pt idx="8718">
                  <c:v>16.399999618530199</c:v>
                </c:pt>
                <c:pt idx="8719">
                  <c:v>16.399999618530199</c:v>
                </c:pt>
                <c:pt idx="8720">
                  <c:v>16.399999618530199</c:v>
                </c:pt>
                <c:pt idx="8721">
                  <c:v>16.399999618530199</c:v>
                </c:pt>
                <c:pt idx="8722">
                  <c:v>16.399999618530199</c:v>
                </c:pt>
                <c:pt idx="8723">
                  <c:v>16.399999618530199</c:v>
                </c:pt>
                <c:pt idx="8724">
                  <c:v>16.309999465942301</c:v>
                </c:pt>
                <c:pt idx="8725">
                  <c:v>16.309999465942301</c:v>
                </c:pt>
                <c:pt idx="8726">
                  <c:v>16.309999465942301</c:v>
                </c:pt>
                <c:pt idx="8727">
                  <c:v>16.399999618530199</c:v>
                </c:pt>
                <c:pt idx="8728">
                  <c:v>16.399999618530199</c:v>
                </c:pt>
                <c:pt idx="8729">
                  <c:v>16.399999618530199</c:v>
                </c:pt>
                <c:pt idx="8730">
                  <c:v>16.399999618530199</c:v>
                </c:pt>
                <c:pt idx="8731">
                  <c:v>16.399999618530199</c:v>
                </c:pt>
                <c:pt idx="8732">
                  <c:v>16.399999618530199</c:v>
                </c:pt>
                <c:pt idx="8733">
                  <c:v>16.399999618530199</c:v>
                </c:pt>
                <c:pt idx="8734">
                  <c:v>16.399999618530199</c:v>
                </c:pt>
                <c:pt idx="8735">
                  <c:v>16.399999618530199</c:v>
                </c:pt>
                <c:pt idx="8736">
                  <c:v>16.399999618530199</c:v>
                </c:pt>
                <c:pt idx="8737">
                  <c:v>16.399999618530199</c:v>
                </c:pt>
                <c:pt idx="8738">
                  <c:v>16.399999618530199</c:v>
                </c:pt>
                <c:pt idx="8739">
                  <c:v>16.399999618530199</c:v>
                </c:pt>
                <c:pt idx="8740">
                  <c:v>16.399999618530199</c:v>
                </c:pt>
                <c:pt idx="8741">
                  <c:v>16.399999618530199</c:v>
                </c:pt>
                <c:pt idx="8742">
                  <c:v>16.399999618530199</c:v>
                </c:pt>
                <c:pt idx="8743">
                  <c:v>16.399999618530199</c:v>
                </c:pt>
                <c:pt idx="8744">
                  <c:v>16.399999618530199</c:v>
                </c:pt>
                <c:pt idx="8745">
                  <c:v>16.399999618530199</c:v>
                </c:pt>
                <c:pt idx="8746">
                  <c:v>16.399999618530199</c:v>
                </c:pt>
                <c:pt idx="8747">
                  <c:v>16.399999618530199</c:v>
                </c:pt>
                <c:pt idx="8748">
                  <c:v>16.399999618530199</c:v>
                </c:pt>
                <c:pt idx="8749">
                  <c:v>16.399999618530199</c:v>
                </c:pt>
                <c:pt idx="8750">
                  <c:v>16.399999618530199</c:v>
                </c:pt>
                <c:pt idx="8751">
                  <c:v>16.399999618530199</c:v>
                </c:pt>
                <c:pt idx="8752">
                  <c:v>16.399999618530199</c:v>
                </c:pt>
                <c:pt idx="8753">
                  <c:v>16.399999618530199</c:v>
                </c:pt>
                <c:pt idx="8754">
                  <c:v>16.399999618530199</c:v>
                </c:pt>
                <c:pt idx="8755">
                  <c:v>16.399999618530199</c:v>
                </c:pt>
                <c:pt idx="8756">
                  <c:v>16.399999618530199</c:v>
                </c:pt>
                <c:pt idx="8757">
                  <c:v>16.399999618530199</c:v>
                </c:pt>
                <c:pt idx="8758">
                  <c:v>16.399999618530199</c:v>
                </c:pt>
                <c:pt idx="8759">
                  <c:v>16.399999618530199</c:v>
                </c:pt>
                <c:pt idx="8760">
                  <c:v>16.309999465942301</c:v>
                </c:pt>
                <c:pt idx="8761">
                  <c:v>16.309999465942301</c:v>
                </c:pt>
                <c:pt idx="8762">
                  <c:v>16.309999465942301</c:v>
                </c:pt>
                <c:pt idx="8763">
                  <c:v>16.399999618530199</c:v>
                </c:pt>
                <c:pt idx="8764">
                  <c:v>16.399999618530199</c:v>
                </c:pt>
                <c:pt idx="8765">
                  <c:v>16.399999618530199</c:v>
                </c:pt>
                <c:pt idx="8766">
                  <c:v>16.399999618530199</c:v>
                </c:pt>
                <c:pt idx="8767">
                  <c:v>16.399999618530199</c:v>
                </c:pt>
                <c:pt idx="8768">
                  <c:v>16.399999618530199</c:v>
                </c:pt>
                <c:pt idx="8769">
                  <c:v>16.399999618530199</c:v>
                </c:pt>
                <c:pt idx="8770">
                  <c:v>16.399999618530199</c:v>
                </c:pt>
                <c:pt idx="8771">
                  <c:v>16.399999618530199</c:v>
                </c:pt>
                <c:pt idx="8772">
                  <c:v>16.399999618530199</c:v>
                </c:pt>
                <c:pt idx="8773">
                  <c:v>16.399999618530199</c:v>
                </c:pt>
                <c:pt idx="8774">
                  <c:v>16.399999618530199</c:v>
                </c:pt>
                <c:pt idx="8775">
                  <c:v>16.399999618530199</c:v>
                </c:pt>
                <c:pt idx="8776">
                  <c:v>16.399999618530199</c:v>
                </c:pt>
                <c:pt idx="8777">
                  <c:v>16.399999618530199</c:v>
                </c:pt>
                <c:pt idx="8778">
                  <c:v>16.399999618530199</c:v>
                </c:pt>
                <c:pt idx="8779">
                  <c:v>16.399999618530199</c:v>
                </c:pt>
                <c:pt idx="8780">
                  <c:v>16.399999618530199</c:v>
                </c:pt>
                <c:pt idx="8781">
                  <c:v>16.399999618530199</c:v>
                </c:pt>
                <c:pt idx="8782">
                  <c:v>16.399999618530199</c:v>
                </c:pt>
                <c:pt idx="8783">
                  <c:v>16.399999618530199</c:v>
                </c:pt>
                <c:pt idx="8784">
                  <c:v>16.399999618530199</c:v>
                </c:pt>
                <c:pt idx="8785">
                  <c:v>16.399999618530199</c:v>
                </c:pt>
                <c:pt idx="8786">
                  <c:v>16.399999618530199</c:v>
                </c:pt>
                <c:pt idx="8787">
                  <c:v>16.399999618530199</c:v>
                </c:pt>
                <c:pt idx="8788">
                  <c:v>16.399999618530199</c:v>
                </c:pt>
                <c:pt idx="8789">
                  <c:v>16.399999618530199</c:v>
                </c:pt>
                <c:pt idx="8790">
                  <c:v>16.399999618530199</c:v>
                </c:pt>
                <c:pt idx="8791">
                  <c:v>16.399999618530199</c:v>
                </c:pt>
                <c:pt idx="8792">
                  <c:v>16.399999618530199</c:v>
                </c:pt>
                <c:pt idx="8793">
                  <c:v>16.399999618530199</c:v>
                </c:pt>
                <c:pt idx="8794">
                  <c:v>16.399999618530199</c:v>
                </c:pt>
                <c:pt idx="8795">
                  <c:v>16.399999618530199</c:v>
                </c:pt>
                <c:pt idx="8796">
                  <c:v>16.399999618530199</c:v>
                </c:pt>
                <c:pt idx="8797">
                  <c:v>16.399999618530199</c:v>
                </c:pt>
                <c:pt idx="8798">
                  <c:v>16.399999618530199</c:v>
                </c:pt>
                <c:pt idx="8799">
                  <c:v>16.399999618530199</c:v>
                </c:pt>
                <c:pt idx="8800">
                  <c:v>16.399999618530199</c:v>
                </c:pt>
                <c:pt idx="8801">
                  <c:v>16.399999618530199</c:v>
                </c:pt>
                <c:pt idx="8802">
                  <c:v>16.399999618530199</c:v>
                </c:pt>
                <c:pt idx="8803">
                  <c:v>16.399999618530199</c:v>
                </c:pt>
                <c:pt idx="8804">
                  <c:v>16.399999618530199</c:v>
                </c:pt>
                <c:pt idx="8805">
                  <c:v>16.399999618530199</c:v>
                </c:pt>
                <c:pt idx="8806">
                  <c:v>16.399999618530199</c:v>
                </c:pt>
                <c:pt idx="8807">
                  <c:v>16.399999618530199</c:v>
                </c:pt>
                <c:pt idx="8808">
                  <c:v>16.399999618530199</c:v>
                </c:pt>
                <c:pt idx="8809">
                  <c:v>16.399999618530199</c:v>
                </c:pt>
                <c:pt idx="8810">
                  <c:v>16.399999618530199</c:v>
                </c:pt>
                <c:pt idx="8811">
                  <c:v>16.399999618530199</c:v>
                </c:pt>
                <c:pt idx="8812">
                  <c:v>16.399999618530199</c:v>
                </c:pt>
                <c:pt idx="8813">
                  <c:v>16.399999618530199</c:v>
                </c:pt>
                <c:pt idx="8814">
                  <c:v>16.399999618530199</c:v>
                </c:pt>
                <c:pt idx="8815">
                  <c:v>16.399999618530199</c:v>
                </c:pt>
                <c:pt idx="8816">
                  <c:v>16.399999618530199</c:v>
                </c:pt>
                <c:pt idx="8817">
                  <c:v>16.399999618530199</c:v>
                </c:pt>
                <c:pt idx="8818">
                  <c:v>16.399999618530199</c:v>
                </c:pt>
                <c:pt idx="8819">
                  <c:v>16.399999618530199</c:v>
                </c:pt>
                <c:pt idx="8820">
                  <c:v>16.399999618530199</c:v>
                </c:pt>
                <c:pt idx="8821">
                  <c:v>16.399999618530199</c:v>
                </c:pt>
                <c:pt idx="8822">
                  <c:v>16.399999618530199</c:v>
                </c:pt>
                <c:pt idx="8823">
                  <c:v>16.399999618530199</c:v>
                </c:pt>
                <c:pt idx="8824">
                  <c:v>16.399999618530199</c:v>
                </c:pt>
                <c:pt idx="8825">
                  <c:v>16.399999618530199</c:v>
                </c:pt>
                <c:pt idx="8826">
                  <c:v>16.399999618530199</c:v>
                </c:pt>
                <c:pt idx="8827">
                  <c:v>16.399999618530199</c:v>
                </c:pt>
                <c:pt idx="8828">
                  <c:v>16.399999618530199</c:v>
                </c:pt>
                <c:pt idx="8829">
                  <c:v>16.399999618530199</c:v>
                </c:pt>
                <c:pt idx="8830">
                  <c:v>16.399999618530199</c:v>
                </c:pt>
                <c:pt idx="8831">
                  <c:v>16.399999618530199</c:v>
                </c:pt>
                <c:pt idx="8832">
                  <c:v>16.399999618530199</c:v>
                </c:pt>
                <c:pt idx="8833">
                  <c:v>16.399999618530199</c:v>
                </c:pt>
                <c:pt idx="8834">
                  <c:v>16.399999618530199</c:v>
                </c:pt>
                <c:pt idx="8835">
                  <c:v>16.399999618530199</c:v>
                </c:pt>
                <c:pt idx="8836">
                  <c:v>16.399999618530199</c:v>
                </c:pt>
                <c:pt idx="8837">
                  <c:v>16.399999618530199</c:v>
                </c:pt>
                <c:pt idx="8838">
                  <c:v>16.399999618530199</c:v>
                </c:pt>
                <c:pt idx="8839">
                  <c:v>16.399999618530199</c:v>
                </c:pt>
                <c:pt idx="8840">
                  <c:v>16.399999618530199</c:v>
                </c:pt>
                <c:pt idx="8841">
                  <c:v>16.399999618530199</c:v>
                </c:pt>
                <c:pt idx="8842">
                  <c:v>16.399999618530199</c:v>
                </c:pt>
                <c:pt idx="8843">
                  <c:v>16.399999618530199</c:v>
                </c:pt>
                <c:pt idx="8844">
                  <c:v>16.399999618530199</c:v>
                </c:pt>
                <c:pt idx="8845">
                  <c:v>16.399999618530199</c:v>
                </c:pt>
                <c:pt idx="8846">
                  <c:v>16.399999618530199</c:v>
                </c:pt>
                <c:pt idx="8847">
                  <c:v>16.399999618530199</c:v>
                </c:pt>
                <c:pt idx="8848">
                  <c:v>16.399999618530199</c:v>
                </c:pt>
                <c:pt idx="8849">
                  <c:v>16.399999618530199</c:v>
                </c:pt>
                <c:pt idx="8850">
                  <c:v>16.399999618530199</c:v>
                </c:pt>
                <c:pt idx="8851">
                  <c:v>16.399999618530199</c:v>
                </c:pt>
                <c:pt idx="8852">
                  <c:v>16.399999618530199</c:v>
                </c:pt>
                <c:pt idx="8853">
                  <c:v>16.399999618530199</c:v>
                </c:pt>
                <c:pt idx="8854">
                  <c:v>16.399999618530199</c:v>
                </c:pt>
                <c:pt idx="8855">
                  <c:v>16.399999618530199</c:v>
                </c:pt>
                <c:pt idx="8856">
                  <c:v>16.399999618530199</c:v>
                </c:pt>
                <c:pt idx="8857">
                  <c:v>16.399999618530199</c:v>
                </c:pt>
                <c:pt idx="8858">
                  <c:v>16.399999618530199</c:v>
                </c:pt>
                <c:pt idx="8859">
                  <c:v>16.399999618530199</c:v>
                </c:pt>
                <c:pt idx="8860">
                  <c:v>16.399999618530199</c:v>
                </c:pt>
                <c:pt idx="8861">
                  <c:v>16.399999618530199</c:v>
                </c:pt>
                <c:pt idx="8862">
                  <c:v>16.399999618530199</c:v>
                </c:pt>
                <c:pt idx="8863">
                  <c:v>16.399999618530199</c:v>
                </c:pt>
                <c:pt idx="8864">
                  <c:v>16.399999618530199</c:v>
                </c:pt>
                <c:pt idx="8865">
                  <c:v>16.399999618530199</c:v>
                </c:pt>
                <c:pt idx="8866">
                  <c:v>16.399999618530199</c:v>
                </c:pt>
                <c:pt idx="8867">
                  <c:v>16.399999618530199</c:v>
                </c:pt>
                <c:pt idx="8868">
                  <c:v>16.399999618530199</c:v>
                </c:pt>
                <c:pt idx="8869">
                  <c:v>16.399999618530199</c:v>
                </c:pt>
                <c:pt idx="8870">
                  <c:v>16.399999618530199</c:v>
                </c:pt>
                <c:pt idx="8871">
                  <c:v>16.399999618530199</c:v>
                </c:pt>
                <c:pt idx="8872">
                  <c:v>16.399999618530199</c:v>
                </c:pt>
                <c:pt idx="8873">
                  <c:v>16.399999618530199</c:v>
                </c:pt>
                <c:pt idx="8874">
                  <c:v>16.399999618530199</c:v>
                </c:pt>
                <c:pt idx="8875">
                  <c:v>16.399999618530199</c:v>
                </c:pt>
                <c:pt idx="8876">
                  <c:v>16.399999618530199</c:v>
                </c:pt>
                <c:pt idx="8877">
                  <c:v>16.399999618530199</c:v>
                </c:pt>
                <c:pt idx="8878">
                  <c:v>16.399999618530199</c:v>
                </c:pt>
                <c:pt idx="8879">
                  <c:v>16.399999618530199</c:v>
                </c:pt>
                <c:pt idx="8880">
                  <c:v>16.399999618530199</c:v>
                </c:pt>
                <c:pt idx="8881">
                  <c:v>16.399999618530199</c:v>
                </c:pt>
                <c:pt idx="8882">
                  <c:v>16.399999618530199</c:v>
                </c:pt>
                <c:pt idx="8883">
                  <c:v>16.399999618530199</c:v>
                </c:pt>
                <c:pt idx="8884">
                  <c:v>16.399999618530199</c:v>
                </c:pt>
                <c:pt idx="8885">
                  <c:v>16.399999618530199</c:v>
                </c:pt>
                <c:pt idx="8886">
                  <c:v>16.399999618530199</c:v>
                </c:pt>
                <c:pt idx="8887">
                  <c:v>16.399999618530199</c:v>
                </c:pt>
                <c:pt idx="8888">
                  <c:v>16.399999618530199</c:v>
                </c:pt>
                <c:pt idx="8889">
                  <c:v>16.399999618530199</c:v>
                </c:pt>
                <c:pt idx="8890">
                  <c:v>16.399999618530199</c:v>
                </c:pt>
                <c:pt idx="8891">
                  <c:v>16.399999618530199</c:v>
                </c:pt>
                <c:pt idx="8892">
                  <c:v>16.399999618530199</c:v>
                </c:pt>
                <c:pt idx="8893">
                  <c:v>16.399999618530199</c:v>
                </c:pt>
                <c:pt idx="8894">
                  <c:v>16.399999618530199</c:v>
                </c:pt>
                <c:pt idx="8895">
                  <c:v>16.399999618530199</c:v>
                </c:pt>
                <c:pt idx="8896">
                  <c:v>16.399999618530199</c:v>
                </c:pt>
                <c:pt idx="8897">
                  <c:v>16.399999618530199</c:v>
                </c:pt>
                <c:pt idx="8898">
                  <c:v>16.399999618530199</c:v>
                </c:pt>
                <c:pt idx="8899">
                  <c:v>16.399999618530199</c:v>
                </c:pt>
                <c:pt idx="8900">
                  <c:v>16.399999618530199</c:v>
                </c:pt>
                <c:pt idx="8901">
                  <c:v>16.399999618530199</c:v>
                </c:pt>
                <c:pt idx="8902">
                  <c:v>16.399999618530199</c:v>
                </c:pt>
                <c:pt idx="8903">
                  <c:v>16.399999618530199</c:v>
                </c:pt>
                <c:pt idx="8904">
                  <c:v>16.399999618530199</c:v>
                </c:pt>
                <c:pt idx="8905">
                  <c:v>16.399999618530199</c:v>
                </c:pt>
                <c:pt idx="8906">
                  <c:v>16.399999618530199</c:v>
                </c:pt>
                <c:pt idx="8907">
                  <c:v>16.399999618530199</c:v>
                </c:pt>
                <c:pt idx="8908">
                  <c:v>16.399999618530199</c:v>
                </c:pt>
                <c:pt idx="8909">
                  <c:v>16.399999618530199</c:v>
                </c:pt>
                <c:pt idx="8910">
                  <c:v>16.399999618530199</c:v>
                </c:pt>
                <c:pt idx="8911">
                  <c:v>16.399999618530199</c:v>
                </c:pt>
                <c:pt idx="8912">
                  <c:v>16.399999618530199</c:v>
                </c:pt>
                <c:pt idx="8913">
                  <c:v>16.399999618530199</c:v>
                </c:pt>
                <c:pt idx="8914">
                  <c:v>16.399999618530199</c:v>
                </c:pt>
                <c:pt idx="8915">
                  <c:v>16.399999618530199</c:v>
                </c:pt>
                <c:pt idx="8916">
                  <c:v>16.399999618530199</c:v>
                </c:pt>
                <c:pt idx="8917">
                  <c:v>16.399999618530199</c:v>
                </c:pt>
                <c:pt idx="8918">
                  <c:v>16.399999618530199</c:v>
                </c:pt>
                <c:pt idx="8919">
                  <c:v>16.399999618530199</c:v>
                </c:pt>
                <c:pt idx="8920">
                  <c:v>16.399999618530199</c:v>
                </c:pt>
                <c:pt idx="8921">
                  <c:v>16.399999618530199</c:v>
                </c:pt>
                <c:pt idx="8922">
                  <c:v>16.399999618530199</c:v>
                </c:pt>
                <c:pt idx="8923">
                  <c:v>16.399999618530199</c:v>
                </c:pt>
                <c:pt idx="8924">
                  <c:v>16.399999618530199</c:v>
                </c:pt>
                <c:pt idx="8925">
                  <c:v>16.399999618530199</c:v>
                </c:pt>
                <c:pt idx="8926">
                  <c:v>16.399999618530199</c:v>
                </c:pt>
                <c:pt idx="8927">
                  <c:v>16.399999618530199</c:v>
                </c:pt>
                <c:pt idx="8928">
                  <c:v>16.399999618530199</c:v>
                </c:pt>
                <c:pt idx="8929">
                  <c:v>16.399999618530199</c:v>
                </c:pt>
                <c:pt idx="8930">
                  <c:v>16.399999618530199</c:v>
                </c:pt>
                <c:pt idx="8931">
                  <c:v>16.399999618530199</c:v>
                </c:pt>
                <c:pt idx="8932">
                  <c:v>16.399999618530199</c:v>
                </c:pt>
                <c:pt idx="8933">
                  <c:v>16.399999618530199</c:v>
                </c:pt>
                <c:pt idx="8934">
                  <c:v>16.399999618530199</c:v>
                </c:pt>
                <c:pt idx="8935">
                  <c:v>16.399999618530199</c:v>
                </c:pt>
                <c:pt idx="8936">
                  <c:v>16.399999618530199</c:v>
                </c:pt>
                <c:pt idx="8937">
                  <c:v>16.399999618530199</c:v>
                </c:pt>
                <c:pt idx="8938">
                  <c:v>16.399999618530199</c:v>
                </c:pt>
                <c:pt idx="8939">
                  <c:v>16.399999618530199</c:v>
                </c:pt>
                <c:pt idx="8940">
                  <c:v>16.399999618530199</c:v>
                </c:pt>
                <c:pt idx="8941">
                  <c:v>16.399999618530199</c:v>
                </c:pt>
                <c:pt idx="8942">
                  <c:v>16.399999618530199</c:v>
                </c:pt>
                <c:pt idx="8943">
                  <c:v>16.399999618530199</c:v>
                </c:pt>
                <c:pt idx="8944">
                  <c:v>16.399999618530199</c:v>
                </c:pt>
                <c:pt idx="8945">
                  <c:v>16.399999618530199</c:v>
                </c:pt>
                <c:pt idx="8946">
                  <c:v>16.399999618530199</c:v>
                </c:pt>
                <c:pt idx="8947">
                  <c:v>16.399999618530199</c:v>
                </c:pt>
                <c:pt idx="8948">
                  <c:v>16.399999618530199</c:v>
                </c:pt>
                <c:pt idx="8949">
                  <c:v>16.399999618530199</c:v>
                </c:pt>
                <c:pt idx="8950">
                  <c:v>16.399999618530199</c:v>
                </c:pt>
                <c:pt idx="8951">
                  <c:v>16.399999618530199</c:v>
                </c:pt>
                <c:pt idx="8952">
                  <c:v>16.399999618530199</c:v>
                </c:pt>
                <c:pt idx="8953">
                  <c:v>16.399999618530199</c:v>
                </c:pt>
                <c:pt idx="8954">
                  <c:v>16.399999618530199</c:v>
                </c:pt>
                <c:pt idx="8955">
                  <c:v>16.399999618530199</c:v>
                </c:pt>
                <c:pt idx="8956">
                  <c:v>16.399999618530199</c:v>
                </c:pt>
                <c:pt idx="8957">
                  <c:v>16.399999618530199</c:v>
                </c:pt>
                <c:pt idx="8958">
                  <c:v>16.399999618530199</c:v>
                </c:pt>
                <c:pt idx="8959">
                  <c:v>16.399999618530199</c:v>
                </c:pt>
                <c:pt idx="8960">
                  <c:v>16.399999618530199</c:v>
                </c:pt>
                <c:pt idx="8961">
                  <c:v>16.399999618530199</c:v>
                </c:pt>
                <c:pt idx="8962">
                  <c:v>16.399999618530199</c:v>
                </c:pt>
                <c:pt idx="8963">
                  <c:v>16.399999618530199</c:v>
                </c:pt>
                <c:pt idx="8964">
                  <c:v>16.399999618530199</c:v>
                </c:pt>
                <c:pt idx="8965">
                  <c:v>16.399999618530199</c:v>
                </c:pt>
                <c:pt idx="8966">
                  <c:v>16.399999618530199</c:v>
                </c:pt>
                <c:pt idx="8967">
                  <c:v>16.399999618530199</c:v>
                </c:pt>
                <c:pt idx="8968">
                  <c:v>16.399999618530199</c:v>
                </c:pt>
                <c:pt idx="8969">
                  <c:v>16.399999618530199</c:v>
                </c:pt>
                <c:pt idx="8970">
                  <c:v>16.399999618530199</c:v>
                </c:pt>
                <c:pt idx="8971">
                  <c:v>16.399999618530199</c:v>
                </c:pt>
                <c:pt idx="8972">
                  <c:v>16.399999618530199</c:v>
                </c:pt>
                <c:pt idx="8973">
                  <c:v>16.399999618530199</c:v>
                </c:pt>
                <c:pt idx="8974">
                  <c:v>16.399999618530199</c:v>
                </c:pt>
                <c:pt idx="8975">
                  <c:v>16.399999618530199</c:v>
                </c:pt>
                <c:pt idx="8976">
                  <c:v>16.399999618530199</c:v>
                </c:pt>
                <c:pt idx="8977">
                  <c:v>16.399999618530199</c:v>
                </c:pt>
                <c:pt idx="8978">
                  <c:v>16.399999618530199</c:v>
                </c:pt>
                <c:pt idx="8979">
                  <c:v>16.399999618530199</c:v>
                </c:pt>
                <c:pt idx="8980">
                  <c:v>16.399999618530199</c:v>
                </c:pt>
                <c:pt idx="8981">
                  <c:v>16.399999618530199</c:v>
                </c:pt>
                <c:pt idx="8982">
                  <c:v>16.399999618530199</c:v>
                </c:pt>
                <c:pt idx="8983">
                  <c:v>16.399999618530199</c:v>
                </c:pt>
                <c:pt idx="8984">
                  <c:v>16.399999618530199</c:v>
                </c:pt>
                <c:pt idx="8985">
                  <c:v>16.399999618530199</c:v>
                </c:pt>
                <c:pt idx="8986">
                  <c:v>16.399999618530199</c:v>
                </c:pt>
                <c:pt idx="8987">
                  <c:v>16.399999618530199</c:v>
                </c:pt>
                <c:pt idx="8988">
                  <c:v>16.399999618530199</c:v>
                </c:pt>
                <c:pt idx="8989">
                  <c:v>16.399999618530199</c:v>
                </c:pt>
                <c:pt idx="8990">
                  <c:v>16.399999618530199</c:v>
                </c:pt>
                <c:pt idx="8991">
                  <c:v>16.399999618530199</c:v>
                </c:pt>
                <c:pt idx="8992">
                  <c:v>16.399999618530199</c:v>
                </c:pt>
                <c:pt idx="8993">
                  <c:v>16.399999618530199</c:v>
                </c:pt>
                <c:pt idx="8994">
                  <c:v>16.399999618530199</c:v>
                </c:pt>
                <c:pt idx="8995">
                  <c:v>16.399999618530199</c:v>
                </c:pt>
                <c:pt idx="8996">
                  <c:v>16.399999618530199</c:v>
                </c:pt>
                <c:pt idx="8997">
                  <c:v>16.399999618530199</c:v>
                </c:pt>
                <c:pt idx="8998">
                  <c:v>16.399999618530199</c:v>
                </c:pt>
                <c:pt idx="8999">
                  <c:v>16.399999618530199</c:v>
                </c:pt>
                <c:pt idx="9000">
                  <c:v>16.399999618530199</c:v>
                </c:pt>
                <c:pt idx="9001">
                  <c:v>16.399999618530199</c:v>
                </c:pt>
                <c:pt idx="9002">
                  <c:v>16.399999618530199</c:v>
                </c:pt>
                <c:pt idx="9003">
                  <c:v>16.399999618530199</c:v>
                </c:pt>
                <c:pt idx="9004">
                  <c:v>16.399999618530199</c:v>
                </c:pt>
                <c:pt idx="9005">
                  <c:v>16.399999618530199</c:v>
                </c:pt>
                <c:pt idx="9006">
                  <c:v>16.399999618530199</c:v>
                </c:pt>
                <c:pt idx="9007">
                  <c:v>16.399999618530199</c:v>
                </c:pt>
                <c:pt idx="9008">
                  <c:v>16.399999618530199</c:v>
                </c:pt>
                <c:pt idx="9009">
                  <c:v>16.399999618530199</c:v>
                </c:pt>
                <c:pt idx="9010">
                  <c:v>16.399999618530199</c:v>
                </c:pt>
                <c:pt idx="9011">
                  <c:v>16.399999618530199</c:v>
                </c:pt>
                <c:pt idx="9012">
                  <c:v>16.399999618530199</c:v>
                </c:pt>
                <c:pt idx="9013">
                  <c:v>16.399999618530199</c:v>
                </c:pt>
                <c:pt idx="9014">
                  <c:v>16.399999618530199</c:v>
                </c:pt>
                <c:pt idx="9015">
                  <c:v>16.399999618530199</c:v>
                </c:pt>
                <c:pt idx="9016">
                  <c:v>16.399999618530199</c:v>
                </c:pt>
                <c:pt idx="9017">
                  <c:v>16.399999618530199</c:v>
                </c:pt>
                <c:pt idx="9018">
                  <c:v>16.399999618530199</c:v>
                </c:pt>
                <c:pt idx="9019">
                  <c:v>16.399999618530199</c:v>
                </c:pt>
                <c:pt idx="9020">
                  <c:v>16.399999618530199</c:v>
                </c:pt>
                <c:pt idx="9021">
                  <c:v>16.399999618530199</c:v>
                </c:pt>
                <c:pt idx="9022">
                  <c:v>16.399999618530199</c:v>
                </c:pt>
                <c:pt idx="9023">
                  <c:v>16.399999618530199</c:v>
                </c:pt>
                <c:pt idx="9024">
                  <c:v>16.399999618530199</c:v>
                </c:pt>
                <c:pt idx="9025">
                  <c:v>16.399999618530199</c:v>
                </c:pt>
                <c:pt idx="9026">
                  <c:v>16.399999618530199</c:v>
                </c:pt>
                <c:pt idx="9027">
                  <c:v>16.399999618530199</c:v>
                </c:pt>
                <c:pt idx="9028">
                  <c:v>16.399999618530199</c:v>
                </c:pt>
                <c:pt idx="9029">
                  <c:v>16.5</c:v>
                </c:pt>
                <c:pt idx="9030">
                  <c:v>16.5</c:v>
                </c:pt>
                <c:pt idx="9031">
                  <c:v>16.5</c:v>
                </c:pt>
                <c:pt idx="9032">
                  <c:v>16.399999618530199</c:v>
                </c:pt>
                <c:pt idx="9033">
                  <c:v>16.399999618530199</c:v>
                </c:pt>
                <c:pt idx="9034">
                  <c:v>16.399999618530199</c:v>
                </c:pt>
                <c:pt idx="9035">
                  <c:v>16.399999618530199</c:v>
                </c:pt>
                <c:pt idx="9036">
                  <c:v>16.399999618530199</c:v>
                </c:pt>
                <c:pt idx="9037">
                  <c:v>16.399999618530199</c:v>
                </c:pt>
                <c:pt idx="9038">
                  <c:v>16.399999618530199</c:v>
                </c:pt>
                <c:pt idx="9039">
                  <c:v>16.399999618530199</c:v>
                </c:pt>
                <c:pt idx="9040">
                  <c:v>16.399999618530199</c:v>
                </c:pt>
                <c:pt idx="9041">
                  <c:v>16.399999618530199</c:v>
                </c:pt>
                <c:pt idx="9042">
                  <c:v>16.399999618530199</c:v>
                </c:pt>
                <c:pt idx="9043">
                  <c:v>16.399999618530199</c:v>
                </c:pt>
                <c:pt idx="9044">
                  <c:v>16.399999618530199</c:v>
                </c:pt>
                <c:pt idx="9045">
                  <c:v>16.399999618530199</c:v>
                </c:pt>
                <c:pt idx="9046">
                  <c:v>16.399999618530199</c:v>
                </c:pt>
                <c:pt idx="9047">
                  <c:v>16.399999618530199</c:v>
                </c:pt>
                <c:pt idx="9048">
                  <c:v>16.399999618530199</c:v>
                </c:pt>
                <c:pt idx="9049">
                  <c:v>16.399999618530199</c:v>
                </c:pt>
                <c:pt idx="9050">
                  <c:v>16.399999618530199</c:v>
                </c:pt>
                <c:pt idx="9051">
                  <c:v>16.399999618530199</c:v>
                </c:pt>
                <c:pt idx="9052">
                  <c:v>16.399999618530199</c:v>
                </c:pt>
                <c:pt idx="9053">
                  <c:v>16.399999618530199</c:v>
                </c:pt>
                <c:pt idx="9054">
                  <c:v>16.399999618530199</c:v>
                </c:pt>
                <c:pt idx="9055">
                  <c:v>16.399999618530199</c:v>
                </c:pt>
                <c:pt idx="9056">
                  <c:v>16.399999618530199</c:v>
                </c:pt>
                <c:pt idx="9057">
                  <c:v>16.399999618530199</c:v>
                </c:pt>
                <c:pt idx="9058">
                  <c:v>16.399999618530199</c:v>
                </c:pt>
                <c:pt idx="9059">
                  <c:v>16.399999618530199</c:v>
                </c:pt>
                <c:pt idx="9060">
                  <c:v>16.399999618530199</c:v>
                </c:pt>
                <c:pt idx="9061">
                  <c:v>16.399999618530199</c:v>
                </c:pt>
                <c:pt idx="9062">
                  <c:v>16.399999618530199</c:v>
                </c:pt>
                <c:pt idx="9063">
                  <c:v>16.399999618530199</c:v>
                </c:pt>
                <c:pt idx="9064">
                  <c:v>16.399999618530199</c:v>
                </c:pt>
                <c:pt idx="9065">
                  <c:v>16.5</c:v>
                </c:pt>
                <c:pt idx="9066">
                  <c:v>16.5</c:v>
                </c:pt>
                <c:pt idx="9067">
                  <c:v>16.5</c:v>
                </c:pt>
                <c:pt idx="9068">
                  <c:v>16.5</c:v>
                </c:pt>
                <c:pt idx="9069">
                  <c:v>16.5</c:v>
                </c:pt>
                <c:pt idx="9070">
                  <c:v>16.5</c:v>
                </c:pt>
                <c:pt idx="9071">
                  <c:v>16.399999618530199</c:v>
                </c:pt>
                <c:pt idx="9072">
                  <c:v>16.399999618530199</c:v>
                </c:pt>
                <c:pt idx="9073">
                  <c:v>16.399999618530199</c:v>
                </c:pt>
                <c:pt idx="9074">
                  <c:v>16.399999618530199</c:v>
                </c:pt>
                <c:pt idx="9075">
                  <c:v>16.399999618530199</c:v>
                </c:pt>
                <c:pt idx="9076">
                  <c:v>16.399999618530199</c:v>
                </c:pt>
                <c:pt idx="9077">
                  <c:v>16.399999618530199</c:v>
                </c:pt>
                <c:pt idx="9078">
                  <c:v>16.399999618530199</c:v>
                </c:pt>
                <c:pt idx="9079">
                  <c:v>16.399999618530199</c:v>
                </c:pt>
                <c:pt idx="9080">
                  <c:v>16.5</c:v>
                </c:pt>
                <c:pt idx="9081">
                  <c:v>16.5</c:v>
                </c:pt>
                <c:pt idx="9082">
                  <c:v>16.5</c:v>
                </c:pt>
                <c:pt idx="9083">
                  <c:v>16.399999618530199</c:v>
                </c:pt>
                <c:pt idx="9084">
                  <c:v>16.399999618530199</c:v>
                </c:pt>
                <c:pt idx="9085">
                  <c:v>16.399999618530199</c:v>
                </c:pt>
                <c:pt idx="9086">
                  <c:v>16.399999618530199</c:v>
                </c:pt>
                <c:pt idx="9087">
                  <c:v>16.399999618530199</c:v>
                </c:pt>
                <c:pt idx="9088">
                  <c:v>16.399999618530199</c:v>
                </c:pt>
                <c:pt idx="9089">
                  <c:v>16.399999618530199</c:v>
                </c:pt>
                <c:pt idx="9090">
                  <c:v>16.399999618530199</c:v>
                </c:pt>
                <c:pt idx="9091">
                  <c:v>16.399999618530199</c:v>
                </c:pt>
                <c:pt idx="9092">
                  <c:v>16.399999618530199</c:v>
                </c:pt>
                <c:pt idx="9093">
                  <c:v>16.399999618530199</c:v>
                </c:pt>
                <c:pt idx="9094">
                  <c:v>16.399999618530199</c:v>
                </c:pt>
                <c:pt idx="9095">
                  <c:v>16.399999618530199</c:v>
                </c:pt>
                <c:pt idx="9096">
                  <c:v>16.399999618530199</c:v>
                </c:pt>
                <c:pt idx="9097">
                  <c:v>16.399999618530199</c:v>
                </c:pt>
                <c:pt idx="9098">
                  <c:v>16.399999618530199</c:v>
                </c:pt>
                <c:pt idx="9099">
                  <c:v>16.399999618530199</c:v>
                </c:pt>
                <c:pt idx="9100">
                  <c:v>16.399999618530199</c:v>
                </c:pt>
                <c:pt idx="9101">
                  <c:v>16.399999618530199</c:v>
                </c:pt>
                <c:pt idx="9102">
                  <c:v>16.399999618530199</c:v>
                </c:pt>
                <c:pt idx="9103">
                  <c:v>16.399999618530199</c:v>
                </c:pt>
                <c:pt idx="9104">
                  <c:v>16.399999618530199</c:v>
                </c:pt>
                <c:pt idx="9105">
                  <c:v>16.399999618530199</c:v>
                </c:pt>
                <c:pt idx="9106">
                  <c:v>16.399999618530199</c:v>
                </c:pt>
                <c:pt idx="9107">
                  <c:v>16.399999618530199</c:v>
                </c:pt>
                <c:pt idx="9108">
                  <c:v>16.399999618530199</c:v>
                </c:pt>
                <c:pt idx="9109">
                  <c:v>16.399999618530199</c:v>
                </c:pt>
                <c:pt idx="9110">
                  <c:v>16.399999618530199</c:v>
                </c:pt>
                <c:pt idx="9111">
                  <c:v>16.399999618530199</c:v>
                </c:pt>
                <c:pt idx="9112">
                  <c:v>16.399999618530199</c:v>
                </c:pt>
                <c:pt idx="9113">
                  <c:v>16.399999618530199</c:v>
                </c:pt>
                <c:pt idx="9114">
                  <c:v>16.399999618530199</c:v>
                </c:pt>
                <c:pt idx="9115">
                  <c:v>16.399999618530199</c:v>
                </c:pt>
                <c:pt idx="9116">
                  <c:v>16.399999618530199</c:v>
                </c:pt>
                <c:pt idx="9117">
                  <c:v>16.399999618530199</c:v>
                </c:pt>
                <c:pt idx="9118">
                  <c:v>16.399999618530199</c:v>
                </c:pt>
                <c:pt idx="9119">
                  <c:v>16.399999618530199</c:v>
                </c:pt>
                <c:pt idx="9120">
                  <c:v>16.399999618530199</c:v>
                </c:pt>
                <c:pt idx="9121">
                  <c:v>16.399999618530199</c:v>
                </c:pt>
                <c:pt idx="9122">
                  <c:v>16.399999618530199</c:v>
                </c:pt>
                <c:pt idx="9123">
                  <c:v>16.399999618530199</c:v>
                </c:pt>
                <c:pt idx="9124">
                  <c:v>16.399999618530199</c:v>
                </c:pt>
                <c:pt idx="9125">
                  <c:v>16.399999618530199</c:v>
                </c:pt>
                <c:pt idx="9126">
                  <c:v>16.399999618530199</c:v>
                </c:pt>
                <c:pt idx="9127">
                  <c:v>16.399999618530199</c:v>
                </c:pt>
                <c:pt idx="9128">
                  <c:v>16.399999618530199</c:v>
                </c:pt>
                <c:pt idx="9129">
                  <c:v>16.5</c:v>
                </c:pt>
                <c:pt idx="9130">
                  <c:v>16.5</c:v>
                </c:pt>
                <c:pt idx="9131">
                  <c:v>16.5</c:v>
                </c:pt>
                <c:pt idx="9132">
                  <c:v>16.399999618530199</c:v>
                </c:pt>
                <c:pt idx="9133">
                  <c:v>16.399999618530199</c:v>
                </c:pt>
                <c:pt idx="9134">
                  <c:v>16.399999618530199</c:v>
                </c:pt>
                <c:pt idx="9135">
                  <c:v>16.399999618530199</c:v>
                </c:pt>
                <c:pt idx="9136">
                  <c:v>16.399999618530199</c:v>
                </c:pt>
                <c:pt idx="9137">
                  <c:v>16.399999618530199</c:v>
                </c:pt>
                <c:pt idx="9138">
                  <c:v>16.5</c:v>
                </c:pt>
                <c:pt idx="9139">
                  <c:v>16.5</c:v>
                </c:pt>
                <c:pt idx="9140">
                  <c:v>16.5</c:v>
                </c:pt>
                <c:pt idx="9141">
                  <c:v>16.399999618530199</c:v>
                </c:pt>
                <c:pt idx="9142">
                  <c:v>16.399999618530199</c:v>
                </c:pt>
                <c:pt idx="9143">
                  <c:v>16.399999618530199</c:v>
                </c:pt>
                <c:pt idx="9144">
                  <c:v>16.399999618530199</c:v>
                </c:pt>
                <c:pt idx="9145">
                  <c:v>16.399999618530199</c:v>
                </c:pt>
                <c:pt idx="9146">
                  <c:v>16.399999618530199</c:v>
                </c:pt>
                <c:pt idx="9147">
                  <c:v>16.399999618530199</c:v>
                </c:pt>
                <c:pt idx="9148">
                  <c:v>16.399999618530199</c:v>
                </c:pt>
                <c:pt idx="9149">
                  <c:v>16.399999618530199</c:v>
                </c:pt>
                <c:pt idx="9150">
                  <c:v>16.5</c:v>
                </c:pt>
                <c:pt idx="9151">
                  <c:v>16.5</c:v>
                </c:pt>
                <c:pt idx="9152">
                  <c:v>16.5</c:v>
                </c:pt>
                <c:pt idx="9153">
                  <c:v>16.5</c:v>
                </c:pt>
                <c:pt idx="9154">
                  <c:v>16.5</c:v>
                </c:pt>
                <c:pt idx="9155">
                  <c:v>16.399999618530199</c:v>
                </c:pt>
                <c:pt idx="9156">
                  <c:v>16.399999618530199</c:v>
                </c:pt>
                <c:pt idx="9157">
                  <c:v>16.399999618530199</c:v>
                </c:pt>
                <c:pt idx="9158">
                  <c:v>16.399999618530199</c:v>
                </c:pt>
                <c:pt idx="9159">
                  <c:v>16.399999618530199</c:v>
                </c:pt>
                <c:pt idx="9160">
                  <c:v>16.399999618530199</c:v>
                </c:pt>
                <c:pt idx="9161">
                  <c:v>16.5</c:v>
                </c:pt>
                <c:pt idx="9162">
                  <c:v>16.5</c:v>
                </c:pt>
                <c:pt idx="9163">
                  <c:v>16.5</c:v>
                </c:pt>
                <c:pt idx="9164">
                  <c:v>16.399999618530199</c:v>
                </c:pt>
                <c:pt idx="9165">
                  <c:v>16.399999618530199</c:v>
                </c:pt>
                <c:pt idx="9166">
                  <c:v>16.399999618530199</c:v>
                </c:pt>
                <c:pt idx="9167">
                  <c:v>16.399999618530199</c:v>
                </c:pt>
                <c:pt idx="9168">
                  <c:v>16.399999618530199</c:v>
                </c:pt>
                <c:pt idx="9169">
                  <c:v>16.399999618530199</c:v>
                </c:pt>
                <c:pt idx="9170">
                  <c:v>16.5</c:v>
                </c:pt>
                <c:pt idx="9171">
                  <c:v>16.5</c:v>
                </c:pt>
                <c:pt idx="9172">
                  <c:v>16.5</c:v>
                </c:pt>
                <c:pt idx="9173">
                  <c:v>16.399999618530199</c:v>
                </c:pt>
                <c:pt idx="9174">
                  <c:v>16.399999618530199</c:v>
                </c:pt>
                <c:pt idx="9175">
                  <c:v>16.399999618530199</c:v>
                </c:pt>
                <c:pt idx="9176">
                  <c:v>16.5</c:v>
                </c:pt>
                <c:pt idx="9177">
                  <c:v>16.5</c:v>
                </c:pt>
                <c:pt idx="9178">
                  <c:v>16.5</c:v>
                </c:pt>
                <c:pt idx="9179">
                  <c:v>16.399999618530199</c:v>
                </c:pt>
                <c:pt idx="9180">
                  <c:v>16.399999618530199</c:v>
                </c:pt>
                <c:pt idx="9181">
                  <c:v>16.399999618530199</c:v>
                </c:pt>
                <c:pt idx="9182">
                  <c:v>16.399999618530199</c:v>
                </c:pt>
                <c:pt idx="9183">
                  <c:v>16.399999618530199</c:v>
                </c:pt>
                <c:pt idx="9184">
                  <c:v>16.399999618530199</c:v>
                </c:pt>
                <c:pt idx="9185">
                  <c:v>16.399999618530199</c:v>
                </c:pt>
                <c:pt idx="9186">
                  <c:v>16.399999618530199</c:v>
                </c:pt>
                <c:pt idx="9187">
                  <c:v>16.399999618530199</c:v>
                </c:pt>
                <c:pt idx="9188">
                  <c:v>16.399999618530199</c:v>
                </c:pt>
                <c:pt idx="9189">
                  <c:v>16.399999618530199</c:v>
                </c:pt>
                <c:pt idx="9190">
                  <c:v>16.399999618530199</c:v>
                </c:pt>
                <c:pt idx="9191">
                  <c:v>16.399999618530199</c:v>
                </c:pt>
                <c:pt idx="9192">
                  <c:v>16.399999618530199</c:v>
                </c:pt>
                <c:pt idx="9193">
                  <c:v>16.399999618530199</c:v>
                </c:pt>
                <c:pt idx="9194">
                  <c:v>16.399999618530199</c:v>
                </c:pt>
                <c:pt idx="9195">
                  <c:v>16.399999618530199</c:v>
                </c:pt>
                <c:pt idx="9196">
                  <c:v>16.399999618530199</c:v>
                </c:pt>
                <c:pt idx="9197">
                  <c:v>16.399999618530199</c:v>
                </c:pt>
                <c:pt idx="9198">
                  <c:v>16.399999618530199</c:v>
                </c:pt>
                <c:pt idx="9199">
                  <c:v>16.399999618530199</c:v>
                </c:pt>
                <c:pt idx="9200">
                  <c:v>16.399999618530199</c:v>
                </c:pt>
                <c:pt idx="9201">
                  <c:v>16.399999618530199</c:v>
                </c:pt>
                <c:pt idx="9202">
                  <c:v>16.399999618530199</c:v>
                </c:pt>
                <c:pt idx="9203">
                  <c:v>16.5</c:v>
                </c:pt>
                <c:pt idx="9204">
                  <c:v>16.5</c:v>
                </c:pt>
                <c:pt idx="9205">
                  <c:v>16.5</c:v>
                </c:pt>
                <c:pt idx="9206">
                  <c:v>16.399999618530199</c:v>
                </c:pt>
                <c:pt idx="9207">
                  <c:v>16.399999618530199</c:v>
                </c:pt>
                <c:pt idx="9208">
                  <c:v>16.399999618530199</c:v>
                </c:pt>
                <c:pt idx="9209">
                  <c:v>16.399999618530199</c:v>
                </c:pt>
                <c:pt idx="9210">
                  <c:v>16.399999618530199</c:v>
                </c:pt>
                <c:pt idx="9211">
                  <c:v>16.399999618530199</c:v>
                </c:pt>
                <c:pt idx="9212">
                  <c:v>16.399999618530199</c:v>
                </c:pt>
                <c:pt idx="9213">
                  <c:v>16.399999618530199</c:v>
                </c:pt>
                <c:pt idx="9214">
                  <c:v>16.399999618530199</c:v>
                </c:pt>
                <c:pt idx="9215">
                  <c:v>16.399999618530199</c:v>
                </c:pt>
                <c:pt idx="9216">
                  <c:v>16.399999618530199</c:v>
                </c:pt>
                <c:pt idx="9217">
                  <c:v>16.399999618530199</c:v>
                </c:pt>
                <c:pt idx="9218">
                  <c:v>16.399999618530199</c:v>
                </c:pt>
                <c:pt idx="9219">
                  <c:v>16.399999618530199</c:v>
                </c:pt>
                <c:pt idx="9220">
                  <c:v>16.399999618530199</c:v>
                </c:pt>
                <c:pt idx="9221">
                  <c:v>16.399999618530199</c:v>
                </c:pt>
                <c:pt idx="9222">
                  <c:v>16.399999618530199</c:v>
                </c:pt>
                <c:pt idx="9223">
                  <c:v>16.399999618530199</c:v>
                </c:pt>
                <c:pt idx="9224">
                  <c:v>16.399999618530199</c:v>
                </c:pt>
                <c:pt idx="9225">
                  <c:v>16.399999618530199</c:v>
                </c:pt>
                <c:pt idx="9226">
                  <c:v>16.399999618530199</c:v>
                </c:pt>
                <c:pt idx="9227">
                  <c:v>16.399999618530199</c:v>
                </c:pt>
                <c:pt idx="9228">
                  <c:v>16.399999618530199</c:v>
                </c:pt>
                <c:pt idx="9229">
                  <c:v>16.399999618530199</c:v>
                </c:pt>
                <c:pt idx="9230">
                  <c:v>16.399999618530199</c:v>
                </c:pt>
                <c:pt idx="9231">
                  <c:v>16.399999618530199</c:v>
                </c:pt>
                <c:pt idx="9232">
                  <c:v>16.399999618530199</c:v>
                </c:pt>
                <c:pt idx="9233">
                  <c:v>16.399999618530199</c:v>
                </c:pt>
                <c:pt idx="9234">
                  <c:v>16.399999618530199</c:v>
                </c:pt>
                <c:pt idx="9235">
                  <c:v>16.399999618530199</c:v>
                </c:pt>
                <c:pt idx="9236">
                  <c:v>16.399999618530199</c:v>
                </c:pt>
                <c:pt idx="9237">
                  <c:v>16.399999618530199</c:v>
                </c:pt>
                <c:pt idx="9238">
                  <c:v>16.5</c:v>
                </c:pt>
                <c:pt idx="9239">
                  <c:v>16.5</c:v>
                </c:pt>
                <c:pt idx="9240">
                  <c:v>16.5</c:v>
                </c:pt>
                <c:pt idx="9241">
                  <c:v>16.399999618530199</c:v>
                </c:pt>
                <c:pt idx="9242">
                  <c:v>16.399999618530199</c:v>
                </c:pt>
                <c:pt idx="9243">
                  <c:v>16.399999618530199</c:v>
                </c:pt>
                <c:pt idx="9244">
                  <c:v>16.399999618530199</c:v>
                </c:pt>
                <c:pt idx="9245">
                  <c:v>16.399999618530199</c:v>
                </c:pt>
                <c:pt idx="9246">
                  <c:v>16.399999618530199</c:v>
                </c:pt>
                <c:pt idx="9247">
                  <c:v>16.399999618530199</c:v>
                </c:pt>
                <c:pt idx="9248">
                  <c:v>16.399999618530199</c:v>
                </c:pt>
                <c:pt idx="9249">
                  <c:v>16.399999618530199</c:v>
                </c:pt>
                <c:pt idx="9250">
                  <c:v>16.399999618530199</c:v>
                </c:pt>
                <c:pt idx="9251">
                  <c:v>16.399999618530199</c:v>
                </c:pt>
                <c:pt idx="9252">
                  <c:v>16.399999618530199</c:v>
                </c:pt>
                <c:pt idx="9253">
                  <c:v>16.399999618530199</c:v>
                </c:pt>
                <c:pt idx="9254">
                  <c:v>16.399999618530199</c:v>
                </c:pt>
                <c:pt idx="9255">
                  <c:v>16.399999618530199</c:v>
                </c:pt>
                <c:pt idx="9256">
                  <c:v>16.399999618530199</c:v>
                </c:pt>
                <c:pt idx="9257">
                  <c:v>16.399999618530199</c:v>
                </c:pt>
                <c:pt idx="9258">
                  <c:v>16.399999618530199</c:v>
                </c:pt>
                <c:pt idx="9259">
                  <c:v>16.5</c:v>
                </c:pt>
                <c:pt idx="9260">
                  <c:v>16.5</c:v>
                </c:pt>
                <c:pt idx="9261">
                  <c:v>16.5</c:v>
                </c:pt>
                <c:pt idx="9262">
                  <c:v>16.399999618530199</c:v>
                </c:pt>
                <c:pt idx="9263">
                  <c:v>16.399999618530199</c:v>
                </c:pt>
                <c:pt idx="9264">
                  <c:v>16.399999618530199</c:v>
                </c:pt>
                <c:pt idx="9265">
                  <c:v>16.399999618530199</c:v>
                </c:pt>
                <c:pt idx="9266">
                  <c:v>16.399999618530199</c:v>
                </c:pt>
                <c:pt idx="9267">
                  <c:v>16.399999618530199</c:v>
                </c:pt>
                <c:pt idx="9268">
                  <c:v>16.399999618530199</c:v>
                </c:pt>
                <c:pt idx="9269">
                  <c:v>16.399999618530199</c:v>
                </c:pt>
                <c:pt idx="9270">
                  <c:v>16.399999618530199</c:v>
                </c:pt>
                <c:pt idx="9271">
                  <c:v>16.399999618530199</c:v>
                </c:pt>
                <c:pt idx="9272">
                  <c:v>16.399999618530199</c:v>
                </c:pt>
                <c:pt idx="9273">
                  <c:v>16.399999618530199</c:v>
                </c:pt>
                <c:pt idx="9274">
                  <c:v>16.399999618530199</c:v>
                </c:pt>
                <c:pt idx="9275">
                  <c:v>16.399999618530199</c:v>
                </c:pt>
                <c:pt idx="9276">
                  <c:v>16.399999618530199</c:v>
                </c:pt>
                <c:pt idx="9277">
                  <c:v>16.399999618530199</c:v>
                </c:pt>
                <c:pt idx="9278">
                  <c:v>16.399999618530199</c:v>
                </c:pt>
                <c:pt idx="9279">
                  <c:v>16.399999618530199</c:v>
                </c:pt>
                <c:pt idx="9280">
                  <c:v>16.399999618530199</c:v>
                </c:pt>
                <c:pt idx="9281">
                  <c:v>16.399999618530199</c:v>
                </c:pt>
                <c:pt idx="9282">
                  <c:v>16.399999618530199</c:v>
                </c:pt>
                <c:pt idx="9283">
                  <c:v>16.399999618530199</c:v>
                </c:pt>
                <c:pt idx="9284">
                  <c:v>16.399999618530199</c:v>
                </c:pt>
                <c:pt idx="9285">
                  <c:v>16.399999618530199</c:v>
                </c:pt>
                <c:pt idx="9286">
                  <c:v>16.399999618530199</c:v>
                </c:pt>
                <c:pt idx="9287">
                  <c:v>16.399999618530199</c:v>
                </c:pt>
                <c:pt idx="9288">
                  <c:v>16.399999618530199</c:v>
                </c:pt>
                <c:pt idx="9289">
                  <c:v>16.399999618530199</c:v>
                </c:pt>
                <c:pt idx="9290">
                  <c:v>16.399999618530199</c:v>
                </c:pt>
                <c:pt idx="9291">
                  <c:v>16.5</c:v>
                </c:pt>
                <c:pt idx="9292">
                  <c:v>16.5</c:v>
                </c:pt>
                <c:pt idx="9293">
                  <c:v>16.5</c:v>
                </c:pt>
                <c:pt idx="9294">
                  <c:v>16.399999618530199</c:v>
                </c:pt>
                <c:pt idx="9295">
                  <c:v>16.399999618530199</c:v>
                </c:pt>
                <c:pt idx="9296">
                  <c:v>16.399999618530199</c:v>
                </c:pt>
                <c:pt idx="9297">
                  <c:v>16.399999618530199</c:v>
                </c:pt>
                <c:pt idx="9298">
                  <c:v>16.399999618530199</c:v>
                </c:pt>
                <c:pt idx="9299">
                  <c:v>16.399999618530199</c:v>
                </c:pt>
                <c:pt idx="9300">
                  <c:v>16.399999618530199</c:v>
                </c:pt>
                <c:pt idx="9301">
                  <c:v>16.399999618530199</c:v>
                </c:pt>
                <c:pt idx="9302">
                  <c:v>16.399999618530199</c:v>
                </c:pt>
                <c:pt idx="9303">
                  <c:v>16.5</c:v>
                </c:pt>
                <c:pt idx="9304">
                  <c:v>16.5</c:v>
                </c:pt>
                <c:pt idx="9305">
                  <c:v>16.5</c:v>
                </c:pt>
                <c:pt idx="9306">
                  <c:v>16.399999618530199</c:v>
                </c:pt>
                <c:pt idx="9307">
                  <c:v>16.399999618530199</c:v>
                </c:pt>
                <c:pt idx="9308">
                  <c:v>16.399999618530199</c:v>
                </c:pt>
                <c:pt idx="9309">
                  <c:v>16.399999618530199</c:v>
                </c:pt>
                <c:pt idx="9310">
                  <c:v>16.399999618530199</c:v>
                </c:pt>
                <c:pt idx="9311">
                  <c:v>16.399999618530199</c:v>
                </c:pt>
                <c:pt idx="9312">
                  <c:v>16.399999618530199</c:v>
                </c:pt>
                <c:pt idx="9313">
                  <c:v>16.399999618530199</c:v>
                </c:pt>
                <c:pt idx="9314">
                  <c:v>16.399999618530199</c:v>
                </c:pt>
                <c:pt idx="9315">
                  <c:v>16.399999618530199</c:v>
                </c:pt>
                <c:pt idx="9316">
                  <c:v>16.399999618530199</c:v>
                </c:pt>
                <c:pt idx="9317">
                  <c:v>16.399999618530199</c:v>
                </c:pt>
                <c:pt idx="9318">
                  <c:v>16.399999618530199</c:v>
                </c:pt>
                <c:pt idx="9319">
                  <c:v>16.399999618530199</c:v>
                </c:pt>
                <c:pt idx="9320">
                  <c:v>16.399999618530199</c:v>
                </c:pt>
                <c:pt idx="9321">
                  <c:v>16.399999618530199</c:v>
                </c:pt>
                <c:pt idx="9322">
                  <c:v>16.399999618530199</c:v>
                </c:pt>
                <c:pt idx="9323">
                  <c:v>16.399999618530199</c:v>
                </c:pt>
                <c:pt idx="9324">
                  <c:v>16.399999618530199</c:v>
                </c:pt>
                <c:pt idx="9325">
                  <c:v>16.399999618530199</c:v>
                </c:pt>
                <c:pt idx="9326">
                  <c:v>16.399999618530199</c:v>
                </c:pt>
                <c:pt idx="9327">
                  <c:v>16.399999618530199</c:v>
                </c:pt>
                <c:pt idx="9328">
                  <c:v>16.399999618530199</c:v>
                </c:pt>
                <c:pt idx="9329">
                  <c:v>16.399999618530199</c:v>
                </c:pt>
                <c:pt idx="9330">
                  <c:v>16.399999618530199</c:v>
                </c:pt>
                <c:pt idx="9331">
                  <c:v>16.399999618530199</c:v>
                </c:pt>
                <c:pt idx="9332">
                  <c:v>16.399999618530199</c:v>
                </c:pt>
                <c:pt idx="9333">
                  <c:v>16.399999618530199</c:v>
                </c:pt>
                <c:pt idx="9334">
                  <c:v>16.399999618530199</c:v>
                </c:pt>
                <c:pt idx="9335">
                  <c:v>16.399999618530199</c:v>
                </c:pt>
                <c:pt idx="9336">
                  <c:v>16.399999618530199</c:v>
                </c:pt>
                <c:pt idx="9337">
                  <c:v>16.399999618530199</c:v>
                </c:pt>
                <c:pt idx="9338">
                  <c:v>16.399999618530199</c:v>
                </c:pt>
                <c:pt idx="9339">
                  <c:v>16.399999618530199</c:v>
                </c:pt>
                <c:pt idx="9340">
                  <c:v>16.399999618530199</c:v>
                </c:pt>
                <c:pt idx="9341">
                  <c:v>16.399999618530199</c:v>
                </c:pt>
                <c:pt idx="9342">
                  <c:v>16.5</c:v>
                </c:pt>
                <c:pt idx="9343">
                  <c:v>16.5</c:v>
                </c:pt>
                <c:pt idx="9344">
                  <c:v>16.399999618530199</c:v>
                </c:pt>
                <c:pt idx="9345">
                  <c:v>16.399999618530199</c:v>
                </c:pt>
                <c:pt idx="9346">
                  <c:v>16.399999618530199</c:v>
                </c:pt>
                <c:pt idx="9347">
                  <c:v>16.5</c:v>
                </c:pt>
                <c:pt idx="9348">
                  <c:v>16.5</c:v>
                </c:pt>
                <c:pt idx="9349">
                  <c:v>16.5</c:v>
                </c:pt>
                <c:pt idx="9350">
                  <c:v>16.399999618530199</c:v>
                </c:pt>
                <c:pt idx="9351">
                  <c:v>16.399999618530199</c:v>
                </c:pt>
                <c:pt idx="9352">
                  <c:v>16.399999618530199</c:v>
                </c:pt>
                <c:pt idx="9353">
                  <c:v>16.399999618530199</c:v>
                </c:pt>
                <c:pt idx="9354">
                  <c:v>16.399999618530199</c:v>
                </c:pt>
                <c:pt idx="9355">
                  <c:v>16.399999618530199</c:v>
                </c:pt>
                <c:pt idx="9356">
                  <c:v>16.399999618530199</c:v>
                </c:pt>
                <c:pt idx="9357">
                  <c:v>16.399999618530199</c:v>
                </c:pt>
                <c:pt idx="9358">
                  <c:v>16.399999618530199</c:v>
                </c:pt>
                <c:pt idx="9359">
                  <c:v>16.399999618530199</c:v>
                </c:pt>
                <c:pt idx="9360">
                  <c:v>16.399999618530199</c:v>
                </c:pt>
                <c:pt idx="9361">
                  <c:v>16.399999618530199</c:v>
                </c:pt>
                <c:pt idx="9362">
                  <c:v>16.399999618530199</c:v>
                </c:pt>
                <c:pt idx="9363">
                  <c:v>16.399999618530199</c:v>
                </c:pt>
                <c:pt idx="9364">
                  <c:v>16.399999618530199</c:v>
                </c:pt>
                <c:pt idx="9365">
                  <c:v>16.5</c:v>
                </c:pt>
                <c:pt idx="9366">
                  <c:v>16.5</c:v>
                </c:pt>
                <c:pt idx="9367">
                  <c:v>16.5</c:v>
                </c:pt>
                <c:pt idx="9368">
                  <c:v>16.399999618530199</c:v>
                </c:pt>
                <c:pt idx="9369">
                  <c:v>16.399999618530199</c:v>
                </c:pt>
                <c:pt idx="9370">
                  <c:v>16.399999618530199</c:v>
                </c:pt>
                <c:pt idx="9371">
                  <c:v>16.399999618530199</c:v>
                </c:pt>
                <c:pt idx="9372">
                  <c:v>16.399999618530199</c:v>
                </c:pt>
                <c:pt idx="9373">
                  <c:v>16.399999618530199</c:v>
                </c:pt>
                <c:pt idx="9374">
                  <c:v>16.5</c:v>
                </c:pt>
                <c:pt idx="9375">
                  <c:v>16.5</c:v>
                </c:pt>
                <c:pt idx="9376">
                  <c:v>16.5</c:v>
                </c:pt>
                <c:pt idx="9377">
                  <c:v>16.5</c:v>
                </c:pt>
                <c:pt idx="9378">
                  <c:v>16.5</c:v>
                </c:pt>
                <c:pt idx="9379">
                  <c:v>16.5</c:v>
                </c:pt>
                <c:pt idx="9380">
                  <c:v>16.5</c:v>
                </c:pt>
                <c:pt idx="9381">
                  <c:v>16.5</c:v>
                </c:pt>
                <c:pt idx="9382">
                  <c:v>16.5</c:v>
                </c:pt>
                <c:pt idx="9383">
                  <c:v>16.5</c:v>
                </c:pt>
                <c:pt idx="9384">
                  <c:v>16.5</c:v>
                </c:pt>
                <c:pt idx="9385">
                  <c:v>16.5</c:v>
                </c:pt>
                <c:pt idx="9386">
                  <c:v>16.5</c:v>
                </c:pt>
                <c:pt idx="9387">
                  <c:v>16.5</c:v>
                </c:pt>
                <c:pt idx="9388">
                  <c:v>16.5</c:v>
                </c:pt>
                <c:pt idx="9389">
                  <c:v>16.5</c:v>
                </c:pt>
                <c:pt idx="9390">
                  <c:v>16.5</c:v>
                </c:pt>
                <c:pt idx="9391">
                  <c:v>16.5</c:v>
                </c:pt>
                <c:pt idx="9392">
                  <c:v>16.5</c:v>
                </c:pt>
                <c:pt idx="9393">
                  <c:v>16.5</c:v>
                </c:pt>
                <c:pt idx="9394">
                  <c:v>16.5</c:v>
                </c:pt>
                <c:pt idx="9395">
                  <c:v>16.5</c:v>
                </c:pt>
                <c:pt idx="9396">
                  <c:v>16.5</c:v>
                </c:pt>
                <c:pt idx="9397">
                  <c:v>16.5</c:v>
                </c:pt>
                <c:pt idx="9398">
                  <c:v>16.5</c:v>
                </c:pt>
                <c:pt idx="9399">
                  <c:v>16.5</c:v>
                </c:pt>
                <c:pt idx="9400">
                  <c:v>16.5</c:v>
                </c:pt>
                <c:pt idx="9401">
                  <c:v>16.399999618530199</c:v>
                </c:pt>
                <c:pt idx="9402">
                  <c:v>16.399999618530199</c:v>
                </c:pt>
                <c:pt idx="9403">
                  <c:v>16.399999618530199</c:v>
                </c:pt>
                <c:pt idx="9404">
                  <c:v>16.399999618530199</c:v>
                </c:pt>
                <c:pt idx="9405">
                  <c:v>16.399999618530199</c:v>
                </c:pt>
                <c:pt idx="9406">
                  <c:v>16.399999618530199</c:v>
                </c:pt>
                <c:pt idx="9407">
                  <c:v>16.5</c:v>
                </c:pt>
                <c:pt idx="9408">
                  <c:v>16.5</c:v>
                </c:pt>
                <c:pt idx="9409">
                  <c:v>16.5</c:v>
                </c:pt>
                <c:pt idx="9410">
                  <c:v>16.5</c:v>
                </c:pt>
                <c:pt idx="9411">
                  <c:v>16.5</c:v>
                </c:pt>
                <c:pt idx="9412">
                  <c:v>16.5</c:v>
                </c:pt>
                <c:pt idx="9413">
                  <c:v>16.5</c:v>
                </c:pt>
                <c:pt idx="9414">
                  <c:v>16.5</c:v>
                </c:pt>
                <c:pt idx="9415">
                  <c:v>16.5</c:v>
                </c:pt>
                <c:pt idx="9416">
                  <c:v>16.5</c:v>
                </c:pt>
                <c:pt idx="9417">
                  <c:v>16.5</c:v>
                </c:pt>
                <c:pt idx="9418">
                  <c:v>16.5</c:v>
                </c:pt>
                <c:pt idx="9419">
                  <c:v>16.5</c:v>
                </c:pt>
                <c:pt idx="9420">
                  <c:v>16.5</c:v>
                </c:pt>
                <c:pt idx="9421">
                  <c:v>16.5</c:v>
                </c:pt>
                <c:pt idx="9422">
                  <c:v>16.5</c:v>
                </c:pt>
                <c:pt idx="9423">
                  <c:v>16.5</c:v>
                </c:pt>
                <c:pt idx="9424">
                  <c:v>16.5</c:v>
                </c:pt>
                <c:pt idx="9425">
                  <c:v>16.5</c:v>
                </c:pt>
                <c:pt idx="9426">
                  <c:v>16.5</c:v>
                </c:pt>
                <c:pt idx="9427">
                  <c:v>16.5</c:v>
                </c:pt>
                <c:pt idx="9428">
                  <c:v>16.5</c:v>
                </c:pt>
                <c:pt idx="9429">
                  <c:v>16.5</c:v>
                </c:pt>
                <c:pt idx="9430">
                  <c:v>16.5</c:v>
                </c:pt>
                <c:pt idx="9431">
                  <c:v>16.5</c:v>
                </c:pt>
                <c:pt idx="9432">
                  <c:v>16.5</c:v>
                </c:pt>
                <c:pt idx="9433">
                  <c:v>16.5</c:v>
                </c:pt>
                <c:pt idx="9434">
                  <c:v>16.5</c:v>
                </c:pt>
                <c:pt idx="9435">
                  <c:v>16.5</c:v>
                </c:pt>
                <c:pt idx="9436">
                  <c:v>16.5</c:v>
                </c:pt>
                <c:pt idx="9437">
                  <c:v>16.5</c:v>
                </c:pt>
                <c:pt idx="9438">
                  <c:v>16.5</c:v>
                </c:pt>
                <c:pt idx="9439">
                  <c:v>16.5</c:v>
                </c:pt>
                <c:pt idx="9440">
                  <c:v>16.5</c:v>
                </c:pt>
                <c:pt idx="9441">
                  <c:v>16.5</c:v>
                </c:pt>
                <c:pt idx="9442">
                  <c:v>16.5</c:v>
                </c:pt>
                <c:pt idx="9443">
                  <c:v>16.5</c:v>
                </c:pt>
                <c:pt idx="9444">
                  <c:v>16.5</c:v>
                </c:pt>
                <c:pt idx="9445">
                  <c:v>16.5</c:v>
                </c:pt>
                <c:pt idx="9446">
                  <c:v>16.5</c:v>
                </c:pt>
                <c:pt idx="9447">
                  <c:v>16.5</c:v>
                </c:pt>
                <c:pt idx="9448">
                  <c:v>16.5</c:v>
                </c:pt>
                <c:pt idx="9449">
                  <c:v>16.5</c:v>
                </c:pt>
                <c:pt idx="9450">
                  <c:v>16.5</c:v>
                </c:pt>
                <c:pt idx="9451">
                  <c:v>16.5</c:v>
                </c:pt>
                <c:pt idx="9452">
                  <c:v>16.5</c:v>
                </c:pt>
                <c:pt idx="9453">
                  <c:v>16.5</c:v>
                </c:pt>
                <c:pt idx="9454">
                  <c:v>16.5</c:v>
                </c:pt>
                <c:pt idx="9455">
                  <c:v>16.5</c:v>
                </c:pt>
                <c:pt idx="9456">
                  <c:v>16.5</c:v>
                </c:pt>
                <c:pt idx="9457">
                  <c:v>16.5</c:v>
                </c:pt>
                <c:pt idx="9458">
                  <c:v>16.5</c:v>
                </c:pt>
                <c:pt idx="9459">
                  <c:v>16.5</c:v>
                </c:pt>
                <c:pt idx="9460">
                  <c:v>16.5</c:v>
                </c:pt>
                <c:pt idx="9461">
                  <c:v>16.5</c:v>
                </c:pt>
                <c:pt idx="9462">
                  <c:v>16.5</c:v>
                </c:pt>
                <c:pt idx="9463">
                  <c:v>16.5</c:v>
                </c:pt>
                <c:pt idx="9464">
                  <c:v>16.5</c:v>
                </c:pt>
                <c:pt idx="9465">
                  <c:v>16.5</c:v>
                </c:pt>
                <c:pt idx="9466">
                  <c:v>16.5</c:v>
                </c:pt>
                <c:pt idx="9467">
                  <c:v>16.5</c:v>
                </c:pt>
                <c:pt idx="9468">
                  <c:v>16.5</c:v>
                </c:pt>
                <c:pt idx="9469">
                  <c:v>16.5</c:v>
                </c:pt>
                <c:pt idx="9470">
                  <c:v>16.5</c:v>
                </c:pt>
                <c:pt idx="9471">
                  <c:v>16.5</c:v>
                </c:pt>
                <c:pt idx="9472">
                  <c:v>16.5</c:v>
                </c:pt>
                <c:pt idx="9473">
                  <c:v>16.5</c:v>
                </c:pt>
                <c:pt idx="9474">
                  <c:v>16.5</c:v>
                </c:pt>
                <c:pt idx="9475">
                  <c:v>16.5</c:v>
                </c:pt>
                <c:pt idx="9476">
                  <c:v>16.5</c:v>
                </c:pt>
                <c:pt idx="9477">
                  <c:v>16.5</c:v>
                </c:pt>
                <c:pt idx="9478">
                  <c:v>16.5</c:v>
                </c:pt>
                <c:pt idx="9479">
                  <c:v>16.5</c:v>
                </c:pt>
                <c:pt idx="9480">
                  <c:v>16.5</c:v>
                </c:pt>
                <c:pt idx="9481">
                  <c:v>16.5</c:v>
                </c:pt>
                <c:pt idx="9482">
                  <c:v>16.5</c:v>
                </c:pt>
                <c:pt idx="9483">
                  <c:v>16.5</c:v>
                </c:pt>
                <c:pt idx="9484">
                  <c:v>16.5</c:v>
                </c:pt>
                <c:pt idx="9485">
                  <c:v>16.5</c:v>
                </c:pt>
                <c:pt idx="9486">
                  <c:v>16.5</c:v>
                </c:pt>
                <c:pt idx="9487">
                  <c:v>16.5</c:v>
                </c:pt>
                <c:pt idx="9488">
                  <c:v>16.5</c:v>
                </c:pt>
                <c:pt idx="9489">
                  <c:v>16.5</c:v>
                </c:pt>
                <c:pt idx="9490">
                  <c:v>16.5</c:v>
                </c:pt>
                <c:pt idx="9491">
                  <c:v>16.5</c:v>
                </c:pt>
                <c:pt idx="9492">
                  <c:v>16.5</c:v>
                </c:pt>
                <c:pt idx="9493">
                  <c:v>16.5</c:v>
                </c:pt>
                <c:pt idx="9494">
                  <c:v>16.5</c:v>
                </c:pt>
                <c:pt idx="9495">
                  <c:v>16.5</c:v>
                </c:pt>
                <c:pt idx="9496">
                  <c:v>16.5</c:v>
                </c:pt>
                <c:pt idx="9497">
                  <c:v>16.5</c:v>
                </c:pt>
                <c:pt idx="9498">
                  <c:v>16.5</c:v>
                </c:pt>
                <c:pt idx="9499">
                  <c:v>16.5</c:v>
                </c:pt>
                <c:pt idx="9500">
                  <c:v>16.5</c:v>
                </c:pt>
                <c:pt idx="9501">
                  <c:v>16.5</c:v>
                </c:pt>
                <c:pt idx="9502">
                  <c:v>16.5</c:v>
                </c:pt>
                <c:pt idx="9503">
                  <c:v>16.5</c:v>
                </c:pt>
                <c:pt idx="9504">
                  <c:v>16.5</c:v>
                </c:pt>
                <c:pt idx="9505">
                  <c:v>16.5</c:v>
                </c:pt>
                <c:pt idx="9506">
                  <c:v>16.5</c:v>
                </c:pt>
                <c:pt idx="9507">
                  <c:v>16.5</c:v>
                </c:pt>
                <c:pt idx="9508">
                  <c:v>16.5</c:v>
                </c:pt>
                <c:pt idx="9509">
                  <c:v>16.5</c:v>
                </c:pt>
                <c:pt idx="9510">
                  <c:v>16.5</c:v>
                </c:pt>
                <c:pt idx="9511">
                  <c:v>16.5</c:v>
                </c:pt>
                <c:pt idx="9512">
                  <c:v>16.5</c:v>
                </c:pt>
                <c:pt idx="9513">
                  <c:v>16.5</c:v>
                </c:pt>
                <c:pt idx="9514">
                  <c:v>16.5</c:v>
                </c:pt>
                <c:pt idx="9515">
                  <c:v>16.5</c:v>
                </c:pt>
                <c:pt idx="9516">
                  <c:v>16.5</c:v>
                </c:pt>
                <c:pt idx="9517">
                  <c:v>16.5</c:v>
                </c:pt>
                <c:pt idx="9518">
                  <c:v>16.5</c:v>
                </c:pt>
                <c:pt idx="9519">
                  <c:v>16.5</c:v>
                </c:pt>
                <c:pt idx="9520">
                  <c:v>16.5</c:v>
                </c:pt>
                <c:pt idx="9521">
                  <c:v>16.5</c:v>
                </c:pt>
                <c:pt idx="9522">
                  <c:v>16.5</c:v>
                </c:pt>
                <c:pt idx="9523">
                  <c:v>16.5</c:v>
                </c:pt>
                <c:pt idx="9524">
                  <c:v>16.5</c:v>
                </c:pt>
                <c:pt idx="9525">
                  <c:v>16.5</c:v>
                </c:pt>
                <c:pt idx="9526">
                  <c:v>16.5</c:v>
                </c:pt>
                <c:pt idx="9527">
                  <c:v>16.5</c:v>
                </c:pt>
                <c:pt idx="9528">
                  <c:v>16.5</c:v>
                </c:pt>
                <c:pt idx="9529">
                  <c:v>16.5</c:v>
                </c:pt>
                <c:pt idx="9530">
                  <c:v>16.5</c:v>
                </c:pt>
                <c:pt idx="9531">
                  <c:v>16.5</c:v>
                </c:pt>
                <c:pt idx="9532">
                  <c:v>16.5</c:v>
                </c:pt>
                <c:pt idx="9533">
                  <c:v>16.5</c:v>
                </c:pt>
                <c:pt idx="9534">
                  <c:v>16.5</c:v>
                </c:pt>
                <c:pt idx="9535">
                  <c:v>16.5</c:v>
                </c:pt>
                <c:pt idx="9536">
                  <c:v>16.5</c:v>
                </c:pt>
                <c:pt idx="9537">
                  <c:v>16.5</c:v>
                </c:pt>
                <c:pt idx="9538">
                  <c:v>16.399999618530199</c:v>
                </c:pt>
                <c:pt idx="9539">
                  <c:v>16.399999618530199</c:v>
                </c:pt>
                <c:pt idx="9540">
                  <c:v>16.399999618530199</c:v>
                </c:pt>
                <c:pt idx="9541">
                  <c:v>16.5</c:v>
                </c:pt>
                <c:pt idx="9542">
                  <c:v>16.5</c:v>
                </c:pt>
                <c:pt idx="9543">
                  <c:v>16.5</c:v>
                </c:pt>
                <c:pt idx="9544">
                  <c:v>16.5</c:v>
                </c:pt>
                <c:pt idx="9545">
                  <c:v>16.5</c:v>
                </c:pt>
                <c:pt idx="9546">
                  <c:v>16.5</c:v>
                </c:pt>
                <c:pt idx="9547">
                  <c:v>16.5</c:v>
                </c:pt>
                <c:pt idx="9548">
                  <c:v>16.5</c:v>
                </c:pt>
                <c:pt idx="9549">
                  <c:v>16.5</c:v>
                </c:pt>
                <c:pt idx="9550">
                  <c:v>16.5</c:v>
                </c:pt>
                <c:pt idx="9551">
                  <c:v>16.5</c:v>
                </c:pt>
                <c:pt idx="9552">
                  <c:v>16.5</c:v>
                </c:pt>
                <c:pt idx="9553">
                  <c:v>16.5</c:v>
                </c:pt>
                <c:pt idx="9554">
                  <c:v>16.5</c:v>
                </c:pt>
                <c:pt idx="9555">
                  <c:v>16.5</c:v>
                </c:pt>
                <c:pt idx="9556">
                  <c:v>16.5</c:v>
                </c:pt>
                <c:pt idx="9557">
                  <c:v>16.5</c:v>
                </c:pt>
                <c:pt idx="9558">
                  <c:v>16.5</c:v>
                </c:pt>
                <c:pt idx="9559">
                  <c:v>16.5</c:v>
                </c:pt>
                <c:pt idx="9560">
                  <c:v>16.5</c:v>
                </c:pt>
                <c:pt idx="9561">
                  <c:v>16.5</c:v>
                </c:pt>
                <c:pt idx="9562">
                  <c:v>16.5</c:v>
                </c:pt>
                <c:pt idx="9563">
                  <c:v>16.5</c:v>
                </c:pt>
                <c:pt idx="9564">
                  <c:v>16.5</c:v>
                </c:pt>
                <c:pt idx="9565">
                  <c:v>16.5</c:v>
                </c:pt>
                <c:pt idx="9566">
                  <c:v>16.5</c:v>
                </c:pt>
                <c:pt idx="9567">
                  <c:v>16.5</c:v>
                </c:pt>
                <c:pt idx="9568">
                  <c:v>16.5</c:v>
                </c:pt>
                <c:pt idx="9569">
                  <c:v>16.5</c:v>
                </c:pt>
                <c:pt idx="9570">
                  <c:v>16.5</c:v>
                </c:pt>
                <c:pt idx="9571">
                  <c:v>16.5</c:v>
                </c:pt>
                <c:pt idx="9572">
                  <c:v>16.5</c:v>
                </c:pt>
                <c:pt idx="9573">
                  <c:v>16.5</c:v>
                </c:pt>
                <c:pt idx="9574">
                  <c:v>16.5</c:v>
                </c:pt>
                <c:pt idx="9575">
                  <c:v>16.5</c:v>
                </c:pt>
                <c:pt idx="9576">
                  <c:v>16.5</c:v>
                </c:pt>
                <c:pt idx="9577">
                  <c:v>16.5</c:v>
                </c:pt>
                <c:pt idx="9578">
                  <c:v>16.5</c:v>
                </c:pt>
                <c:pt idx="9579">
                  <c:v>16.5</c:v>
                </c:pt>
                <c:pt idx="9580">
                  <c:v>16.5</c:v>
                </c:pt>
                <c:pt idx="9581">
                  <c:v>16.5</c:v>
                </c:pt>
                <c:pt idx="9582">
                  <c:v>16.5</c:v>
                </c:pt>
                <c:pt idx="9583">
                  <c:v>16.5</c:v>
                </c:pt>
                <c:pt idx="9584">
                  <c:v>16.5</c:v>
                </c:pt>
                <c:pt idx="9585">
                  <c:v>16.5</c:v>
                </c:pt>
                <c:pt idx="9586">
                  <c:v>16.5</c:v>
                </c:pt>
                <c:pt idx="9587">
                  <c:v>16.5</c:v>
                </c:pt>
                <c:pt idx="9588">
                  <c:v>16.5</c:v>
                </c:pt>
                <c:pt idx="9589">
                  <c:v>16.5</c:v>
                </c:pt>
                <c:pt idx="9590">
                  <c:v>16.5</c:v>
                </c:pt>
                <c:pt idx="9591">
                  <c:v>16.5</c:v>
                </c:pt>
                <c:pt idx="9592">
                  <c:v>16.5</c:v>
                </c:pt>
                <c:pt idx="9593">
                  <c:v>16.5</c:v>
                </c:pt>
                <c:pt idx="9594">
                  <c:v>16.5</c:v>
                </c:pt>
                <c:pt idx="9595">
                  <c:v>16.5</c:v>
                </c:pt>
                <c:pt idx="9596">
                  <c:v>16.5</c:v>
                </c:pt>
                <c:pt idx="9597">
                  <c:v>16.5</c:v>
                </c:pt>
                <c:pt idx="9598">
                  <c:v>16.5</c:v>
                </c:pt>
                <c:pt idx="9599">
                  <c:v>16.5</c:v>
                </c:pt>
                <c:pt idx="9600">
                  <c:v>16.5</c:v>
                </c:pt>
                <c:pt idx="9601">
                  <c:v>16.5</c:v>
                </c:pt>
                <c:pt idx="9602">
                  <c:v>16.5</c:v>
                </c:pt>
                <c:pt idx="9603">
                  <c:v>16.5</c:v>
                </c:pt>
                <c:pt idx="9604">
                  <c:v>16.5</c:v>
                </c:pt>
                <c:pt idx="9605">
                  <c:v>16.5</c:v>
                </c:pt>
                <c:pt idx="9606">
                  <c:v>16.5</c:v>
                </c:pt>
                <c:pt idx="9607">
                  <c:v>16.5</c:v>
                </c:pt>
                <c:pt idx="9608">
                  <c:v>16.5</c:v>
                </c:pt>
                <c:pt idx="9609">
                  <c:v>16.5</c:v>
                </c:pt>
                <c:pt idx="9610">
                  <c:v>16.5</c:v>
                </c:pt>
                <c:pt idx="9611">
                  <c:v>16.5</c:v>
                </c:pt>
                <c:pt idx="9612">
                  <c:v>16.5</c:v>
                </c:pt>
                <c:pt idx="9613">
                  <c:v>16.5</c:v>
                </c:pt>
                <c:pt idx="9614">
                  <c:v>16.5</c:v>
                </c:pt>
                <c:pt idx="9615">
                  <c:v>16.5</c:v>
                </c:pt>
                <c:pt idx="9616">
                  <c:v>16.5</c:v>
                </c:pt>
                <c:pt idx="9617">
                  <c:v>16.5</c:v>
                </c:pt>
                <c:pt idx="9618">
                  <c:v>16.5</c:v>
                </c:pt>
                <c:pt idx="9619">
                  <c:v>16.5</c:v>
                </c:pt>
                <c:pt idx="9620">
                  <c:v>16.5</c:v>
                </c:pt>
                <c:pt idx="9621">
                  <c:v>16.5</c:v>
                </c:pt>
                <c:pt idx="9622">
                  <c:v>16.5</c:v>
                </c:pt>
                <c:pt idx="9623">
                  <c:v>16.5</c:v>
                </c:pt>
                <c:pt idx="9624">
                  <c:v>16.5</c:v>
                </c:pt>
                <c:pt idx="9625">
                  <c:v>16.5</c:v>
                </c:pt>
                <c:pt idx="9626">
                  <c:v>16.5</c:v>
                </c:pt>
                <c:pt idx="9627">
                  <c:v>16.5</c:v>
                </c:pt>
                <c:pt idx="9628">
                  <c:v>16.5</c:v>
                </c:pt>
                <c:pt idx="9629">
                  <c:v>16.5</c:v>
                </c:pt>
                <c:pt idx="9630">
                  <c:v>16.5</c:v>
                </c:pt>
                <c:pt idx="9631">
                  <c:v>16.5</c:v>
                </c:pt>
                <c:pt idx="9632">
                  <c:v>16.5</c:v>
                </c:pt>
                <c:pt idx="9633">
                  <c:v>16.5</c:v>
                </c:pt>
                <c:pt idx="9634">
                  <c:v>16.5</c:v>
                </c:pt>
                <c:pt idx="9635">
                  <c:v>16.5</c:v>
                </c:pt>
                <c:pt idx="9636">
                  <c:v>16.5</c:v>
                </c:pt>
                <c:pt idx="9637">
                  <c:v>16.5</c:v>
                </c:pt>
                <c:pt idx="9638">
                  <c:v>16.5</c:v>
                </c:pt>
                <c:pt idx="9639">
                  <c:v>16.5</c:v>
                </c:pt>
                <c:pt idx="9640">
                  <c:v>16.5</c:v>
                </c:pt>
                <c:pt idx="9641">
                  <c:v>16.5</c:v>
                </c:pt>
                <c:pt idx="9642">
                  <c:v>16.5</c:v>
                </c:pt>
                <c:pt idx="9643">
                  <c:v>16.5</c:v>
                </c:pt>
                <c:pt idx="9644">
                  <c:v>16.5</c:v>
                </c:pt>
                <c:pt idx="9645">
                  <c:v>16.5</c:v>
                </c:pt>
                <c:pt idx="9646">
                  <c:v>16.5</c:v>
                </c:pt>
                <c:pt idx="9647">
                  <c:v>16.5</c:v>
                </c:pt>
                <c:pt idx="9648">
                  <c:v>16.5</c:v>
                </c:pt>
                <c:pt idx="9649">
                  <c:v>16.5</c:v>
                </c:pt>
                <c:pt idx="9650">
                  <c:v>16.5</c:v>
                </c:pt>
                <c:pt idx="9651">
                  <c:v>16.5</c:v>
                </c:pt>
                <c:pt idx="9652">
                  <c:v>16.5</c:v>
                </c:pt>
                <c:pt idx="9653">
                  <c:v>16.5</c:v>
                </c:pt>
                <c:pt idx="9654">
                  <c:v>16.5</c:v>
                </c:pt>
                <c:pt idx="9655">
                  <c:v>16.5</c:v>
                </c:pt>
                <c:pt idx="9656">
                  <c:v>16.5</c:v>
                </c:pt>
                <c:pt idx="9657">
                  <c:v>16.5</c:v>
                </c:pt>
                <c:pt idx="9658">
                  <c:v>16.5</c:v>
                </c:pt>
                <c:pt idx="9659">
                  <c:v>16.5</c:v>
                </c:pt>
                <c:pt idx="9660">
                  <c:v>16.5</c:v>
                </c:pt>
                <c:pt idx="9661">
                  <c:v>16.5</c:v>
                </c:pt>
                <c:pt idx="9662">
                  <c:v>16.5</c:v>
                </c:pt>
                <c:pt idx="9663">
                  <c:v>16.5</c:v>
                </c:pt>
                <c:pt idx="9664">
                  <c:v>16.5</c:v>
                </c:pt>
                <c:pt idx="9665">
                  <c:v>16.5</c:v>
                </c:pt>
                <c:pt idx="9666">
                  <c:v>16.5</c:v>
                </c:pt>
                <c:pt idx="9667">
                  <c:v>16.5</c:v>
                </c:pt>
                <c:pt idx="9668">
                  <c:v>16.5</c:v>
                </c:pt>
                <c:pt idx="9669">
                  <c:v>16.5</c:v>
                </c:pt>
                <c:pt idx="9670">
                  <c:v>16.5</c:v>
                </c:pt>
                <c:pt idx="9671">
                  <c:v>16.5</c:v>
                </c:pt>
                <c:pt idx="9672">
                  <c:v>16.5</c:v>
                </c:pt>
                <c:pt idx="9673">
                  <c:v>16.5</c:v>
                </c:pt>
                <c:pt idx="9674">
                  <c:v>16.5</c:v>
                </c:pt>
                <c:pt idx="9675">
                  <c:v>16.5</c:v>
                </c:pt>
                <c:pt idx="9676">
                  <c:v>16.5</c:v>
                </c:pt>
                <c:pt idx="9677">
                  <c:v>16.5</c:v>
                </c:pt>
                <c:pt idx="9678">
                  <c:v>16.5</c:v>
                </c:pt>
                <c:pt idx="9679">
                  <c:v>16.5</c:v>
                </c:pt>
                <c:pt idx="9680">
                  <c:v>16.5</c:v>
                </c:pt>
                <c:pt idx="9681">
                  <c:v>16.5</c:v>
                </c:pt>
                <c:pt idx="9682">
                  <c:v>16.5</c:v>
                </c:pt>
                <c:pt idx="9683">
                  <c:v>16.5</c:v>
                </c:pt>
                <c:pt idx="9684">
                  <c:v>16.5</c:v>
                </c:pt>
                <c:pt idx="9685">
                  <c:v>16.5</c:v>
                </c:pt>
                <c:pt idx="9686">
                  <c:v>16.5</c:v>
                </c:pt>
                <c:pt idx="9687">
                  <c:v>16.5</c:v>
                </c:pt>
                <c:pt idx="9688">
                  <c:v>16.5</c:v>
                </c:pt>
                <c:pt idx="9689">
                  <c:v>16.5</c:v>
                </c:pt>
                <c:pt idx="9690">
                  <c:v>16.5</c:v>
                </c:pt>
                <c:pt idx="9691">
                  <c:v>16.5</c:v>
                </c:pt>
                <c:pt idx="9692">
                  <c:v>16.5</c:v>
                </c:pt>
                <c:pt idx="9693">
                  <c:v>16.5</c:v>
                </c:pt>
                <c:pt idx="9694">
                  <c:v>16.5</c:v>
                </c:pt>
                <c:pt idx="9695">
                  <c:v>16.5</c:v>
                </c:pt>
                <c:pt idx="9696">
                  <c:v>16.5</c:v>
                </c:pt>
                <c:pt idx="9697">
                  <c:v>16.5</c:v>
                </c:pt>
                <c:pt idx="9698">
                  <c:v>16.5</c:v>
                </c:pt>
                <c:pt idx="9699">
                  <c:v>16.5</c:v>
                </c:pt>
                <c:pt idx="9700">
                  <c:v>16.5</c:v>
                </c:pt>
                <c:pt idx="9701">
                  <c:v>16.5</c:v>
                </c:pt>
                <c:pt idx="9702">
                  <c:v>16.5</c:v>
                </c:pt>
                <c:pt idx="9703">
                  <c:v>16.5</c:v>
                </c:pt>
                <c:pt idx="9704">
                  <c:v>16.5</c:v>
                </c:pt>
                <c:pt idx="9705">
                  <c:v>16.5</c:v>
                </c:pt>
                <c:pt idx="9706">
                  <c:v>16.5</c:v>
                </c:pt>
                <c:pt idx="9707">
                  <c:v>16.5</c:v>
                </c:pt>
                <c:pt idx="9708">
                  <c:v>16.5</c:v>
                </c:pt>
                <c:pt idx="9709">
                  <c:v>16.5</c:v>
                </c:pt>
                <c:pt idx="9710">
                  <c:v>16.5</c:v>
                </c:pt>
                <c:pt idx="9711">
                  <c:v>16.5</c:v>
                </c:pt>
                <c:pt idx="9712">
                  <c:v>16.5</c:v>
                </c:pt>
                <c:pt idx="9713">
                  <c:v>16.5</c:v>
                </c:pt>
                <c:pt idx="9714">
                  <c:v>16.5</c:v>
                </c:pt>
                <c:pt idx="9715">
                  <c:v>16.5</c:v>
                </c:pt>
                <c:pt idx="9716">
                  <c:v>16.5</c:v>
                </c:pt>
                <c:pt idx="9717">
                  <c:v>16.5</c:v>
                </c:pt>
                <c:pt idx="9718">
                  <c:v>16.5</c:v>
                </c:pt>
                <c:pt idx="9719">
                  <c:v>16.5</c:v>
                </c:pt>
                <c:pt idx="9720">
                  <c:v>16.5</c:v>
                </c:pt>
                <c:pt idx="9721">
                  <c:v>16.5</c:v>
                </c:pt>
                <c:pt idx="9722">
                  <c:v>16.5</c:v>
                </c:pt>
                <c:pt idx="9723">
                  <c:v>16.5</c:v>
                </c:pt>
                <c:pt idx="9724">
                  <c:v>16.5</c:v>
                </c:pt>
                <c:pt idx="9725">
                  <c:v>16.5</c:v>
                </c:pt>
                <c:pt idx="9726">
                  <c:v>16.5</c:v>
                </c:pt>
                <c:pt idx="9727">
                  <c:v>16.5</c:v>
                </c:pt>
                <c:pt idx="9728">
                  <c:v>16.5</c:v>
                </c:pt>
                <c:pt idx="9729">
                  <c:v>16.5</c:v>
                </c:pt>
                <c:pt idx="9730">
                  <c:v>16.5</c:v>
                </c:pt>
                <c:pt idx="9731">
                  <c:v>16.5</c:v>
                </c:pt>
                <c:pt idx="9732">
                  <c:v>16.5</c:v>
                </c:pt>
                <c:pt idx="9733">
                  <c:v>16.5</c:v>
                </c:pt>
                <c:pt idx="9734">
                  <c:v>16.5</c:v>
                </c:pt>
                <c:pt idx="9735">
                  <c:v>16.5</c:v>
                </c:pt>
                <c:pt idx="9736">
                  <c:v>16.5</c:v>
                </c:pt>
                <c:pt idx="9737">
                  <c:v>16.5</c:v>
                </c:pt>
                <c:pt idx="9738">
                  <c:v>16.5</c:v>
                </c:pt>
                <c:pt idx="9739">
                  <c:v>16.5</c:v>
                </c:pt>
                <c:pt idx="9740">
                  <c:v>16.5</c:v>
                </c:pt>
                <c:pt idx="9741">
                  <c:v>16.5</c:v>
                </c:pt>
                <c:pt idx="9742">
                  <c:v>16.5</c:v>
                </c:pt>
                <c:pt idx="9743">
                  <c:v>16.5</c:v>
                </c:pt>
                <c:pt idx="9744">
                  <c:v>16.5</c:v>
                </c:pt>
                <c:pt idx="9745">
                  <c:v>16.5</c:v>
                </c:pt>
                <c:pt idx="9746">
                  <c:v>16.5</c:v>
                </c:pt>
                <c:pt idx="9747">
                  <c:v>16.5</c:v>
                </c:pt>
                <c:pt idx="9748">
                  <c:v>16.5</c:v>
                </c:pt>
                <c:pt idx="9749">
                  <c:v>16.5</c:v>
                </c:pt>
                <c:pt idx="9750">
                  <c:v>16.5</c:v>
                </c:pt>
                <c:pt idx="9751">
                  <c:v>16.5</c:v>
                </c:pt>
                <c:pt idx="9752">
                  <c:v>16.5</c:v>
                </c:pt>
                <c:pt idx="9753">
                  <c:v>16.5</c:v>
                </c:pt>
                <c:pt idx="9754">
                  <c:v>16.5</c:v>
                </c:pt>
                <c:pt idx="9755">
                  <c:v>16.5</c:v>
                </c:pt>
                <c:pt idx="9756">
                  <c:v>16.5</c:v>
                </c:pt>
                <c:pt idx="9757">
                  <c:v>16.5</c:v>
                </c:pt>
                <c:pt idx="9758">
                  <c:v>16.5</c:v>
                </c:pt>
                <c:pt idx="9759">
                  <c:v>16.5</c:v>
                </c:pt>
                <c:pt idx="9760">
                  <c:v>16.5</c:v>
                </c:pt>
                <c:pt idx="9761">
                  <c:v>16.5</c:v>
                </c:pt>
                <c:pt idx="9762">
                  <c:v>16.5</c:v>
                </c:pt>
                <c:pt idx="9763">
                  <c:v>16.5</c:v>
                </c:pt>
                <c:pt idx="9764">
                  <c:v>16.5</c:v>
                </c:pt>
                <c:pt idx="9765">
                  <c:v>16.5</c:v>
                </c:pt>
                <c:pt idx="9766">
                  <c:v>16.5</c:v>
                </c:pt>
                <c:pt idx="9767">
                  <c:v>16.5</c:v>
                </c:pt>
                <c:pt idx="9768">
                  <c:v>16.5</c:v>
                </c:pt>
                <c:pt idx="9769">
                  <c:v>16.5</c:v>
                </c:pt>
                <c:pt idx="9770">
                  <c:v>16.5</c:v>
                </c:pt>
                <c:pt idx="9771">
                  <c:v>16.5</c:v>
                </c:pt>
                <c:pt idx="9772">
                  <c:v>16.5</c:v>
                </c:pt>
                <c:pt idx="9773">
                  <c:v>16.5</c:v>
                </c:pt>
                <c:pt idx="9774">
                  <c:v>16.5</c:v>
                </c:pt>
                <c:pt idx="9775">
                  <c:v>16.5</c:v>
                </c:pt>
                <c:pt idx="9776">
                  <c:v>16.5</c:v>
                </c:pt>
                <c:pt idx="9777">
                  <c:v>16.5</c:v>
                </c:pt>
                <c:pt idx="9778">
                  <c:v>16.5</c:v>
                </c:pt>
                <c:pt idx="9779">
                  <c:v>16.5</c:v>
                </c:pt>
                <c:pt idx="9780">
                  <c:v>16.5</c:v>
                </c:pt>
                <c:pt idx="9781">
                  <c:v>16.5</c:v>
                </c:pt>
                <c:pt idx="9782">
                  <c:v>16.5</c:v>
                </c:pt>
                <c:pt idx="9783">
                  <c:v>16.5</c:v>
                </c:pt>
                <c:pt idx="9784">
                  <c:v>16.5</c:v>
                </c:pt>
                <c:pt idx="9785">
                  <c:v>16.5</c:v>
                </c:pt>
                <c:pt idx="9786">
                  <c:v>16.5</c:v>
                </c:pt>
                <c:pt idx="9787">
                  <c:v>16.5</c:v>
                </c:pt>
                <c:pt idx="9788">
                  <c:v>16.5</c:v>
                </c:pt>
                <c:pt idx="9789">
                  <c:v>16.5</c:v>
                </c:pt>
                <c:pt idx="9790">
                  <c:v>16.5</c:v>
                </c:pt>
                <c:pt idx="9791">
                  <c:v>16.5</c:v>
                </c:pt>
                <c:pt idx="9792">
                  <c:v>16.5</c:v>
                </c:pt>
                <c:pt idx="9793">
                  <c:v>16.5</c:v>
                </c:pt>
                <c:pt idx="9794">
                  <c:v>16.5</c:v>
                </c:pt>
                <c:pt idx="9795">
                  <c:v>16.5</c:v>
                </c:pt>
                <c:pt idx="9796">
                  <c:v>16.5</c:v>
                </c:pt>
                <c:pt idx="9797">
                  <c:v>16.5</c:v>
                </c:pt>
                <c:pt idx="9798">
                  <c:v>16.5</c:v>
                </c:pt>
                <c:pt idx="9799">
                  <c:v>16.5</c:v>
                </c:pt>
                <c:pt idx="9800">
                  <c:v>16.5</c:v>
                </c:pt>
                <c:pt idx="9801">
                  <c:v>16.5</c:v>
                </c:pt>
                <c:pt idx="9802">
                  <c:v>16.5</c:v>
                </c:pt>
                <c:pt idx="9803">
                  <c:v>16.5</c:v>
                </c:pt>
                <c:pt idx="9804">
                  <c:v>16.5</c:v>
                </c:pt>
                <c:pt idx="9805">
                  <c:v>16.5</c:v>
                </c:pt>
                <c:pt idx="9806">
                  <c:v>16.5</c:v>
                </c:pt>
                <c:pt idx="9807">
                  <c:v>16.5</c:v>
                </c:pt>
                <c:pt idx="9808">
                  <c:v>16.5</c:v>
                </c:pt>
                <c:pt idx="9809">
                  <c:v>16.5</c:v>
                </c:pt>
                <c:pt idx="9810">
                  <c:v>16.5</c:v>
                </c:pt>
                <c:pt idx="9811">
                  <c:v>16.5</c:v>
                </c:pt>
                <c:pt idx="9812">
                  <c:v>16.5</c:v>
                </c:pt>
                <c:pt idx="9813">
                  <c:v>16.5</c:v>
                </c:pt>
                <c:pt idx="9814">
                  <c:v>16.5</c:v>
                </c:pt>
                <c:pt idx="9815">
                  <c:v>16.5</c:v>
                </c:pt>
                <c:pt idx="9816">
                  <c:v>16.5</c:v>
                </c:pt>
                <c:pt idx="9817">
                  <c:v>16.5</c:v>
                </c:pt>
                <c:pt idx="9818">
                  <c:v>16.5</c:v>
                </c:pt>
                <c:pt idx="9819">
                  <c:v>16.5</c:v>
                </c:pt>
                <c:pt idx="9820">
                  <c:v>16.5</c:v>
                </c:pt>
                <c:pt idx="9821">
                  <c:v>16.5</c:v>
                </c:pt>
                <c:pt idx="9822">
                  <c:v>16.5</c:v>
                </c:pt>
                <c:pt idx="9823">
                  <c:v>16.5</c:v>
                </c:pt>
                <c:pt idx="9824">
                  <c:v>16.5</c:v>
                </c:pt>
                <c:pt idx="9825">
                  <c:v>16.5</c:v>
                </c:pt>
                <c:pt idx="9826">
                  <c:v>16.5</c:v>
                </c:pt>
                <c:pt idx="9827">
                  <c:v>16.5</c:v>
                </c:pt>
                <c:pt idx="9828">
                  <c:v>16.5</c:v>
                </c:pt>
                <c:pt idx="9829">
                  <c:v>16.5</c:v>
                </c:pt>
                <c:pt idx="9830">
                  <c:v>16.5</c:v>
                </c:pt>
                <c:pt idx="9831">
                  <c:v>16.5</c:v>
                </c:pt>
                <c:pt idx="9832">
                  <c:v>16.5</c:v>
                </c:pt>
                <c:pt idx="9833">
                  <c:v>16.5</c:v>
                </c:pt>
                <c:pt idx="9834">
                  <c:v>16.5</c:v>
                </c:pt>
                <c:pt idx="9835">
                  <c:v>16.5</c:v>
                </c:pt>
                <c:pt idx="9836">
                  <c:v>16.5</c:v>
                </c:pt>
                <c:pt idx="9837">
                  <c:v>16.5</c:v>
                </c:pt>
                <c:pt idx="9838">
                  <c:v>16.5</c:v>
                </c:pt>
                <c:pt idx="9839">
                  <c:v>16.5</c:v>
                </c:pt>
                <c:pt idx="9840">
                  <c:v>16.5</c:v>
                </c:pt>
                <c:pt idx="9841">
                  <c:v>16.5</c:v>
                </c:pt>
                <c:pt idx="9842">
                  <c:v>16.5</c:v>
                </c:pt>
                <c:pt idx="9843">
                  <c:v>16.5</c:v>
                </c:pt>
                <c:pt idx="9844">
                  <c:v>16.5</c:v>
                </c:pt>
                <c:pt idx="9845">
                  <c:v>16.5</c:v>
                </c:pt>
                <c:pt idx="9846">
                  <c:v>16.5</c:v>
                </c:pt>
                <c:pt idx="9847">
                  <c:v>16.5</c:v>
                </c:pt>
                <c:pt idx="9848">
                  <c:v>16.5</c:v>
                </c:pt>
                <c:pt idx="9849">
                  <c:v>16.5</c:v>
                </c:pt>
                <c:pt idx="9850">
                  <c:v>16.5</c:v>
                </c:pt>
                <c:pt idx="9851">
                  <c:v>16.5</c:v>
                </c:pt>
                <c:pt idx="9852">
                  <c:v>16.5</c:v>
                </c:pt>
                <c:pt idx="9853">
                  <c:v>16.5</c:v>
                </c:pt>
                <c:pt idx="9854">
                  <c:v>16.5</c:v>
                </c:pt>
                <c:pt idx="9855">
                  <c:v>16.5</c:v>
                </c:pt>
                <c:pt idx="9856">
                  <c:v>16.5</c:v>
                </c:pt>
                <c:pt idx="9857">
                  <c:v>16.5</c:v>
                </c:pt>
                <c:pt idx="9858">
                  <c:v>16.5</c:v>
                </c:pt>
                <c:pt idx="9859">
                  <c:v>16.5</c:v>
                </c:pt>
                <c:pt idx="9860">
                  <c:v>16.5</c:v>
                </c:pt>
                <c:pt idx="9861">
                  <c:v>16.5</c:v>
                </c:pt>
                <c:pt idx="9862">
                  <c:v>16.5</c:v>
                </c:pt>
                <c:pt idx="9863">
                  <c:v>16.5</c:v>
                </c:pt>
                <c:pt idx="9864">
                  <c:v>16.5</c:v>
                </c:pt>
                <c:pt idx="9865">
                  <c:v>16.5</c:v>
                </c:pt>
                <c:pt idx="9866">
                  <c:v>16.5</c:v>
                </c:pt>
                <c:pt idx="9867">
                  <c:v>16.5</c:v>
                </c:pt>
                <c:pt idx="9868">
                  <c:v>16.5</c:v>
                </c:pt>
                <c:pt idx="9869">
                  <c:v>16.5</c:v>
                </c:pt>
                <c:pt idx="9870">
                  <c:v>16.5</c:v>
                </c:pt>
                <c:pt idx="9871">
                  <c:v>16.5</c:v>
                </c:pt>
                <c:pt idx="9872">
                  <c:v>16.5</c:v>
                </c:pt>
                <c:pt idx="9873">
                  <c:v>16.5</c:v>
                </c:pt>
                <c:pt idx="9874">
                  <c:v>16.5</c:v>
                </c:pt>
                <c:pt idx="9875">
                  <c:v>16.5</c:v>
                </c:pt>
                <c:pt idx="9876">
                  <c:v>16.5</c:v>
                </c:pt>
                <c:pt idx="9877">
                  <c:v>16.5</c:v>
                </c:pt>
                <c:pt idx="9878">
                  <c:v>16.5</c:v>
                </c:pt>
                <c:pt idx="9879">
                  <c:v>16.5</c:v>
                </c:pt>
                <c:pt idx="9880">
                  <c:v>16.5</c:v>
                </c:pt>
                <c:pt idx="9881">
                  <c:v>16.5</c:v>
                </c:pt>
                <c:pt idx="9882">
                  <c:v>16.5</c:v>
                </c:pt>
                <c:pt idx="9883">
                  <c:v>16.5</c:v>
                </c:pt>
                <c:pt idx="9884">
                  <c:v>16.5</c:v>
                </c:pt>
                <c:pt idx="9885">
                  <c:v>16.5</c:v>
                </c:pt>
                <c:pt idx="9886">
                  <c:v>16.5</c:v>
                </c:pt>
                <c:pt idx="9887">
                  <c:v>16.5</c:v>
                </c:pt>
                <c:pt idx="9888">
                  <c:v>16.5</c:v>
                </c:pt>
                <c:pt idx="9889">
                  <c:v>16.5</c:v>
                </c:pt>
                <c:pt idx="9890">
                  <c:v>16.5</c:v>
                </c:pt>
                <c:pt idx="9891">
                  <c:v>16.5</c:v>
                </c:pt>
                <c:pt idx="9892">
                  <c:v>16.5</c:v>
                </c:pt>
                <c:pt idx="9893">
                  <c:v>16.5</c:v>
                </c:pt>
                <c:pt idx="9894">
                  <c:v>16.5</c:v>
                </c:pt>
                <c:pt idx="9895">
                  <c:v>16.5</c:v>
                </c:pt>
                <c:pt idx="9896">
                  <c:v>16.5</c:v>
                </c:pt>
                <c:pt idx="9897">
                  <c:v>16.5</c:v>
                </c:pt>
                <c:pt idx="9898">
                  <c:v>16.5</c:v>
                </c:pt>
                <c:pt idx="9899">
                  <c:v>16.5</c:v>
                </c:pt>
                <c:pt idx="9900">
                  <c:v>16.5</c:v>
                </c:pt>
                <c:pt idx="9901">
                  <c:v>16.5</c:v>
                </c:pt>
                <c:pt idx="9902">
                  <c:v>16.5</c:v>
                </c:pt>
                <c:pt idx="9903">
                  <c:v>16.5</c:v>
                </c:pt>
                <c:pt idx="9904">
                  <c:v>16.5</c:v>
                </c:pt>
                <c:pt idx="9905">
                  <c:v>16.5</c:v>
                </c:pt>
                <c:pt idx="9906">
                  <c:v>16.5</c:v>
                </c:pt>
                <c:pt idx="9907">
                  <c:v>16.5</c:v>
                </c:pt>
                <c:pt idx="9908">
                  <c:v>16.5</c:v>
                </c:pt>
                <c:pt idx="9909">
                  <c:v>16.5</c:v>
                </c:pt>
                <c:pt idx="9910">
                  <c:v>16.5</c:v>
                </c:pt>
                <c:pt idx="9911">
                  <c:v>16.5</c:v>
                </c:pt>
                <c:pt idx="9912">
                  <c:v>16.5</c:v>
                </c:pt>
                <c:pt idx="9913">
                  <c:v>16.5</c:v>
                </c:pt>
                <c:pt idx="9914">
                  <c:v>16.5</c:v>
                </c:pt>
                <c:pt idx="9915">
                  <c:v>16.5</c:v>
                </c:pt>
                <c:pt idx="9916">
                  <c:v>16.5</c:v>
                </c:pt>
                <c:pt idx="9917">
                  <c:v>16.5</c:v>
                </c:pt>
                <c:pt idx="9918">
                  <c:v>16.5</c:v>
                </c:pt>
                <c:pt idx="9919">
                  <c:v>16.5</c:v>
                </c:pt>
                <c:pt idx="9920">
                  <c:v>16.5</c:v>
                </c:pt>
                <c:pt idx="9921">
                  <c:v>16.5</c:v>
                </c:pt>
                <c:pt idx="9922">
                  <c:v>16.5</c:v>
                </c:pt>
                <c:pt idx="9923">
                  <c:v>16.5</c:v>
                </c:pt>
                <c:pt idx="9924">
                  <c:v>16.5</c:v>
                </c:pt>
                <c:pt idx="9925">
                  <c:v>16.5</c:v>
                </c:pt>
                <c:pt idx="9926">
                  <c:v>16.5</c:v>
                </c:pt>
                <c:pt idx="9927">
                  <c:v>16.5</c:v>
                </c:pt>
                <c:pt idx="9928">
                  <c:v>16.5</c:v>
                </c:pt>
                <c:pt idx="9929">
                  <c:v>16.5</c:v>
                </c:pt>
                <c:pt idx="9930">
                  <c:v>16.5</c:v>
                </c:pt>
                <c:pt idx="9931">
                  <c:v>16.5</c:v>
                </c:pt>
                <c:pt idx="9932">
                  <c:v>16.5</c:v>
                </c:pt>
                <c:pt idx="9933">
                  <c:v>16.5</c:v>
                </c:pt>
                <c:pt idx="9934">
                  <c:v>16.5</c:v>
                </c:pt>
                <c:pt idx="9935">
                  <c:v>16.5</c:v>
                </c:pt>
                <c:pt idx="9936">
                  <c:v>16.5</c:v>
                </c:pt>
                <c:pt idx="9937">
                  <c:v>16.5</c:v>
                </c:pt>
                <c:pt idx="9938">
                  <c:v>16.5</c:v>
                </c:pt>
                <c:pt idx="9939">
                  <c:v>16.5</c:v>
                </c:pt>
                <c:pt idx="9940">
                  <c:v>16.5</c:v>
                </c:pt>
                <c:pt idx="9941">
                  <c:v>16.5</c:v>
                </c:pt>
                <c:pt idx="9942">
                  <c:v>16.5</c:v>
                </c:pt>
                <c:pt idx="9943">
                  <c:v>16.5</c:v>
                </c:pt>
                <c:pt idx="9944">
                  <c:v>16.5</c:v>
                </c:pt>
                <c:pt idx="9945">
                  <c:v>16.5</c:v>
                </c:pt>
                <c:pt idx="9946">
                  <c:v>16.5</c:v>
                </c:pt>
                <c:pt idx="9947">
                  <c:v>16.5</c:v>
                </c:pt>
                <c:pt idx="9948">
                  <c:v>16.5</c:v>
                </c:pt>
                <c:pt idx="9949">
                  <c:v>16.5</c:v>
                </c:pt>
                <c:pt idx="9950">
                  <c:v>16.5</c:v>
                </c:pt>
                <c:pt idx="9951">
                  <c:v>16.5</c:v>
                </c:pt>
                <c:pt idx="9952">
                  <c:v>16.5</c:v>
                </c:pt>
                <c:pt idx="9953">
                  <c:v>16.5</c:v>
                </c:pt>
                <c:pt idx="9954">
                  <c:v>16.5</c:v>
                </c:pt>
                <c:pt idx="9955">
                  <c:v>16.5</c:v>
                </c:pt>
                <c:pt idx="9956">
                  <c:v>16.5</c:v>
                </c:pt>
                <c:pt idx="9957">
                  <c:v>16.5</c:v>
                </c:pt>
                <c:pt idx="9958">
                  <c:v>16.5</c:v>
                </c:pt>
                <c:pt idx="9959">
                  <c:v>16.5</c:v>
                </c:pt>
                <c:pt idx="9960">
                  <c:v>16.5</c:v>
                </c:pt>
                <c:pt idx="9961">
                  <c:v>16.5</c:v>
                </c:pt>
                <c:pt idx="9962">
                  <c:v>16.5</c:v>
                </c:pt>
                <c:pt idx="9963">
                  <c:v>16.5</c:v>
                </c:pt>
                <c:pt idx="9964">
                  <c:v>16.5</c:v>
                </c:pt>
                <c:pt idx="9965">
                  <c:v>16.5</c:v>
                </c:pt>
                <c:pt idx="9966">
                  <c:v>16.5</c:v>
                </c:pt>
                <c:pt idx="9967">
                  <c:v>16.5</c:v>
                </c:pt>
                <c:pt idx="9968">
                  <c:v>16.5</c:v>
                </c:pt>
                <c:pt idx="9969">
                  <c:v>16.5</c:v>
                </c:pt>
                <c:pt idx="9970">
                  <c:v>16.5</c:v>
                </c:pt>
                <c:pt idx="9971">
                  <c:v>16.5</c:v>
                </c:pt>
                <c:pt idx="9972">
                  <c:v>16.5</c:v>
                </c:pt>
                <c:pt idx="9973">
                  <c:v>16.5</c:v>
                </c:pt>
                <c:pt idx="9974">
                  <c:v>16.5</c:v>
                </c:pt>
                <c:pt idx="9975">
                  <c:v>16.5</c:v>
                </c:pt>
                <c:pt idx="9976">
                  <c:v>16.5</c:v>
                </c:pt>
                <c:pt idx="9977">
                  <c:v>16.5</c:v>
                </c:pt>
                <c:pt idx="9978">
                  <c:v>16.5</c:v>
                </c:pt>
                <c:pt idx="9979">
                  <c:v>16.5</c:v>
                </c:pt>
                <c:pt idx="9980">
                  <c:v>16.5</c:v>
                </c:pt>
                <c:pt idx="9981">
                  <c:v>16.5</c:v>
                </c:pt>
                <c:pt idx="9982">
                  <c:v>16.5</c:v>
                </c:pt>
                <c:pt idx="9983">
                  <c:v>16.5</c:v>
                </c:pt>
                <c:pt idx="9984">
                  <c:v>16.5</c:v>
                </c:pt>
                <c:pt idx="9985">
                  <c:v>16.5</c:v>
                </c:pt>
                <c:pt idx="9986">
                  <c:v>16.5</c:v>
                </c:pt>
                <c:pt idx="9987">
                  <c:v>16.5</c:v>
                </c:pt>
                <c:pt idx="9988">
                  <c:v>16.5</c:v>
                </c:pt>
                <c:pt idx="9989">
                  <c:v>16.5</c:v>
                </c:pt>
                <c:pt idx="9990">
                  <c:v>16.5</c:v>
                </c:pt>
                <c:pt idx="9991">
                  <c:v>16.5</c:v>
                </c:pt>
                <c:pt idx="9992">
                  <c:v>16.5</c:v>
                </c:pt>
                <c:pt idx="9993">
                  <c:v>16.5</c:v>
                </c:pt>
                <c:pt idx="9994">
                  <c:v>16.5</c:v>
                </c:pt>
                <c:pt idx="9995">
                  <c:v>16.5</c:v>
                </c:pt>
                <c:pt idx="9996">
                  <c:v>16.5</c:v>
                </c:pt>
                <c:pt idx="9997">
                  <c:v>16.5</c:v>
                </c:pt>
                <c:pt idx="9998">
                  <c:v>16.5</c:v>
                </c:pt>
                <c:pt idx="9999">
                  <c:v>16.5</c:v>
                </c:pt>
                <c:pt idx="10000">
                  <c:v>16.5</c:v>
                </c:pt>
                <c:pt idx="10001">
                  <c:v>16.5</c:v>
                </c:pt>
                <c:pt idx="10002">
                  <c:v>16.5</c:v>
                </c:pt>
                <c:pt idx="10003">
                  <c:v>16.5</c:v>
                </c:pt>
                <c:pt idx="10004">
                  <c:v>16.5</c:v>
                </c:pt>
                <c:pt idx="10005">
                  <c:v>16.5</c:v>
                </c:pt>
                <c:pt idx="10006">
                  <c:v>16.5</c:v>
                </c:pt>
                <c:pt idx="10007">
                  <c:v>16.5</c:v>
                </c:pt>
                <c:pt idx="10008">
                  <c:v>16.5</c:v>
                </c:pt>
                <c:pt idx="10009">
                  <c:v>16.5</c:v>
                </c:pt>
                <c:pt idx="10010">
                  <c:v>16.5</c:v>
                </c:pt>
                <c:pt idx="10011">
                  <c:v>16.5</c:v>
                </c:pt>
                <c:pt idx="10012">
                  <c:v>16.5</c:v>
                </c:pt>
                <c:pt idx="10013">
                  <c:v>16.5</c:v>
                </c:pt>
                <c:pt idx="10014">
                  <c:v>16.5</c:v>
                </c:pt>
                <c:pt idx="10015">
                  <c:v>16.5</c:v>
                </c:pt>
                <c:pt idx="10016">
                  <c:v>16.5</c:v>
                </c:pt>
                <c:pt idx="10017">
                  <c:v>16.5</c:v>
                </c:pt>
                <c:pt idx="10018">
                  <c:v>16.5</c:v>
                </c:pt>
                <c:pt idx="10019">
                  <c:v>16.5</c:v>
                </c:pt>
                <c:pt idx="10020">
                  <c:v>16.5</c:v>
                </c:pt>
                <c:pt idx="10021">
                  <c:v>16.5</c:v>
                </c:pt>
                <c:pt idx="10022">
                  <c:v>16.5</c:v>
                </c:pt>
                <c:pt idx="10023">
                  <c:v>16.5</c:v>
                </c:pt>
                <c:pt idx="10024">
                  <c:v>16.5</c:v>
                </c:pt>
                <c:pt idx="10025">
                  <c:v>16.5</c:v>
                </c:pt>
                <c:pt idx="10026">
                  <c:v>16.5</c:v>
                </c:pt>
                <c:pt idx="10027">
                  <c:v>16.5</c:v>
                </c:pt>
                <c:pt idx="10028">
                  <c:v>16.5</c:v>
                </c:pt>
                <c:pt idx="10029">
                  <c:v>16.5</c:v>
                </c:pt>
                <c:pt idx="10030">
                  <c:v>16.5</c:v>
                </c:pt>
                <c:pt idx="10031">
                  <c:v>16.5</c:v>
                </c:pt>
                <c:pt idx="10032">
                  <c:v>16.5</c:v>
                </c:pt>
                <c:pt idx="10033">
                  <c:v>16.5</c:v>
                </c:pt>
                <c:pt idx="10034">
                  <c:v>16.5</c:v>
                </c:pt>
                <c:pt idx="10035">
                  <c:v>16.5</c:v>
                </c:pt>
                <c:pt idx="10036">
                  <c:v>16.5</c:v>
                </c:pt>
                <c:pt idx="10037">
                  <c:v>16.5</c:v>
                </c:pt>
                <c:pt idx="10038">
                  <c:v>16.5</c:v>
                </c:pt>
                <c:pt idx="10039">
                  <c:v>16.5</c:v>
                </c:pt>
                <c:pt idx="10040">
                  <c:v>16.5</c:v>
                </c:pt>
                <c:pt idx="10041">
                  <c:v>16.5</c:v>
                </c:pt>
                <c:pt idx="10042">
                  <c:v>16.5</c:v>
                </c:pt>
                <c:pt idx="10043">
                  <c:v>16.5</c:v>
                </c:pt>
                <c:pt idx="10044">
                  <c:v>16.5</c:v>
                </c:pt>
                <c:pt idx="10045">
                  <c:v>16.5</c:v>
                </c:pt>
                <c:pt idx="10046">
                  <c:v>16.5</c:v>
                </c:pt>
                <c:pt idx="10047">
                  <c:v>16.5</c:v>
                </c:pt>
                <c:pt idx="10048">
                  <c:v>16.5</c:v>
                </c:pt>
                <c:pt idx="10049">
                  <c:v>16.5</c:v>
                </c:pt>
                <c:pt idx="10050">
                  <c:v>16.5</c:v>
                </c:pt>
                <c:pt idx="10051">
                  <c:v>16.5</c:v>
                </c:pt>
                <c:pt idx="10052">
                  <c:v>16.5</c:v>
                </c:pt>
                <c:pt idx="10053">
                  <c:v>16.5</c:v>
                </c:pt>
                <c:pt idx="10054">
                  <c:v>16.5</c:v>
                </c:pt>
                <c:pt idx="10055">
                  <c:v>16.5</c:v>
                </c:pt>
                <c:pt idx="10056">
                  <c:v>16.5</c:v>
                </c:pt>
                <c:pt idx="10057">
                  <c:v>16.5</c:v>
                </c:pt>
                <c:pt idx="10058">
                  <c:v>16.5</c:v>
                </c:pt>
                <c:pt idx="10059">
                  <c:v>16.5</c:v>
                </c:pt>
                <c:pt idx="10060">
                  <c:v>16.5</c:v>
                </c:pt>
                <c:pt idx="10061">
                  <c:v>16.5</c:v>
                </c:pt>
                <c:pt idx="10062">
                  <c:v>16.5</c:v>
                </c:pt>
                <c:pt idx="10063">
                  <c:v>16.5</c:v>
                </c:pt>
                <c:pt idx="10064">
                  <c:v>16.5</c:v>
                </c:pt>
                <c:pt idx="10065">
                  <c:v>16.5</c:v>
                </c:pt>
                <c:pt idx="10066">
                  <c:v>16.5</c:v>
                </c:pt>
                <c:pt idx="10067">
                  <c:v>16.5</c:v>
                </c:pt>
                <c:pt idx="10068">
                  <c:v>16.5</c:v>
                </c:pt>
                <c:pt idx="10069">
                  <c:v>16.5</c:v>
                </c:pt>
                <c:pt idx="10070">
                  <c:v>16.5</c:v>
                </c:pt>
                <c:pt idx="10071">
                  <c:v>16.5</c:v>
                </c:pt>
                <c:pt idx="10072">
                  <c:v>16.5</c:v>
                </c:pt>
                <c:pt idx="10073">
                  <c:v>16.5</c:v>
                </c:pt>
                <c:pt idx="10074">
                  <c:v>16.5</c:v>
                </c:pt>
                <c:pt idx="10075">
                  <c:v>16.5</c:v>
                </c:pt>
                <c:pt idx="10076">
                  <c:v>16.5</c:v>
                </c:pt>
                <c:pt idx="10077">
                  <c:v>16.5</c:v>
                </c:pt>
                <c:pt idx="10078">
                  <c:v>16.5</c:v>
                </c:pt>
                <c:pt idx="10079">
                  <c:v>16.5</c:v>
                </c:pt>
                <c:pt idx="10080">
                  <c:v>16.5</c:v>
                </c:pt>
                <c:pt idx="10081">
                  <c:v>16.5</c:v>
                </c:pt>
                <c:pt idx="10082">
                  <c:v>16.5</c:v>
                </c:pt>
                <c:pt idx="10083">
                  <c:v>16.5</c:v>
                </c:pt>
                <c:pt idx="10084">
                  <c:v>16.5</c:v>
                </c:pt>
                <c:pt idx="10085">
                  <c:v>16.5</c:v>
                </c:pt>
                <c:pt idx="10086">
                  <c:v>16.5</c:v>
                </c:pt>
                <c:pt idx="10087">
                  <c:v>16.5</c:v>
                </c:pt>
                <c:pt idx="10088">
                  <c:v>16.5</c:v>
                </c:pt>
                <c:pt idx="10089">
                  <c:v>16.5</c:v>
                </c:pt>
                <c:pt idx="10090">
                  <c:v>16.5</c:v>
                </c:pt>
                <c:pt idx="10091">
                  <c:v>16.5</c:v>
                </c:pt>
                <c:pt idx="10092">
                  <c:v>16.5</c:v>
                </c:pt>
                <c:pt idx="10093">
                  <c:v>16.5</c:v>
                </c:pt>
                <c:pt idx="10094">
                  <c:v>16.5</c:v>
                </c:pt>
                <c:pt idx="10095">
                  <c:v>16.5</c:v>
                </c:pt>
                <c:pt idx="10096">
                  <c:v>16.5</c:v>
                </c:pt>
                <c:pt idx="10097">
                  <c:v>16.5</c:v>
                </c:pt>
                <c:pt idx="10098">
                  <c:v>16.5</c:v>
                </c:pt>
                <c:pt idx="10099">
                  <c:v>16.5</c:v>
                </c:pt>
                <c:pt idx="10100">
                  <c:v>16.5</c:v>
                </c:pt>
                <c:pt idx="10101">
                  <c:v>16.5</c:v>
                </c:pt>
                <c:pt idx="10102">
                  <c:v>16.5</c:v>
                </c:pt>
                <c:pt idx="10103">
                  <c:v>16.5</c:v>
                </c:pt>
                <c:pt idx="10104">
                  <c:v>16.5</c:v>
                </c:pt>
                <c:pt idx="10105">
                  <c:v>16.5</c:v>
                </c:pt>
                <c:pt idx="10106">
                  <c:v>16.5</c:v>
                </c:pt>
                <c:pt idx="10107">
                  <c:v>16.5</c:v>
                </c:pt>
                <c:pt idx="10108">
                  <c:v>16.5</c:v>
                </c:pt>
                <c:pt idx="10109">
                  <c:v>16.5</c:v>
                </c:pt>
                <c:pt idx="10110">
                  <c:v>16.5</c:v>
                </c:pt>
                <c:pt idx="10111">
                  <c:v>16.5</c:v>
                </c:pt>
                <c:pt idx="10112">
                  <c:v>16.5</c:v>
                </c:pt>
                <c:pt idx="10113">
                  <c:v>16.5</c:v>
                </c:pt>
                <c:pt idx="10114">
                  <c:v>16.5</c:v>
                </c:pt>
                <c:pt idx="10115">
                  <c:v>16.5</c:v>
                </c:pt>
                <c:pt idx="10116">
                  <c:v>16.5</c:v>
                </c:pt>
                <c:pt idx="10117">
                  <c:v>16.5</c:v>
                </c:pt>
                <c:pt idx="10118">
                  <c:v>16.5</c:v>
                </c:pt>
                <c:pt idx="10119">
                  <c:v>16.5</c:v>
                </c:pt>
                <c:pt idx="10120">
                  <c:v>16.5</c:v>
                </c:pt>
                <c:pt idx="10121">
                  <c:v>16.5</c:v>
                </c:pt>
                <c:pt idx="10122">
                  <c:v>16.5</c:v>
                </c:pt>
                <c:pt idx="10123">
                  <c:v>16.5</c:v>
                </c:pt>
                <c:pt idx="10124">
                  <c:v>16.5</c:v>
                </c:pt>
                <c:pt idx="10125">
                  <c:v>16.5</c:v>
                </c:pt>
                <c:pt idx="10126">
                  <c:v>16.5</c:v>
                </c:pt>
                <c:pt idx="10127">
                  <c:v>16.5</c:v>
                </c:pt>
                <c:pt idx="10128">
                  <c:v>16.5</c:v>
                </c:pt>
                <c:pt idx="10129">
                  <c:v>16.5</c:v>
                </c:pt>
                <c:pt idx="10130">
                  <c:v>16.5</c:v>
                </c:pt>
                <c:pt idx="10131">
                  <c:v>16.5</c:v>
                </c:pt>
                <c:pt idx="10132">
                  <c:v>16.5</c:v>
                </c:pt>
                <c:pt idx="10133">
                  <c:v>16.5</c:v>
                </c:pt>
                <c:pt idx="10134">
                  <c:v>16.5</c:v>
                </c:pt>
                <c:pt idx="10135">
                  <c:v>16.5</c:v>
                </c:pt>
                <c:pt idx="10136">
                  <c:v>16.5</c:v>
                </c:pt>
                <c:pt idx="10137">
                  <c:v>16.5</c:v>
                </c:pt>
                <c:pt idx="10138">
                  <c:v>16.5</c:v>
                </c:pt>
                <c:pt idx="10139">
                  <c:v>16.5</c:v>
                </c:pt>
                <c:pt idx="10140">
                  <c:v>16.5</c:v>
                </c:pt>
                <c:pt idx="10141">
                  <c:v>16.5</c:v>
                </c:pt>
                <c:pt idx="10142">
                  <c:v>16.5</c:v>
                </c:pt>
                <c:pt idx="10143">
                  <c:v>16.5</c:v>
                </c:pt>
                <c:pt idx="10144">
                  <c:v>16.5</c:v>
                </c:pt>
                <c:pt idx="10145">
                  <c:v>16.5</c:v>
                </c:pt>
                <c:pt idx="10146">
                  <c:v>16.5</c:v>
                </c:pt>
                <c:pt idx="10147">
                  <c:v>16.5</c:v>
                </c:pt>
                <c:pt idx="10148">
                  <c:v>16.5</c:v>
                </c:pt>
                <c:pt idx="10149">
                  <c:v>16.5</c:v>
                </c:pt>
                <c:pt idx="10150">
                  <c:v>16.5</c:v>
                </c:pt>
                <c:pt idx="10151">
                  <c:v>16.5</c:v>
                </c:pt>
                <c:pt idx="10152">
                  <c:v>16.5</c:v>
                </c:pt>
                <c:pt idx="10153">
                  <c:v>16.5</c:v>
                </c:pt>
                <c:pt idx="10154">
                  <c:v>16.5</c:v>
                </c:pt>
                <c:pt idx="10155">
                  <c:v>16.5</c:v>
                </c:pt>
                <c:pt idx="10156">
                  <c:v>16.5</c:v>
                </c:pt>
                <c:pt idx="10157">
                  <c:v>16.5</c:v>
                </c:pt>
                <c:pt idx="10158">
                  <c:v>16.5</c:v>
                </c:pt>
                <c:pt idx="10159">
                  <c:v>16.5</c:v>
                </c:pt>
                <c:pt idx="10160">
                  <c:v>16.5</c:v>
                </c:pt>
                <c:pt idx="10161">
                  <c:v>16.5</c:v>
                </c:pt>
                <c:pt idx="10162">
                  <c:v>16.5</c:v>
                </c:pt>
                <c:pt idx="10163">
                  <c:v>16.5</c:v>
                </c:pt>
                <c:pt idx="10164">
                  <c:v>16.5</c:v>
                </c:pt>
                <c:pt idx="10165">
                  <c:v>16.5</c:v>
                </c:pt>
                <c:pt idx="10166">
                  <c:v>16.5</c:v>
                </c:pt>
                <c:pt idx="10167">
                  <c:v>16.5</c:v>
                </c:pt>
                <c:pt idx="10168">
                  <c:v>16.5</c:v>
                </c:pt>
                <c:pt idx="10169">
                  <c:v>16.5</c:v>
                </c:pt>
                <c:pt idx="10170">
                  <c:v>16.5</c:v>
                </c:pt>
                <c:pt idx="10171">
                  <c:v>16.5</c:v>
                </c:pt>
                <c:pt idx="10172">
                  <c:v>16.5</c:v>
                </c:pt>
                <c:pt idx="10173">
                  <c:v>16.5</c:v>
                </c:pt>
                <c:pt idx="10174">
                  <c:v>16.5</c:v>
                </c:pt>
                <c:pt idx="10175">
                  <c:v>16.5</c:v>
                </c:pt>
                <c:pt idx="10176">
                  <c:v>16.5</c:v>
                </c:pt>
                <c:pt idx="10177">
                  <c:v>16.5</c:v>
                </c:pt>
                <c:pt idx="10178">
                  <c:v>16.5</c:v>
                </c:pt>
                <c:pt idx="10179">
                  <c:v>16.5</c:v>
                </c:pt>
                <c:pt idx="10180">
                  <c:v>16.5</c:v>
                </c:pt>
                <c:pt idx="10181">
                  <c:v>16.5</c:v>
                </c:pt>
                <c:pt idx="10182">
                  <c:v>16.5</c:v>
                </c:pt>
                <c:pt idx="10183">
                  <c:v>16.5</c:v>
                </c:pt>
                <c:pt idx="10184">
                  <c:v>16.5</c:v>
                </c:pt>
                <c:pt idx="10185">
                  <c:v>16.5</c:v>
                </c:pt>
                <c:pt idx="10186">
                  <c:v>16.5</c:v>
                </c:pt>
                <c:pt idx="10187">
                  <c:v>16.5</c:v>
                </c:pt>
                <c:pt idx="10188">
                  <c:v>16.5</c:v>
                </c:pt>
                <c:pt idx="10189">
                  <c:v>16.5</c:v>
                </c:pt>
                <c:pt idx="10190">
                  <c:v>16.5</c:v>
                </c:pt>
                <c:pt idx="10191">
                  <c:v>16.5</c:v>
                </c:pt>
                <c:pt idx="10192">
                  <c:v>16.5</c:v>
                </c:pt>
                <c:pt idx="10193">
                  <c:v>16.5</c:v>
                </c:pt>
                <c:pt idx="10194">
                  <c:v>16.5</c:v>
                </c:pt>
                <c:pt idx="10195">
                  <c:v>16.5</c:v>
                </c:pt>
                <c:pt idx="10196">
                  <c:v>16.5</c:v>
                </c:pt>
                <c:pt idx="10197">
                  <c:v>16.5</c:v>
                </c:pt>
                <c:pt idx="10198">
                  <c:v>16.5</c:v>
                </c:pt>
                <c:pt idx="10199">
                  <c:v>16.5</c:v>
                </c:pt>
                <c:pt idx="10200">
                  <c:v>16.5</c:v>
                </c:pt>
                <c:pt idx="10201">
                  <c:v>16.5</c:v>
                </c:pt>
                <c:pt idx="10202">
                  <c:v>16.5</c:v>
                </c:pt>
                <c:pt idx="10203">
                  <c:v>16.5</c:v>
                </c:pt>
                <c:pt idx="10204">
                  <c:v>16.5</c:v>
                </c:pt>
                <c:pt idx="10205">
                  <c:v>16.5</c:v>
                </c:pt>
                <c:pt idx="10206">
                  <c:v>16.5</c:v>
                </c:pt>
                <c:pt idx="10207">
                  <c:v>16.5</c:v>
                </c:pt>
                <c:pt idx="10208">
                  <c:v>16.5</c:v>
                </c:pt>
                <c:pt idx="10209">
                  <c:v>16.5</c:v>
                </c:pt>
                <c:pt idx="10210">
                  <c:v>16.5</c:v>
                </c:pt>
                <c:pt idx="10211">
                  <c:v>16.5</c:v>
                </c:pt>
                <c:pt idx="10212">
                  <c:v>16.5</c:v>
                </c:pt>
                <c:pt idx="10213">
                  <c:v>16.5</c:v>
                </c:pt>
                <c:pt idx="10214">
                  <c:v>16.5</c:v>
                </c:pt>
                <c:pt idx="10215">
                  <c:v>16.5</c:v>
                </c:pt>
                <c:pt idx="10216">
                  <c:v>16.5</c:v>
                </c:pt>
                <c:pt idx="10217">
                  <c:v>16.5</c:v>
                </c:pt>
                <c:pt idx="10218">
                  <c:v>16.5</c:v>
                </c:pt>
                <c:pt idx="10219">
                  <c:v>16.5</c:v>
                </c:pt>
                <c:pt idx="10220">
                  <c:v>16.5</c:v>
                </c:pt>
                <c:pt idx="10221">
                  <c:v>16.5</c:v>
                </c:pt>
                <c:pt idx="10222">
                  <c:v>16.5</c:v>
                </c:pt>
                <c:pt idx="10223">
                  <c:v>16.5</c:v>
                </c:pt>
                <c:pt idx="10224">
                  <c:v>16.5</c:v>
                </c:pt>
                <c:pt idx="10225">
                  <c:v>16.5</c:v>
                </c:pt>
                <c:pt idx="10226">
                  <c:v>16.5</c:v>
                </c:pt>
                <c:pt idx="10227">
                  <c:v>16.5</c:v>
                </c:pt>
                <c:pt idx="10228">
                  <c:v>16.5</c:v>
                </c:pt>
                <c:pt idx="10229">
                  <c:v>16.5</c:v>
                </c:pt>
                <c:pt idx="10230">
                  <c:v>16.5</c:v>
                </c:pt>
                <c:pt idx="10231">
                  <c:v>16.5</c:v>
                </c:pt>
                <c:pt idx="10232">
                  <c:v>16.5</c:v>
                </c:pt>
                <c:pt idx="10233">
                  <c:v>16.5</c:v>
                </c:pt>
                <c:pt idx="10234">
                  <c:v>16.5</c:v>
                </c:pt>
                <c:pt idx="10235">
                  <c:v>16.5</c:v>
                </c:pt>
                <c:pt idx="10236">
                  <c:v>16.5</c:v>
                </c:pt>
                <c:pt idx="10237">
                  <c:v>16.5</c:v>
                </c:pt>
                <c:pt idx="10238">
                  <c:v>16.5</c:v>
                </c:pt>
                <c:pt idx="10239">
                  <c:v>16.5</c:v>
                </c:pt>
                <c:pt idx="10240">
                  <c:v>16.5</c:v>
                </c:pt>
                <c:pt idx="10241">
                  <c:v>16.5</c:v>
                </c:pt>
                <c:pt idx="10242">
                  <c:v>16.5</c:v>
                </c:pt>
                <c:pt idx="10243">
                  <c:v>16.5</c:v>
                </c:pt>
                <c:pt idx="10244">
                  <c:v>16.5</c:v>
                </c:pt>
                <c:pt idx="10245">
                  <c:v>16.5</c:v>
                </c:pt>
                <c:pt idx="10246">
                  <c:v>16.5</c:v>
                </c:pt>
                <c:pt idx="10247">
                  <c:v>16.5</c:v>
                </c:pt>
                <c:pt idx="10248">
                  <c:v>16.5</c:v>
                </c:pt>
                <c:pt idx="10249">
                  <c:v>16.5</c:v>
                </c:pt>
                <c:pt idx="10250">
                  <c:v>16.5</c:v>
                </c:pt>
                <c:pt idx="10251">
                  <c:v>16.5</c:v>
                </c:pt>
                <c:pt idx="10252">
                  <c:v>16.5</c:v>
                </c:pt>
                <c:pt idx="10253">
                  <c:v>16.5</c:v>
                </c:pt>
                <c:pt idx="10254">
                  <c:v>16.5</c:v>
                </c:pt>
                <c:pt idx="10255">
                  <c:v>16.5</c:v>
                </c:pt>
                <c:pt idx="10256">
                  <c:v>16.5</c:v>
                </c:pt>
                <c:pt idx="10257">
                  <c:v>16.5</c:v>
                </c:pt>
                <c:pt idx="10258">
                  <c:v>16.5</c:v>
                </c:pt>
                <c:pt idx="10259">
                  <c:v>16.5</c:v>
                </c:pt>
                <c:pt idx="10260">
                  <c:v>16.5</c:v>
                </c:pt>
                <c:pt idx="10261">
                  <c:v>16.5</c:v>
                </c:pt>
                <c:pt idx="10262">
                  <c:v>16.5</c:v>
                </c:pt>
                <c:pt idx="10263">
                  <c:v>16.5</c:v>
                </c:pt>
                <c:pt idx="10264">
                  <c:v>16.5</c:v>
                </c:pt>
                <c:pt idx="10265">
                  <c:v>16.5</c:v>
                </c:pt>
                <c:pt idx="10266">
                  <c:v>16.5</c:v>
                </c:pt>
                <c:pt idx="10267">
                  <c:v>16.5</c:v>
                </c:pt>
                <c:pt idx="10268">
                  <c:v>16.5</c:v>
                </c:pt>
                <c:pt idx="10269">
                  <c:v>16.5</c:v>
                </c:pt>
                <c:pt idx="10270">
                  <c:v>16.5</c:v>
                </c:pt>
                <c:pt idx="10271">
                  <c:v>16.5</c:v>
                </c:pt>
                <c:pt idx="10272">
                  <c:v>16.5</c:v>
                </c:pt>
                <c:pt idx="10273">
                  <c:v>16.6800003051757</c:v>
                </c:pt>
                <c:pt idx="10274">
                  <c:v>16.6800003051757</c:v>
                </c:pt>
                <c:pt idx="10275">
                  <c:v>16.6800003051757</c:v>
                </c:pt>
                <c:pt idx="10276">
                  <c:v>16.6800003051757</c:v>
                </c:pt>
                <c:pt idx="10277">
                  <c:v>16.6800003051757</c:v>
                </c:pt>
                <c:pt idx="10278">
                  <c:v>16.6800003051757</c:v>
                </c:pt>
                <c:pt idx="10279">
                  <c:v>16.6800003051757</c:v>
                </c:pt>
                <c:pt idx="10280">
                  <c:v>16.6800003051757</c:v>
                </c:pt>
                <c:pt idx="10281">
                  <c:v>16.780000686645501</c:v>
                </c:pt>
                <c:pt idx="10282">
                  <c:v>16.780000686645501</c:v>
                </c:pt>
                <c:pt idx="10283">
                  <c:v>16.780000686645501</c:v>
                </c:pt>
                <c:pt idx="10284">
                  <c:v>16.870000839233398</c:v>
                </c:pt>
                <c:pt idx="10285">
                  <c:v>16.870000839233398</c:v>
                </c:pt>
                <c:pt idx="10286">
                  <c:v>16.870000839233398</c:v>
                </c:pt>
                <c:pt idx="10287">
                  <c:v>16.9699993133544</c:v>
                </c:pt>
                <c:pt idx="10288">
                  <c:v>16.9699993133544</c:v>
                </c:pt>
                <c:pt idx="10289">
                  <c:v>16.9699993133544</c:v>
                </c:pt>
                <c:pt idx="10290">
                  <c:v>17.069999694824201</c:v>
                </c:pt>
                <c:pt idx="10291">
                  <c:v>17.069999694824201</c:v>
                </c:pt>
                <c:pt idx="10292">
                  <c:v>17.159999847412099</c:v>
                </c:pt>
                <c:pt idx="10293">
                  <c:v>17.159999847412099</c:v>
                </c:pt>
                <c:pt idx="10294">
                  <c:v>17.159999847412099</c:v>
                </c:pt>
                <c:pt idx="10295">
                  <c:v>17.159999847412099</c:v>
                </c:pt>
                <c:pt idx="10296">
                  <c:v>17.159999847412099</c:v>
                </c:pt>
                <c:pt idx="10297">
                  <c:v>17.159999847412099</c:v>
                </c:pt>
                <c:pt idx="10298">
                  <c:v>17.2600002288818</c:v>
                </c:pt>
                <c:pt idx="10299">
                  <c:v>17.2600002288818</c:v>
                </c:pt>
                <c:pt idx="10300">
                  <c:v>17.2600002288818</c:v>
                </c:pt>
                <c:pt idx="10301">
                  <c:v>17.370000839233398</c:v>
                </c:pt>
                <c:pt idx="10302">
                  <c:v>17.370000839233398</c:v>
                </c:pt>
                <c:pt idx="10303">
                  <c:v>17.370000839233398</c:v>
                </c:pt>
                <c:pt idx="10304">
                  <c:v>17.459999084472599</c:v>
                </c:pt>
                <c:pt idx="10305">
                  <c:v>17.459999084472599</c:v>
                </c:pt>
                <c:pt idx="10306">
                  <c:v>17.459999084472599</c:v>
                </c:pt>
                <c:pt idx="10307">
                  <c:v>17.559999465942301</c:v>
                </c:pt>
                <c:pt idx="10308">
                  <c:v>17.559999465942301</c:v>
                </c:pt>
                <c:pt idx="10309">
                  <c:v>17.559999465942301</c:v>
                </c:pt>
                <c:pt idx="10310">
                  <c:v>17.659999847412099</c:v>
                </c:pt>
                <c:pt idx="10311">
                  <c:v>17.659999847412099</c:v>
                </c:pt>
                <c:pt idx="10312">
                  <c:v>17.659999847412099</c:v>
                </c:pt>
                <c:pt idx="10313">
                  <c:v>17.7600002288818</c:v>
                </c:pt>
                <c:pt idx="10314">
                  <c:v>17.7600002288818</c:v>
                </c:pt>
                <c:pt idx="10315">
                  <c:v>17.7600002288818</c:v>
                </c:pt>
                <c:pt idx="10316">
                  <c:v>17.7600002288818</c:v>
                </c:pt>
                <c:pt idx="10317">
                  <c:v>17.7600002288818</c:v>
                </c:pt>
                <c:pt idx="10318">
                  <c:v>17.7600002288818</c:v>
                </c:pt>
                <c:pt idx="10319">
                  <c:v>17.860000610351499</c:v>
                </c:pt>
                <c:pt idx="10320">
                  <c:v>17.860000610351499</c:v>
                </c:pt>
                <c:pt idx="10321">
                  <c:v>17.860000610351499</c:v>
                </c:pt>
                <c:pt idx="10322">
                  <c:v>17.9699993133544</c:v>
                </c:pt>
                <c:pt idx="10323">
                  <c:v>17.9699993133544</c:v>
                </c:pt>
                <c:pt idx="10324">
                  <c:v>17.9699993133544</c:v>
                </c:pt>
                <c:pt idx="10325">
                  <c:v>18.069999694824201</c:v>
                </c:pt>
                <c:pt idx="10326">
                  <c:v>18.069999694824201</c:v>
                </c:pt>
                <c:pt idx="10327">
                  <c:v>18.069999694824201</c:v>
                </c:pt>
                <c:pt idx="10328">
                  <c:v>18.069999694824201</c:v>
                </c:pt>
                <c:pt idx="10329">
                  <c:v>18.069999694824201</c:v>
                </c:pt>
                <c:pt idx="10330">
                  <c:v>18.069999694824201</c:v>
                </c:pt>
                <c:pt idx="10331">
                  <c:v>18.170000076293899</c:v>
                </c:pt>
                <c:pt idx="10332">
                  <c:v>18.170000076293899</c:v>
                </c:pt>
                <c:pt idx="10333">
                  <c:v>18.170000076293899</c:v>
                </c:pt>
                <c:pt idx="10334">
                  <c:v>18.170000076293899</c:v>
                </c:pt>
                <c:pt idx="10335">
                  <c:v>18.170000076293899</c:v>
                </c:pt>
                <c:pt idx="10336">
                  <c:v>18.170000076293899</c:v>
                </c:pt>
                <c:pt idx="10337">
                  <c:v>18.280000686645501</c:v>
                </c:pt>
                <c:pt idx="10338">
                  <c:v>18.280000686645501</c:v>
                </c:pt>
                <c:pt idx="10339">
                  <c:v>18.389999389648398</c:v>
                </c:pt>
                <c:pt idx="10340">
                  <c:v>18.389999389648398</c:v>
                </c:pt>
                <c:pt idx="10341">
                  <c:v>18.389999389648398</c:v>
                </c:pt>
                <c:pt idx="10342">
                  <c:v>18.4899997711181</c:v>
                </c:pt>
                <c:pt idx="10343">
                  <c:v>18.4899997711181</c:v>
                </c:pt>
                <c:pt idx="10344">
                  <c:v>18.4899997711181</c:v>
                </c:pt>
                <c:pt idx="10345">
                  <c:v>18.4899997711181</c:v>
                </c:pt>
                <c:pt idx="10346">
                  <c:v>18.4899997711181</c:v>
                </c:pt>
                <c:pt idx="10347">
                  <c:v>18.4899997711181</c:v>
                </c:pt>
                <c:pt idx="10348">
                  <c:v>18.590000152587798</c:v>
                </c:pt>
                <c:pt idx="10349">
                  <c:v>18.590000152587798</c:v>
                </c:pt>
                <c:pt idx="10350">
                  <c:v>18.590000152587798</c:v>
                </c:pt>
                <c:pt idx="10351">
                  <c:v>18.590000152587798</c:v>
                </c:pt>
                <c:pt idx="10352">
                  <c:v>18.590000152587798</c:v>
                </c:pt>
                <c:pt idx="10353">
                  <c:v>18.590000152587798</c:v>
                </c:pt>
                <c:pt idx="10354">
                  <c:v>18.7000007629394</c:v>
                </c:pt>
                <c:pt idx="10355">
                  <c:v>18.7000007629394</c:v>
                </c:pt>
                <c:pt idx="10356">
                  <c:v>18.7000007629394</c:v>
                </c:pt>
                <c:pt idx="10357">
                  <c:v>18.809999465942301</c:v>
                </c:pt>
                <c:pt idx="10358">
                  <c:v>18.809999465942301</c:v>
                </c:pt>
                <c:pt idx="10359">
                  <c:v>18.809999465942301</c:v>
                </c:pt>
                <c:pt idx="10360">
                  <c:v>18.809999465942301</c:v>
                </c:pt>
                <c:pt idx="10361">
                  <c:v>18.809999465942301</c:v>
                </c:pt>
                <c:pt idx="10362">
                  <c:v>18.809999465942301</c:v>
                </c:pt>
                <c:pt idx="10363">
                  <c:v>18.909999847412099</c:v>
                </c:pt>
                <c:pt idx="10364">
                  <c:v>18.909999847412099</c:v>
                </c:pt>
                <c:pt idx="10365">
                  <c:v>18.909999847412099</c:v>
                </c:pt>
                <c:pt idx="10366">
                  <c:v>18.909999847412099</c:v>
                </c:pt>
                <c:pt idx="10367">
                  <c:v>18.909999847412099</c:v>
                </c:pt>
                <c:pt idx="10368">
                  <c:v>19.020000457763601</c:v>
                </c:pt>
                <c:pt idx="10369">
                  <c:v>19.020000457763601</c:v>
                </c:pt>
                <c:pt idx="10370">
                  <c:v>19.020000457763601</c:v>
                </c:pt>
                <c:pt idx="10371">
                  <c:v>19.129999160766602</c:v>
                </c:pt>
                <c:pt idx="10372">
                  <c:v>19.129999160766602</c:v>
                </c:pt>
                <c:pt idx="10373">
                  <c:v>19.129999160766602</c:v>
                </c:pt>
                <c:pt idx="10374">
                  <c:v>19.129999160766602</c:v>
                </c:pt>
                <c:pt idx="10375">
                  <c:v>19.129999160766602</c:v>
                </c:pt>
                <c:pt idx="10376">
                  <c:v>19.129999160766602</c:v>
                </c:pt>
                <c:pt idx="10377">
                  <c:v>19.2399997711181</c:v>
                </c:pt>
                <c:pt idx="10378">
                  <c:v>19.2399997711181</c:v>
                </c:pt>
                <c:pt idx="10379">
                  <c:v>19.2399997711181</c:v>
                </c:pt>
                <c:pt idx="10380">
                  <c:v>19.2399997711181</c:v>
                </c:pt>
                <c:pt idx="10381">
                  <c:v>19.2399997711181</c:v>
                </c:pt>
                <c:pt idx="10382">
                  <c:v>19.2399997711181</c:v>
                </c:pt>
                <c:pt idx="10383">
                  <c:v>19.350000381469702</c:v>
                </c:pt>
                <c:pt idx="10384">
                  <c:v>19.350000381469702</c:v>
                </c:pt>
                <c:pt idx="10385">
                  <c:v>19.350000381469702</c:v>
                </c:pt>
                <c:pt idx="10386">
                  <c:v>19.350000381469702</c:v>
                </c:pt>
                <c:pt idx="10387">
                  <c:v>19.350000381469702</c:v>
                </c:pt>
                <c:pt idx="10388">
                  <c:v>19.350000381469702</c:v>
                </c:pt>
                <c:pt idx="10389">
                  <c:v>19.459999084472599</c:v>
                </c:pt>
                <c:pt idx="10390">
                  <c:v>19.459999084472599</c:v>
                </c:pt>
                <c:pt idx="10391">
                  <c:v>19.459999084472599</c:v>
                </c:pt>
                <c:pt idx="10392">
                  <c:v>19.459999084472599</c:v>
                </c:pt>
                <c:pt idx="10393">
                  <c:v>19.459999084472599</c:v>
                </c:pt>
                <c:pt idx="10394">
                  <c:v>19.459999084472599</c:v>
                </c:pt>
                <c:pt idx="10395">
                  <c:v>19.579999923706001</c:v>
                </c:pt>
                <c:pt idx="10396">
                  <c:v>19.579999923706001</c:v>
                </c:pt>
                <c:pt idx="10397">
                  <c:v>19.579999923706001</c:v>
                </c:pt>
                <c:pt idx="10398">
                  <c:v>19.579999923706001</c:v>
                </c:pt>
                <c:pt idx="10399">
                  <c:v>19.579999923706001</c:v>
                </c:pt>
                <c:pt idx="10400">
                  <c:v>19.579999923706001</c:v>
                </c:pt>
                <c:pt idx="10401">
                  <c:v>19.799999237060501</c:v>
                </c:pt>
                <c:pt idx="10402">
                  <c:v>19.799999237060501</c:v>
                </c:pt>
                <c:pt idx="10403">
                  <c:v>19.799999237060501</c:v>
                </c:pt>
                <c:pt idx="10404">
                  <c:v>19.799999237060501</c:v>
                </c:pt>
                <c:pt idx="10405">
                  <c:v>19.799999237060501</c:v>
                </c:pt>
                <c:pt idx="10406">
                  <c:v>19.799999237060501</c:v>
                </c:pt>
                <c:pt idx="10407">
                  <c:v>19.799999237060501</c:v>
                </c:pt>
                <c:pt idx="10408">
                  <c:v>19.799999237060501</c:v>
                </c:pt>
                <c:pt idx="10409">
                  <c:v>19.920000076293899</c:v>
                </c:pt>
                <c:pt idx="10410">
                  <c:v>19.920000076293899</c:v>
                </c:pt>
                <c:pt idx="10411">
                  <c:v>19.920000076293899</c:v>
                </c:pt>
                <c:pt idx="10412">
                  <c:v>20.030000686645501</c:v>
                </c:pt>
                <c:pt idx="10413">
                  <c:v>20.030000686645501</c:v>
                </c:pt>
                <c:pt idx="10414">
                  <c:v>20.030000686645501</c:v>
                </c:pt>
                <c:pt idx="10415">
                  <c:v>20.030000686645501</c:v>
                </c:pt>
                <c:pt idx="10416">
                  <c:v>20.030000686645501</c:v>
                </c:pt>
                <c:pt idx="10417">
                  <c:v>20.030000686645501</c:v>
                </c:pt>
                <c:pt idx="10418">
                  <c:v>20.149999618530199</c:v>
                </c:pt>
                <c:pt idx="10419">
                  <c:v>20.149999618530199</c:v>
                </c:pt>
                <c:pt idx="10420">
                  <c:v>20.149999618530199</c:v>
                </c:pt>
                <c:pt idx="10421">
                  <c:v>20.149999618530199</c:v>
                </c:pt>
                <c:pt idx="10422">
                  <c:v>20.149999618530199</c:v>
                </c:pt>
                <c:pt idx="10423">
                  <c:v>20.149999618530199</c:v>
                </c:pt>
                <c:pt idx="10424">
                  <c:v>20.149999618530199</c:v>
                </c:pt>
                <c:pt idx="10425">
                  <c:v>20.149999618530199</c:v>
                </c:pt>
                <c:pt idx="10426">
                  <c:v>20.149999618530199</c:v>
                </c:pt>
                <c:pt idx="10427">
                  <c:v>20.2600002288818</c:v>
                </c:pt>
                <c:pt idx="10428">
                  <c:v>20.2600002288818</c:v>
                </c:pt>
                <c:pt idx="10429">
                  <c:v>20.2600002288818</c:v>
                </c:pt>
                <c:pt idx="10430">
                  <c:v>20.2600002288818</c:v>
                </c:pt>
                <c:pt idx="10431">
                  <c:v>20.2600002288818</c:v>
                </c:pt>
                <c:pt idx="10432">
                  <c:v>20.2600002288818</c:v>
                </c:pt>
                <c:pt idx="10433">
                  <c:v>20.379999160766602</c:v>
                </c:pt>
                <c:pt idx="10434">
                  <c:v>20.379999160766602</c:v>
                </c:pt>
                <c:pt idx="10435">
                  <c:v>20.379999160766602</c:v>
                </c:pt>
                <c:pt idx="10436">
                  <c:v>20.379999160766602</c:v>
                </c:pt>
                <c:pt idx="10437">
                  <c:v>20.379999160766602</c:v>
                </c:pt>
                <c:pt idx="10438">
                  <c:v>20.379999160766602</c:v>
                </c:pt>
                <c:pt idx="10439">
                  <c:v>20.5</c:v>
                </c:pt>
                <c:pt idx="10440">
                  <c:v>20.5</c:v>
                </c:pt>
                <c:pt idx="10441">
                  <c:v>20.5</c:v>
                </c:pt>
                <c:pt idx="10442">
                  <c:v>20.5</c:v>
                </c:pt>
                <c:pt idx="10443">
                  <c:v>20.5</c:v>
                </c:pt>
                <c:pt idx="10444">
                  <c:v>20.5</c:v>
                </c:pt>
                <c:pt idx="10445">
                  <c:v>20.5</c:v>
                </c:pt>
                <c:pt idx="10446">
                  <c:v>20.5</c:v>
                </c:pt>
                <c:pt idx="10447">
                  <c:v>20.5</c:v>
                </c:pt>
                <c:pt idx="10448">
                  <c:v>20.610000610351499</c:v>
                </c:pt>
                <c:pt idx="10449">
                  <c:v>20.610000610351499</c:v>
                </c:pt>
                <c:pt idx="10450">
                  <c:v>20.610000610351499</c:v>
                </c:pt>
                <c:pt idx="10451">
                  <c:v>20.7399997711181</c:v>
                </c:pt>
                <c:pt idx="10452">
                  <c:v>20.7399997711181</c:v>
                </c:pt>
                <c:pt idx="10453">
                  <c:v>20.7399997711181</c:v>
                </c:pt>
                <c:pt idx="10454">
                  <c:v>20.610000610351499</c:v>
                </c:pt>
                <c:pt idx="10455">
                  <c:v>20.610000610351499</c:v>
                </c:pt>
                <c:pt idx="10456">
                  <c:v>20.610000610351499</c:v>
                </c:pt>
                <c:pt idx="10457">
                  <c:v>20.7399997711181</c:v>
                </c:pt>
                <c:pt idx="10458">
                  <c:v>20.7399997711181</c:v>
                </c:pt>
                <c:pt idx="10459">
                  <c:v>20.7399997711181</c:v>
                </c:pt>
                <c:pt idx="10460">
                  <c:v>20.7399997711181</c:v>
                </c:pt>
                <c:pt idx="10461">
                  <c:v>20.7399997711181</c:v>
                </c:pt>
                <c:pt idx="10462">
                  <c:v>20.7399997711181</c:v>
                </c:pt>
                <c:pt idx="10463">
                  <c:v>20.850000381469702</c:v>
                </c:pt>
                <c:pt idx="10464">
                  <c:v>20.850000381469702</c:v>
                </c:pt>
                <c:pt idx="10465">
                  <c:v>20.850000381469702</c:v>
                </c:pt>
                <c:pt idx="10466">
                  <c:v>20.850000381469702</c:v>
                </c:pt>
                <c:pt idx="10467">
                  <c:v>20.850000381469702</c:v>
                </c:pt>
                <c:pt idx="10468">
                  <c:v>20.850000381469702</c:v>
                </c:pt>
                <c:pt idx="10469">
                  <c:v>20.9699993133544</c:v>
                </c:pt>
                <c:pt idx="10470">
                  <c:v>20.9699993133544</c:v>
                </c:pt>
                <c:pt idx="10471">
                  <c:v>20.9699993133544</c:v>
                </c:pt>
                <c:pt idx="10472">
                  <c:v>20.9699993133544</c:v>
                </c:pt>
                <c:pt idx="10473">
                  <c:v>20.9699993133544</c:v>
                </c:pt>
                <c:pt idx="10474">
                  <c:v>20.9699993133544</c:v>
                </c:pt>
                <c:pt idx="10475">
                  <c:v>20.9699993133544</c:v>
                </c:pt>
                <c:pt idx="10476">
                  <c:v>20.9699993133544</c:v>
                </c:pt>
                <c:pt idx="10477">
                  <c:v>20.9699993133544</c:v>
                </c:pt>
                <c:pt idx="10478">
                  <c:v>20.9699993133544</c:v>
                </c:pt>
                <c:pt idx="10479">
                  <c:v>20.9699993133544</c:v>
                </c:pt>
                <c:pt idx="10480">
                  <c:v>21.090000152587798</c:v>
                </c:pt>
                <c:pt idx="10481">
                  <c:v>21.090000152587798</c:v>
                </c:pt>
                <c:pt idx="10482">
                  <c:v>21.090000152587798</c:v>
                </c:pt>
                <c:pt idx="10483">
                  <c:v>21.090000152587798</c:v>
                </c:pt>
                <c:pt idx="10484">
                  <c:v>21.090000152587798</c:v>
                </c:pt>
                <c:pt idx="10485">
                  <c:v>21.090000152587798</c:v>
                </c:pt>
                <c:pt idx="10486">
                  <c:v>21.090000152587798</c:v>
                </c:pt>
                <c:pt idx="10487">
                  <c:v>21.090000152587798</c:v>
                </c:pt>
                <c:pt idx="10488">
                  <c:v>21.090000152587798</c:v>
                </c:pt>
                <c:pt idx="10489">
                  <c:v>21.2199993133544</c:v>
                </c:pt>
                <c:pt idx="10490">
                  <c:v>21.2199993133544</c:v>
                </c:pt>
                <c:pt idx="10491">
                  <c:v>21.2199993133544</c:v>
                </c:pt>
                <c:pt idx="10492">
                  <c:v>21.2199993133544</c:v>
                </c:pt>
                <c:pt idx="10493">
                  <c:v>21.2199993133544</c:v>
                </c:pt>
                <c:pt idx="10494">
                  <c:v>21.2199993133544</c:v>
                </c:pt>
                <c:pt idx="10495">
                  <c:v>21.2199993133544</c:v>
                </c:pt>
                <c:pt idx="10496">
                  <c:v>21.2199993133544</c:v>
                </c:pt>
                <c:pt idx="10497">
                  <c:v>21.2199993133544</c:v>
                </c:pt>
                <c:pt idx="10498">
                  <c:v>21.2199993133544</c:v>
                </c:pt>
                <c:pt idx="10499">
                  <c:v>21.2199993133544</c:v>
                </c:pt>
                <c:pt idx="10500">
                  <c:v>21.2199993133544</c:v>
                </c:pt>
                <c:pt idx="10501">
                  <c:v>21.340000152587798</c:v>
                </c:pt>
                <c:pt idx="10502">
                  <c:v>21.340000152587798</c:v>
                </c:pt>
                <c:pt idx="10503">
                  <c:v>21.340000152587798</c:v>
                </c:pt>
                <c:pt idx="10504">
                  <c:v>21.340000152587798</c:v>
                </c:pt>
                <c:pt idx="10505">
                  <c:v>21.340000152587798</c:v>
                </c:pt>
                <c:pt idx="10506">
                  <c:v>21.340000152587798</c:v>
                </c:pt>
                <c:pt idx="10507">
                  <c:v>21.340000152587798</c:v>
                </c:pt>
                <c:pt idx="10508">
                  <c:v>21.340000152587798</c:v>
                </c:pt>
                <c:pt idx="10509">
                  <c:v>21.340000152587798</c:v>
                </c:pt>
                <c:pt idx="10510">
                  <c:v>21.340000152587798</c:v>
                </c:pt>
                <c:pt idx="10511">
                  <c:v>21.340000152587798</c:v>
                </c:pt>
                <c:pt idx="10512">
                  <c:v>21.340000152587798</c:v>
                </c:pt>
                <c:pt idx="10513">
                  <c:v>21.459999084472599</c:v>
                </c:pt>
                <c:pt idx="10514">
                  <c:v>21.459999084472599</c:v>
                </c:pt>
                <c:pt idx="10515">
                  <c:v>21.459999084472599</c:v>
                </c:pt>
                <c:pt idx="10516">
                  <c:v>21.459999084472599</c:v>
                </c:pt>
                <c:pt idx="10517">
                  <c:v>21.459999084472599</c:v>
                </c:pt>
                <c:pt idx="10518">
                  <c:v>21.459999084472599</c:v>
                </c:pt>
                <c:pt idx="10519">
                  <c:v>21.459999084472599</c:v>
                </c:pt>
                <c:pt idx="10520">
                  <c:v>21.459999084472599</c:v>
                </c:pt>
                <c:pt idx="10521">
                  <c:v>21.459999084472599</c:v>
                </c:pt>
                <c:pt idx="10522">
                  <c:v>21.459999084472599</c:v>
                </c:pt>
                <c:pt idx="10523">
                  <c:v>21.459999084472599</c:v>
                </c:pt>
                <c:pt idx="10524">
                  <c:v>21.459999084472599</c:v>
                </c:pt>
                <c:pt idx="10525">
                  <c:v>21.590000152587798</c:v>
                </c:pt>
                <c:pt idx="10526">
                  <c:v>21.590000152587798</c:v>
                </c:pt>
                <c:pt idx="10527">
                  <c:v>21.590000152587798</c:v>
                </c:pt>
                <c:pt idx="10528">
                  <c:v>21.590000152587798</c:v>
                </c:pt>
                <c:pt idx="10529">
                  <c:v>21.590000152587798</c:v>
                </c:pt>
                <c:pt idx="10530">
                  <c:v>21.590000152587798</c:v>
                </c:pt>
                <c:pt idx="10531">
                  <c:v>21.590000152587798</c:v>
                </c:pt>
                <c:pt idx="10532">
                  <c:v>21.590000152587798</c:v>
                </c:pt>
                <c:pt idx="10533">
                  <c:v>21.590000152587798</c:v>
                </c:pt>
                <c:pt idx="10534">
                  <c:v>21.590000152587798</c:v>
                </c:pt>
                <c:pt idx="10535">
                  <c:v>21.590000152587798</c:v>
                </c:pt>
                <c:pt idx="10536">
                  <c:v>21.590000152587798</c:v>
                </c:pt>
                <c:pt idx="10537">
                  <c:v>21.590000152587798</c:v>
                </c:pt>
                <c:pt idx="10538">
                  <c:v>21.590000152587798</c:v>
                </c:pt>
                <c:pt idx="10539">
                  <c:v>21.590000152587798</c:v>
                </c:pt>
                <c:pt idx="10540">
                  <c:v>21.709999084472599</c:v>
                </c:pt>
                <c:pt idx="10541">
                  <c:v>21.709999084472599</c:v>
                </c:pt>
                <c:pt idx="10542">
                  <c:v>21.709999084472599</c:v>
                </c:pt>
                <c:pt idx="10543">
                  <c:v>21.709999084472599</c:v>
                </c:pt>
                <c:pt idx="10544">
                  <c:v>21.709999084472599</c:v>
                </c:pt>
                <c:pt idx="10545">
                  <c:v>21.709999084472599</c:v>
                </c:pt>
                <c:pt idx="10546">
                  <c:v>21.709999084472599</c:v>
                </c:pt>
                <c:pt idx="10547">
                  <c:v>21.709999084472599</c:v>
                </c:pt>
                <c:pt idx="10548">
                  <c:v>21.709999084472599</c:v>
                </c:pt>
                <c:pt idx="10549">
                  <c:v>21.709999084472599</c:v>
                </c:pt>
                <c:pt idx="10550">
                  <c:v>21.709999084472599</c:v>
                </c:pt>
                <c:pt idx="10551">
                  <c:v>21.709999084472599</c:v>
                </c:pt>
                <c:pt idx="10552">
                  <c:v>21.709999084472599</c:v>
                </c:pt>
                <c:pt idx="10553">
                  <c:v>21.709999084472599</c:v>
                </c:pt>
                <c:pt idx="10554">
                  <c:v>21.709999084472599</c:v>
                </c:pt>
                <c:pt idx="10555">
                  <c:v>21.709999084472599</c:v>
                </c:pt>
                <c:pt idx="10556">
                  <c:v>21.709999084472599</c:v>
                </c:pt>
                <c:pt idx="10557">
                  <c:v>21.709999084472599</c:v>
                </c:pt>
                <c:pt idx="10558">
                  <c:v>21.709999084472599</c:v>
                </c:pt>
                <c:pt idx="10559">
                  <c:v>21.840000152587798</c:v>
                </c:pt>
                <c:pt idx="10560">
                  <c:v>21.840000152587798</c:v>
                </c:pt>
                <c:pt idx="10561">
                  <c:v>21.840000152587798</c:v>
                </c:pt>
                <c:pt idx="10562">
                  <c:v>21.840000152587798</c:v>
                </c:pt>
                <c:pt idx="10563">
                  <c:v>21.840000152587798</c:v>
                </c:pt>
                <c:pt idx="10564">
                  <c:v>21.840000152587798</c:v>
                </c:pt>
                <c:pt idx="10565">
                  <c:v>21.840000152587798</c:v>
                </c:pt>
                <c:pt idx="10566">
                  <c:v>21.840000152587798</c:v>
                </c:pt>
                <c:pt idx="10567">
                  <c:v>21.840000152587798</c:v>
                </c:pt>
                <c:pt idx="10568">
                  <c:v>21.840000152587798</c:v>
                </c:pt>
                <c:pt idx="10569">
                  <c:v>21.840000152587798</c:v>
                </c:pt>
                <c:pt idx="10570">
                  <c:v>21.840000152587798</c:v>
                </c:pt>
                <c:pt idx="10571">
                  <c:v>21.840000152587798</c:v>
                </c:pt>
                <c:pt idx="10572">
                  <c:v>21.840000152587798</c:v>
                </c:pt>
                <c:pt idx="10573">
                  <c:v>21.840000152587798</c:v>
                </c:pt>
                <c:pt idx="10574">
                  <c:v>21.840000152587798</c:v>
                </c:pt>
                <c:pt idx="10575">
                  <c:v>21.840000152587798</c:v>
                </c:pt>
                <c:pt idx="10576">
                  <c:v>21.840000152587798</c:v>
                </c:pt>
                <c:pt idx="10577">
                  <c:v>21.840000152587798</c:v>
                </c:pt>
                <c:pt idx="10578">
                  <c:v>21.840000152587798</c:v>
                </c:pt>
                <c:pt idx="10579">
                  <c:v>21.840000152587798</c:v>
                </c:pt>
                <c:pt idx="10580">
                  <c:v>21.840000152587798</c:v>
                </c:pt>
                <c:pt idx="10581">
                  <c:v>21.840000152587798</c:v>
                </c:pt>
                <c:pt idx="10582">
                  <c:v>21.840000152587798</c:v>
                </c:pt>
                <c:pt idx="10583">
                  <c:v>21.959999084472599</c:v>
                </c:pt>
                <c:pt idx="10584">
                  <c:v>21.959999084472599</c:v>
                </c:pt>
                <c:pt idx="10585">
                  <c:v>21.959999084472599</c:v>
                </c:pt>
                <c:pt idx="10586">
                  <c:v>21.959999084472599</c:v>
                </c:pt>
                <c:pt idx="10587">
                  <c:v>21.959999084472599</c:v>
                </c:pt>
                <c:pt idx="10588">
                  <c:v>21.959999084472599</c:v>
                </c:pt>
                <c:pt idx="10589">
                  <c:v>21.959999084472599</c:v>
                </c:pt>
                <c:pt idx="10590">
                  <c:v>21.959999084472599</c:v>
                </c:pt>
                <c:pt idx="10591">
                  <c:v>21.959999084472599</c:v>
                </c:pt>
                <c:pt idx="10592">
                  <c:v>21.959999084472599</c:v>
                </c:pt>
                <c:pt idx="10593">
                  <c:v>21.959999084472599</c:v>
                </c:pt>
                <c:pt idx="10594">
                  <c:v>21.959999084472599</c:v>
                </c:pt>
                <c:pt idx="10595">
                  <c:v>21.959999084472599</c:v>
                </c:pt>
                <c:pt idx="10596">
                  <c:v>21.959999084472599</c:v>
                </c:pt>
                <c:pt idx="10597">
                  <c:v>21.959999084472599</c:v>
                </c:pt>
                <c:pt idx="10598">
                  <c:v>21.959999084472599</c:v>
                </c:pt>
                <c:pt idx="10599">
                  <c:v>21.959999084472599</c:v>
                </c:pt>
                <c:pt idx="10600">
                  <c:v>21.959999084472599</c:v>
                </c:pt>
                <c:pt idx="10601">
                  <c:v>21.959999084472599</c:v>
                </c:pt>
                <c:pt idx="10602">
                  <c:v>21.959999084472599</c:v>
                </c:pt>
                <c:pt idx="10603">
                  <c:v>21.959999084472599</c:v>
                </c:pt>
                <c:pt idx="10604">
                  <c:v>22.090000152587798</c:v>
                </c:pt>
                <c:pt idx="10605">
                  <c:v>22.090000152587798</c:v>
                </c:pt>
                <c:pt idx="10606">
                  <c:v>22.090000152587798</c:v>
                </c:pt>
                <c:pt idx="10607">
                  <c:v>22.090000152587798</c:v>
                </c:pt>
                <c:pt idx="10608">
                  <c:v>22.090000152587798</c:v>
                </c:pt>
                <c:pt idx="10609">
                  <c:v>22.090000152587798</c:v>
                </c:pt>
                <c:pt idx="10610">
                  <c:v>22.090000152587798</c:v>
                </c:pt>
                <c:pt idx="10611">
                  <c:v>22.090000152587798</c:v>
                </c:pt>
                <c:pt idx="10612">
                  <c:v>22.090000152587798</c:v>
                </c:pt>
                <c:pt idx="10613">
                  <c:v>22.090000152587798</c:v>
                </c:pt>
                <c:pt idx="10614">
                  <c:v>22.090000152587798</c:v>
                </c:pt>
                <c:pt idx="10615">
                  <c:v>22.090000152587798</c:v>
                </c:pt>
                <c:pt idx="10616">
                  <c:v>22.090000152587798</c:v>
                </c:pt>
                <c:pt idx="10617">
                  <c:v>22.090000152587798</c:v>
                </c:pt>
                <c:pt idx="10618">
                  <c:v>22.090000152587798</c:v>
                </c:pt>
                <c:pt idx="10619">
                  <c:v>22.090000152587798</c:v>
                </c:pt>
                <c:pt idx="10620">
                  <c:v>22.090000152587798</c:v>
                </c:pt>
                <c:pt idx="10621">
                  <c:v>22.090000152587798</c:v>
                </c:pt>
                <c:pt idx="10622">
                  <c:v>22.090000152587798</c:v>
                </c:pt>
                <c:pt idx="10623">
                  <c:v>22.090000152587798</c:v>
                </c:pt>
                <c:pt idx="10624">
                  <c:v>22.090000152587798</c:v>
                </c:pt>
                <c:pt idx="10625">
                  <c:v>22.090000152587798</c:v>
                </c:pt>
                <c:pt idx="10626">
                  <c:v>22.090000152587798</c:v>
                </c:pt>
                <c:pt idx="10627">
                  <c:v>22.090000152587798</c:v>
                </c:pt>
                <c:pt idx="10628">
                  <c:v>22.090000152587798</c:v>
                </c:pt>
                <c:pt idx="10629">
                  <c:v>22.090000152587798</c:v>
                </c:pt>
                <c:pt idx="10630">
                  <c:v>22.090000152587798</c:v>
                </c:pt>
                <c:pt idx="10631">
                  <c:v>22.090000152587798</c:v>
                </c:pt>
                <c:pt idx="10632">
                  <c:v>22.090000152587798</c:v>
                </c:pt>
                <c:pt idx="10633">
                  <c:v>22.090000152587798</c:v>
                </c:pt>
                <c:pt idx="10634">
                  <c:v>22.090000152587798</c:v>
                </c:pt>
                <c:pt idx="10635">
                  <c:v>22.090000152587798</c:v>
                </c:pt>
                <c:pt idx="10636">
                  <c:v>22.090000152587798</c:v>
                </c:pt>
                <c:pt idx="10637">
                  <c:v>22.090000152587798</c:v>
                </c:pt>
                <c:pt idx="10638">
                  <c:v>22.090000152587798</c:v>
                </c:pt>
                <c:pt idx="10639">
                  <c:v>22.090000152587798</c:v>
                </c:pt>
                <c:pt idx="10640">
                  <c:v>22.090000152587798</c:v>
                </c:pt>
                <c:pt idx="10641">
                  <c:v>22.090000152587798</c:v>
                </c:pt>
                <c:pt idx="10642">
                  <c:v>22.090000152587798</c:v>
                </c:pt>
                <c:pt idx="10643">
                  <c:v>22.090000152587798</c:v>
                </c:pt>
                <c:pt idx="10644">
                  <c:v>22.090000152587798</c:v>
                </c:pt>
                <c:pt idx="10645">
                  <c:v>22.090000152587798</c:v>
                </c:pt>
                <c:pt idx="10646">
                  <c:v>22.090000152587798</c:v>
                </c:pt>
                <c:pt idx="10647">
                  <c:v>22.090000152587798</c:v>
                </c:pt>
                <c:pt idx="10648">
                  <c:v>22.209999084472599</c:v>
                </c:pt>
                <c:pt idx="10649">
                  <c:v>22.209999084472599</c:v>
                </c:pt>
                <c:pt idx="10650">
                  <c:v>22.209999084472599</c:v>
                </c:pt>
                <c:pt idx="10651">
                  <c:v>22.209999084472599</c:v>
                </c:pt>
                <c:pt idx="10652">
                  <c:v>22.209999084472599</c:v>
                </c:pt>
                <c:pt idx="10653">
                  <c:v>22.209999084472599</c:v>
                </c:pt>
                <c:pt idx="10654">
                  <c:v>22.209999084472599</c:v>
                </c:pt>
                <c:pt idx="10655">
                  <c:v>22.209999084472599</c:v>
                </c:pt>
                <c:pt idx="10656">
                  <c:v>22.209999084472599</c:v>
                </c:pt>
                <c:pt idx="10657">
                  <c:v>22.209999084472599</c:v>
                </c:pt>
                <c:pt idx="10658">
                  <c:v>22.209999084472599</c:v>
                </c:pt>
                <c:pt idx="10659">
                  <c:v>22.209999084472599</c:v>
                </c:pt>
                <c:pt idx="10660">
                  <c:v>22.209999084472599</c:v>
                </c:pt>
                <c:pt idx="10661">
                  <c:v>22.209999084472599</c:v>
                </c:pt>
                <c:pt idx="10662">
                  <c:v>22.209999084472599</c:v>
                </c:pt>
                <c:pt idx="10663">
                  <c:v>22.209999084472599</c:v>
                </c:pt>
                <c:pt idx="10664">
                  <c:v>22.209999084472599</c:v>
                </c:pt>
                <c:pt idx="10665">
                  <c:v>22.209999084472599</c:v>
                </c:pt>
                <c:pt idx="10666">
                  <c:v>22.209999084472599</c:v>
                </c:pt>
                <c:pt idx="10667">
                  <c:v>22.209999084472599</c:v>
                </c:pt>
                <c:pt idx="10668">
                  <c:v>22.209999084472599</c:v>
                </c:pt>
                <c:pt idx="10669">
                  <c:v>22.209999084472599</c:v>
                </c:pt>
                <c:pt idx="10670">
                  <c:v>22.209999084472599</c:v>
                </c:pt>
                <c:pt idx="10671">
                  <c:v>22.209999084472599</c:v>
                </c:pt>
                <c:pt idx="10672">
                  <c:v>22.209999084472599</c:v>
                </c:pt>
                <c:pt idx="10673">
                  <c:v>22.209999084472599</c:v>
                </c:pt>
                <c:pt idx="10674">
                  <c:v>22.209999084472599</c:v>
                </c:pt>
                <c:pt idx="10675">
                  <c:v>22.209999084472599</c:v>
                </c:pt>
                <c:pt idx="10676">
                  <c:v>22.209999084472599</c:v>
                </c:pt>
                <c:pt idx="10677">
                  <c:v>22.209999084472599</c:v>
                </c:pt>
                <c:pt idx="10678">
                  <c:v>22.209999084472599</c:v>
                </c:pt>
                <c:pt idx="10679">
                  <c:v>22.209999084472599</c:v>
                </c:pt>
                <c:pt idx="10680">
                  <c:v>22.209999084472599</c:v>
                </c:pt>
                <c:pt idx="10681">
                  <c:v>22.209999084472599</c:v>
                </c:pt>
                <c:pt idx="10682">
                  <c:v>22.209999084472599</c:v>
                </c:pt>
                <c:pt idx="10683">
                  <c:v>22.340000152587798</c:v>
                </c:pt>
                <c:pt idx="10684">
                  <c:v>22.340000152587798</c:v>
                </c:pt>
                <c:pt idx="10685">
                  <c:v>22.340000152587798</c:v>
                </c:pt>
                <c:pt idx="10686">
                  <c:v>22.340000152587798</c:v>
                </c:pt>
                <c:pt idx="10687">
                  <c:v>22.209999084472599</c:v>
                </c:pt>
                <c:pt idx="10688">
                  <c:v>22.209999084472599</c:v>
                </c:pt>
                <c:pt idx="10689">
                  <c:v>22.209999084472599</c:v>
                </c:pt>
                <c:pt idx="10690">
                  <c:v>22.209999084472599</c:v>
                </c:pt>
                <c:pt idx="10691">
                  <c:v>22.209999084472599</c:v>
                </c:pt>
                <c:pt idx="10692">
                  <c:v>22.209999084472599</c:v>
                </c:pt>
                <c:pt idx="10693">
                  <c:v>22.209999084472599</c:v>
                </c:pt>
                <c:pt idx="10694">
                  <c:v>22.209999084472599</c:v>
                </c:pt>
                <c:pt idx="10695">
                  <c:v>22.209999084472599</c:v>
                </c:pt>
                <c:pt idx="10696">
                  <c:v>22.209999084472599</c:v>
                </c:pt>
                <c:pt idx="10697">
                  <c:v>22.209999084472599</c:v>
                </c:pt>
                <c:pt idx="10698">
                  <c:v>22.340000152587798</c:v>
                </c:pt>
                <c:pt idx="10699">
                  <c:v>22.340000152587798</c:v>
                </c:pt>
                <c:pt idx="10700">
                  <c:v>22.340000152587798</c:v>
                </c:pt>
                <c:pt idx="10701">
                  <c:v>22.340000152587798</c:v>
                </c:pt>
                <c:pt idx="10702">
                  <c:v>22.340000152587798</c:v>
                </c:pt>
                <c:pt idx="10703">
                  <c:v>22.340000152587798</c:v>
                </c:pt>
                <c:pt idx="10704">
                  <c:v>22.209999084472599</c:v>
                </c:pt>
                <c:pt idx="10705">
                  <c:v>22.209999084472599</c:v>
                </c:pt>
                <c:pt idx="10706">
                  <c:v>22.209999084472599</c:v>
                </c:pt>
                <c:pt idx="10707">
                  <c:v>22.340000152587798</c:v>
                </c:pt>
                <c:pt idx="10708">
                  <c:v>22.340000152587798</c:v>
                </c:pt>
                <c:pt idx="10709">
                  <c:v>22.340000152587798</c:v>
                </c:pt>
                <c:pt idx="10710">
                  <c:v>22.340000152587798</c:v>
                </c:pt>
                <c:pt idx="10711">
                  <c:v>22.340000152587798</c:v>
                </c:pt>
                <c:pt idx="10712">
                  <c:v>22.340000152587798</c:v>
                </c:pt>
                <c:pt idx="10713">
                  <c:v>22.340000152587798</c:v>
                </c:pt>
                <c:pt idx="10714">
                  <c:v>22.340000152587798</c:v>
                </c:pt>
                <c:pt idx="10715">
                  <c:v>22.340000152587798</c:v>
                </c:pt>
                <c:pt idx="10716">
                  <c:v>22.340000152587798</c:v>
                </c:pt>
                <c:pt idx="10717">
                  <c:v>22.340000152587798</c:v>
                </c:pt>
                <c:pt idx="10718">
                  <c:v>22.340000152587798</c:v>
                </c:pt>
                <c:pt idx="10719">
                  <c:v>22.340000152587798</c:v>
                </c:pt>
                <c:pt idx="10720">
                  <c:v>22.340000152587798</c:v>
                </c:pt>
                <c:pt idx="10721">
                  <c:v>22.340000152587798</c:v>
                </c:pt>
                <c:pt idx="10722">
                  <c:v>22.340000152587798</c:v>
                </c:pt>
                <c:pt idx="10723">
                  <c:v>22.340000152587798</c:v>
                </c:pt>
                <c:pt idx="10724">
                  <c:v>22.340000152587798</c:v>
                </c:pt>
                <c:pt idx="10725">
                  <c:v>22.340000152587798</c:v>
                </c:pt>
                <c:pt idx="10726">
                  <c:v>22.340000152587798</c:v>
                </c:pt>
                <c:pt idx="10727">
                  <c:v>22.340000152587798</c:v>
                </c:pt>
                <c:pt idx="10728">
                  <c:v>22.340000152587798</c:v>
                </c:pt>
                <c:pt idx="10729">
                  <c:v>22.340000152587798</c:v>
                </c:pt>
                <c:pt idx="10730">
                  <c:v>22.340000152587798</c:v>
                </c:pt>
                <c:pt idx="10731">
                  <c:v>22.340000152587798</c:v>
                </c:pt>
                <c:pt idx="10732">
                  <c:v>22.340000152587798</c:v>
                </c:pt>
                <c:pt idx="10733">
                  <c:v>22.340000152587798</c:v>
                </c:pt>
                <c:pt idx="10734">
                  <c:v>22.340000152587798</c:v>
                </c:pt>
                <c:pt idx="10735">
                  <c:v>22.340000152587798</c:v>
                </c:pt>
                <c:pt idx="10736">
                  <c:v>22.340000152587798</c:v>
                </c:pt>
                <c:pt idx="10737">
                  <c:v>22.340000152587798</c:v>
                </c:pt>
                <c:pt idx="10738">
                  <c:v>22.340000152587798</c:v>
                </c:pt>
                <c:pt idx="10739">
                  <c:v>22.340000152587798</c:v>
                </c:pt>
                <c:pt idx="10740">
                  <c:v>22.340000152587798</c:v>
                </c:pt>
                <c:pt idx="10741">
                  <c:v>22.340000152587798</c:v>
                </c:pt>
                <c:pt idx="10742">
                  <c:v>22.340000152587798</c:v>
                </c:pt>
                <c:pt idx="10743">
                  <c:v>22.340000152587798</c:v>
                </c:pt>
                <c:pt idx="10744">
                  <c:v>22.340000152587798</c:v>
                </c:pt>
                <c:pt idx="10745">
                  <c:v>22.340000152587798</c:v>
                </c:pt>
                <c:pt idx="10746">
                  <c:v>22.340000152587798</c:v>
                </c:pt>
                <c:pt idx="10747">
                  <c:v>22.340000152587798</c:v>
                </c:pt>
                <c:pt idx="10748">
                  <c:v>22.340000152587798</c:v>
                </c:pt>
                <c:pt idx="10749">
                  <c:v>22.340000152587798</c:v>
                </c:pt>
                <c:pt idx="10750">
                  <c:v>22.340000152587798</c:v>
                </c:pt>
                <c:pt idx="10751">
                  <c:v>22.340000152587798</c:v>
                </c:pt>
                <c:pt idx="10752">
                  <c:v>22.340000152587798</c:v>
                </c:pt>
                <c:pt idx="10753">
                  <c:v>22.340000152587798</c:v>
                </c:pt>
                <c:pt idx="10754">
                  <c:v>22.340000152587798</c:v>
                </c:pt>
                <c:pt idx="10755">
                  <c:v>22.340000152587798</c:v>
                </c:pt>
                <c:pt idx="10756">
                  <c:v>22.340000152587798</c:v>
                </c:pt>
                <c:pt idx="10757">
                  <c:v>22.340000152587798</c:v>
                </c:pt>
                <c:pt idx="10758">
                  <c:v>22.340000152587798</c:v>
                </c:pt>
                <c:pt idx="10759">
                  <c:v>22.340000152587798</c:v>
                </c:pt>
                <c:pt idx="10760">
                  <c:v>22.340000152587798</c:v>
                </c:pt>
                <c:pt idx="10761">
                  <c:v>22.340000152587798</c:v>
                </c:pt>
                <c:pt idx="10762">
                  <c:v>22.340000152587798</c:v>
                </c:pt>
                <c:pt idx="10763">
                  <c:v>22.340000152587798</c:v>
                </c:pt>
                <c:pt idx="10764">
                  <c:v>22.340000152587798</c:v>
                </c:pt>
                <c:pt idx="10765">
                  <c:v>22.340000152587798</c:v>
                </c:pt>
                <c:pt idx="10766">
                  <c:v>22.340000152587798</c:v>
                </c:pt>
                <c:pt idx="10767">
                  <c:v>22.340000152587798</c:v>
                </c:pt>
                <c:pt idx="10768">
                  <c:v>22.340000152587798</c:v>
                </c:pt>
                <c:pt idx="10769">
                  <c:v>22.340000152587798</c:v>
                </c:pt>
                <c:pt idx="10770">
                  <c:v>22.340000152587798</c:v>
                </c:pt>
                <c:pt idx="10771">
                  <c:v>22.340000152587798</c:v>
                </c:pt>
                <c:pt idx="10772">
                  <c:v>22.340000152587798</c:v>
                </c:pt>
                <c:pt idx="10773">
                  <c:v>22.340000152587798</c:v>
                </c:pt>
                <c:pt idx="10774">
                  <c:v>22.340000152587798</c:v>
                </c:pt>
                <c:pt idx="10775">
                  <c:v>22.340000152587798</c:v>
                </c:pt>
                <c:pt idx="10776">
                  <c:v>22.340000152587798</c:v>
                </c:pt>
                <c:pt idx="10777">
                  <c:v>22.340000152587798</c:v>
                </c:pt>
                <c:pt idx="10778">
                  <c:v>22.340000152587798</c:v>
                </c:pt>
                <c:pt idx="10779">
                  <c:v>22.340000152587798</c:v>
                </c:pt>
                <c:pt idx="10780">
                  <c:v>22.340000152587798</c:v>
                </c:pt>
                <c:pt idx="10781">
                  <c:v>22.340000152587798</c:v>
                </c:pt>
                <c:pt idx="10782">
                  <c:v>22.340000152587798</c:v>
                </c:pt>
                <c:pt idx="10783">
                  <c:v>22.340000152587798</c:v>
                </c:pt>
                <c:pt idx="10784">
                  <c:v>22.340000152587798</c:v>
                </c:pt>
                <c:pt idx="10785">
                  <c:v>22.340000152587798</c:v>
                </c:pt>
                <c:pt idx="10786">
                  <c:v>22.340000152587798</c:v>
                </c:pt>
                <c:pt idx="10787">
                  <c:v>22.340000152587798</c:v>
                </c:pt>
                <c:pt idx="10788">
                  <c:v>22.340000152587798</c:v>
                </c:pt>
                <c:pt idx="10789">
                  <c:v>22.340000152587798</c:v>
                </c:pt>
                <c:pt idx="10790">
                  <c:v>22.340000152587798</c:v>
                </c:pt>
                <c:pt idx="10791">
                  <c:v>22.340000152587798</c:v>
                </c:pt>
                <c:pt idx="10792">
                  <c:v>22.340000152587798</c:v>
                </c:pt>
                <c:pt idx="10793">
                  <c:v>22.340000152587798</c:v>
                </c:pt>
                <c:pt idx="10794">
                  <c:v>22.340000152587798</c:v>
                </c:pt>
                <c:pt idx="10795">
                  <c:v>22.340000152587798</c:v>
                </c:pt>
                <c:pt idx="10796">
                  <c:v>22.340000152587798</c:v>
                </c:pt>
                <c:pt idx="10797">
                  <c:v>22.340000152587798</c:v>
                </c:pt>
                <c:pt idx="10798">
                  <c:v>22.340000152587798</c:v>
                </c:pt>
                <c:pt idx="10799">
                  <c:v>22.340000152587798</c:v>
                </c:pt>
                <c:pt idx="10800">
                  <c:v>22.340000152587798</c:v>
                </c:pt>
                <c:pt idx="10801">
                  <c:v>22.340000152587798</c:v>
                </c:pt>
                <c:pt idx="10802">
                  <c:v>22.340000152587798</c:v>
                </c:pt>
                <c:pt idx="10803">
                  <c:v>22.340000152587798</c:v>
                </c:pt>
                <c:pt idx="10804">
                  <c:v>22.340000152587798</c:v>
                </c:pt>
                <c:pt idx="10805">
                  <c:v>22.4699993133544</c:v>
                </c:pt>
                <c:pt idx="10806">
                  <c:v>22.4699993133544</c:v>
                </c:pt>
                <c:pt idx="10807">
                  <c:v>22.4699993133544</c:v>
                </c:pt>
                <c:pt idx="10808">
                  <c:v>22.340000152587798</c:v>
                </c:pt>
                <c:pt idx="10809">
                  <c:v>22.340000152587798</c:v>
                </c:pt>
                <c:pt idx="10810">
                  <c:v>22.340000152587798</c:v>
                </c:pt>
                <c:pt idx="10811">
                  <c:v>22.4699993133544</c:v>
                </c:pt>
                <c:pt idx="10812">
                  <c:v>22.4699993133544</c:v>
                </c:pt>
                <c:pt idx="10813">
                  <c:v>22.4699993133544</c:v>
                </c:pt>
                <c:pt idx="10814">
                  <c:v>22.4699993133544</c:v>
                </c:pt>
                <c:pt idx="10815">
                  <c:v>22.4699993133544</c:v>
                </c:pt>
                <c:pt idx="10816">
                  <c:v>22.4699993133544</c:v>
                </c:pt>
                <c:pt idx="10817">
                  <c:v>22.340000152587798</c:v>
                </c:pt>
                <c:pt idx="10818">
                  <c:v>22.340000152587798</c:v>
                </c:pt>
                <c:pt idx="10819">
                  <c:v>22.340000152587798</c:v>
                </c:pt>
                <c:pt idx="10820">
                  <c:v>22.4699993133544</c:v>
                </c:pt>
                <c:pt idx="10821">
                  <c:v>22.4699993133544</c:v>
                </c:pt>
                <c:pt idx="10822">
                  <c:v>22.4699993133544</c:v>
                </c:pt>
                <c:pt idx="10823">
                  <c:v>22.340000152587798</c:v>
                </c:pt>
                <c:pt idx="10824">
                  <c:v>22.340000152587798</c:v>
                </c:pt>
                <c:pt idx="10825">
                  <c:v>22.340000152587798</c:v>
                </c:pt>
                <c:pt idx="10826">
                  <c:v>22.4699993133544</c:v>
                </c:pt>
                <c:pt idx="10827">
                  <c:v>22.4699993133544</c:v>
                </c:pt>
                <c:pt idx="10828">
                  <c:v>22.4699993133544</c:v>
                </c:pt>
                <c:pt idx="10829">
                  <c:v>22.340000152587798</c:v>
                </c:pt>
                <c:pt idx="10830">
                  <c:v>22.340000152587798</c:v>
                </c:pt>
                <c:pt idx="10831">
                  <c:v>22.340000152587798</c:v>
                </c:pt>
                <c:pt idx="10832">
                  <c:v>22.4699993133544</c:v>
                </c:pt>
                <c:pt idx="10833">
                  <c:v>22.4699993133544</c:v>
                </c:pt>
                <c:pt idx="10834">
                  <c:v>22.4699993133544</c:v>
                </c:pt>
                <c:pt idx="10835">
                  <c:v>22.340000152587798</c:v>
                </c:pt>
                <c:pt idx="10836">
                  <c:v>22.340000152587798</c:v>
                </c:pt>
                <c:pt idx="10837">
                  <c:v>22.340000152587798</c:v>
                </c:pt>
                <c:pt idx="10838">
                  <c:v>22.340000152587798</c:v>
                </c:pt>
                <c:pt idx="10839">
                  <c:v>22.340000152587798</c:v>
                </c:pt>
                <c:pt idx="10840">
                  <c:v>22.340000152587798</c:v>
                </c:pt>
                <c:pt idx="10841">
                  <c:v>22.340000152587798</c:v>
                </c:pt>
                <c:pt idx="10842">
                  <c:v>22.340000152587798</c:v>
                </c:pt>
                <c:pt idx="10843">
                  <c:v>22.340000152587798</c:v>
                </c:pt>
                <c:pt idx="10844">
                  <c:v>22.340000152587798</c:v>
                </c:pt>
                <c:pt idx="10845">
                  <c:v>22.340000152587798</c:v>
                </c:pt>
                <c:pt idx="10846">
                  <c:v>22.340000152587798</c:v>
                </c:pt>
                <c:pt idx="10847">
                  <c:v>22.340000152587798</c:v>
                </c:pt>
                <c:pt idx="10848">
                  <c:v>22.340000152587798</c:v>
                </c:pt>
                <c:pt idx="10849">
                  <c:v>22.340000152587798</c:v>
                </c:pt>
                <c:pt idx="10850">
                  <c:v>22.4699993133544</c:v>
                </c:pt>
                <c:pt idx="10851">
                  <c:v>22.4699993133544</c:v>
                </c:pt>
                <c:pt idx="10852">
                  <c:v>22.4699993133544</c:v>
                </c:pt>
                <c:pt idx="10853">
                  <c:v>22.4699993133544</c:v>
                </c:pt>
                <c:pt idx="10854">
                  <c:v>22.4699993133544</c:v>
                </c:pt>
                <c:pt idx="10855">
                  <c:v>22.4699993133544</c:v>
                </c:pt>
                <c:pt idx="10856">
                  <c:v>22.4699993133544</c:v>
                </c:pt>
                <c:pt idx="10857">
                  <c:v>22.4699993133544</c:v>
                </c:pt>
                <c:pt idx="10858">
                  <c:v>22.4699993133544</c:v>
                </c:pt>
                <c:pt idx="10859">
                  <c:v>22.4699993133544</c:v>
                </c:pt>
                <c:pt idx="10860">
                  <c:v>22.4699993133544</c:v>
                </c:pt>
                <c:pt idx="10861">
                  <c:v>22.4699993133544</c:v>
                </c:pt>
                <c:pt idx="10862">
                  <c:v>22.4699993133544</c:v>
                </c:pt>
                <c:pt idx="10863">
                  <c:v>22.4699993133544</c:v>
                </c:pt>
                <c:pt idx="10864">
                  <c:v>22.4699993133544</c:v>
                </c:pt>
                <c:pt idx="10865">
                  <c:v>22.4699993133544</c:v>
                </c:pt>
                <c:pt idx="10866">
                  <c:v>22.4699993133544</c:v>
                </c:pt>
                <c:pt idx="10867">
                  <c:v>22.4699993133544</c:v>
                </c:pt>
                <c:pt idx="10868">
                  <c:v>22.4699993133544</c:v>
                </c:pt>
                <c:pt idx="10869">
                  <c:v>22.4699993133544</c:v>
                </c:pt>
                <c:pt idx="10870">
                  <c:v>22.4699993133544</c:v>
                </c:pt>
                <c:pt idx="10871">
                  <c:v>22.4699993133544</c:v>
                </c:pt>
                <c:pt idx="10872">
                  <c:v>22.4699993133544</c:v>
                </c:pt>
                <c:pt idx="10873">
                  <c:v>22.4699993133544</c:v>
                </c:pt>
                <c:pt idx="10874">
                  <c:v>22.4699993133544</c:v>
                </c:pt>
                <c:pt idx="10875">
                  <c:v>22.4699993133544</c:v>
                </c:pt>
                <c:pt idx="10876">
                  <c:v>22.4699993133544</c:v>
                </c:pt>
                <c:pt idx="10877">
                  <c:v>22.4699993133544</c:v>
                </c:pt>
                <c:pt idx="10878">
                  <c:v>22.4699993133544</c:v>
                </c:pt>
                <c:pt idx="10879">
                  <c:v>22.4699993133544</c:v>
                </c:pt>
                <c:pt idx="10880">
                  <c:v>22.4699993133544</c:v>
                </c:pt>
                <c:pt idx="10881">
                  <c:v>22.4699993133544</c:v>
                </c:pt>
                <c:pt idx="10882">
                  <c:v>22.4699993133544</c:v>
                </c:pt>
                <c:pt idx="10883">
                  <c:v>22.4699993133544</c:v>
                </c:pt>
                <c:pt idx="10884">
                  <c:v>22.4699993133544</c:v>
                </c:pt>
                <c:pt idx="10885">
                  <c:v>22.4699993133544</c:v>
                </c:pt>
                <c:pt idx="10886">
                  <c:v>22.4699993133544</c:v>
                </c:pt>
                <c:pt idx="10887">
                  <c:v>22.4699993133544</c:v>
                </c:pt>
                <c:pt idx="10888">
                  <c:v>22.4699993133544</c:v>
                </c:pt>
                <c:pt idx="10889">
                  <c:v>22.4699993133544</c:v>
                </c:pt>
                <c:pt idx="10890">
                  <c:v>22.4699993133544</c:v>
                </c:pt>
                <c:pt idx="10891">
                  <c:v>22.4699993133544</c:v>
                </c:pt>
                <c:pt idx="10892">
                  <c:v>22.4699993133544</c:v>
                </c:pt>
                <c:pt idx="10893">
                  <c:v>22.4699993133544</c:v>
                </c:pt>
                <c:pt idx="10894">
                  <c:v>22.4699993133544</c:v>
                </c:pt>
                <c:pt idx="10895">
                  <c:v>22.4699993133544</c:v>
                </c:pt>
                <c:pt idx="10896">
                  <c:v>22.4699993133544</c:v>
                </c:pt>
                <c:pt idx="10897">
                  <c:v>22.4699993133544</c:v>
                </c:pt>
                <c:pt idx="10898">
                  <c:v>22.4699993133544</c:v>
                </c:pt>
                <c:pt idx="10899">
                  <c:v>22.4699993133544</c:v>
                </c:pt>
                <c:pt idx="10900">
                  <c:v>22.4699993133544</c:v>
                </c:pt>
                <c:pt idx="10901">
                  <c:v>22.4699993133544</c:v>
                </c:pt>
                <c:pt idx="10902">
                  <c:v>22.4699993133544</c:v>
                </c:pt>
                <c:pt idx="10903">
                  <c:v>22.4699993133544</c:v>
                </c:pt>
                <c:pt idx="10904">
                  <c:v>22.4699993133544</c:v>
                </c:pt>
                <c:pt idx="10905">
                  <c:v>22.4699993133544</c:v>
                </c:pt>
                <c:pt idx="10906">
                  <c:v>22.4699993133544</c:v>
                </c:pt>
                <c:pt idx="10907">
                  <c:v>22.4699993133544</c:v>
                </c:pt>
                <c:pt idx="10908">
                  <c:v>22.4699993133544</c:v>
                </c:pt>
                <c:pt idx="10909">
                  <c:v>22.4699993133544</c:v>
                </c:pt>
                <c:pt idx="10910">
                  <c:v>22.4699993133544</c:v>
                </c:pt>
                <c:pt idx="10911">
                  <c:v>22.4699993133544</c:v>
                </c:pt>
                <c:pt idx="10912">
                  <c:v>22.4699993133544</c:v>
                </c:pt>
                <c:pt idx="10913">
                  <c:v>22.4699993133544</c:v>
                </c:pt>
                <c:pt idx="10914">
                  <c:v>22.4699993133544</c:v>
                </c:pt>
                <c:pt idx="10915">
                  <c:v>22.4699993133544</c:v>
                </c:pt>
                <c:pt idx="10916">
                  <c:v>22.4699993133544</c:v>
                </c:pt>
                <c:pt idx="10917">
                  <c:v>22.4699993133544</c:v>
                </c:pt>
                <c:pt idx="10918">
                  <c:v>22.4699993133544</c:v>
                </c:pt>
                <c:pt idx="10919">
                  <c:v>22.4699993133544</c:v>
                </c:pt>
                <c:pt idx="10920">
                  <c:v>22.4699993133544</c:v>
                </c:pt>
                <c:pt idx="10921">
                  <c:v>22.4699993133544</c:v>
                </c:pt>
                <c:pt idx="10922">
                  <c:v>22.4699993133544</c:v>
                </c:pt>
                <c:pt idx="10923">
                  <c:v>22.4699993133544</c:v>
                </c:pt>
                <c:pt idx="10924">
                  <c:v>22.4699993133544</c:v>
                </c:pt>
                <c:pt idx="10925">
                  <c:v>22.4699993133544</c:v>
                </c:pt>
                <c:pt idx="10926">
                  <c:v>22.4699993133544</c:v>
                </c:pt>
                <c:pt idx="10927">
                  <c:v>22.4699993133544</c:v>
                </c:pt>
                <c:pt idx="10928">
                  <c:v>22.4699993133544</c:v>
                </c:pt>
                <c:pt idx="10929">
                  <c:v>22.4699993133544</c:v>
                </c:pt>
                <c:pt idx="10930">
                  <c:v>22.4699993133544</c:v>
                </c:pt>
                <c:pt idx="10931">
                  <c:v>22.4699993133544</c:v>
                </c:pt>
                <c:pt idx="10932">
                  <c:v>22.4699993133544</c:v>
                </c:pt>
                <c:pt idx="10933">
                  <c:v>22.4699993133544</c:v>
                </c:pt>
                <c:pt idx="10934">
                  <c:v>22.4699993133544</c:v>
                </c:pt>
                <c:pt idx="10935">
                  <c:v>22.4699993133544</c:v>
                </c:pt>
                <c:pt idx="10936">
                  <c:v>22.4699993133544</c:v>
                </c:pt>
                <c:pt idx="10937">
                  <c:v>22.4699993133544</c:v>
                </c:pt>
                <c:pt idx="10938">
                  <c:v>22.4699993133544</c:v>
                </c:pt>
                <c:pt idx="10939">
                  <c:v>22.4699993133544</c:v>
                </c:pt>
                <c:pt idx="10940">
                  <c:v>22.4699993133544</c:v>
                </c:pt>
                <c:pt idx="10941">
                  <c:v>22.4699993133544</c:v>
                </c:pt>
                <c:pt idx="10942">
                  <c:v>22.4699993133544</c:v>
                </c:pt>
                <c:pt idx="10943">
                  <c:v>22.4699993133544</c:v>
                </c:pt>
                <c:pt idx="10944">
                  <c:v>22.4699993133544</c:v>
                </c:pt>
                <c:pt idx="10945">
                  <c:v>22.4699993133544</c:v>
                </c:pt>
                <c:pt idx="10946">
                  <c:v>22.4699993133544</c:v>
                </c:pt>
                <c:pt idx="10947">
                  <c:v>22.4699993133544</c:v>
                </c:pt>
                <c:pt idx="10948">
                  <c:v>22.4699993133544</c:v>
                </c:pt>
                <c:pt idx="10949">
                  <c:v>22.4699993133544</c:v>
                </c:pt>
                <c:pt idx="10950">
                  <c:v>22.4699993133544</c:v>
                </c:pt>
                <c:pt idx="10951">
                  <c:v>22.4699993133544</c:v>
                </c:pt>
                <c:pt idx="10952">
                  <c:v>22.4699993133544</c:v>
                </c:pt>
                <c:pt idx="10953">
                  <c:v>22.4699993133544</c:v>
                </c:pt>
                <c:pt idx="10954">
                  <c:v>22.4699993133544</c:v>
                </c:pt>
                <c:pt idx="10955">
                  <c:v>22.4699993133544</c:v>
                </c:pt>
                <c:pt idx="10956">
                  <c:v>22.4699993133544</c:v>
                </c:pt>
                <c:pt idx="10957">
                  <c:v>22.4699993133544</c:v>
                </c:pt>
                <c:pt idx="10958">
                  <c:v>22.4699993133544</c:v>
                </c:pt>
                <c:pt idx="10959">
                  <c:v>22.4699993133544</c:v>
                </c:pt>
                <c:pt idx="10960">
                  <c:v>22.4699993133544</c:v>
                </c:pt>
                <c:pt idx="10961">
                  <c:v>22.4699993133544</c:v>
                </c:pt>
                <c:pt idx="10962">
                  <c:v>22.4699993133544</c:v>
                </c:pt>
                <c:pt idx="10963">
                  <c:v>22.4699993133544</c:v>
                </c:pt>
                <c:pt idx="10964">
                  <c:v>22.4699993133544</c:v>
                </c:pt>
                <c:pt idx="10965">
                  <c:v>22.4699993133544</c:v>
                </c:pt>
                <c:pt idx="10966">
                  <c:v>22.4699993133544</c:v>
                </c:pt>
                <c:pt idx="10967">
                  <c:v>22.4699993133544</c:v>
                </c:pt>
                <c:pt idx="10968">
                  <c:v>22.4699993133544</c:v>
                </c:pt>
                <c:pt idx="10969">
                  <c:v>22.4699993133544</c:v>
                </c:pt>
                <c:pt idx="10970">
                  <c:v>22.4699993133544</c:v>
                </c:pt>
                <c:pt idx="10971">
                  <c:v>22.4699993133544</c:v>
                </c:pt>
                <c:pt idx="10972">
                  <c:v>22.4699993133544</c:v>
                </c:pt>
                <c:pt idx="10973">
                  <c:v>22.4699993133544</c:v>
                </c:pt>
                <c:pt idx="10974">
                  <c:v>22.4699993133544</c:v>
                </c:pt>
                <c:pt idx="10975">
                  <c:v>22.4699993133544</c:v>
                </c:pt>
                <c:pt idx="10976">
                  <c:v>22.4699993133544</c:v>
                </c:pt>
                <c:pt idx="10977">
                  <c:v>22.4699993133544</c:v>
                </c:pt>
                <c:pt idx="10978">
                  <c:v>22.4699993133544</c:v>
                </c:pt>
                <c:pt idx="10979">
                  <c:v>22.4699993133544</c:v>
                </c:pt>
                <c:pt idx="10980">
                  <c:v>22.4699993133544</c:v>
                </c:pt>
                <c:pt idx="10981">
                  <c:v>22.4699993133544</c:v>
                </c:pt>
                <c:pt idx="10982">
                  <c:v>22.4699993133544</c:v>
                </c:pt>
                <c:pt idx="10983">
                  <c:v>22.4699993133544</c:v>
                </c:pt>
                <c:pt idx="10984">
                  <c:v>22.4699993133544</c:v>
                </c:pt>
                <c:pt idx="10985">
                  <c:v>22.4699993133544</c:v>
                </c:pt>
                <c:pt idx="10986">
                  <c:v>22.4699993133544</c:v>
                </c:pt>
                <c:pt idx="10987">
                  <c:v>22.4699993133544</c:v>
                </c:pt>
                <c:pt idx="10988">
                  <c:v>22.4699993133544</c:v>
                </c:pt>
                <c:pt idx="10989">
                  <c:v>22.4699993133544</c:v>
                </c:pt>
                <c:pt idx="10990">
                  <c:v>22.4699993133544</c:v>
                </c:pt>
                <c:pt idx="10991">
                  <c:v>22.4699993133544</c:v>
                </c:pt>
                <c:pt idx="10992">
                  <c:v>22.4699993133544</c:v>
                </c:pt>
                <c:pt idx="10993">
                  <c:v>22.4699993133544</c:v>
                </c:pt>
                <c:pt idx="10994">
                  <c:v>22.4699993133544</c:v>
                </c:pt>
                <c:pt idx="10995">
                  <c:v>22.4699993133544</c:v>
                </c:pt>
                <c:pt idx="10996">
                  <c:v>22.4699993133544</c:v>
                </c:pt>
                <c:pt idx="10997">
                  <c:v>22.4699993133544</c:v>
                </c:pt>
                <c:pt idx="10998">
                  <c:v>22.4699993133544</c:v>
                </c:pt>
                <c:pt idx="10999">
                  <c:v>22.4699993133544</c:v>
                </c:pt>
                <c:pt idx="11000">
                  <c:v>22.4699993133544</c:v>
                </c:pt>
                <c:pt idx="11001">
                  <c:v>22.4699993133544</c:v>
                </c:pt>
                <c:pt idx="11002">
                  <c:v>22.4699993133544</c:v>
                </c:pt>
                <c:pt idx="11003">
                  <c:v>22.4699993133544</c:v>
                </c:pt>
                <c:pt idx="11004">
                  <c:v>22.4699993133544</c:v>
                </c:pt>
                <c:pt idx="11005">
                  <c:v>22.4699993133544</c:v>
                </c:pt>
                <c:pt idx="11006">
                  <c:v>22.4699993133544</c:v>
                </c:pt>
                <c:pt idx="11007">
                  <c:v>22.4699993133544</c:v>
                </c:pt>
                <c:pt idx="11008">
                  <c:v>22.4699993133544</c:v>
                </c:pt>
                <c:pt idx="11009">
                  <c:v>22.4699993133544</c:v>
                </c:pt>
                <c:pt idx="11010">
                  <c:v>22.4699993133544</c:v>
                </c:pt>
                <c:pt idx="11011">
                  <c:v>22.4699993133544</c:v>
                </c:pt>
                <c:pt idx="11012">
                  <c:v>22.4699993133544</c:v>
                </c:pt>
                <c:pt idx="11013">
                  <c:v>22.4699993133544</c:v>
                </c:pt>
                <c:pt idx="11014">
                  <c:v>22.4699993133544</c:v>
                </c:pt>
                <c:pt idx="11015">
                  <c:v>22.4699993133544</c:v>
                </c:pt>
                <c:pt idx="11016">
                  <c:v>22.4699993133544</c:v>
                </c:pt>
                <c:pt idx="11017">
                  <c:v>22.4699993133544</c:v>
                </c:pt>
                <c:pt idx="11018">
                  <c:v>22.4699993133544</c:v>
                </c:pt>
                <c:pt idx="11019">
                  <c:v>22.4699993133544</c:v>
                </c:pt>
                <c:pt idx="11020">
                  <c:v>22.4699993133544</c:v>
                </c:pt>
                <c:pt idx="11021">
                  <c:v>22.4699993133544</c:v>
                </c:pt>
                <c:pt idx="11022">
                  <c:v>22.4699993133544</c:v>
                </c:pt>
                <c:pt idx="11023">
                  <c:v>22.4699993133544</c:v>
                </c:pt>
                <c:pt idx="11024">
                  <c:v>22.4699993133544</c:v>
                </c:pt>
                <c:pt idx="11025">
                  <c:v>22.4699993133544</c:v>
                </c:pt>
                <c:pt idx="11026">
                  <c:v>22.4699993133544</c:v>
                </c:pt>
                <c:pt idx="11027">
                  <c:v>22.4699993133544</c:v>
                </c:pt>
                <c:pt idx="11028">
                  <c:v>22.4699993133544</c:v>
                </c:pt>
                <c:pt idx="11029">
                  <c:v>22.4699993133544</c:v>
                </c:pt>
                <c:pt idx="11030">
                  <c:v>22.4699993133544</c:v>
                </c:pt>
                <c:pt idx="11031">
                  <c:v>22.4699993133544</c:v>
                </c:pt>
                <c:pt idx="11032">
                  <c:v>22.4699993133544</c:v>
                </c:pt>
                <c:pt idx="11033">
                  <c:v>22.4699993133544</c:v>
                </c:pt>
                <c:pt idx="11034">
                  <c:v>22.4699993133544</c:v>
                </c:pt>
                <c:pt idx="11035">
                  <c:v>22.4699993133544</c:v>
                </c:pt>
                <c:pt idx="11036">
                  <c:v>22.4699993133544</c:v>
                </c:pt>
                <c:pt idx="11037">
                  <c:v>22.4699993133544</c:v>
                </c:pt>
                <c:pt idx="11038">
                  <c:v>22.4699993133544</c:v>
                </c:pt>
                <c:pt idx="11039">
                  <c:v>22.4699993133544</c:v>
                </c:pt>
                <c:pt idx="11040">
                  <c:v>22.4699993133544</c:v>
                </c:pt>
                <c:pt idx="11041">
                  <c:v>22.4699993133544</c:v>
                </c:pt>
                <c:pt idx="11042">
                  <c:v>22.4699993133544</c:v>
                </c:pt>
                <c:pt idx="11043">
                  <c:v>22.4699993133544</c:v>
                </c:pt>
                <c:pt idx="11044">
                  <c:v>22.4699993133544</c:v>
                </c:pt>
                <c:pt idx="11045">
                  <c:v>22.4699993133544</c:v>
                </c:pt>
                <c:pt idx="11046">
                  <c:v>22.4699993133544</c:v>
                </c:pt>
                <c:pt idx="11047">
                  <c:v>22.4699993133544</c:v>
                </c:pt>
                <c:pt idx="11048">
                  <c:v>22.4699993133544</c:v>
                </c:pt>
                <c:pt idx="11049">
                  <c:v>22.4699993133544</c:v>
                </c:pt>
                <c:pt idx="11050">
                  <c:v>22.4699993133544</c:v>
                </c:pt>
                <c:pt idx="11051">
                  <c:v>22.4699993133544</c:v>
                </c:pt>
                <c:pt idx="11052">
                  <c:v>22.4699993133544</c:v>
                </c:pt>
                <c:pt idx="11053">
                  <c:v>22.4699993133544</c:v>
                </c:pt>
                <c:pt idx="11054">
                  <c:v>22.4699993133544</c:v>
                </c:pt>
                <c:pt idx="11055">
                  <c:v>22.4699993133544</c:v>
                </c:pt>
                <c:pt idx="11056">
                  <c:v>22.4699993133544</c:v>
                </c:pt>
                <c:pt idx="11057">
                  <c:v>22.4699993133544</c:v>
                </c:pt>
                <c:pt idx="11058">
                  <c:v>22.4699993133544</c:v>
                </c:pt>
                <c:pt idx="11059">
                  <c:v>22.4699993133544</c:v>
                </c:pt>
                <c:pt idx="11060">
                  <c:v>22.4699993133544</c:v>
                </c:pt>
                <c:pt idx="11061">
                  <c:v>22.4699993133544</c:v>
                </c:pt>
                <c:pt idx="11062">
                  <c:v>22.4699993133544</c:v>
                </c:pt>
                <c:pt idx="11063">
                  <c:v>22.4699993133544</c:v>
                </c:pt>
                <c:pt idx="11064">
                  <c:v>22.4699993133544</c:v>
                </c:pt>
                <c:pt idx="11065">
                  <c:v>22.4699993133544</c:v>
                </c:pt>
                <c:pt idx="11066">
                  <c:v>22.4699993133544</c:v>
                </c:pt>
                <c:pt idx="11067">
                  <c:v>22.4699993133544</c:v>
                </c:pt>
                <c:pt idx="11068">
                  <c:v>22.4699993133544</c:v>
                </c:pt>
                <c:pt idx="11069">
                  <c:v>22.4699993133544</c:v>
                </c:pt>
                <c:pt idx="11070">
                  <c:v>22.4699993133544</c:v>
                </c:pt>
                <c:pt idx="11071">
                  <c:v>22.4699993133544</c:v>
                </c:pt>
                <c:pt idx="11072">
                  <c:v>22.4699993133544</c:v>
                </c:pt>
                <c:pt idx="11073">
                  <c:v>22.4699993133544</c:v>
                </c:pt>
                <c:pt idx="11074">
                  <c:v>22.4699993133544</c:v>
                </c:pt>
                <c:pt idx="11075">
                  <c:v>22.4699993133544</c:v>
                </c:pt>
                <c:pt idx="11076">
                  <c:v>22.4699993133544</c:v>
                </c:pt>
                <c:pt idx="11077">
                  <c:v>22.4699993133544</c:v>
                </c:pt>
                <c:pt idx="11078">
                  <c:v>22.4699993133544</c:v>
                </c:pt>
                <c:pt idx="11079">
                  <c:v>22.4699993133544</c:v>
                </c:pt>
                <c:pt idx="11080">
                  <c:v>22.4699993133544</c:v>
                </c:pt>
                <c:pt idx="11081">
                  <c:v>22.4699993133544</c:v>
                </c:pt>
                <c:pt idx="11082">
                  <c:v>22.4699993133544</c:v>
                </c:pt>
                <c:pt idx="11083">
                  <c:v>22.4699993133544</c:v>
                </c:pt>
                <c:pt idx="11084">
                  <c:v>22.4699993133544</c:v>
                </c:pt>
                <c:pt idx="11085">
                  <c:v>22.4699993133544</c:v>
                </c:pt>
                <c:pt idx="11086">
                  <c:v>22.4699993133544</c:v>
                </c:pt>
                <c:pt idx="11087">
                  <c:v>22.4699993133544</c:v>
                </c:pt>
                <c:pt idx="11088">
                  <c:v>22.4699993133544</c:v>
                </c:pt>
                <c:pt idx="11089">
                  <c:v>22.4699993133544</c:v>
                </c:pt>
                <c:pt idx="11090">
                  <c:v>22.4699993133544</c:v>
                </c:pt>
                <c:pt idx="11091">
                  <c:v>22.4699993133544</c:v>
                </c:pt>
                <c:pt idx="11092">
                  <c:v>22.4699993133544</c:v>
                </c:pt>
                <c:pt idx="11093">
                  <c:v>22.4699993133544</c:v>
                </c:pt>
                <c:pt idx="11094">
                  <c:v>22.4699993133544</c:v>
                </c:pt>
                <c:pt idx="11095">
                  <c:v>22.4699993133544</c:v>
                </c:pt>
                <c:pt idx="11096">
                  <c:v>22.4699993133544</c:v>
                </c:pt>
                <c:pt idx="11097">
                  <c:v>22.4699993133544</c:v>
                </c:pt>
                <c:pt idx="11098">
                  <c:v>22.4699993133544</c:v>
                </c:pt>
                <c:pt idx="11099">
                  <c:v>22.4699993133544</c:v>
                </c:pt>
                <c:pt idx="11100">
                  <c:v>22.4699993133544</c:v>
                </c:pt>
                <c:pt idx="11101">
                  <c:v>22.4699993133544</c:v>
                </c:pt>
                <c:pt idx="11102">
                  <c:v>22.4699993133544</c:v>
                </c:pt>
                <c:pt idx="11103">
                  <c:v>22.4699993133544</c:v>
                </c:pt>
                <c:pt idx="11104">
                  <c:v>22.4699993133544</c:v>
                </c:pt>
                <c:pt idx="11105">
                  <c:v>22.4699993133544</c:v>
                </c:pt>
                <c:pt idx="11106">
                  <c:v>22.4699993133544</c:v>
                </c:pt>
                <c:pt idx="11107">
                  <c:v>22.4699993133544</c:v>
                </c:pt>
                <c:pt idx="11108">
                  <c:v>22.4699993133544</c:v>
                </c:pt>
                <c:pt idx="11109">
                  <c:v>22.4699993133544</c:v>
                </c:pt>
                <c:pt idx="11110">
                  <c:v>22.4699993133544</c:v>
                </c:pt>
                <c:pt idx="11111">
                  <c:v>22.4699993133544</c:v>
                </c:pt>
                <c:pt idx="11112">
                  <c:v>22.4699993133544</c:v>
                </c:pt>
                <c:pt idx="11113">
                  <c:v>22.4699993133544</c:v>
                </c:pt>
                <c:pt idx="11114">
                  <c:v>22.4699993133544</c:v>
                </c:pt>
                <c:pt idx="11115">
                  <c:v>22.4699993133544</c:v>
                </c:pt>
                <c:pt idx="11116">
                  <c:v>22.4699993133544</c:v>
                </c:pt>
                <c:pt idx="11117">
                  <c:v>22.4699993133544</c:v>
                </c:pt>
                <c:pt idx="11118">
                  <c:v>22.4699993133544</c:v>
                </c:pt>
                <c:pt idx="11119">
                  <c:v>22.4699993133544</c:v>
                </c:pt>
                <c:pt idx="11120">
                  <c:v>22.4699993133544</c:v>
                </c:pt>
                <c:pt idx="11121">
                  <c:v>22.4699993133544</c:v>
                </c:pt>
                <c:pt idx="11122">
                  <c:v>22.4699993133544</c:v>
                </c:pt>
                <c:pt idx="11123">
                  <c:v>22.4699993133544</c:v>
                </c:pt>
                <c:pt idx="11124">
                  <c:v>22.4699993133544</c:v>
                </c:pt>
                <c:pt idx="11125">
                  <c:v>22.4699993133544</c:v>
                </c:pt>
                <c:pt idx="11126">
                  <c:v>22.4699993133544</c:v>
                </c:pt>
                <c:pt idx="11127">
                  <c:v>22.4699993133544</c:v>
                </c:pt>
                <c:pt idx="11128">
                  <c:v>22.4699993133544</c:v>
                </c:pt>
                <c:pt idx="11129">
                  <c:v>22.4699993133544</c:v>
                </c:pt>
                <c:pt idx="11130">
                  <c:v>22.4699993133544</c:v>
                </c:pt>
                <c:pt idx="11131">
                  <c:v>22.4699993133544</c:v>
                </c:pt>
                <c:pt idx="11132">
                  <c:v>22.4699993133544</c:v>
                </c:pt>
                <c:pt idx="11133">
                  <c:v>22.4699993133544</c:v>
                </c:pt>
                <c:pt idx="11134">
                  <c:v>22.4699993133544</c:v>
                </c:pt>
                <c:pt idx="11135">
                  <c:v>22.4699993133544</c:v>
                </c:pt>
                <c:pt idx="11136">
                  <c:v>22.4699993133544</c:v>
                </c:pt>
                <c:pt idx="11137">
                  <c:v>22.4699993133544</c:v>
                </c:pt>
                <c:pt idx="11138">
                  <c:v>22.4699993133544</c:v>
                </c:pt>
                <c:pt idx="11139">
                  <c:v>22.4699993133544</c:v>
                </c:pt>
                <c:pt idx="11140">
                  <c:v>22.4699993133544</c:v>
                </c:pt>
                <c:pt idx="11141">
                  <c:v>22.4699993133544</c:v>
                </c:pt>
                <c:pt idx="11142">
                  <c:v>22.4699993133544</c:v>
                </c:pt>
                <c:pt idx="11143">
                  <c:v>22.4699993133544</c:v>
                </c:pt>
                <c:pt idx="11144">
                  <c:v>22.4699993133544</c:v>
                </c:pt>
                <c:pt idx="11145">
                  <c:v>22.4699993133544</c:v>
                </c:pt>
                <c:pt idx="11146">
                  <c:v>22.4699993133544</c:v>
                </c:pt>
                <c:pt idx="11147">
                  <c:v>22.4699993133544</c:v>
                </c:pt>
                <c:pt idx="11148">
                  <c:v>22.4699993133544</c:v>
                </c:pt>
                <c:pt idx="11149">
                  <c:v>22.4699993133544</c:v>
                </c:pt>
                <c:pt idx="11150">
                  <c:v>22.4699993133544</c:v>
                </c:pt>
                <c:pt idx="11151">
                  <c:v>22.4699993133544</c:v>
                </c:pt>
                <c:pt idx="11152">
                  <c:v>22.4699993133544</c:v>
                </c:pt>
                <c:pt idx="11153">
                  <c:v>22.4699993133544</c:v>
                </c:pt>
                <c:pt idx="11154">
                  <c:v>22.4699993133544</c:v>
                </c:pt>
                <c:pt idx="11155">
                  <c:v>22.4699993133544</c:v>
                </c:pt>
                <c:pt idx="11156">
                  <c:v>22.4699993133544</c:v>
                </c:pt>
                <c:pt idx="11157">
                  <c:v>22.4699993133544</c:v>
                </c:pt>
                <c:pt idx="11158">
                  <c:v>22.4699993133544</c:v>
                </c:pt>
                <c:pt idx="11159">
                  <c:v>22.4699993133544</c:v>
                </c:pt>
                <c:pt idx="11160">
                  <c:v>22.4699993133544</c:v>
                </c:pt>
                <c:pt idx="11161">
                  <c:v>22.4699993133544</c:v>
                </c:pt>
                <c:pt idx="11162">
                  <c:v>22.4699993133544</c:v>
                </c:pt>
                <c:pt idx="11163">
                  <c:v>22.4699993133544</c:v>
                </c:pt>
                <c:pt idx="11164">
                  <c:v>22.4699993133544</c:v>
                </c:pt>
                <c:pt idx="11165">
                  <c:v>22.4699993133544</c:v>
                </c:pt>
                <c:pt idx="11166">
                  <c:v>22.4699993133544</c:v>
                </c:pt>
                <c:pt idx="11167">
                  <c:v>22.4699993133544</c:v>
                </c:pt>
                <c:pt idx="11168">
                  <c:v>22.4699993133544</c:v>
                </c:pt>
                <c:pt idx="11169">
                  <c:v>22.4699993133544</c:v>
                </c:pt>
                <c:pt idx="11170">
                  <c:v>22.4699993133544</c:v>
                </c:pt>
                <c:pt idx="11171">
                  <c:v>22.4699993133544</c:v>
                </c:pt>
                <c:pt idx="11172">
                  <c:v>22.4699993133544</c:v>
                </c:pt>
                <c:pt idx="11173">
                  <c:v>22.4699993133544</c:v>
                </c:pt>
                <c:pt idx="11174">
                  <c:v>22.4699993133544</c:v>
                </c:pt>
                <c:pt idx="11175">
                  <c:v>22.4699993133544</c:v>
                </c:pt>
                <c:pt idx="11176">
                  <c:v>22.4699993133544</c:v>
                </c:pt>
                <c:pt idx="11177">
                  <c:v>22.4699993133544</c:v>
                </c:pt>
                <c:pt idx="11178">
                  <c:v>22.4699993133544</c:v>
                </c:pt>
                <c:pt idx="11179">
                  <c:v>22.4699993133544</c:v>
                </c:pt>
                <c:pt idx="11180">
                  <c:v>22.4699993133544</c:v>
                </c:pt>
                <c:pt idx="11181">
                  <c:v>22.4699993133544</c:v>
                </c:pt>
                <c:pt idx="11182">
                  <c:v>22.4699993133544</c:v>
                </c:pt>
                <c:pt idx="11183">
                  <c:v>22.4699993133544</c:v>
                </c:pt>
                <c:pt idx="11184">
                  <c:v>22.4699993133544</c:v>
                </c:pt>
                <c:pt idx="11185">
                  <c:v>22.4699993133544</c:v>
                </c:pt>
                <c:pt idx="11186">
                  <c:v>22.4699993133544</c:v>
                </c:pt>
                <c:pt idx="11187">
                  <c:v>22.4699993133544</c:v>
                </c:pt>
                <c:pt idx="11188">
                  <c:v>22.4699993133544</c:v>
                </c:pt>
                <c:pt idx="11189">
                  <c:v>22.4699993133544</c:v>
                </c:pt>
                <c:pt idx="11190">
                  <c:v>22.4699993133544</c:v>
                </c:pt>
                <c:pt idx="11191">
                  <c:v>22.4699993133544</c:v>
                </c:pt>
                <c:pt idx="11192">
                  <c:v>22.4699993133544</c:v>
                </c:pt>
                <c:pt idx="11193">
                  <c:v>22.4699993133544</c:v>
                </c:pt>
                <c:pt idx="11194">
                  <c:v>22.4699993133544</c:v>
                </c:pt>
                <c:pt idx="11195">
                  <c:v>22.4699993133544</c:v>
                </c:pt>
                <c:pt idx="11196">
                  <c:v>22.4699993133544</c:v>
                </c:pt>
                <c:pt idx="11197">
                  <c:v>22.4699993133544</c:v>
                </c:pt>
                <c:pt idx="11198">
                  <c:v>22.4699993133544</c:v>
                </c:pt>
                <c:pt idx="11199">
                  <c:v>22.4699993133544</c:v>
                </c:pt>
                <c:pt idx="11200">
                  <c:v>22.4699993133544</c:v>
                </c:pt>
                <c:pt idx="11201">
                  <c:v>22.4699993133544</c:v>
                </c:pt>
                <c:pt idx="11202">
                  <c:v>22.4699993133544</c:v>
                </c:pt>
                <c:pt idx="11203">
                  <c:v>22.4699993133544</c:v>
                </c:pt>
                <c:pt idx="11204">
                  <c:v>22.4699993133544</c:v>
                </c:pt>
                <c:pt idx="11205">
                  <c:v>22.4699993133544</c:v>
                </c:pt>
                <c:pt idx="11206">
                  <c:v>22.4699993133544</c:v>
                </c:pt>
                <c:pt idx="11207">
                  <c:v>22.4699993133544</c:v>
                </c:pt>
                <c:pt idx="11208">
                  <c:v>22.4699993133544</c:v>
                </c:pt>
                <c:pt idx="11209">
                  <c:v>22.4699993133544</c:v>
                </c:pt>
                <c:pt idx="11210">
                  <c:v>22.4699993133544</c:v>
                </c:pt>
                <c:pt idx="11211">
                  <c:v>22.4699993133544</c:v>
                </c:pt>
                <c:pt idx="11212">
                  <c:v>22.4699993133544</c:v>
                </c:pt>
                <c:pt idx="11213">
                  <c:v>22.4699993133544</c:v>
                </c:pt>
                <c:pt idx="11214">
                  <c:v>22.4699993133544</c:v>
                </c:pt>
                <c:pt idx="11215">
                  <c:v>22.4699993133544</c:v>
                </c:pt>
                <c:pt idx="11216">
                  <c:v>22.4699993133544</c:v>
                </c:pt>
                <c:pt idx="11217">
                  <c:v>22.4699993133544</c:v>
                </c:pt>
                <c:pt idx="11218">
                  <c:v>22.4699993133544</c:v>
                </c:pt>
                <c:pt idx="11219">
                  <c:v>22.4699993133544</c:v>
                </c:pt>
                <c:pt idx="11220">
                  <c:v>22.4699993133544</c:v>
                </c:pt>
                <c:pt idx="11221">
                  <c:v>22.4699993133544</c:v>
                </c:pt>
                <c:pt idx="11222">
                  <c:v>22.4699993133544</c:v>
                </c:pt>
                <c:pt idx="11223">
                  <c:v>22.4699993133544</c:v>
                </c:pt>
                <c:pt idx="11224">
                  <c:v>22.4699993133544</c:v>
                </c:pt>
                <c:pt idx="11225">
                  <c:v>22.4699993133544</c:v>
                </c:pt>
                <c:pt idx="11226">
                  <c:v>22.4699993133544</c:v>
                </c:pt>
                <c:pt idx="11227">
                  <c:v>22.4699993133544</c:v>
                </c:pt>
                <c:pt idx="11228">
                  <c:v>22.4699993133544</c:v>
                </c:pt>
                <c:pt idx="11229">
                  <c:v>22.4699993133544</c:v>
                </c:pt>
                <c:pt idx="11230">
                  <c:v>22.4699993133544</c:v>
                </c:pt>
                <c:pt idx="11231">
                  <c:v>22.4699993133544</c:v>
                </c:pt>
                <c:pt idx="11232">
                  <c:v>22.4699993133544</c:v>
                </c:pt>
                <c:pt idx="11233">
                  <c:v>22.4699993133544</c:v>
                </c:pt>
                <c:pt idx="11234">
                  <c:v>22.4699993133544</c:v>
                </c:pt>
                <c:pt idx="11235">
                  <c:v>22.4699993133544</c:v>
                </c:pt>
                <c:pt idx="11236">
                  <c:v>22.4699993133544</c:v>
                </c:pt>
                <c:pt idx="11237">
                  <c:v>22.4699993133544</c:v>
                </c:pt>
                <c:pt idx="11238">
                  <c:v>22.4699993133544</c:v>
                </c:pt>
                <c:pt idx="11239">
                  <c:v>22.4699993133544</c:v>
                </c:pt>
                <c:pt idx="11240">
                  <c:v>22.4699993133544</c:v>
                </c:pt>
                <c:pt idx="11241">
                  <c:v>22.4699993133544</c:v>
                </c:pt>
                <c:pt idx="11242">
                  <c:v>22.4699993133544</c:v>
                </c:pt>
                <c:pt idx="11243">
                  <c:v>22.4699993133544</c:v>
                </c:pt>
                <c:pt idx="11244">
                  <c:v>22.4699993133544</c:v>
                </c:pt>
                <c:pt idx="11245">
                  <c:v>22.4699993133544</c:v>
                </c:pt>
                <c:pt idx="11246">
                  <c:v>22.4699993133544</c:v>
                </c:pt>
                <c:pt idx="11247">
                  <c:v>22.4699993133544</c:v>
                </c:pt>
                <c:pt idx="11248">
                  <c:v>22.4699993133544</c:v>
                </c:pt>
                <c:pt idx="11249">
                  <c:v>22.4699993133544</c:v>
                </c:pt>
                <c:pt idx="11250">
                  <c:v>22.4699993133544</c:v>
                </c:pt>
                <c:pt idx="11251">
                  <c:v>22.4699993133544</c:v>
                </c:pt>
                <c:pt idx="11252">
                  <c:v>22.4699993133544</c:v>
                </c:pt>
                <c:pt idx="11253">
                  <c:v>22.4699993133544</c:v>
                </c:pt>
                <c:pt idx="11254">
                  <c:v>22.4699993133544</c:v>
                </c:pt>
                <c:pt idx="11255">
                  <c:v>22.4699993133544</c:v>
                </c:pt>
                <c:pt idx="11256">
                  <c:v>22.4699993133544</c:v>
                </c:pt>
                <c:pt idx="11257">
                  <c:v>22.4699993133544</c:v>
                </c:pt>
                <c:pt idx="11258">
                  <c:v>22.4699993133544</c:v>
                </c:pt>
                <c:pt idx="11259">
                  <c:v>22.4699993133544</c:v>
                </c:pt>
                <c:pt idx="11260">
                  <c:v>22.4699993133544</c:v>
                </c:pt>
                <c:pt idx="11261">
                  <c:v>22.4699993133544</c:v>
                </c:pt>
                <c:pt idx="11262">
                  <c:v>22.4699993133544</c:v>
                </c:pt>
                <c:pt idx="11263">
                  <c:v>22.4699993133544</c:v>
                </c:pt>
                <c:pt idx="11264">
                  <c:v>22.4699993133544</c:v>
                </c:pt>
                <c:pt idx="11265">
                  <c:v>22.4699993133544</c:v>
                </c:pt>
                <c:pt idx="11266">
                  <c:v>22.4699993133544</c:v>
                </c:pt>
                <c:pt idx="11267">
                  <c:v>22.4699993133544</c:v>
                </c:pt>
                <c:pt idx="11268">
                  <c:v>22.4699993133544</c:v>
                </c:pt>
                <c:pt idx="11269">
                  <c:v>22.4699993133544</c:v>
                </c:pt>
                <c:pt idx="11270">
                  <c:v>22.4699993133544</c:v>
                </c:pt>
                <c:pt idx="11271">
                  <c:v>22.4699993133544</c:v>
                </c:pt>
                <c:pt idx="11272">
                  <c:v>22.4699993133544</c:v>
                </c:pt>
                <c:pt idx="11273">
                  <c:v>22.4699993133544</c:v>
                </c:pt>
                <c:pt idx="11274">
                  <c:v>22.4699993133544</c:v>
                </c:pt>
                <c:pt idx="11275">
                  <c:v>22.4699993133544</c:v>
                </c:pt>
                <c:pt idx="11276">
                  <c:v>22.4699993133544</c:v>
                </c:pt>
                <c:pt idx="11277">
                  <c:v>22.4699993133544</c:v>
                </c:pt>
                <c:pt idx="11278">
                  <c:v>22.4699993133544</c:v>
                </c:pt>
                <c:pt idx="11279">
                  <c:v>22.4699993133544</c:v>
                </c:pt>
                <c:pt idx="11280">
                  <c:v>22.4699993133544</c:v>
                </c:pt>
                <c:pt idx="11281">
                  <c:v>22.4699993133544</c:v>
                </c:pt>
                <c:pt idx="11282">
                  <c:v>22.4699993133544</c:v>
                </c:pt>
                <c:pt idx="11283">
                  <c:v>22.4699993133544</c:v>
                </c:pt>
                <c:pt idx="11284">
                  <c:v>22.4699993133544</c:v>
                </c:pt>
                <c:pt idx="11285">
                  <c:v>22.4699993133544</c:v>
                </c:pt>
                <c:pt idx="11286">
                  <c:v>22.4699993133544</c:v>
                </c:pt>
                <c:pt idx="11287">
                  <c:v>22.4699993133544</c:v>
                </c:pt>
                <c:pt idx="11288">
                  <c:v>22.4699993133544</c:v>
                </c:pt>
                <c:pt idx="11289">
                  <c:v>22.4699993133544</c:v>
                </c:pt>
                <c:pt idx="11290">
                  <c:v>22.4699993133544</c:v>
                </c:pt>
                <c:pt idx="11291">
                  <c:v>22.4699993133544</c:v>
                </c:pt>
                <c:pt idx="11292">
                  <c:v>22.4699993133544</c:v>
                </c:pt>
                <c:pt idx="11293">
                  <c:v>22.4699993133544</c:v>
                </c:pt>
                <c:pt idx="11294">
                  <c:v>22.4699993133544</c:v>
                </c:pt>
                <c:pt idx="11295">
                  <c:v>22.4699993133544</c:v>
                </c:pt>
                <c:pt idx="11296">
                  <c:v>22.4699993133544</c:v>
                </c:pt>
                <c:pt idx="11297">
                  <c:v>22.4699993133544</c:v>
                </c:pt>
                <c:pt idx="11298">
                  <c:v>22.4699993133544</c:v>
                </c:pt>
                <c:pt idx="11299">
                  <c:v>22.4699993133544</c:v>
                </c:pt>
                <c:pt idx="11300">
                  <c:v>22.4699993133544</c:v>
                </c:pt>
                <c:pt idx="11301">
                  <c:v>22.4699993133544</c:v>
                </c:pt>
                <c:pt idx="11302">
                  <c:v>22.4699993133544</c:v>
                </c:pt>
                <c:pt idx="11303">
                  <c:v>22.4699993133544</c:v>
                </c:pt>
                <c:pt idx="11304">
                  <c:v>22.4699993133544</c:v>
                </c:pt>
                <c:pt idx="11305">
                  <c:v>22.4699993133544</c:v>
                </c:pt>
                <c:pt idx="11306">
                  <c:v>22.4699993133544</c:v>
                </c:pt>
                <c:pt idx="11307">
                  <c:v>22.4699993133544</c:v>
                </c:pt>
                <c:pt idx="11308">
                  <c:v>22.4699993133544</c:v>
                </c:pt>
                <c:pt idx="11309">
                  <c:v>22.4699993133544</c:v>
                </c:pt>
                <c:pt idx="11310">
                  <c:v>22.4699993133544</c:v>
                </c:pt>
                <c:pt idx="11311">
                  <c:v>22.4699993133544</c:v>
                </c:pt>
                <c:pt idx="11312">
                  <c:v>22.4699993133544</c:v>
                </c:pt>
                <c:pt idx="11313">
                  <c:v>22.4699993133544</c:v>
                </c:pt>
                <c:pt idx="11314">
                  <c:v>22.4699993133544</c:v>
                </c:pt>
                <c:pt idx="11315">
                  <c:v>22.4699993133544</c:v>
                </c:pt>
                <c:pt idx="11316">
                  <c:v>22.4699993133544</c:v>
                </c:pt>
                <c:pt idx="11317">
                  <c:v>22.4699993133544</c:v>
                </c:pt>
                <c:pt idx="11318">
                  <c:v>22.4699993133544</c:v>
                </c:pt>
                <c:pt idx="11319">
                  <c:v>22.4699993133544</c:v>
                </c:pt>
                <c:pt idx="11320">
                  <c:v>22.4699993133544</c:v>
                </c:pt>
                <c:pt idx="11321">
                  <c:v>22.4699993133544</c:v>
                </c:pt>
                <c:pt idx="11322">
                  <c:v>22.4699993133544</c:v>
                </c:pt>
                <c:pt idx="11323">
                  <c:v>22.4699993133544</c:v>
                </c:pt>
                <c:pt idx="11324">
                  <c:v>22.4699993133544</c:v>
                </c:pt>
                <c:pt idx="11325">
                  <c:v>22.4699993133544</c:v>
                </c:pt>
                <c:pt idx="11326">
                  <c:v>22.4699993133544</c:v>
                </c:pt>
                <c:pt idx="11327">
                  <c:v>22.4699993133544</c:v>
                </c:pt>
                <c:pt idx="11328">
                  <c:v>22.4699993133544</c:v>
                </c:pt>
                <c:pt idx="11329">
                  <c:v>22.4699993133544</c:v>
                </c:pt>
                <c:pt idx="11330">
                  <c:v>22.4699993133544</c:v>
                </c:pt>
                <c:pt idx="11331">
                  <c:v>22.4699993133544</c:v>
                </c:pt>
                <c:pt idx="11332">
                  <c:v>22.4699993133544</c:v>
                </c:pt>
                <c:pt idx="11333">
                  <c:v>22.4699993133544</c:v>
                </c:pt>
                <c:pt idx="11334">
                  <c:v>22.4699993133544</c:v>
                </c:pt>
                <c:pt idx="11335">
                  <c:v>22.4699993133544</c:v>
                </c:pt>
                <c:pt idx="11336">
                  <c:v>22.4699993133544</c:v>
                </c:pt>
                <c:pt idx="11337">
                  <c:v>22.4699993133544</c:v>
                </c:pt>
                <c:pt idx="11338">
                  <c:v>22.4699993133544</c:v>
                </c:pt>
                <c:pt idx="11339">
                  <c:v>22.4699993133544</c:v>
                </c:pt>
                <c:pt idx="11340">
                  <c:v>22.4699993133544</c:v>
                </c:pt>
                <c:pt idx="11341">
                  <c:v>22.4699993133544</c:v>
                </c:pt>
                <c:pt idx="11342">
                  <c:v>22.4699993133544</c:v>
                </c:pt>
                <c:pt idx="11343">
                  <c:v>22.4699993133544</c:v>
                </c:pt>
                <c:pt idx="11344">
                  <c:v>22.4699993133544</c:v>
                </c:pt>
                <c:pt idx="11345">
                  <c:v>22.4699993133544</c:v>
                </c:pt>
                <c:pt idx="11346">
                  <c:v>22.4699993133544</c:v>
                </c:pt>
                <c:pt idx="11347">
                  <c:v>22.4699993133544</c:v>
                </c:pt>
                <c:pt idx="11348">
                  <c:v>22.4699993133544</c:v>
                </c:pt>
                <c:pt idx="11349">
                  <c:v>22.4699993133544</c:v>
                </c:pt>
                <c:pt idx="11350">
                  <c:v>22.4699993133544</c:v>
                </c:pt>
                <c:pt idx="11351">
                  <c:v>22.4699993133544</c:v>
                </c:pt>
                <c:pt idx="11352">
                  <c:v>22.4699993133544</c:v>
                </c:pt>
                <c:pt idx="11353">
                  <c:v>22.4699993133544</c:v>
                </c:pt>
                <c:pt idx="11354">
                  <c:v>22.4699993133544</c:v>
                </c:pt>
                <c:pt idx="11355">
                  <c:v>22.4699993133544</c:v>
                </c:pt>
                <c:pt idx="11356">
                  <c:v>22.4699993133544</c:v>
                </c:pt>
                <c:pt idx="11357">
                  <c:v>22.4699993133544</c:v>
                </c:pt>
                <c:pt idx="11358">
                  <c:v>22.4699993133544</c:v>
                </c:pt>
                <c:pt idx="11359">
                  <c:v>22.4699993133544</c:v>
                </c:pt>
                <c:pt idx="11360">
                  <c:v>22.4699993133544</c:v>
                </c:pt>
                <c:pt idx="11361">
                  <c:v>22.4699993133544</c:v>
                </c:pt>
                <c:pt idx="11362">
                  <c:v>22.4699993133544</c:v>
                </c:pt>
                <c:pt idx="11363">
                  <c:v>22.4699993133544</c:v>
                </c:pt>
                <c:pt idx="11364">
                  <c:v>22.4699993133544</c:v>
                </c:pt>
                <c:pt idx="11365">
                  <c:v>22.4699993133544</c:v>
                </c:pt>
                <c:pt idx="11366">
                  <c:v>22.4699993133544</c:v>
                </c:pt>
                <c:pt idx="11367">
                  <c:v>22.4699993133544</c:v>
                </c:pt>
                <c:pt idx="11368">
                  <c:v>22.4699993133544</c:v>
                </c:pt>
                <c:pt idx="11369">
                  <c:v>22.4699993133544</c:v>
                </c:pt>
                <c:pt idx="11370">
                  <c:v>22.4699993133544</c:v>
                </c:pt>
                <c:pt idx="11371">
                  <c:v>22.4699993133544</c:v>
                </c:pt>
                <c:pt idx="11372">
                  <c:v>22.4699993133544</c:v>
                </c:pt>
                <c:pt idx="11373">
                  <c:v>22.4699993133544</c:v>
                </c:pt>
                <c:pt idx="11374">
                  <c:v>22.4699993133544</c:v>
                </c:pt>
                <c:pt idx="11375">
                  <c:v>22.4699993133544</c:v>
                </c:pt>
                <c:pt idx="11376">
                  <c:v>22.4699993133544</c:v>
                </c:pt>
                <c:pt idx="11377">
                  <c:v>22.4699993133544</c:v>
                </c:pt>
                <c:pt idx="11378">
                  <c:v>22.4699993133544</c:v>
                </c:pt>
                <c:pt idx="11379">
                  <c:v>22.4699993133544</c:v>
                </c:pt>
                <c:pt idx="11380">
                  <c:v>22.4699993133544</c:v>
                </c:pt>
                <c:pt idx="11381">
                  <c:v>22.4699993133544</c:v>
                </c:pt>
                <c:pt idx="11382">
                  <c:v>22.4699993133544</c:v>
                </c:pt>
                <c:pt idx="11383">
                  <c:v>22.4699993133544</c:v>
                </c:pt>
                <c:pt idx="11384">
                  <c:v>22.4699993133544</c:v>
                </c:pt>
                <c:pt idx="11385">
                  <c:v>22.4699993133544</c:v>
                </c:pt>
                <c:pt idx="11386">
                  <c:v>22.4699993133544</c:v>
                </c:pt>
                <c:pt idx="11387">
                  <c:v>22.4699993133544</c:v>
                </c:pt>
                <c:pt idx="11388">
                  <c:v>22.4699993133544</c:v>
                </c:pt>
                <c:pt idx="11389">
                  <c:v>22.4699993133544</c:v>
                </c:pt>
                <c:pt idx="11390">
                  <c:v>22.4699993133544</c:v>
                </c:pt>
                <c:pt idx="11391">
                  <c:v>22.4699993133544</c:v>
                </c:pt>
                <c:pt idx="11392">
                  <c:v>22.4699993133544</c:v>
                </c:pt>
                <c:pt idx="11393">
                  <c:v>22.4699993133544</c:v>
                </c:pt>
                <c:pt idx="11394">
                  <c:v>22.4699993133544</c:v>
                </c:pt>
                <c:pt idx="11395">
                  <c:v>22.4699993133544</c:v>
                </c:pt>
                <c:pt idx="11396">
                  <c:v>22.4699993133544</c:v>
                </c:pt>
                <c:pt idx="11397">
                  <c:v>22.4699993133544</c:v>
                </c:pt>
                <c:pt idx="11398">
                  <c:v>22.4699993133544</c:v>
                </c:pt>
                <c:pt idx="11399">
                  <c:v>22.4699993133544</c:v>
                </c:pt>
                <c:pt idx="11400">
                  <c:v>22.4699993133544</c:v>
                </c:pt>
                <c:pt idx="11401">
                  <c:v>22.4699993133544</c:v>
                </c:pt>
                <c:pt idx="11402">
                  <c:v>22.4699993133544</c:v>
                </c:pt>
                <c:pt idx="11403">
                  <c:v>22.4699993133544</c:v>
                </c:pt>
                <c:pt idx="11404">
                  <c:v>22.4699993133544</c:v>
                </c:pt>
                <c:pt idx="11405">
                  <c:v>22.4699993133544</c:v>
                </c:pt>
                <c:pt idx="11406">
                  <c:v>22.4699993133544</c:v>
                </c:pt>
                <c:pt idx="11407">
                  <c:v>22.4699993133544</c:v>
                </c:pt>
                <c:pt idx="11408">
                  <c:v>22.4699993133544</c:v>
                </c:pt>
                <c:pt idx="11409">
                  <c:v>22.4699993133544</c:v>
                </c:pt>
                <c:pt idx="11410">
                  <c:v>22.4699993133544</c:v>
                </c:pt>
                <c:pt idx="11411">
                  <c:v>22.4699993133544</c:v>
                </c:pt>
                <c:pt idx="11412">
                  <c:v>22.4699993133544</c:v>
                </c:pt>
                <c:pt idx="11413">
                  <c:v>22.4699993133544</c:v>
                </c:pt>
                <c:pt idx="11414">
                  <c:v>22.4699993133544</c:v>
                </c:pt>
                <c:pt idx="11415">
                  <c:v>22.4699993133544</c:v>
                </c:pt>
                <c:pt idx="11416">
                  <c:v>22.4699993133544</c:v>
                </c:pt>
                <c:pt idx="11417">
                  <c:v>22.4699993133544</c:v>
                </c:pt>
                <c:pt idx="11418">
                  <c:v>22.600000381469702</c:v>
                </c:pt>
                <c:pt idx="11419">
                  <c:v>22.600000381469702</c:v>
                </c:pt>
                <c:pt idx="11420">
                  <c:v>22.600000381469702</c:v>
                </c:pt>
                <c:pt idx="11421">
                  <c:v>22.4699993133544</c:v>
                </c:pt>
                <c:pt idx="11422">
                  <c:v>22.4699993133544</c:v>
                </c:pt>
                <c:pt idx="11423">
                  <c:v>22.4699993133544</c:v>
                </c:pt>
                <c:pt idx="11424">
                  <c:v>22.4699993133544</c:v>
                </c:pt>
                <c:pt idx="11425">
                  <c:v>22.4699993133544</c:v>
                </c:pt>
                <c:pt idx="11426">
                  <c:v>22.4699993133544</c:v>
                </c:pt>
                <c:pt idx="11427">
                  <c:v>22.4699993133544</c:v>
                </c:pt>
                <c:pt idx="11428">
                  <c:v>22.4699993133544</c:v>
                </c:pt>
                <c:pt idx="11429">
                  <c:v>22.4699993133544</c:v>
                </c:pt>
                <c:pt idx="11430">
                  <c:v>22.4699993133544</c:v>
                </c:pt>
                <c:pt idx="11431">
                  <c:v>22.4699993133544</c:v>
                </c:pt>
                <c:pt idx="11432">
                  <c:v>22.4699993133544</c:v>
                </c:pt>
                <c:pt idx="11433">
                  <c:v>22.4699993133544</c:v>
                </c:pt>
                <c:pt idx="11434">
                  <c:v>22.4699993133544</c:v>
                </c:pt>
                <c:pt idx="11435">
                  <c:v>22.4699993133544</c:v>
                </c:pt>
                <c:pt idx="11436">
                  <c:v>22.4699993133544</c:v>
                </c:pt>
                <c:pt idx="11437">
                  <c:v>22.4699993133544</c:v>
                </c:pt>
                <c:pt idx="11438">
                  <c:v>22.4699993133544</c:v>
                </c:pt>
                <c:pt idx="11439">
                  <c:v>22.4699993133544</c:v>
                </c:pt>
                <c:pt idx="11440">
                  <c:v>22.4699993133544</c:v>
                </c:pt>
                <c:pt idx="11441">
                  <c:v>22.4699993133544</c:v>
                </c:pt>
                <c:pt idx="11442">
                  <c:v>22.4699993133544</c:v>
                </c:pt>
                <c:pt idx="11443">
                  <c:v>22.4699993133544</c:v>
                </c:pt>
                <c:pt idx="11444">
                  <c:v>22.4699993133544</c:v>
                </c:pt>
                <c:pt idx="11445">
                  <c:v>22.4699993133544</c:v>
                </c:pt>
                <c:pt idx="11446">
                  <c:v>22.4699993133544</c:v>
                </c:pt>
                <c:pt idx="11447">
                  <c:v>22.4699993133544</c:v>
                </c:pt>
                <c:pt idx="11448">
                  <c:v>22.4699993133544</c:v>
                </c:pt>
                <c:pt idx="11449">
                  <c:v>22.4699993133544</c:v>
                </c:pt>
                <c:pt idx="11450">
                  <c:v>22.4699993133544</c:v>
                </c:pt>
                <c:pt idx="11451">
                  <c:v>22.4699993133544</c:v>
                </c:pt>
                <c:pt idx="11452">
                  <c:v>22.4699993133544</c:v>
                </c:pt>
                <c:pt idx="11453">
                  <c:v>22.4699993133544</c:v>
                </c:pt>
                <c:pt idx="11454">
                  <c:v>22.4699993133544</c:v>
                </c:pt>
                <c:pt idx="11455">
                  <c:v>22.4699993133544</c:v>
                </c:pt>
                <c:pt idx="11456">
                  <c:v>22.4699993133544</c:v>
                </c:pt>
                <c:pt idx="11457">
                  <c:v>22.4699993133544</c:v>
                </c:pt>
                <c:pt idx="11458">
                  <c:v>22.4699993133544</c:v>
                </c:pt>
                <c:pt idx="11459">
                  <c:v>22.4699993133544</c:v>
                </c:pt>
                <c:pt idx="11460">
                  <c:v>22.4699993133544</c:v>
                </c:pt>
                <c:pt idx="11461">
                  <c:v>22.4699993133544</c:v>
                </c:pt>
                <c:pt idx="11462">
                  <c:v>22.4699993133544</c:v>
                </c:pt>
                <c:pt idx="11463">
                  <c:v>22.4699993133544</c:v>
                </c:pt>
                <c:pt idx="11464">
                  <c:v>22.4699993133544</c:v>
                </c:pt>
                <c:pt idx="11465">
                  <c:v>22.4699993133544</c:v>
                </c:pt>
                <c:pt idx="11466">
                  <c:v>22.4699993133544</c:v>
                </c:pt>
                <c:pt idx="11467">
                  <c:v>22.4699993133544</c:v>
                </c:pt>
                <c:pt idx="11468">
                  <c:v>22.4699993133544</c:v>
                </c:pt>
                <c:pt idx="11469">
                  <c:v>22.4699993133544</c:v>
                </c:pt>
                <c:pt idx="11470">
                  <c:v>22.4699993133544</c:v>
                </c:pt>
                <c:pt idx="11471">
                  <c:v>22.4699993133544</c:v>
                </c:pt>
                <c:pt idx="11472">
                  <c:v>22.4699993133544</c:v>
                </c:pt>
                <c:pt idx="11473">
                  <c:v>22.4699993133544</c:v>
                </c:pt>
                <c:pt idx="11474">
                  <c:v>22.4699993133544</c:v>
                </c:pt>
                <c:pt idx="11475">
                  <c:v>22.4699993133544</c:v>
                </c:pt>
                <c:pt idx="11476">
                  <c:v>22.4699993133544</c:v>
                </c:pt>
                <c:pt idx="11477">
                  <c:v>22.4699993133544</c:v>
                </c:pt>
                <c:pt idx="11478">
                  <c:v>22.4699993133544</c:v>
                </c:pt>
                <c:pt idx="11479">
                  <c:v>22.4699993133544</c:v>
                </c:pt>
                <c:pt idx="11480">
                  <c:v>22.4699993133544</c:v>
                </c:pt>
                <c:pt idx="11481">
                  <c:v>22.4699993133544</c:v>
                </c:pt>
                <c:pt idx="11482">
                  <c:v>22.4699993133544</c:v>
                </c:pt>
                <c:pt idx="11483">
                  <c:v>22.4699993133544</c:v>
                </c:pt>
                <c:pt idx="11484">
                  <c:v>22.4699993133544</c:v>
                </c:pt>
                <c:pt idx="11485">
                  <c:v>22.4699993133544</c:v>
                </c:pt>
                <c:pt idx="11486">
                  <c:v>22.4699993133544</c:v>
                </c:pt>
                <c:pt idx="11487">
                  <c:v>22.4699993133544</c:v>
                </c:pt>
                <c:pt idx="11488">
                  <c:v>22.4699993133544</c:v>
                </c:pt>
                <c:pt idx="11489">
                  <c:v>22.4699993133544</c:v>
                </c:pt>
                <c:pt idx="11490">
                  <c:v>22.4699993133544</c:v>
                </c:pt>
                <c:pt idx="11491">
                  <c:v>22.4699993133544</c:v>
                </c:pt>
                <c:pt idx="11492">
                  <c:v>22.4699993133544</c:v>
                </c:pt>
                <c:pt idx="11493">
                  <c:v>22.4699993133544</c:v>
                </c:pt>
                <c:pt idx="11494">
                  <c:v>22.4699993133544</c:v>
                </c:pt>
                <c:pt idx="11495">
                  <c:v>22.4699993133544</c:v>
                </c:pt>
                <c:pt idx="11496">
                  <c:v>22.4699993133544</c:v>
                </c:pt>
                <c:pt idx="11497">
                  <c:v>22.4699993133544</c:v>
                </c:pt>
                <c:pt idx="11498">
                  <c:v>22.340000152587798</c:v>
                </c:pt>
                <c:pt idx="11499">
                  <c:v>22.340000152587798</c:v>
                </c:pt>
                <c:pt idx="11500">
                  <c:v>22.340000152587798</c:v>
                </c:pt>
                <c:pt idx="11501">
                  <c:v>22.209999084472599</c:v>
                </c:pt>
                <c:pt idx="11502">
                  <c:v>22.209999084472599</c:v>
                </c:pt>
                <c:pt idx="11503">
                  <c:v>22.209999084472599</c:v>
                </c:pt>
                <c:pt idx="11504">
                  <c:v>21.959999084472599</c:v>
                </c:pt>
                <c:pt idx="11505">
                  <c:v>21.959999084472599</c:v>
                </c:pt>
                <c:pt idx="11506">
                  <c:v>21.959999084472599</c:v>
                </c:pt>
                <c:pt idx="11507">
                  <c:v>21.840000152587798</c:v>
                </c:pt>
                <c:pt idx="11508">
                  <c:v>21.840000152587798</c:v>
                </c:pt>
                <c:pt idx="11509">
                  <c:v>21.840000152587798</c:v>
                </c:pt>
                <c:pt idx="11510">
                  <c:v>21.709999084472599</c:v>
                </c:pt>
                <c:pt idx="11511">
                  <c:v>21.709999084472599</c:v>
                </c:pt>
                <c:pt idx="11512">
                  <c:v>21.709999084472599</c:v>
                </c:pt>
                <c:pt idx="11513">
                  <c:v>21.459999084472599</c:v>
                </c:pt>
                <c:pt idx="11514">
                  <c:v>21.459999084472599</c:v>
                </c:pt>
                <c:pt idx="11515">
                  <c:v>21.459999084472599</c:v>
                </c:pt>
                <c:pt idx="11516">
                  <c:v>21.2199993133544</c:v>
                </c:pt>
                <c:pt idx="11517">
                  <c:v>21.2199993133544</c:v>
                </c:pt>
                <c:pt idx="11518">
                  <c:v>21.2199993133544</c:v>
                </c:pt>
                <c:pt idx="11519">
                  <c:v>21.090000152587798</c:v>
                </c:pt>
                <c:pt idx="11520">
                  <c:v>21.090000152587798</c:v>
                </c:pt>
                <c:pt idx="11521">
                  <c:v>21.090000152587798</c:v>
                </c:pt>
                <c:pt idx="11522">
                  <c:v>20.850000381469702</c:v>
                </c:pt>
                <c:pt idx="11523">
                  <c:v>20.850000381469702</c:v>
                </c:pt>
                <c:pt idx="11524">
                  <c:v>20.850000381469702</c:v>
                </c:pt>
                <c:pt idx="11525">
                  <c:v>20.7399997711181</c:v>
                </c:pt>
                <c:pt idx="11526">
                  <c:v>20.7399997711181</c:v>
                </c:pt>
                <c:pt idx="11527">
                  <c:v>20.7399997711181</c:v>
                </c:pt>
                <c:pt idx="11528">
                  <c:v>20.5</c:v>
                </c:pt>
                <c:pt idx="11529">
                  <c:v>20.5</c:v>
                </c:pt>
                <c:pt idx="11530">
                  <c:v>20.5</c:v>
                </c:pt>
                <c:pt idx="11531">
                  <c:v>20.379999160766602</c:v>
                </c:pt>
                <c:pt idx="11532">
                  <c:v>20.379999160766602</c:v>
                </c:pt>
                <c:pt idx="11533">
                  <c:v>20.379999160766602</c:v>
                </c:pt>
                <c:pt idx="11534">
                  <c:v>20.149999618530199</c:v>
                </c:pt>
                <c:pt idx="11535">
                  <c:v>20.149999618530199</c:v>
                </c:pt>
                <c:pt idx="11536">
                  <c:v>20.149999618530199</c:v>
                </c:pt>
                <c:pt idx="11537">
                  <c:v>20.030000686645501</c:v>
                </c:pt>
                <c:pt idx="11538">
                  <c:v>20.030000686645501</c:v>
                </c:pt>
                <c:pt idx="11539">
                  <c:v>20.030000686645501</c:v>
                </c:pt>
                <c:pt idx="11540">
                  <c:v>19.799999237060501</c:v>
                </c:pt>
                <c:pt idx="11541">
                  <c:v>19.799999237060501</c:v>
                </c:pt>
                <c:pt idx="11542">
                  <c:v>19.799999237060501</c:v>
                </c:pt>
                <c:pt idx="11543">
                  <c:v>19.579999923706001</c:v>
                </c:pt>
                <c:pt idx="11544">
                  <c:v>19.579999923706001</c:v>
                </c:pt>
                <c:pt idx="11545">
                  <c:v>19.579999923706001</c:v>
                </c:pt>
                <c:pt idx="11546">
                  <c:v>19.459999084472599</c:v>
                </c:pt>
                <c:pt idx="11547">
                  <c:v>19.459999084472599</c:v>
                </c:pt>
                <c:pt idx="11548">
                  <c:v>19.459999084472599</c:v>
                </c:pt>
                <c:pt idx="11549">
                  <c:v>19.2399997711181</c:v>
                </c:pt>
                <c:pt idx="11550">
                  <c:v>19.2399997711181</c:v>
                </c:pt>
                <c:pt idx="11551">
                  <c:v>19.2399997711181</c:v>
                </c:pt>
                <c:pt idx="11552">
                  <c:v>19.020000457763601</c:v>
                </c:pt>
                <c:pt idx="11553">
                  <c:v>19.020000457763601</c:v>
                </c:pt>
                <c:pt idx="11554">
                  <c:v>19.020000457763601</c:v>
                </c:pt>
                <c:pt idx="11555">
                  <c:v>19.020000457763601</c:v>
                </c:pt>
                <c:pt idx="11556">
                  <c:v>19.020000457763601</c:v>
                </c:pt>
                <c:pt idx="11557">
                  <c:v>19.020000457763601</c:v>
                </c:pt>
                <c:pt idx="11558">
                  <c:v>18.809999465942301</c:v>
                </c:pt>
                <c:pt idx="11559">
                  <c:v>18.809999465942301</c:v>
                </c:pt>
                <c:pt idx="11560">
                  <c:v>18.809999465942301</c:v>
                </c:pt>
                <c:pt idx="11561">
                  <c:v>18.590000152587798</c:v>
                </c:pt>
                <c:pt idx="11562">
                  <c:v>18.590000152587798</c:v>
                </c:pt>
                <c:pt idx="11563">
                  <c:v>18.590000152587798</c:v>
                </c:pt>
                <c:pt idx="11564">
                  <c:v>18.4899997711181</c:v>
                </c:pt>
                <c:pt idx="11565">
                  <c:v>18.4899997711181</c:v>
                </c:pt>
                <c:pt idx="11566">
                  <c:v>18.4899997711181</c:v>
                </c:pt>
                <c:pt idx="11567">
                  <c:v>18.389999389648398</c:v>
                </c:pt>
                <c:pt idx="11568">
                  <c:v>18.389999389648398</c:v>
                </c:pt>
                <c:pt idx="11569">
                  <c:v>18.389999389648398</c:v>
                </c:pt>
                <c:pt idx="11570">
                  <c:v>18.280000686645501</c:v>
                </c:pt>
                <c:pt idx="11571">
                  <c:v>18.280000686645501</c:v>
                </c:pt>
                <c:pt idx="11572">
                  <c:v>18.280000686645501</c:v>
                </c:pt>
                <c:pt idx="11573">
                  <c:v>18.069999694824201</c:v>
                </c:pt>
                <c:pt idx="11574">
                  <c:v>18.069999694824201</c:v>
                </c:pt>
                <c:pt idx="11575">
                  <c:v>18.069999694824201</c:v>
                </c:pt>
                <c:pt idx="11576">
                  <c:v>17.9699993133544</c:v>
                </c:pt>
                <c:pt idx="11577">
                  <c:v>17.9699993133544</c:v>
                </c:pt>
                <c:pt idx="11578">
                  <c:v>17.9699993133544</c:v>
                </c:pt>
                <c:pt idx="11579">
                  <c:v>17.860000610351499</c:v>
                </c:pt>
                <c:pt idx="11580">
                  <c:v>17.860000610351499</c:v>
                </c:pt>
                <c:pt idx="11581">
                  <c:v>17.860000610351499</c:v>
                </c:pt>
                <c:pt idx="11582">
                  <c:v>17.860000610351499</c:v>
                </c:pt>
                <c:pt idx="11583">
                  <c:v>17.860000610351499</c:v>
                </c:pt>
                <c:pt idx="11584">
                  <c:v>17.659999847412099</c:v>
                </c:pt>
                <c:pt idx="11585">
                  <c:v>17.659999847412099</c:v>
                </c:pt>
                <c:pt idx="11586">
                  <c:v>17.659999847412099</c:v>
                </c:pt>
                <c:pt idx="11587">
                  <c:v>17.559999465942301</c:v>
                </c:pt>
                <c:pt idx="11588">
                  <c:v>17.559999465942301</c:v>
                </c:pt>
                <c:pt idx="11589">
                  <c:v>17.559999465942301</c:v>
                </c:pt>
                <c:pt idx="11590">
                  <c:v>17.459999084472599</c:v>
                </c:pt>
                <c:pt idx="11591">
                  <c:v>17.459999084472599</c:v>
                </c:pt>
                <c:pt idx="11592">
                  <c:v>17.459999084472599</c:v>
                </c:pt>
                <c:pt idx="11593">
                  <c:v>17.370000839233398</c:v>
                </c:pt>
                <c:pt idx="11594">
                  <c:v>17.370000839233398</c:v>
                </c:pt>
                <c:pt idx="11595">
                  <c:v>17.370000839233398</c:v>
                </c:pt>
                <c:pt idx="11596">
                  <c:v>17.2600002288818</c:v>
                </c:pt>
                <c:pt idx="11597">
                  <c:v>17.2600002288818</c:v>
                </c:pt>
                <c:pt idx="11598">
                  <c:v>17.2600002288818</c:v>
                </c:pt>
                <c:pt idx="11599">
                  <c:v>17.159999847412099</c:v>
                </c:pt>
                <c:pt idx="11600">
                  <c:v>17.159999847412099</c:v>
                </c:pt>
                <c:pt idx="11601">
                  <c:v>17.159999847412099</c:v>
                </c:pt>
                <c:pt idx="11602">
                  <c:v>17.069999694824201</c:v>
                </c:pt>
                <c:pt idx="11603">
                  <c:v>17.069999694824201</c:v>
                </c:pt>
                <c:pt idx="11604">
                  <c:v>17.069999694824201</c:v>
                </c:pt>
                <c:pt idx="11605">
                  <c:v>17.069999694824201</c:v>
                </c:pt>
                <c:pt idx="11606">
                  <c:v>16.9699993133544</c:v>
                </c:pt>
                <c:pt idx="11607">
                  <c:v>16.9699993133544</c:v>
                </c:pt>
                <c:pt idx="11608">
                  <c:v>16.870000839233398</c:v>
                </c:pt>
                <c:pt idx="11609">
                  <c:v>16.870000839233398</c:v>
                </c:pt>
                <c:pt idx="11610">
                  <c:v>16.870000839233398</c:v>
                </c:pt>
                <c:pt idx="11611">
                  <c:v>16.780000686645501</c:v>
                </c:pt>
                <c:pt idx="11612">
                  <c:v>16.780000686645501</c:v>
                </c:pt>
                <c:pt idx="11613">
                  <c:v>16.6800003051757</c:v>
                </c:pt>
                <c:pt idx="11614">
                  <c:v>16.6800003051757</c:v>
                </c:pt>
                <c:pt idx="11615">
                  <c:v>16.6800003051757</c:v>
                </c:pt>
                <c:pt idx="11616">
                  <c:v>16.5</c:v>
                </c:pt>
                <c:pt idx="11617">
                  <c:v>16.5</c:v>
                </c:pt>
                <c:pt idx="11618">
                  <c:v>16.5</c:v>
                </c:pt>
                <c:pt idx="11619">
                  <c:v>16.399999618530199</c:v>
                </c:pt>
                <c:pt idx="11620">
                  <c:v>16.399999618530199</c:v>
                </c:pt>
                <c:pt idx="11621">
                  <c:v>16.399999618530199</c:v>
                </c:pt>
                <c:pt idx="11622">
                  <c:v>16.309999465942301</c:v>
                </c:pt>
                <c:pt idx="11623">
                  <c:v>16.309999465942301</c:v>
                </c:pt>
                <c:pt idx="11624">
                  <c:v>16.309999465942301</c:v>
                </c:pt>
                <c:pt idx="11625">
                  <c:v>16.309999465942301</c:v>
                </c:pt>
                <c:pt idx="11626">
                  <c:v>16.309999465942301</c:v>
                </c:pt>
                <c:pt idx="11627">
                  <c:v>16.309999465942301</c:v>
                </c:pt>
                <c:pt idx="11628">
                  <c:v>16.309999465942301</c:v>
                </c:pt>
                <c:pt idx="11629">
                  <c:v>16.120000839233398</c:v>
                </c:pt>
                <c:pt idx="11630">
                  <c:v>16.120000839233398</c:v>
                </c:pt>
                <c:pt idx="11631">
                  <c:v>16.120000839233398</c:v>
                </c:pt>
                <c:pt idx="11632">
                  <c:v>16.030000686645501</c:v>
                </c:pt>
                <c:pt idx="11633">
                  <c:v>16.030000686645501</c:v>
                </c:pt>
                <c:pt idx="11634">
                  <c:v>15.939999580383301</c:v>
                </c:pt>
                <c:pt idx="11635">
                  <c:v>15.939999580383301</c:v>
                </c:pt>
                <c:pt idx="11636">
                  <c:v>15.939999580383301</c:v>
                </c:pt>
                <c:pt idx="11637">
                  <c:v>15.939999580383301</c:v>
                </c:pt>
                <c:pt idx="11638">
                  <c:v>15.939999580383301</c:v>
                </c:pt>
                <c:pt idx="11639">
                  <c:v>15.939999580383301</c:v>
                </c:pt>
                <c:pt idx="11640">
                  <c:v>15.7600002288818</c:v>
                </c:pt>
                <c:pt idx="11641">
                  <c:v>15.7600002288818</c:v>
                </c:pt>
                <c:pt idx="11642">
                  <c:v>15.7600002288818</c:v>
                </c:pt>
                <c:pt idx="11643">
                  <c:v>15.7600002288818</c:v>
                </c:pt>
                <c:pt idx="11644">
                  <c:v>15.7600002288818</c:v>
                </c:pt>
                <c:pt idx="11645">
                  <c:v>15.7600002288818</c:v>
                </c:pt>
                <c:pt idx="11646">
                  <c:v>15.6800003051757</c:v>
                </c:pt>
                <c:pt idx="11647">
                  <c:v>15.6800003051757</c:v>
                </c:pt>
                <c:pt idx="11648">
                  <c:v>15.6800003051757</c:v>
                </c:pt>
                <c:pt idx="11649">
                  <c:v>15.579999923706</c:v>
                </c:pt>
                <c:pt idx="11650">
                  <c:v>15.579999923706</c:v>
                </c:pt>
                <c:pt idx="11651">
                  <c:v>15.579999923706</c:v>
                </c:pt>
                <c:pt idx="11652">
                  <c:v>15.5</c:v>
                </c:pt>
                <c:pt idx="11653">
                  <c:v>15.5</c:v>
                </c:pt>
                <c:pt idx="11654">
                  <c:v>15.5</c:v>
                </c:pt>
                <c:pt idx="11655">
                  <c:v>15.4099998474121</c:v>
                </c:pt>
                <c:pt idx="11656">
                  <c:v>15.4099998474121</c:v>
                </c:pt>
                <c:pt idx="11657">
                  <c:v>15.319999694824199</c:v>
                </c:pt>
                <c:pt idx="11658">
                  <c:v>15.319999694824199</c:v>
                </c:pt>
                <c:pt idx="11659">
                  <c:v>15.319999694824199</c:v>
                </c:pt>
                <c:pt idx="11660">
                  <c:v>15.2299995422363</c:v>
                </c:pt>
                <c:pt idx="11661">
                  <c:v>15.2299995422363</c:v>
                </c:pt>
                <c:pt idx="11662">
                  <c:v>15.2299995422363</c:v>
                </c:pt>
                <c:pt idx="11663">
                  <c:v>15.2299995422363</c:v>
                </c:pt>
                <c:pt idx="11664">
                  <c:v>15.2299995422363</c:v>
                </c:pt>
                <c:pt idx="11665">
                  <c:v>15.2299995422363</c:v>
                </c:pt>
                <c:pt idx="11666">
                  <c:v>15.060000419616699</c:v>
                </c:pt>
                <c:pt idx="11667">
                  <c:v>15.060000419616699</c:v>
                </c:pt>
                <c:pt idx="11668">
                  <c:v>15.060000419616699</c:v>
                </c:pt>
                <c:pt idx="11669">
                  <c:v>15.060000419616699</c:v>
                </c:pt>
                <c:pt idx="11670">
                  <c:v>15.060000419616699</c:v>
                </c:pt>
                <c:pt idx="11671">
                  <c:v>15.060000419616699</c:v>
                </c:pt>
                <c:pt idx="11672">
                  <c:v>15.060000419616699</c:v>
                </c:pt>
                <c:pt idx="11673">
                  <c:v>14.9799995422363</c:v>
                </c:pt>
                <c:pt idx="11674">
                  <c:v>14.9799995422363</c:v>
                </c:pt>
                <c:pt idx="11675">
                  <c:v>14.890000343322701</c:v>
                </c:pt>
                <c:pt idx="11676">
                  <c:v>14.890000343322701</c:v>
                </c:pt>
                <c:pt idx="11677">
                  <c:v>14.890000343322701</c:v>
                </c:pt>
                <c:pt idx="11678">
                  <c:v>14.810000419616699</c:v>
                </c:pt>
                <c:pt idx="11679">
                  <c:v>14.810000419616699</c:v>
                </c:pt>
                <c:pt idx="11680">
                  <c:v>14.810000419616699</c:v>
                </c:pt>
                <c:pt idx="11681">
                  <c:v>14.7299995422363</c:v>
                </c:pt>
                <c:pt idx="11682">
                  <c:v>14.7299995422363</c:v>
                </c:pt>
                <c:pt idx="11683">
                  <c:v>14.7299995422363</c:v>
                </c:pt>
                <c:pt idx="11684">
                  <c:v>14.7299995422363</c:v>
                </c:pt>
                <c:pt idx="11685">
                  <c:v>14.7299995422363</c:v>
                </c:pt>
                <c:pt idx="11686">
                  <c:v>14.7299995422363</c:v>
                </c:pt>
                <c:pt idx="11687">
                  <c:v>14.7299995422363</c:v>
                </c:pt>
                <c:pt idx="11688">
                  <c:v>14.649999618530201</c:v>
                </c:pt>
                <c:pt idx="11689">
                  <c:v>14.649999618530201</c:v>
                </c:pt>
                <c:pt idx="11690">
                  <c:v>14.560000419616699</c:v>
                </c:pt>
                <c:pt idx="11691">
                  <c:v>14.560000419616699</c:v>
                </c:pt>
                <c:pt idx="11692">
                  <c:v>14.560000419616699</c:v>
                </c:pt>
                <c:pt idx="11693">
                  <c:v>14.560000419616699</c:v>
                </c:pt>
                <c:pt idx="11694">
                  <c:v>14.4799995422363</c:v>
                </c:pt>
                <c:pt idx="11695">
                  <c:v>14.4799995422363</c:v>
                </c:pt>
                <c:pt idx="11696">
                  <c:v>14.399999618530201</c:v>
                </c:pt>
                <c:pt idx="11697">
                  <c:v>14.399999618530201</c:v>
                </c:pt>
                <c:pt idx="11698">
                  <c:v>14.399999618530201</c:v>
                </c:pt>
                <c:pt idx="11699">
                  <c:v>14.399999618530201</c:v>
                </c:pt>
                <c:pt idx="11700">
                  <c:v>14.399999618530201</c:v>
                </c:pt>
                <c:pt idx="11701">
                  <c:v>14.399999618530201</c:v>
                </c:pt>
                <c:pt idx="11702">
                  <c:v>14.319999694824199</c:v>
                </c:pt>
                <c:pt idx="11703">
                  <c:v>14.319999694824199</c:v>
                </c:pt>
                <c:pt idx="11704">
                  <c:v>14.319999694824199</c:v>
                </c:pt>
                <c:pt idx="11705">
                  <c:v>14.2399997711181</c:v>
                </c:pt>
                <c:pt idx="11706">
                  <c:v>14.2399997711181</c:v>
                </c:pt>
                <c:pt idx="11707">
                  <c:v>14.2399997711181</c:v>
                </c:pt>
                <c:pt idx="11708">
                  <c:v>14.1599998474121</c:v>
                </c:pt>
                <c:pt idx="11709">
                  <c:v>14.1599998474121</c:v>
                </c:pt>
                <c:pt idx="11710">
                  <c:v>14.1599998474121</c:v>
                </c:pt>
                <c:pt idx="11711">
                  <c:v>14.1599998474121</c:v>
                </c:pt>
                <c:pt idx="11712">
                  <c:v>14.1599998474121</c:v>
                </c:pt>
                <c:pt idx="11713">
                  <c:v>14.1599998474121</c:v>
                </c:pt>
                <c:pt idx="11714">
                  <c:v>14.079999923706</c:v>
                </c:pt>
                <c:pt idx="11715">
                  <c:v>14.079999923706</c:v>
                </c:pt>
                <c:pt idx="11716">
                  <c:v>14.079999923706</c:v>
                </c:pt>
                <c:pt idx="11717">
                  <c:v>13.9300003051757</c:v>
                </c:pt>
                <c:pt idx="11718">
                  <c:v>13.9300003051757</c:v>
                </c:pt>
                <c:pt idx="11719">
                  <c:v>13.9300003051757</c:v>
                </c:pt>
                <c:pt idx="11720">
                  <c:v>13.8400001525878</c:v>
                </c:pt>
                <c:pt idx="11721">
                  <c:v>13.8400001525878</c:v>
                </c:pt>
                <c:pt idx="11722">
                  <c:v>13.8400001525878</c:v>
                </c:pt>
                <c:pt idx="11723">
                  <c:v>13.770000457763601</c:v>
                </c:pt>
                <c:pt idx="11724">
                  <c:v>13.770000457763601</c:v>
                </c:pt>
                <c:pt idx="11725">
                  <c:v>13.770000457763601</c:v>
                </c:pt>
                <c:pt idx="11726">
                  <c:v>13.689999580383301</c:v>
                </c:pt>
                <c:pt idx="11727">
                  <c:v>13.689999580383301</c:v>
                </c:pt>
                <c:pt idx="11728">
                  <c:v>13.689999580383301</c:v>
                </c:pt>
                <c:pt idx="11729">
                  <c:v>13.689999580383301</c:v>
                </c:pt>
                <c:pt idx="11730">
                  <c:v>13.689999580383301</c:v>
                </c:pt>
                <c:pt idx="11731">
                  <c:v>13.689999580383301</c:v>
                </c:pt>
                <c:pt idx="11732">
                  <c:v>13.6099996566772</c:v>
                </c:pt>
                <c:pt idx="11733">
                  <c:v>13.6099996566772</c:v>
                </c:pt>
                <c:pt idx="11734">
                  <c:v>13.6099996566772</c:v>
                </c:pt>
                <c:pt idx="11735">
                  <c:v>13.539999961853001</c:v>
                </c:pt>
                <c:pt idx="11736">
                  <c:v>13.539999961853001</c:v>
                </c:pt>
                <c:pt idx="11737">
                  <c:v>13.539999961853001</c:v>
                </c:pt>
                <c:pt idx="11738">
                  <c:v>13.4600000381469</c:v>
                </c:pt>
                <c:pt idx="11739">
                  <c:v>13.4600000381469</c:v>
                </c:pt>
                <c:pt idx="11740">
                  <c:v>13.4600000381469</c:v>
                </c:pt>
                <c:pt idx="11741">
                  <c:v>13.4600000381469</c:v>
                </c:pt>
                <c:pt idx="11742">
                  <c:v>13.4600000381469</c:v>
                </c:pt>
                <c:pt idx="11743">
                  <c:v>13.4600000381469</c:v>
                </c:pt>
                <c:pt idx="11744">
                  <c:v>13.390000343322701</c:v>
                </c:pt>
                <c:pt idx="11745">
                  <c:v>13.390000343322701</c:v>
                </c:pt>
                <c:pt idx="11746">
                  <c:v>13.390000343322701</c:v>
                </c:pt>
                <c:pt idx="11747">
                  <c:v>13.390000343322701</c:v>
                </c:pt>
                <c:pt idx="11748">
                  <c:v>13.390000343322701</c:v>
                </c:pt>
                <c:pt idx="11749">
                  <c:v>13.2399997711181</c:v>
                </c:pt>
                <c:pt idx="11750">
                  <c:v>13.2399997711181</c:v>
                </c:pt>
                <c:pt idx="11751">
                  <c:v>13.2399997711181</c:v>
                </c:pt>
                <c:pt idx="11752">
                  <c:v>13.2399997711181</c:v>
                </c:pt>
                <c:pt idx="11753">
                  <c:v>13.2399997711181</c:v>
                </c:pt>
                <c:pt idx="11754">
                  <c:v>13.2399997711181</c:v>
                </c:pt>
                <c:pt idx="11755">
                  <c:v>13.170000076293899</c:v>
                </c:pt>
                <c:pt idx="11756">
                  <c:v>13.170000076293899</c:v>
                </c:pt>
                <c:pt idx="11757">
                  <c:v>13.170000076293899</c:v>
                </c:pt>
                <c:pt idx="11758">
                  <c:v>13.1000003814697</c:v>
                </c:pt>
                <c:pt idx="11759">
                  <c:v>13.1000003814697</c:v>
                </c:pt>
                <c:pt idx="11760">
                  <c:v>13.1000003814697</c:v>
                </c:pt>
                <c:pt idx="11761">
                  <c:v>13.1000003814697</c:v>
                </c:pt>
                <c:pt idx="11762">
                  <c:v>13.1000003814697</c:v>
                </c:pt>
                <c:pt idx="11763">
                  <c:v>13.1000003814697</c:v>
                </c:pt>
                <c:pt idx="11764">
                  <c:v>13.020000457763601</c:v>
                </c:pt>
                <c:pt idx="11765">
                  <c:v>13.020000457763601</c:v>
                </c:pt>
                <c:pt idx="11766">
                  <c:v>13.020000457763601</c:v>
                </c:pt>
                <c:pt idx="11767">
                  <c:v>12.949999809265099</c:v>
                </c:pt>
                <c:pt idx="11768">
                  <c:v>12.949999809265099</c:v>
                </c:pt>
                <c:pt idx="11769">
                  <c:v>12.949999809265099</c:v>
                </c:pt>
                <c:pt idx="11770">
                  <c:v>12.8800001144409</c:v>
                </c:pt>
                <c:pt idx="11771">
                  <c:v>12.8800001144409</c:v>
                </c:pt>
                <c:pt idx="11772">
                  <c:v>12.8800001144409</c:v>
                </c:pt>
                <c:pt idx="11773">
                  <c:v>12.810000419616699</c:v>
                </c:pt>
                <c:pt idx="11774">
                  <c:v>12.810000419616699</c:v>
                </c:pt>
                <c:pt idx="11775">
                  <c:v>12.810000419616699</c:v>
                </c:pt>
                <c:pt idx="11776">
                  <c:v>12.810000419616699</c:v>
                </c:pt>
                <c:pt idx="11777">
                  <c:v>12.810000419616699</c:v>
                </c:pt>
                <c:pt idx="11778">
                  <c:v>12.810000419616699</c:v>
                </c:pt>
                <c:pt idx="11779">
                  <c:v>12.7299995422363</c:v>
                </c:pt>
                <c:pt idx="11780">
                  <c:v>12.7299995422363</c:v>
                </c:pt>
                <c:pt idx="11781">
                  <c:v>12.670000076293899</c:v>
                </c:pt>
                <c:pt idx="11782">
                  <c:v>12.670000076293899</c:v>
                </c:pt>
                <c:pt idx="11783">
                  <c:v>12.670000076293899</c:v>
                </c:pt>
                <c:pt idx="11784">
                  <c:v>12.6000003814697</c:v>
                </c:pt>
                <c:pt idx="11785">
                  <c:v>12.6000003814697</c:v>
                </c:pt>
                <c:pt idx="11786">
                  <c:v>12.6000003814697</c:v>
                </c:pt>
                <c:pt idx="11787">
                  <c:v>12.529999732971101</c:v>
                </c:pt>
                <c:pt idx="11788">
                  <c:v>12.529999732971101</c:v>
                </c:pt>
                <c:pt idx="11789">
                  <c:v>12.529999732971101</c:v>
                </c:pt>
                <c:pt idx="11790">
                  <c:v>12.529999732971101</c:v>
                </c:pt>
                <c:pt idx="11791">
                  <c:v>12.529999732971101</c:v>
                </c:pt>
                <c:pt idx="11792">
                  <c:v>12.529999732971101</c:v>
                </c:pt>
                <c:pt idx="11793">
                  <c:v>12.4600000381469</c:v>
                </c:pt>
                <c:pt idx="11794">
                  <c:v>12.4600000381469</c:v>
                </c:pt>
                <c:pt idx="11795">
                  <c:v>12.4600000381469</c:v>
                </c:pt>
                <c:pt idx="11796">
                  <c:v>12.4600000381469</c:v>
                </c:pt>
                <c:pt idx="11797">
                  <c:v>12.4600000381469</c:v>
                </c:pt>
                <c:pt idx="11798">
                  <c:v>12.4600000381469</c:v>
                </c:pt>
                <c:pt idx="11799">
                  <c:v>12.390000343322701</c:v>
                </c:pt>
                <c:pt idx="11800">
                  <c:v>12.390000343322701</c:v>
                </c:pt>
                <c:pt idx="11801">
                  <c:v>12.390000343322701</c:v>
                </c:pt>
                <c:pt idx="11802">
                  <c:v>12.319999694824199</c:v>
                </c:pt>
                <c:pt idx="11803">
                  <c:v>12.319999694824199</c:v>
                </c:pt>
                <c:pt idx="11804">
                  <c:v>12.319999694824199</c:v>
                </c:pt>
                <c:pt idx="11805">
                  <c:v>12.2600002288818</c:v>
                </c:pt>
                <c:pt idx="11806">
                  <c:v>12.2600002288818</c:v>
                </c:pt>
                <c:pt idx="11807">
                  <c:v>12.2600002288818</c:v>
                </c:pt>
                <c:pt idx="11808">
                  <c:v>12.2600002288818</c:v>
                </c:pt>
                <c:pt idx="11809">
                  <c:v>12.2600002288818</c:v>
                </c:pt>
                <c:pt idx="11810">
                  <c:v>12.189999580383301</c:v>
                </c:pt>
                <c:pt idx="11811">
                  <c:v>12.189999580383301</c:v>
                </c:pt>
                <c:pt idx="11812">
                  <c:v>12.189999580383301</c:v>
                </c:pt>
                <c:pt idx="11813">
                  <c:v>12.189999580383301</c:v>
                </c:pt>
                <c:pt idx="11814">
                  <c:v>12.189999580383301</c:v>
                </c:pt>
                <c:pt idx="11815">
                  <c:v>12.189999580383301</c:v>
                </c:pt>
                <c:pt idx="11816">
                  <c:v>12.050000190734799</c:v>
                </c:pt>
                <c:pt idx="11817">
                  <c:v>12.050000190734799</c:v>
                </c:pt>
                <c:pt idx="11818">
                  <c:v>12.050000190734799</c:v>
                </c:pt>
                <c:pt idx="11819">
                  <c:v>12.050000190734799</c:v>
                </c:pt>
                <c:pt idx="11820">
                  <c:v>12.050000190734799</c:v>
                </c:pt>
                <c:pt idx="11821">
                  <c:v>12.050000190734799</c:v>
                </c:pt>
                <c:pt idx="11822">
                  <c:v>11.9899997711181</c:v>
                </c:pt>
                <c:pt idx="11823">
                  <c:v>11.9899997711181</c:v>
                </c:pt>
                <c:pt idx="11824">
                  <c:v>11.9899997711181</c:v>
                </c:pt>
                <c:pt idx="11825">
                  <c:v>11.9899997711181</c:v>
                </c:pt>
                <c:pt idx="11826">
                  <c:v>11.9899997711181</c:v>
                </c:pt>
                <c:pt idx="11827">
                  <c:v>11.920000076293899</c:v>
                </c:pt>
                <c:pt idx="11828">
                  <c:v>11.920000076293899</c:v>
                </c:pt>
                <c:pt idx="11829">
                  <c:v>11.920000076293899</c:v>
                </c:pt>
                <c:pt idx="11830">
                  <c:v>11.920000076293899</c:v>
                </c:pt>
                <c:pt idx="11831">
                  <c:v>11.789999961853001</c:v>
                </c:pt>
                <c:pt idx="11832">
                  <c:v>11.789999961853001</c:v>
                </c:pt>
                <c:pt idx="11833">
                  <c:v>11.789999961853001</c:v>
                </c:pt>
                <c:pt idx="11834">
                  <c:v>11.789999961853001</c:v>
                </c:pt>
                <c:pt idx="11835">
                  <c:v>11.789999961853001</c:v>
                </c:pt>
                <c:pt idx="11836">
                  <c:v>11.7299995422363</c:v>
                </c:pt>
                <c:pt idx="11837">
                  <c:v>11.7299995422363</c:v>
                </c:pt>
                <c:pt idx="11838">
                  <c:v>11.7299995422363</c:v>
                </c:pt>
                <c:pt idx="11839">
                  <c:v>11.6599998474121</c:v>
                </c:pt>
                <c:pt idx="11840">
                  <c:v>11.6599998474121</c:v>
                </c:pt>
                <c:pt idx="11841">
                  <c:v>11.6599998474121</c:v>
                </c:pt>
                <c:pt idx="11842">
                  <c:v>11.6000003814697</c:v>
                </c:pt>
                <c:pt idx="11843">
                  <c:v>11.6000003814697</c:v>
                </c:pt>
                <c:pt idx="11844">
                  <c:v>11.6000003814697</c:v>
                </c:pt>
                <c:pt idx="11845">
                  <c:v>11.6000003814697</c:v>
                </c:pt>
                <c:pt idx="11846">
                  <c:v>11.6000003814697</c:v>
                </c:pt>
                <c:pt idx="11847">
                  <c:v>11.6000003814697</c:v>
                </c:pt>
                <c:pt idx="11848">
                  <c:v>11.539999961853001</c:v>
                </c:pt>
                <c:pt idx="11849">
                  <c:v>11.539999961853001</c:v>
                </c:pt>
                <c:pt idx="11850">
                  <c:v>11.539999961853001</c:v>
                </c:pt>
                <c:pt idx="11851">
                  <c:v>11.4700002670288</c:v>
                </c:pt>
                <c:pt idx="11852">
                  <c:v>11.4700002670288</c:v>
                </c:pt>
                <c:pt idx="11853">
                  <c:v>11.4700002670288</c:v>
                </c:pt>
                <c:pt idx="11854">
                  <c:v>11.4700002670288</c:v>
                </c:pt>
                <c:pt idx="11855">
                  <c:v>11.4700002670288</c:v>
                </c:pt>
                <c:pt idx="11856">
                  <c:v>11.4700002670288</c:v>
                </c:pt>
                <c:pt idx="11857">
                  <c:v>11.4099998474121</c:v>
                </c:pt>
                <c:pt idx="11858">
                  <c:v>11.4099998474121</c:v>
                </c:pt>
                <c:pt idx="11859">
                  <c:v>11.4099998474121</c:v>
                </c:pt>
                <c:pt idx="11860">
                  <c:v>11.3500003814697</c:v>
                </c:pt>
                <c:pt idx="11861">
                  <c:v>11.3500003814697</c:v>
                </c:pt>
                <c:pt idx="11862">
                  <c:v>11.3500003814697</c:v>
                </c:pt>
                <c:pt idx="11863">
                  <c:v>11.289999961853001</c:v>
                </c:pt>
                <c:pt idx="11864">
                  <c:v>11.289999961853001</c:v>
                </c:pt>
                <c:pt idx="11865">
                  <c:v>11.289999961853001</c:v>
                </c:pt>
                <c:pt idx="11866">
                  <c:v>11.289999961853001</c:v>
                </c:pt>
                <c:pt idx="11867">
                  <c:v>11.289999961853001</c:v>
                </c:pt>
                <c:pt idx="11868">
                  <c:v>11.289999961853001</c:v>
                </c:pt>
                <c:pt idx="11869">
                  <c:v>11.2299995422363</c:v>
                </c:pt>
                <c:pt idx="11870">
                  <c:v>11.2299995422363</c:v>
                </c:pt>
                <c:pt idx="11871">
                  <c:v>11.2299995422363</c:v>
                </c:pt>
                <c:pt idx="11872">
                  <c:v>11.1599998474121</c:v>
                </c:pt>
                <c:pt idx="11873">
                  <c:v>11.1599998474121</c:v>
                </c:pt>
                <c:pt idx="11874">
                  <c:v>11.1599998474121</c:v>
                </c:pt>
                <c:pt idx="11875">
                  <c:v>11.1099996566772</c:v>
                </c:pt>
                <c:pt idx="11876">
                  <c:v>11.1099996566772</c:v>
                </c:pt>
                <c:pt idx="11877">
                  <c:v>11.1099996566772</c:v>
                </c:pt>
                <c:pt idx="11878">
                  <c:v>11.1099996566772</c:v>
                </c:pt>
                <c:pt idx="11879">
                  <c:v>11.1099996566772</c:v>
                </c:pt>
                <c:pt idx="11880">
                  <c:v>11.1099996566772</c:v>
                </c:pt>
                <c:pt idx="11881">
                  <c:v>11.050000190734799</c:v>
                </c:pt>
                <c:pt idx="11882">
                  <c:v>11.050000190734799</c:v>
                </c:pt>
                <c:pt idx="11883">
                  <c:v>11.050000190734799</c:v>
                </c:pt>
                <c:pt idx="11884">
                  <c:v>11.050000190734799</c:v>
                </c:pt>
                <c:pt idx="11885">
                  <c:v>11.050000190734799</c:v>
                </c:pt>
                <c:pt idx="11886">
                  <c:v>10.9799995422363</c:v>
                </c:pt>
                <c:pt idx="11887">
                  <c:v>10.9799995422363</c:v>
                </c:pt>
                <c:pt idx="11888">
                  <c:v>10.9799995422363</c:v>
                </c:pt>
                <c:pt idx="11889">
                  <c:v>10.9799995422363</c:v>
                </c:pt>
                <c:pt idx="11890">
                  <c:v>10.9300003051757</c:v>
                </c:pt>
                <c:pt idx="11891">
                  <c:v>10.9300003051757</c:v>
                </c:pt>
                <c:pt idx="11892">
                  <c:v>10.869999885559</c:v>
                </c:pt>
                <c:pt idx="11893">
                  <c:v>10.869999885559</c:v>
                </c:pt>
                <c:pt idx="11894">
                  <c:v>10.869999885559</c:v>
                </c:pt>
                <c:pt idx="11895">
                  <c:v>10.869999885559</c:v>
                </c:pt>
                <c:pt idx="11896">
                  <c:v>10.869999885559</c:v>
                </c:pt>
                <c:pt idx="11897">
                  <c:v>10.869999885559</c:v>
                </c:pt>
                <c:pt idx="11898">
                  <c:v>10.810000419616699</c:v>
                </c:pt>
                <c:pt idx="11899">
                  <c:v>10.810000419616699</c:v>
                </c:pt>
                <c:pt idx="11900">
                  <c:v>10.810000419616699</c:v>
                </c:pt>
                <c:pt idx="11901">
                  <c:v>10.75</c:v>
                </c:pt>
                <c:pt idx="11902">
                  <c:v>10.75</c:v>
                </c:pt>
                <c:pt idx="11903">
                  <c:v>10.75</c:v>
                </c:pt>
                <c:pt idx="11904">
                  <c:v>10.75</c:v>
                </c:pt>
                <c:pt idx="11905">
                  <c:v>10.75</c:v>
                </c:pt>
                <c:pt idx="11906">
                  <c:v>10.75</c:v>
                </c:pt>
                <c:pt idx="11907">
                  <c:v>10.689999580383301</c:v>
                </c:pt>
                <c:pt idx="11908">
                  <c:v>10.689999580383301</c:v>
                </c:pt>
                <c:pt idx="11909">
                  <c:v>10.689999580383301</c:v>
                </c:pt>
                <c:pt idx="11910">
                  <c:v>10.689999580383301</c:v>
                </c:pt>
                <c:pt idx="11911">
                  <c:v>10.689999580383301</c:v>
                </c:pt>
                <c:pt idx="11912">
                  <c:v>10.689999580383301</c:v>
                </c:pt>
                <c:pt idx="11913">
                  <c:v>10.640000343322701</c:v>
                </c:pt>
                <c:pt idx="11914">
                  <c:v>10.640000343322701</c:v>
                </c:pt>
                <c:pt idx="11915">
                  <c:v>10.640000343322701</c:v>
                </c:pt>
                <c:pt idx="11916">
                  <c:v>10.579999923706</c:v>
                </c:pt>
                <c:pt idx="11917">
                  <c:v>10.579999923706</c:v>
                </c:pt>
                <c:pt idx="11918">
                  <c:v>10.579999923706</c:v>
                </c:pt>
                <c:pt idx="11919">
                  <c:v>10.579999923706</c:v>
                </c:pt>
                <c:pt idx="11920">
                  <c:v>10.579999923706</c:v>
                </c:pt>
                <c:pt idx="11921">
                  <c:v>10.579999923706</c:v>
                </c:pt>
                <c:pt idx="11922">
                  <c:v>10.520000457763601</c:v>
                </c:pt>
                <c:pt idx="11923">
                  <c:v>10.520000457763601</c:v>
                </c:pt>
                <c:pt idx="11924">
                  <c:v>10.520000457763601</c:v>
                </c:pt>
                <c:pt idx="11925">
                  <c:v>10.4700002670288</c:v>
                </c:pt>
                <c:pt idx="11926">
                  <c:v>10.4700002670288</c:v>
                </c:pt>
                <c:pt idx="11927">
                  <c:v>10.4700002670288</c:v>
                </c:pt>
                <c:pt idx="11928">
                  <c:v>10.4099998474121</c:v>
                </c:pt>
                <c:pt idx="11929">
                  <c:v>10.4099998474121</c:v>
                </c:pt>
                <c:pt idx="11930">
                  <c:v>10.4099998474121</c:v>
                </c:pt>
                <c:pt idx="11931">
                  <c:v>10.4099998474121</c:v>
                </c:pt>
                <c:pt idx="11932">
                  <c:v>10.4099998474121</c:v>
                </c:pt>
                <c:pt idx="11933">
                  <c:v>10.4099998474121</c:v>
                </c:pt>
                <c:pt idx="11934">
                  <c:v>10.3500003814697</c:v>
                </c:pt>
                <c:pt idx="11935">
                  <c:v>10.3500003814697</c:v>
                </c:pt>
                <c:pt idx="11936">
                  <c:v>10.3500003814697</c:v>
                </c:pt>
                <c:pt idx="11937">
                  <c:v>10.300000190734799</c:v>
                </c:pt>
                <c:pt idx="11938">
                  <c:v>10.300000190734799</c:v>
                </c:pt>
                <c:pt idx="11939">
                  <c:v>10.300000190734799</c:v>
                </c:pt>
                <c:pt idx="11940">
                  <c:v>10.300000190734799</c:v>
                </c:pt>
                <c:pt idx="11941">
                  <c:v>10.300000190734799</c:v>
                </c:pt>
                <c:pt idx="11942">
                  <c:v>10.300000190734799</c:v>
                </c:pt>
                <c:pt idx="11943">
                  <c:v>10.25</c:v>
                </c:pt>
                <c:pt idx="11944">
                  <c:v>10.25</c:v>
                </c:pt>
                <c:pt idx="11945">
                  <c:v>10.25</c:v>
                </c:pt>
                <c:pt idx="11946">
                  <c:v>10.25</c:v>
                </c:pt>
                <c:pt idx="11947">
                  <c:v>10.25</c:v>
                </c:pt>
                <c:pt idx="11948">
                  <c:v>10.189999580383301</c:v>
                </c:pt>
                <c:pt idx="11949">
                  <c:v>10.189999580383301</c:v>
                </c:pt>
                <c:pt idx="11950">
                  <c:v>10.189999580383301</c:v>
                </c:pt>
                <c:pt idx="11951">
                  <c:v>10.140000343322701</c:v>
                </c:pt>
                <c:pt idx="11952">
                  <c:v>10.140000343322701</c:v>
                </c:pt>
                <c:pt idx="11953">
                  <c:v>10.140000343322701</c:v>
                </c:pt>
                <c:pt idx="11954">
                  <c:v>10.140000343322701</c:v>
                </c:pt>
                <c:pt idx="11955">
                  <c:v>10.140000343322701</c:v>
                </c:pt>
                <c:pt idx="11956">
                  <c:v>10.140000343322701</c:v>
                </c:pt>
                <c:pt idx="11957">
                  <c:v>10.029999732971101</c:v>
                </c:pt>
                <c:pt idx="11958">
                  <c:v>10.029999732971101</c:v>
                </c:pt>
                <c:pt idx="11959">
                  <c:v>10.029999732971101</c:v>
                </c:pt>
                <c:pt idx="11960">
                  <c:v>10.029999732971101</c:v>
                </c:pt>
                <c:pt idx="11961">
                  <c:v>10.029999732971101</c:v>
                </c:pt>
                <c:pt idx="11962">
                  <c:v>10.029999732971101</c:v>
                </c:pt>
                <c:pt idx="11963">
                  <c:v>9.9799995422363192</c:v>
                </c:pt>
                <c:pt idx="11964">
                  <c:v>9.9799995422363192</c:v>
                </c:pt>
                <c:pt idx="11965">
                  <c:v>9.9799995422363192</c:v>
                </c:pt>
                <c:pt idx="11966">
                  <c:v>9.92000007629394</c:v>
                </c:pt>
                <c:pt idx="11967">
                  <c:v>9.92000007629394</c:v>
                </c:pt>
                <c:pt idx="11968">
                  <c:v>9.92000007629394</c:v>
                </c:pt>
                <c:pt idx="11969">
                  <c:v>9.92000007629394</c:v>
                </c:pt>
                <c:pt idx="11970">
                  <c:v>9.92000007629394</c:v>
                </c:pt>
                <c:pt idx="11971">
                  <c:v>9.92000007629394</c:v>
                </c:pt>
                <c:pt idx="11972">
                  <c:v>9.8699998855590803</c:v>
                </c:pt>
                <c:pt idx="11973">
                  <c:v>9.8699998855590803</c:v>
                </c:pt>
                <c:pt idx="11974">
                  <c:v>9.8699998855590803</c:v>
                </c:pt>
                <c:pt idx="11975">
                  <c:v>9.8699998855590803</c:v>
                </c:pt>
                <c:pt idx="11976">
                  <c:v>9.8699998855590803</c:v>
                </c:pt>
                <c:pt idx="11977">
                  <c:v>9.8199996948242099</c:v>
                </c:pt>
                <c:pt idx="11978">
                  <c:v>9.8199996948242099</c:v>
                </c:pt>
                <c:pt idx="11979">
                  <c:v>9.8199996948242099</c:v>
                </c:pt>
                <c:pt idx="11980">
                  <c:v>9.8199996948242099</c:v>
                </c:pt>
                <c:pt idx="11981">
                  <c:v>9.8199996948242099</c:v>
                </c:pt>
                <c:pt idx="11982">
                  <c:v>9.8199996948242099</c:v>
                </c:pt>
                <c:pt idx="11983">
                  <c:v>9.8199996948242099</c:v>
                </c:pt>
                <c:pt idx="11984">
                  <c:v>9.8199996948242099</c:v>
                </c:pt>
                <c:pt idx="11985">
                  <c:v>9.8199996948242099</c:v>
                </c:pt>
                <c:pt idx="11986">
                  <c:v>9.8199996948242099</c:v>
                </c:pt>
                <c:pt idx="11987">
                  <c:v>9.7700004577636701</c:v>
                </c:pt>
                <c:pt idx="11988">
                  <c:v>9.7700004577636701</c:v>
                </c:pt>
                <c:pt idx="11989">
                  <c:v>9.7200002670287997</c:v>
                </c:pt>
                <c:pt idx="11990">
                  <c:v>9.7200002670287997</c:v>
                </c:pt>
                <c:pt idx="11991">
                  <c:v>9.7200002670287997</c:v>
                </c:pt>
                <c:pt idx="11992">
                  <c:v>9.7200002670287997</c:v>
                </c:pt>
                <c:pt idx="11993">
                  <c:v>9.7200002670287997</c:v>
                </c:pt>
                <c:pt idx="11994">
                  <c:v>9.7200002670287997</c:v>
                </c:pt>
                <c:pt idx="11995">
                  <c:v>9.67000007629394</c:v>
                </c:pt>
                <c:pt idx="11996">
                  <c:v>9.67000007629394</c:v>
                </c:pt>
                <c:pt idx="11997">
                  <c:v>9.67000007629394</c:v>
                </c:pt>
                <c:pt idx="11998">
                  <c:v>9.6099996566772408</c:v>
                </c:pt>
                <c:pt idx="11999">
                  <c:v>9.6099996566772408</c:v>
                </c:pt>
                <c:pt idx="12000">
                  <c:v>9.6099996566772408</c:v>
                </c:pt>
                <c:pt idx="12001">
                  <c:v>9.6099996566772408</c:v>
                </c:pt>
                <c:pt idx="12002">
                  <c:v>9.6099996566772408</c:v>
                </c:pt>
                <c:pt idx="12003">
                  <c:v>9.6099996566772408</c:v>
                </c:pt>
                <c:pt idx="12004">
                  <c:v>9.5600004196166992</c:v>
                </c:pt>
                <c:pt idx="12005">
                  <c:v>9.5600004196166992</c:v>
                </c:pt>
                <c:pt idx="12006">
                  <c:v>9.5600004196166992</c:v>
                </c:pt>
                <c:pt idx="12007">
                  <c:v>9.5600004196166992</c:v>
                </c:pt>
                <c:pt idx="12008">
                  <c:v>9.5600004196166992</c:v>
                </c:pt>
                <c:pt idx="12009">
                  <c:v>9.5600004196166992</c:v>
                </c:pt>
                <c:pt idx="12010">
                  <c:v>9.5600004196166992</c:v>
                </c:pt>
                <c:pt idx="12011">
                  <c:v>9.5100002288818306</c:v>
                </c:pt>
                <c:pt idx="12012">
                  <c:v>9.5100002288818306</c:v>
                </c:pt>
                <c:pt idx="12013">
                  <c:v>9.5100002288818306</c:v>
                </c:pt>
                <c:pt idx="12014">
                  <c:v>9.5100002288818306</c:v>
                </c:pt>
                <c:pt idx="12015">
                  <c:v>9.5100002288818306</c:v>
                </c:pt>
                <c:pt idx="12016">
                  <c:v>9.4600000381469709</c:v>
                </c:pt>
                <c:pt idx="12017">
                  <c:v>9.4600000381469709</c:v>
                </c:pt>
                <c:pt idx="12018">
                  <c:v>9.4600000381469709</c:v>
                </c:pt>
                <c:pt idx="12019">
                  <c:v>9.42000007629394</c:v>
                </c:pt>
                <c:pt idx="12020">
                  <c:v>9.42000007629394</c:v>
                </c:pt>
                <c:pt idx="12021">
                  <c:v>9.42000007629394</c:v>
                </c:pt>
                <c:pt idx="12022">
                  <c:v>9.42000007629394</c:v>
                </c:pt>
                <c:pt idx="12023">
                  <c:v>9.42000007629394</c:v>
                </c:pt>
                <c:pt idx="12024">
                  <c:v>9.42000007629394</c:v>
                </c:pt>
                <c:pt idx="12025">
                  <c:v>9.42000007629394</c:v>
                </c:pt>
                <c:pt idx="12026">
                  <c:v>9.3699998855590803</c:v>
                </c:pt>
                <c:pt idx="12027">
                  <c:v>9.3699998855590803</c:v>
                </c:pt>
                <c:pt idx="12028">
                  <c:v>9.3699998855590803</c:v>
                </c:pt>
                <c:pt idx="12029">
                  <c:v>9.3699998855590803</c:v>
                </c:pt>
                <c:pt idx="12030">
                  <c:v>9.3699998855590803</c:v>
                </c:pt>
                <c:pt idx="12031">
                  <c:v>9.3199996948242099</c:v>
                </c:pt>
                <c:pt idx="12032">
                  <c:v>9.3199996948242099</c:v>
                </c:pt>
                <c:pt idx="12033">
                  <c:v>9.3199996948242099</c:v>
                </c:pt>
                <c:pt idx="12034">
                  <c:v>9.3199996948242099</c:v>
                </c:pt>
                <c:pt idx="12035">
                  <c:v>9.3199996948242099</c:v>
                </c:pt>
                <c:pt idx="12036">
                  <c:v>9.3199996948242099</c:v>
                </c:pt>
                <c:pt idx="12037">
                  <c:v>9.2700004577636701</c:v>
                </c:pt>
                <c:pt idx="12038">
                  <c:v>9.2700004577636701</c:v>
                </c:pt>
                <c:pt idx="12039">
                  <c:v>9.2700004577636701</c:v>
                </c:pt>
                <c:pt idx="12040">
                  <c:v>9.2700004577636701</c:v>
                </c:pt>
                <c:pt idx="12041">
                  <c:v>9.2700004577636701</c:v>
                </c:pt>
                <c:pt idx="12042">
                  <c:v>9.2700004577636701</c:v>
                </c:pt>
                <c:pt idx="12043">
                  <c:v>9.2200002670287997</c:v>
                </c:pt>
                <c:pt idx="12044">
                  <c:v>9.2200002670287997</c:v>
                </c:pt>
                <c:pt idx="12045">
                  <c:v>9.2200002670287997</c:v>
                </c:pt>
                <c:pt idx="12046">
                  <c:v>9.2200002670287997</c:v>
                </c:pt>
                <c:pt idx="12047">
                  <c:v>9.2200002670287997</c:v>
                </c:pt>
                <c:pt idx="12048">
                  <c:v>9.17000007629394</c:v>
                </c:pt>
                <c:pt idx="12049">
                  <c:v>9.17000007629394</c:v>
                </c:pt>
                <c:pt idx="12050">
                  <c:v>9.17000007629394</c:v>
                </c:pt>
                <c:pt idx="12051">
                  <c:v>9.1199998855590803</c:v>
                </c:pt>
                <c:pt idx="12052">
                  <c:v>9.1199998855590803</c:v>
                </c:pt>
                <c:pt idx="12053">
                  <c:v>9.1199998855590803</c:v>
                </c:pt>
                <c:pt idx="12054">
                  <c:v>9.1199998855590803</c:v>
                </c:pt>
                <c:pt idx="12055">
                  <c:v>9.1199998855590803</c:v>
                </c:pt>
                <c:pt idx="12056">
                  <c:v>9.1199998855590803</c:v>
                </c:pt>
                <c:pt idx="12057">
                  <c:v>9.1199998855590803</c:v>
                </c:pt>
                <c:pt idx="12058">
                  <c:v>9.1199998855590803</c:v>
                </c:pt>
                <c:pt idx="12059">
                  <c:v>9.1199998855590803</c:v>
                </c:pt>
                <c:pt idx="12060">
                  <c:v>9.1199998855590803</c:v>
                </c:pt>
                <c:pt idx="12061">
                  <c:v>9.0799999237060494</c:v>
                </c:pt>
                <c:pt idx="12062">
                  <c:v>9.0799999237060494</c:v>
                </c:pt>
                <c:pt idx="12063">
                  <c:v>9.0799999237060494</c:v>
                </c:pt>
                <c:pt idx="12064">
                  <c:v>9.0799999237060494</c:v>
                </c:pt>
                <c:pt idx="12065">
                  <c:v>9.0799999237060494</c:v>
                </c:pt>
                <c:pt idx="12066">
                  <c:v>9.0299997329711896</c:v>
                </c:pt>
                <c:pt idx="12067">
                  <c:v>9.0299997329711896</c:v>
                </c:pt>
                <c:pt idx="12068">
                  <c:v>9.0299997329711896</c:v>
                </c:pt>
                <c:pt idx="12069">
                  <c:v>9.0299997329711896</c:v>
                </c:pt>
                <c:pt idx="12070">
                  <c:v>9.0299997329711896</c:v>
                </c:pt>
                <c:pt idx="12071">
                  <c:v>9.0299997329711896</c:v>
                </c:pt>
                <c:pt idx="12072">
                  <c:v>9.0299997329711896</c:v>
                </c:pt>
                <c:pt idx="12073">
                  <c:v>8.9799995422363192</c:v>
                </c:pt>
                <c:pt idx="12074">
                  <c:v>8.9799995422363192</c:v>
                </c:pt>
                <c:pt idx="12075">
                  <c:v>8.9399995803833008</c:v>
                </c:pt>
                <c:pt idx="12076">
                  <c:v>8.9399995803833008</c:v>
                </c:pt>
                <c:pt idx="12077">
                  <c:v>8.9399995803833008</c:v>
                </c:pt>
                <c:pt idx="12078">
                  <c:v>8.9399995803833008</c:v>
                </c:pt>
                <c:pt idx="12079">
                  <c:v>8.9399995803833008</c:v>
                </c:pt>
                <c:pt idx="12080">
                  <c:v>8.9399995803833008</c:v>
                </c:pt>
                <c:pt idx="12081">
                  <c:v>8.9399995803833008</c:v>
                </c:pt>
                <c:pt idx="12082">
                  <c:v>8.9399995803833008</c:v>
                </c:pt>
                <c:pt idx="12083">
                  <c:v>8.9399995803833008</c:v>
                </c:pt>
                <c:pt idx="12084">
                  <c:v>8.8900003433227504</c:v>
                </c:pt>
                <c:pt idx="12085">
                  <c:v>8.8900003433227504</c:v>
                </c:pt>
                <c:pt idx="12086">
                  <c:v>8.8900003433227504</c:v>
                </c:pt>
                <c:pt idx="12087">
                  <c:v>8.8900003433227504</c:v>
                </c:pt>
                <c:pt idx="12088">
                  <c:v>8.8900003433227504</c:v>
                </c:pt>
                <c:pt idx="12089">
                  <c:v>8.8900003433227504</c:v>
                </c:pt>
                <c:pt idx="12090">
                  <c:v>8.8500003814697195</c:v>
                </c:pt>
                <c:pt idx="12091">
                  <c:v>8.8500003814697195</c:v>
                </c:pt>
                <c:pt idx="12092">
                  <c:v>8.8500003814697195</c:v>
                </c:pt>
                <c:pt idx="12093">
                  <c:v>8.8500003814697195</c:v>
                </c:pt>
                <c:pt idx="12094">
                  <c:v>8.8500003814697195</c:v>
                </c:pt>
                <c:pt idx="12095">
                  <c:v>8.8500003814697195</c:v>
                </c:pt>
                <c:pt idx="12096">
                  <c:v>8.8000001907348597</c:v>
                </c:pt>
                <c:pt idx="12097">
                  <c:v>8.8000001907348597</c:v>
                </c:pt>
                <c:pt idx="12098">
                  <c:v>8.8000001907348597</c:v>
                </c:pt>
                <c:pt idx="12099">
                  <c:v>8.8000001907348597</c:v>
                </c:pt>
                <c:pt idx="12100">
                  <c:v>8.8000001907348597</c:v>
                </c:pt>
                <c:pt idx="12101">
                  <c:v>8.8000001907348597</c:v>
                </c:pt>
                <c:pt idx="12102">
                  <c:v>8.8000001907348597</c:v>
                </c:pt>
                <c:pt idx="12103">
                  <c:v>8.8000001907348597</c:v>
                </c:pt>
                <c:pt idx="12104">
                  <c:v>8.8000001907348597</c:v>
                </c:pt>
                <c:pt idx="12105">
                  <c:v>8.75</c:v>
                </c:pt>
                <c:pt idx="12106">
                  <c:v>8.75</c:v>
                </c:pt>
                <c:pt idx="12107">
                  <c:v>8.75</c:v>
                </c:pt>
                <c:pt idx="12108">
                  <c:v>8.75</c:v>
                </c:pt>
                <c:pt idx="12109">
                  <c:v>8.75</c:v>
                </c:pt>
                <c:pt idx="12110">
                  <c:v>8.75</c:v>
                </c:pt>
                <c:pt idx="12111">
                  <c:v>8.7100000381469709</c:v>
                </c:pt>
                <c:pt idx="12112">
                  <c:v>8.7100000381469709</c:v>
                </c:pt>
                <c:pt idx="12113">
                  <c:v>8.7100000381469709</c:v>
                </c:pt>
                <c:pt idx="12114">
                  <c:v>8.7100000381469709</c:v>
                </c:pt>
                <c:pt idx="12115">
                  <c:v>8.7100000381469709</c:v>
                </c:pt>
                <c:pt idx="12116">
                  <c:v>8.6599998474121094</c:v>
                </c:pt>
                <c:pt idx="12117">
                  <c:v>8.6599998474121094</c:v>
                </c:pt>
                <c:pt idx="12118">
                  <c:v>8.6599998474121094</c:v>
                </c:pt>
                <c:pt idx="12119">
                  <c:v>8.6599998474121094</c:v>
                </c:pt>
                <c:pt idx="12120">
                  <c:v>8.6599998474121094</c:v>
                </c:pt>
                <c:pt idx="12121">
                  <c:v>8.6599998474121094</c:v>
                </c:pt>
                <c:pt idx="12122">
                  <c:v>8.5799999237060494</c:v>
                </c:pt>
                <c:pt idx="12123">
                  <c:v>8.5799999237060494</c:v>
                </c:pt>
                <c:pt idx="12124">
                  <c:v>8.5799999237060494</c:v>
                </c:pt>
                <c:pt idx="12125">
                  <c:v>8.5799999237060494</c:v>
                </c:pt>
                <c:pt idx="12126">
                  <c:v>8.5799999237060494</c:v>
                </c:pt>
                <c:pt idx="12127">
                  <c:v>8.5799999237060494</c:v>
                </c:pt>
                <c:pt idx="12128">
                  <c:v>8.5799999237060494</c:v>
                </c:pt>
                <c:pt idx="12129">
                  <c:v>8.5799999237060494</c:v>
                </c:pt>
                <c:pt idx="12130">
                  <c:v>8.5799999237060494</c:v>
                </c:pt>
                <c:pt idx="12131">
                  <c:v>8.5299997329711896</c:v>
                </c:pt>
                <c:pt idx="12132">
                  <c:v>8.5299997329711896</c:v>
                </c:pt>
                <c:pt idx="12133">
                  <c:v>8.5299997329711896</c:v>
                </c:pt>
                <c:pt idx="12134">
                  <c:v>8.5299997329711896</c:v>
                </c:pt>
                <c:pt idx="12135">
                  <c:v>8.5299997329711896</c:v>
                </c:pt>
                <c:pt idx="12136">
                  <c:v>8.5299997329711896</c:v>
                </c:pt>
                <c:pt idx="12137">
                  <c:v>8.4899997711181605</c:v>
                </c:pt>
                <c:pt idx="12138">
                  <c:v>8.4899997711181605</c:v>
                </c:pt>
                <c:pt idx="12139">
                  <c:v>8.4899997711181605</c:v>
                </c:pt>
                <c:pt idx="12140">
                  <c:v>8.4499998092651296</c:v>
                </c:pt>
                <c:pt idx="12141">
                  <c:v>8.4499998092651296</c:v>
                </c:pt>
                <c:pt idx="12142">
                  <c:v>8.4499998092651296</c:v>
                </c:pt>
                <c:pt idx="12143">
                  <c:v>8.4499998092651296</c:v>
                </c:pt>
                <c:pt idx="12144">
                  <c:v>8.4499998092651296</c:v>
                </c:pt>
                <c:pt idx="12145">
                  <c:v>8.4499998092651296</c:v>
                </c:pt>
                <c:pt idx="12146">
                  <c:v>8.4499998092651296</c:v>
                </c:pt>
                <c:pt idx="12147">
                  <c:v>8.4499998092651296</c:v>
                </c:pt>
                <c:pt idx="12148">
                  <c:v>8.4499998092651296</c:v>
                </c:pt>
                <c:pt idx="12149">
                  <c:v>8.4499998092651296</c:v>
                </c:pt>
                <c:pt idx="12150">
                  <c:v>8.4499998092651296</c:v>
                </c:pt>
                <c:pt idx="12151">
                  <c:v>8.4499998092651296</c:v>
                </c:pt>
                <c:pt idx="12152">
                  <c:v>8.3999996185302699</c:v>
                </c:pt>
                <c:pt idx="12153">
                  <c:v>8.3999996185302699</c:v>
                </c:pt>
                <c:pt idx="12154">
                  <c:v>8.3999996185302699</c:v>
                </c:pt>
                <c:pt idx="12155">
                  <c:v>8.3999996185302699</c:v>
                </c:pt>
                <c:pt idx="12156">
                  <c:v>8.3999996185302699</c:v>
                </c:pt>
                <c:pt idx="12157">
                  <c:v>8.3599996566772408</c:v>
                </c:pt>
                <c:pt idx="12158">
                  <c:v>8.3599996566772408</c:v>
                </c:pt>
                <c:pt idx="12159">
                  <c:v>8.3599996566772408</c:v>
                </c:pt>
                <c:pt idx="12160">
                  <c:v>8.3599996566772408</c:v>
                </c:pt>
                <c:pt idx="12161">
                  <c:v>8.3599996566772408</c:v>
                </c:pt>
                <c:pt idx="12162">
                  <c:v>8.3599996566772408</c:v>
                </c:pt>
                <c:pt idx="12163">
                  <c:v>8.3199996948242099</c:v>
                </c:pt>
                <c:pt idx="12164">
                  <c:v>8.3199996948242099</c:v>
                </c:pt>
                <c:pt idx="12165">
                  <c:v>8.3199996948242099</c:v>
                </c:pt>
                <c:pt idx="12166">
                  <c:v>8.3199996948242099</c:v>
                </c:pt>
                <c:pt idx="12167">
                  <c:v>8.3199996948242099</c:v>
                </c:pt>
                <c:pt idx="12168">
                  <c:v>8.3199996948242099</c:v>
                </c:pt>
                <c:pt idx="12169">
                  <c:v>8.2799997329711896</c:v>
                </c:pt>
                <c:pt idx="12170">
                  <c:v>8.2799997329711896</c:v>
                </c:pt>
                <c:pt idx="12171">
                  <c:v>8.2799997329711896</c:v>
                </c:pt>
                <c:pt idx="12172">
                  <c:v>8.2799997329711896</c:v>
                </c:pt>
                <c:pt idx="12173">
                  <c:v>8.2799997329711896</c:v>
                </c:pt>
                <c:pt idx="12174">
                  <c:v>8.2799997329711896</c:v>
                </c:pt>
                <c:pt idx="12175">
                  <c:v>8.2799997329711896</c:v>
                </c:pt>
                <c:pt idx="12176">
                  <c:v>8.2799997329711896</c:v>
                </c:pt>
                <c:pt idx="12177">
                  <c:v>8.2799997329711896</c:v>
                </c:pt>
                <c:pt idx="12178">
                  <c:v>8.2299995422363192</c:v>
                </c:pt>
                <c:pt idx="12179">
                  <c:v>8.2299995422363192</c:v>
                </c:pt>
                <c:pt idx="12180">
                  <c:v>8.2299995422363192</c:v>
                </c:pt>
                <c:pt idx="12181">
                  <c:v>8.2299995422363192</c:v>
                </c:pt>
                <c:pt idx="12182">
                  <c:v>8.2299995422363192</c:v>
                </c:pt>
                <c:pt idx="12183">
                  <c:v>8.2299995422363192</c:v>
                </c:pt>
                <c:pt idx="12184">
                  <c:v>8.1899995803833008</c:v>
                </c:pt>
                <c:pt idx="12185">
                  <c:v>8.1899995803833008</c:v>
                </c:pt>
                <c:pt idx="12186">
                  <c:v>8.1899995803833008</c:v>
                </c:pt>
                <c:pt idx="12187">
                  <c:v>8.1899995803833008</c:v>
                </c:pt>
                <c:pt idx="12188">
                  <c:v>8.1899995803833008</c:v>
                </c:pt>
                <c:pt idx="12189">
                  <c:v>8.1899995803833008</c:v>
                </c:pt>
                <c:pt idx="12190">
                  <c:v>8.1899995803833008</c:v>
                </c:pt>
                <c:pt idx="12191">
                  <c:v>8.1899995803833008</c:v>
                </c:pt>
                <c:pt idx="12192">
                  <c:v>8.1899995803833008</c:v>
                </c:pt>
                <c:pt idx="12193">
                  <c:v>8.1499996185302699</c:v>
                </c:pt>
                <c:pt idx="12194">
                  <c:v>8.1499996185302699</c:v>
                </c:pt>
                <c:pt idx="12195">
                  <c:v>8.1499996185302699</c:v>
                </c:pt>
                <c:pt idx="12196">
                  <c:v>8.1499996185302699</c:v>
                </c:pt>
                <c:pt idx="12197">
                  <c:v>8.1499996185302699</c:v>
                </c:pt>
                <c:pt idx="12198">
                  <c:v>8.1499996185302699</c:v>
                </c:pt>
                <c:pt idx="12199">
                  <c:v>8.1499996185302699</c:v>
                </c:pt>
                <c:pt idx="12200">
                  <c:v>8.1499996185302699</c:v>
                </c:pt>
                <c:pt idx="12201">
                  <c:v>8.1499996185302699</c:v>
                </c:pt>
                <c:pt idx="12202">
                  <c:v>8.1099996566772408</c:v>
                </c:pt>
                <c:pt idx="12203">
                  <c:v>8.1099996566772408</c:v>
                </c:pt>
                <c:pt idx="12204">
                  <c:v>8.1099996566772408</c:v>
                </c:pt>
                <c:pt idx="12205">
                  <c:v>8.1099996566772408</c:v>
                </c:pt>
                <c:pt idx="12206">
                  <c:v>8.1099996566772408</c:v>
                </c:pt>
                <c:pt idx="12207">
                  <c:v>8.1099996566772408</c:v>
                </c:pt>
                <c:pt idx="12208">
                  <c:v>8.0699996948242099</c:v>
                </c:pt>
                <c:pt idx="12209">
                  <c:v>8.0699996948242099</c:v>
                </c:pt>
                <c:pt idx="12210">
                  <c:v>8.0699996948242099</c:v>
                </c:pt>
                <c:pt idx="12211">
                  <c:v>8.0699996948242099</c:v>
                </c:pt>
                <c:pt idx="12212">
                  <c:v>8.0699996948242099</c:v>
                </c:pt>
                <c:pt idx="12213">
                  <c:v>8.0699996948242099</c:v>
                </c:pt>
                <c:pt idx="12214">
                  <c:v>8.0699996948242099</c:v>
                </c:pt>
                <c:pt idx="12215">
                  <c:v>8.0699996948242099</c:v>
                </c:pt>
                <c:pt idx="12216">
                  <c:v>8.0699996948242099</c:v>
                </c:pt>
                <c:pt idx="12217">
                  <c:v>8.0299997329711896</c:v>
                </c:pt>
                <c:pt idx="12218">
                  <c:v>8.0299997329711896</c:v>
                </c:pt>
                <c:pt idx="12219">
                  <c:v>8.0299997329711896</c:v>
                </c:pt>
                <c:pt idx="12220">
                  <c:v>8.0299997329711896</c:v>
                </c:pt>
                <c:pt idx="12221">
                  <c:v>8.0299997329711896</c:v>
                </c:pt>
                <c:pt idx="12222">
                  <c:v>7.9899997711181596</c:v>
                </c:pt>
                <c:pt idx="12223">
                  <c:v>7.9899997711181596</c:v>
                </c:pt>
                <c:pt idx="12224">
                  <c:v>7.9899997711181596</c:v>
                </c:pt>
                <c:pt idx="12225">
                  <c:v>7.9899997711181596</c:v>
                </c:pt>
                <c:pt idx="12226">
                  <c:v>7.9899997711181596</c:v>
                </c:pt>
                <c:pt idx="12227">
                  <c:v>7.9899997711181596</c:v>
                </c:pt>
                <c:pt idx="12228">
                  <c:v>7.9899997711181596</c:v>
                </c:pt>
                <c:pt idx="12229">
                  <c:v>7.9899997711181596</c:v>
                </c:pt>
                <c:pt idx="12230">
                  <c:v>7.9899997711181596</c:v>
                </c:pt>
                <c:pt idx="12231">
                  <c:v>7.9899997711181596</c:v>
                </c:pt>
                <c:pt idx="12232">
                  <c:v>7.9899997711181596</c:v>
                </c:pt>
                <c:pt idx="12233">
                  <c:v>7.9899997711181596</c:v>
                </c:pt>
                <c:pt idx="12234">
                  <c:v>7.9499998092651296</c:v>
                </c:pt>
                <c:pt idx="12235">
                  <c:v>7.9499998092651296</c:v>
                </c:pt>
                <c:pt idx="12236">
                  <c:v>7.9499998092651296</c:v>
                </c:pt>
                <c:pt idx="12237">
                  <c:v>7.9499998092651296</c:v>
                </c:pt>
                <c:pt idx="12238">
                  <c:v>7.9499998092651296</c:v>
                </c:pt>
                <c:pt idx="12239">
                  <c:v>7.9099998474120996</c:v>
                </c:pt>
                <c:pt idx="12240">
                  <c:v>7.9099998474120996</c:v>
                </c:pt>
                <c:pt idx="12241">
                  <c:v>7.9099998474120996</c:v>
                </c:pt>
                <c:pt idx="12242">
                  <c:v>7.9099998474120996</c:v>
                </c:pt>
                <c:pt idx="12243">
                  <c:v>7.9099998474120996</c:v>
                </c:pt>
                <c:pt idx="12244">
                  <c:v>7.9099998474120996</c:v>
                </c:pt>
                <c:pt idx="12245">
                  <c:v>7.8699998855590803</c:v>
                </c:pt>
                <c:pt idx="12246">
                  <c:v>7.8699998855590803</c:v>
                </c:pt>
                <c:pt idx="12247">
                  <c:v>7.8699998855590803</c:v>
                </c:pt>
                <c:pt idx="12248">
                  <c:v>7.8699998855590803</c:v>
                </c:pt>
                <c:pt idx="12249">
                  <c:v>7.8699998855590803</c:v>
                </c:pt>
                <c:pt idx="12250">
                  <c:v>7.8699998855590803</c:v>
                </c:pt>
                <c:pt idx="12251">
                  <c:v>7.8699998855590803</c:v>
                </c:pt>
                <c:pt idx="12252">
                  <c:v>7.8699998855590803</c:v>
                </c:pt>
                <c:pt idx="12253">
                  <c:v>7.8699998855590803</c:v>
                </c:pt>
                <c:pt idx="12254">
                  <c:v>7.8299999237060502</c:v>
                </c:pt>
                <c:pt idx="12255">
                  <c:v>7.8299999237060502</c:v>
                </c:pt>
                <c:pt idx="12256">
                  <c:v>7.8299999237060502</c:v>
                </c:pt>
                <c:pt idx="12257">
                  <c:v>7.8299999237060502</c:v>
                </c:pt>
                <c:pt idx="12258">
                  <c:v>7.8299999237060502</c:v>
                </c:pt>
                <c:pt idx="12259">
                  <c:v>7.7899999618530202</c:v>
                </c:pt>
                <c:pt idx="12260">
                  <c:v>7.7899999618530202</c:v>
                </c:pt>
                <c:pt idx="12261">
                  <c:v>7.7899999618530202</c:v>
                </c:pt>
                <c:pt idx="12262">
                  <c:v>7.7899999618530202</c:v>
                </c:pt>
                <c:pt idx="12263">
                  <c:v>7.7899999618530202</c:v>
                </c:pt>
                <c:pt idx="12264">
                  <c:v>7.7899999618530202</c:v>
                </c:pt>
                <c:pt idx="12265">
                  <c:v>7.7899999618530202</c:v>
                </c:pt>
                <c:pt idx="12266">
                  <c:v>7.7899999618530202</c:v>
                </c:pt>
                <c:pt idx="12267">
                  <c:v>7.7899999618530202</c:v>
                </c:pt>
                <c:pt idx="12268">
                  <c:v>7.7899999618530202</c:v>
                </c:pt>
                <c:pt idx="12269">
                  <c:v>7.75</c:v>
                </c:pt>
                <c:pt idx="12270">
                  <c:v>7.75</c:v>
                </c:pt>
                <c:pt idx="12271">
                  <c:v>7.75</c:v>
                </c:pt>
                <c:pt idx="12272">
                  <c:v>7.75</c:v>
                </c:pt>
                <c:pt idx="12273">
                  <c:v>7.75</c:v>
                </c:pt>
                <c:pt idx="12274">
                  <c:v>7.71000003814697</c:v>
                </c:pt>
                <c:pt idx="12275">
                  <c:v>7.71000003814697</c:v>
                </c:pt>
                <c:pt idx="12276">
                  <c:v>7.71000003814697</c:v>
                </c:pt>
                <c:pt idx="12277">
                  <c:v>7.71000003814697</c:v>
                </c:pt>
                <c:pt idx="12278">
                  <c:v>7.71000003814697</c:v>
                </c:pt>
                <c:pt idx="12279">
                  <c:v>7.71000003814697</c:v>
                </c:pt>
                <c:pt idx="12280">
                  <c:v>7.71000003814697</c:v>
                </c:pt>
                <c:pt idx="12281">
                  <c:v>7.71000003814697</c:v>
                </c:pt>
                <c:pt idx="12282">
                  <c:v>7.71000003814697</c:v>
                </c:pt>
                <c:pt idx="12283">
                  <c:v>7.67000007629394</c:v>
                </c:pt>
                <c:pt idx="12284">
                  <c:v>7.67000007629394</c:v>
                </c:pt>
                <c:pt idx="12285">
                  <c:v>7.67000007629394</c:v>
                </c:pt>
                <c:pt idx="12286">
                  <c:v>7.67000007629394</c:v>
                </c:pt>
                <c:pt idx="12287">
                  <c:v>7.67000007629394</c:v>
                </c:pt>
                <c:pt idx="12288">
                  <c:v>7.67000007629394</c:v>
                </c:pt>
                <c:pt idx="12289">
                  <c:v>7.67000007629394</c:v>
                </c:pt>
                <c:pt idx="12290">
                  <c:v>7.67000007629394</c:v>
                </c:pt>
                <c:pt idx="12291">
                  <c:v>7.67000007629394</c:v>
                </c:pt>
                <c:pt idx="12292">
                  <c:v>7.6399998664855904</c:v>
                </c:pt>
                <c:pt idx="12293">
                  <c:v>7.6399998664855904</c:v>
                </c:pt>
                <c:pt idx="12294">
                  <c:v>7.6399998664855904</c:v>
                </c:pt>
                <c:pt idx="12295">
                  <c:v>7.6399998664855904</c:v>
                </c:pt>
                <c:pt idx="12296">
                  <c:v>7.6399998664855904</c:v>
                </c:pt>
                <c:pt idx="12297">
                  <c:v>7.6399998664855904</c:v>
                </c:pt>
                <c:pt idx="12298">
                  <c:v>7.6399998664855904</c:v>
                </c:pt>
                <c:pt idx="12299">
                  <c:v>7.6399998664855904</c:v>
                </c:pt>
                <c:pt idx="12300">
                  <c:v>7.6399998664855904</c:v>
                </c:pt>
                <c:pt idx="12301">
                  <c:v>7.5999999046325604</c:v>
                </c:pt>
                <c:pt idx="12302">
                  <c:v>7.5999999046325604</c:v>
                </c:pt>
                <c:pt idx="12303">
                  <c:v>7.5999999046325604</c:v>
                </c:pt>
                <c:pt idx="12304">
                  <c:v>7.5999999046325604</c:v>
                </c:pt>
                <c:pt idx="12305">
                  <c:v>7.5999999046325604</c:v>
                </c:pt>
                <c:pt idx="12306">
                  <c:v>7.5999999046325604</c:v>
                </c:pt>
                <c:pt idx="12307">
                  <c:v>7.5599999427795401</c:v>
                </c:pt>
                <c:pt idx="12308">
                  <c:v>7.5599999427795401</c:v>
                </c:pt>
                <c:pt idx="12309">
                  <c:v>7.5599999427795401</c:v>
                </c:pt>
                <c:pt idx="12310">
                  <c:v>7.5599999427795401</c:v>
                </c:pt>
                <c:pt idx="12311">
                  <c:v>7.5599999427795401</c:v>
                </c:pt>
                <c:pt idx="12312">
                  <c:v>7.5599999427795401</c:v>
                </c:pt>
                <c:pt idx="12313">
                  <c:v>7.5599999427795401</c:v>
                </c:pt>
                <c:pt idx="12314">
                  <c:v>7.5599999427795401</c:v>
                </c:pt>
                <c:pt idx="12315">
                  <c:v>7.5599999427795401</c:v>
                </c:pt>
                <c:pt idx="12316">
                  <c:v>7.5199999809265101</c:v>
                </c:pt>
                <c:pt idx="12317">
                  <c:v>7.5199999809265101</c:v>
                </c:pt>
                <c:pt idx="12318">
                  <c:v>7.5199999809265101</c:v>
                </c:pt>
                <c:pt idx="12319">
                  <c:v>7.5199999809265101</c:v>
                </c:pt>
                <c:pt idx="12320">
                  <c:v>7.5199999809265101</c:v>
                </c:pt>
                <c:pt idx="12321">
                  <c:v>7.5199999809265101</c:v>
                </c:pt>
                <c:pt idx="12322">
                  <c:v>7.5199999809265101</c:v>
                </c:pt>
                <c:pt idx="12323">
                  <c:v>7.5199999809265101</c:v>
                </c:pt>
                <c:pt idx="12324">
                  <c:v>7.4899997711181596</c:v>
                </c:pt>
                <c:pt idx="12325">
                  <c:v>7.4899997711181596</c:v>
                </c:pt>
                <c:pt idx="12326">
                  <c:v>7.4899997711181596</c:v>
                </c:pt>
                <c:pt idx="12327">
                  <c:v>7.4899997711181596</c:v>
                </c:pt>
                <c:pt idx="12328">
                  <c:v>7.4899997711181596</c:v>
                </c:pt>
                <c:pt idx="12329">
                  <c:v>7.4899997711181596</c:v>
                </c:pt>
                <c:pt idx="12330">
                  <c:v>7.4899997711181596</c:v>
                </c:pt>
                <c:pt idx="12331">
                  <c:v>7.4899997711181596</c:v>
                </c:pt>
                <c:pt idx="12332">
                  <c:v>7.4899997711181596</c:v>
                </c:pt>
                <c:pt idx="12333">
                  <c:v>7.4499998092651296</c:v>
                </c:pt>
                <c:pt idx="12334">
                  <c:v>7.4499998092651296</c:v>
                </c:pt>
                <c:pt idx="12335">
                  <c:v>7.4499998092651296</c:v>
                </c:pt>
                <c:pt idx="12336">
                  <c:v>7.4499998092651296</c:v>
                </c:pt>
                <c:pt idx="12337">
                  <c:v>7.4499998092651296</c:v>
                </c:pt>
                <c:pt idx="12338">
                  <c:v>7.4499998092651296</c:v>
                </c:pt>
                <c:pt idx="12339">
                  <c:v>7.4499998092651296</c:v>
                </c:pt>
                <c:pt idx="12340">
                  <c:v>7.4499998092651296</c:v>
                </c:pt>
                <c:pt idx="12341">
                  <c:v>7.4499998092651296</c:v>
                </c:pt>
                <c:pt idx="12342">
                  <c:v>7.4499998092651296</c:v>
                </c:pt>
                <c:pt idx="12343">
                  <c:v>7.4499998092651296</c:v>
                </c:pt>
                <c:pt idx="12344">
                  <c:v>7.38000011444091</c:v>
                </c:pt>
                <c:pt idx="12345">
                  <c:v>7.38000011444091</c:v>
                </c:pt>
                <c:pt idx="12346">
                  <c:v>7.38000011444091</c:v>
                </c:pt>
                <c:pt idx="12347">
                  <c:v>7.38000011444091</c:v>
                </c:pt>
                <c:pt idx="12348">
                  <c:v>7.38000011444091</c:v>
                </c:pt>
                <c:pt idx="12349">
                  <c:v>7.38000011444091</c:v>
                </c:pt>
                <c:pt idx="12350">
                  <c:v>7.3400001525878897</c:v>
                </c:pt>
                <c:pt idx="12351">
                  <c:v>7.3400001525878897</c:v>
                </c:pt>
                <c:pt idx="12352">
                  <c:v>7.3400001525878897</c:v>
                </c:pt>
                <c:pt idx="12353">
                  <c:v>7.3400001525878897</c:v>
                </c:pt>
                <c:pt idx="12354">
                  <c:v>7.3400001525878897</c:v>
                </c:pt>
                <c:pt idx="12355">
                  <c:v>7.3400001525878897</c:v>
                </c:pt>
                <c:pt idx="12356">
                  <c:v>7.3400001525878897</c:v>
                </c:pt>
                <c:pt idx="12357">
                  <c:v>7.3400001525878897</c:v>
                </c:pt>
                <c:pt idx="12358">
                  <c:v>7.3400001525878897</c:v>
                </c:pt>
                <c:pt idx="12359">
                  <c:v>7.3400001525878897</c:v>
                </c:pt>
                <c:pt idx="12360">
                  <c:v>7.3400001525878897</c:v>
                </c:pt>
                <c:pt idx="12361">
                  <c:v>7.3400001525878897</c:v>
                </c:pt>
                <c:pt idx="12362">
                  <c:v>7.3000001907348597</c:v>
                </c:pt>
                <c:pt idx="12363">
                  <c:v>7.3000001907348597</c:v>
                </c:pt>
                <c:pt idx="12364">
                  <c:v>7.3000001907348597</c:v>
                </c:pt>
                <c:pt idx="12365">
                  <c:v>7.3000001907348597</c:v>
                </c:pt>
                <c:pt idx="12366">
                  <c:v>7.3000001907348597</c:v>
                </c:pt>
                <c:pt idx="12367">
                  <c:v>7.3000001907348597</c:v>
                </c:pt>
                <c:pt idx="12368">
                  <c:v>7.3000001907348597</c:v>
                </c:pt>
                <c:pt idx="12369">
                  <c:v>7.3000001907348597</c:v>
                </c:pt>
                <c:pt idx="12370">
                  <c:v>7.3000001907348597</c:v>
                </c:pt>
                <c:pt idx="12371">
                  <c:v>7.2699999809265101</c:v>
                </c:pt>
                <c:pt idx="12372">
                  <c:v>7.2699999809265101</c:v>
                </c:pt>
                <c:pt idx="12373">
                  <c:v>7.2699999809265101</c:v>
                </c:pt>
                <c:pt idx="12374">
                  <c:v>7.2699999809265101</c:v>
                </c:pt>
                <c:pt idx="12375">
                  <c:v>7.2699999809265101</c:v>
                </c:pt>
                <c:pt idx="12376">
                  <c:v>7.2699999809265101</c:v>
                </c:pt>
                <c:pt idx="12377">
                  <c:v>7.2699999809265101</c:v>
                </c:pt>
                <c:pt idx="12378">
                  <c:v>7.2699999809265101</c:v>
                </c:pt>
                <c:pt idx="12379">
                  <c:v>7.2300000190734801</c:v>
                </c:pt>
                <c:pt idx="12380">
                  <c:v>7.2300000190734801</c:v>
                </c:pt>
                <c:pt idx="12381">
                  <c:v>7.2300000190734801</c:v>
                </c:pt>
                <c:pt idx="12382">
                  <c:v>7.2300000190734801</c:v>
                </c:pt>
                <c:pt idx="12383">
                  <c:v>7.2300000190734801</c:v>
                </c:pt>
                <c:pt idx="12384">
                  <c:v>7.2300000190734801</c:v>
                </c:pt>
                <c:pt idx="12385">
                  <c:v>7.2300000190734801</c:v>
                </c:pt>
                <c:pt idx="12386">
                  <c:v>7.2300000190734801</c:v>
                </c:pt>
                <c:pt idx="12387">
                  <c:v>7.2300000190734801</c:v>
                </c:pt>
                <c:pt idx="12388">
                  <c:v>7.2300000190734801</c:v>
                </c:pt>
                <c:pt idx="12389">
                  <c:v>7.2300000190734801</c:v>
                </c:pt>
                <c:pt idx="12390">
                  <c:v>7.2300000190734801</c:v>
                </c:pt>
                <c:pt idx="12391">
                  <c:v>7.1999998092651296</c:v>
                </c:pt>
                <c:pt idx="12392">
                  <c:v>7.1999998092651296</c:v>
                </c:pt>
                <c:pt idx="12393">
                  <c:v>7.1999998092651296</c:v>
                </c:pt>
                <c:pt idx="12394">
                  <c:v>7.1999998092651296</c:v>
                </c:pt>
                <c:pt idx="12395">
                  <c:v>7.1999998092651296</c:v>
                </c:pt>
                <c:pt idx="12396">
                  <c:v>7.1999998092651296</c:v>
                </c:pt>
                <c:pt idx="12397">
                  <c:v>7.1599998474120996</c:v>
                </c:pt>
                <c:pt idx="12398">
                  <c:v>7.1599998474120996</c:v>
                </c:pt>
                <c:pt idx="12399">
                  <c:v>7.1599998474120996</c:v>
                </c:pt>
                <c:pt idx="12400">
                  <c:v>7.1599998474120996</c:v>
                </c:pt>
                <c:pt idx="12401">
                  <c:v>7.1599998474120996</c:v>
                </c:pt>
                <c:pt idx="12402">
                  <c:v>7.1599998474120996</c:v>
                </c:pt>
                <c:pt idx="12403">
                  <c:v>7.1599998474120996</c:v>
                </c:pt>
                <c:pt idx="12404">
                  <c:v>7.1599998474120996</c:v>
                </c:pt>
                <c:pt idx="12405">
                  <c:v>7.1599998474120996</c:v>
                </c:pt>
                <c:pt idx="12406">
                  <c:v>7.1599998474120996</c:v>
                </c:pt>
                <c:pt idx="12407">
                  <c:v>7.1599998474120996</c:v>
                </c:pt>
                <c:pt idx="12408">
                  <c:v>7.1599998474120996</c:v>
                </c:pt>
                <c:pt idx="12409">
                  <c:v>7.13000011444091</c:v>
                </c:pt>
                <c:pt idx="12410">
                  <c:v>7.13000011444091</c:v>
                </c:pt>
                <c:pt idx="12411">
                  <c:v>7.13000011444091</c:v>
                </c:pt>
                <c:pt idx="12412">
                  <c:v>7.13000011444091</c:v>
                </c:pt>
                <c:pt idx="12413">
                  <c:v>7.13000011444091</c:v>
                </c:pt>
                <c:pt idx="12414">
                  <c:v>7.13000011444091</c:v>
                </c:pt>
                <c:pt idx="12415">
                  <c:v>7.13000011444091</c:v>
                </c:pt>
                <c:pt idx="12416">
                  <c:v>7.13000011444091</c:v>
                </c:pt>
                <c:pt idx="12417">
                  <c:v>7.0900001525878897</c:v>
                </c:pt>
                <c:pt idx="12418">
                  <c:v>7.0900001525878897</c:v>
                </c:pt>
                <c:pt idx="12419">
                  <c:v>7.0900001525878897</c:v>
                </c:pt>
                <c:pt idx="12420">
                  <c:v>7.0900001525878897</c:v>
                </c:pt>
                <c:pt idx="12421">
                  <c:v>7.0900001525878897</c:v>
                </c:pt>
                <c:pt idx="12422">
                  <c:v>7.0900001525878897</c:v>
                </c:pt>
                <c:pt idx="12423">
                  <c:v>7.0900001525878897</c:v>
                </c:pt>
                <c:pt idx="12424">
                  <c:v>7.0900001525878897</c:v>
                </c:pt>
                <c:pt idx="12425">
                  <c:v>7.0900001525878897</c:v>
                </c:pt>
                <c:pt idx="12426">
                  <c:v>7.0900001525878897</c:v>
                </c:pt>
                <c:pt idx="12427">
                  <c:v>7.0900001525878897</c:v>
                </c:pt>
                <c:pt idx="12428">
                  <c:v>7.0900001525878897</c:v>
                </c:pt>
                <c:pt idx="12429">
                  <c:v>7.0900001525878897</c:v>
                </c:pt>
                <c:pt idx="12430">
                  <c:v>7.0900001525878897</c:v>
                </c:pt>
                <c:pt idx="12431">
                  <c:v>7.0900001525878897</c:v>
                </c:pt>
                <c:pt idx="12432">
                  <c:v>7.0599999427795401</c:v>
                </c:pt>
                <c:pt idx="12433">
                  <c:v>7.0599999427795401</c:v>
                </c:pt>
                <c:pt idx="12434">
                  <c:v>7.0599999427795401</c:v>
                </c:pt>
                <c:pt idx="12435">
                  <c:v>7.0599999427795401</c:v>
                </c:pt>
                <c:pt idx="12436">
                  <c:v>7.0599999427795401</c:v>
                </c:pt>
                <c:pt idx="12437">
                  <c:v>7.0599999427795401</c:v>
                </c:pt>
                <c:pt idx="12438">
                  <c:v>7.0599999427795401</c:v>
                </c:pt>
                <c:pt idx="12439">
                  <c:v>7.0599999427795401</c:v>
                </c:pt>
                <c:pt idx="12440">
                  <c:v>7.0599999427795401</c:v>
                </c:pt>
                <c:pt idx="12441">
                  <c:v>7.0599999427795401</c:v>
                </c:pt>
                <c:pt idx="12442">
                  <c:v>7.0599999427795401</c:v>
                </c:pt>
                <c:pt idx="12443">
                  <c:v>7.0599999427795401</c:v>
                </c:pt>
                <c:pt idx="12444">
                  <c:v>7.0300002098083496</c:v>
                </c:pt>
                <c:pt idx="12445">
                  <c:v>7.0300002098083496</c:v>
                </c:pt>
                <c:pt idx="12446">
                  <c:v>7.0300002098083496</c:v>
                </c:pt>
                <c:pt idx="12447">
                  <c:v>7.0300002098083496</c:v>
                </c:pt>
                <c:pt idx="12448">
                  <c:v>7.0300002098083496</c:v>
                </c:pt>
                <c:pt idx="12449">
                  <c:v>7.0300002098083496</c:v>
                </c:pt>
                <c:pt idx="12450">
                  <c:v>7.0300002098083496</c:v>
                </c:pt>
                <c:pt idx="12451">
                  <c:v>7.0300002098083496</c:v>
                </c:pt>
                <c:pt idx="12452">
                  <c:v>7.0300002098083496</c:v>
                </c:pt>
                <c:pt idx="12453">
                  <c:v>7.0300002098083496</c:v>
                </c:pt>
                <c:pt idx="12454">
                  <c:v>7.0300002098083496</c:v>
                </c:pt>
                <c:pt idx="12455">
                  <c:v>6.9899997711181596</c:v>
                </c:pt>
                <c:pt idx="12456">
                  <c:v>6.9899997711181596</c:v>
                </c:pt>
                <c:pt idx="12457">
                  <c:v>6.9899997711181596</c:v>
                </c:pt>
                <c:pt idx="12458">
                  <c:v>6.9899997711181596</c:v>
                </c:pt>
                <c:pt idx="12459">
                  <c:v>6.9899997711181596</c:v>
                </c:pt>
                <c:pt idx="12460">
                  <c:v>6.9899997711181596</c:v>
                </c:pt>
                <c:pt idx="12461">
                  <c:v>6.9899997711181596</c:v>
                </c:pt>
                <c:pt idx="12462">
                  <c:v>6.9899997711181596</c:v>
                </c:pt>
                <c:pt idx="12463">
                  <c:v>6.9899997711181596</c:v>
                </c:pt>
                <c:pt idx="12464">
                  <c:v>6.9899997711181596</c:v>
                </c:pt>
                <c:pt idx="12465">
                  <c:v>6.9899997711181596</c:v>
                </c:pt>
                <c:pt idx="12466">
                  <c:v>6.9899997711181596</c:v>
                </c:pt>
                <c:pt idx="12467">
                  <c:v>6.9899997711181596</c:v>
                </c:pt>
                <c:pt idx="12468">
                  <c:v>6.9899997711181596</c:v>
                </c:pt>
                <c:pt idx="12469">
                  <c:v>6.9899997711181596</c:v>
                </c:pt>
                <c:pt idx="12470">
                  <c:v>6.96000003814697</c:v>
                </c:pt>
                <c:pt idx="12471">
                  <c:v>6.96000003814697</c:v>
                </c:pt>
                <c:pt idx="12472">
                  <c:v>6.96000003814697</c:v>
                </c:pt>
                <c:pt idx="12473">
                  <c:v>6.96000003814697</c:v>
                </c:pt>
                <c:pt idx="12474">
                  <c:v>6.96000003814697</c:v>
                </c:pt>
                <c:pt idx="12475">
                  <c:v>6.96000003814697</c:v>
                </c:pt>
                <c:pt idx="12476">
                  <c:v>6.96000003814697</c:v>
                </c:pt>
                <c:pt idx="12477">
                  <c:v>6.96000003814697</c:v>
                </c:pt>
                <c:pt idx="12478">
                  <c:v>6.96000003814697</c:v>
                </c:pt>
                <c:pt idx="12479">
                  <c:v>6.92000007629394</c:v>
                </c:pt>
                <c:pt idx="12480">
                  <c:v>6.92000007629394</c:v>
                </c:pt>
                <c:pt idx="12481">
                  <c:v>6.92000007629394</c:v>
                </c:pt>
                <c:pt idx="12482">
                  <c:v>6.92000007629394</c:v>
                </c:pt>
                <c:pt idx="12483">
                  <c:v>6.92000007629394</c:v>
                </c:pt>
                <c:pt idx="12484">
                  <c:v>6.92000007629394</c:v>
                </c:pt>
                <c:pt idx="12485">
                  <c:v>6.92000007629394</c:v>
                </c:pt>
                <c:pt idx="12486">
                  <c:v>6.92000007629394</c:v>
                </c:pt>
                <c:pt idx="12487">
                  <c:v>6.8899998664855904</c:v>
                </c:pt>
                <c:pt idx="12488">
                  <c:v>6.8899998664855904</c:v>
                </c:pt>
                <c:pt idx="12489">
                  <c:v>6.8899998664855904</c:v>
                </c:pt>
                <c:pt idx="12490">
                  <c:v>6.8899998664855904</c:v>
                </c:pt>
                <c:pt idx="12491">
                  <c:v>6.8899998664855904</c:v>
                </c:pt>
                <c:pt idx="12492">
                  <c:v>6.8899998664855904</c:v>
                </c:pt>
                <c:pt idx="12493">
                  <c:v>6.8899998664855904</c:v>
                </c:pt>
                <c:pt idx="12494">
                  <c:v>6.8899998664855904</c:v>
                </c:pt>
                <c:pt idx="12495">
                  <c:v>6.8899998664855904</c:v>
                </c:pt>
                <c:pt idx="12496">
                  <c:v>6.8899998664855904</c:v>
                </c:pt>
                <c:pt idx="12497">
                  <c:v>6.8899998664855904</c:v>
                </c:pt>
                <c:pt idx="12498">
                  <c:v>6.8899998664855904</c:v>
                </c:pt>
                <c:pt idx="12499">
                  <c:v>6.8899998664855904</c:v>
                </c:pt>
                <c:pt idx="12500">
                  <c:v>6.8899998664855904</c:v>
                </c:pt>
                <c:pt idx="12501">
                  <c:v>6.8899998664855904</c:v>
                </c:pt>
                <c:pt idx="12502">
                  <c:v>6.8899998664855904</c:v>
                </c:pt>
                <c:pt idx="12503">
                  <c:v>6.8899998664855904</c:v>
                </c:pt>
                <c:pt idx="12504">
                  <c:v>6.8899998664855904</c:v>
                </c:pt>
                <c:pt idx="12505">
                  <c:v>6.8600001335143999</c:v>
                </c:pt>
                <c:pt idx="12506">
                  <c:v>6.8600001335143999</c:v>
                </c:pt>
                <c:pt idx="12507">
                  <c:v>6.8600001335143999</c:v>
                </c:pt>
                <c:pt idx="12508">
                  <c:v>6.8600001335143999</c:v>
                </c:pt>
                <c:pt idx="12509">
                  <c:v>6.8600001335143999</c:v>
                </c:pt>
                <c:pt idx="12510">
                  <c:v>6.8600001335143999</c:v>
                </c:pt>
                <c:pt idx="12511">
                  <c:v>6.8600001335143999</c:v>
                </c:pt>
                <c:pt idx="12512">
                  <c:v>6.8600001335143999</c:v>
                </c:pt>
                <c:pt idx="12513">
                  <c:v>6.8600001335143999</c:v>
                </c:pt>
                <c:pt idx="12514">
                  <c:v>6.8600001335143999</c:v>
                </c:pt>
                <c:pt idx="12515">
                  <c:v>6.8600001335143999</c:v>
                </c:pt>
                <c:pt idx="12516">
                  <c:v>6.8600001335143999</c:v>
                </c:pt>
                <c:pt idx="12517">
                  <c:v>6.8600001335143999</c:v>
                </c:pt>
                <c:pt idx="12518">
                  <c:v>6.8600001335143999</c:v>
                </c:pt>
                <c:pt idx="12519">
                  <c:v>6.8600001335143999</c:v>
                </c:pt>
                <c:pt idx="12520">
                  <c:v>6.8299999237060502</c:v>
                </c:pt>
                <c:pt idx="12521">
                  <c:v>6.8299999237060502</c:v>
                </c:pt>
                <c:pt idx="12522">
                  <c:v>6.8299999237060502</c:v>
                </c:pt>
                <c:pt idx="12523">
                  <c:v>6.8899998664855904</c:v>
                </c:pt>
                <c:pt idx="12524">
                  <c:v>6.8899998664855904</c:v>
                </c:pt>
                <c:pt idx="12525">
                  <c:v>6.8899998664855904</c:v>
                </c:pt>
                <c:pt idx="12526">
                  <c:v>6.8899998664855904</c:v>
                </c:pt>
                <c:pt idx="12527">
                  <c:v>6.8899998664855904</c:v>
                </c:pt>
                <c:pt idx="12528">
                  <c:v>6.8899998664855904</c:v>
                </c:pt>
                <c:pt idx="12529">
                  <c:v>6.8899998664855904</c:v>
                </c:pt>
                <c:pt idx="12530">
                  <c:v>6.8899998664855904</c:v>
                </c:pt>
                <c:pt idx="12531">
                  <c:v>6.8899998664855904</c:v>
                </c:pt>
                <c:pt idx="12532">
                  <c:v>6.8899998664855904</c:v>
                </c:pt>
                <c:pt idx="12533">
                  <c:v>6.8899998664855904</c:v>
                </c:pt>
                <c:pt idx="12534">
                  <c:v>6.8899998664855904</c:v>
                </c:pt>
                <c:pt idx="12535">
                  <c:v>6.8600001335143999</c:v>
                </c:pt>
                <c:pt idx="12536">
                  <c:v>6.8600001335143999</c:v>
                </c:pt>
                <c:pt idx="12537">
                  <c:v>6.8600001335143999</c:v>
                </c:pt>
                <c:pt idx="12538">
                  <c:v>6.8600001335143999</c:v>
                </c:pt>
                <c:pt idx="12539">
                  <c:v>6.8600001335143999</c:v>
                </c:pt>
                <c:pt idx="12540">
                  <c:v>6.8299999237060502</c:v>
                </c:pt>
                <c:pt idx="12541">
                  <c:v>6.8299999237060502</c:v>
                </c:pt>
                <c:pt idx="12542">
                  <c:v>6.8299999237060502</c:v>
                </c:pt>
                <c:pt idx="12543">
                  <c:v>6.8600001335143999</c:v>
                </c:pt>
                <c:pt idx="12544">
                  <c:v>6.8600001335143999</c:v>
                </c:pt>
                <c:pt idx="12545">
                  <c:v>6.8600001335143999</c:v>
                </c:pt>
                <c:pt idx="12546">
                  <c:v>6.8299999237060502</c:v>
                </c:pt>
                <c:pt idx="12547">
                  <c:v>6.8299999237060502</c:v>
                </c:pt>
                <c:pt idx="12548">
                  <c:v>6.8299999237060502</c:v>
                </c:pt>
                <c:pt idx="12549">
                  <c:v>6.8299999237060502</c:v>
                </c:pt>
                <c:pt idx="12550">
                  <c:v>6.8299999237060502</c:v>
                </c:pt>
                <c:pt idx="12551">
                  <c:v>6.8299999237060502</c:v>
                </c:pt>
                <c:pt idx="12552">
                  <c:v>6.8299999237060502</c:v>
                </c:pt>
                <c:pt idx="12553">
                  <c:v>6.8299999237060502</c:v>
                </c:pt>
                <c:pt idx="12554">
                  <c:v>6.8299999237060502</c:v>
                </c:pt>
                <c:pt idx="12555">
                  <c:v>6.8299999237060502</c:v>
                </c:pt>
                <c:pt idx="12556">
                  <c:v>6.8299999237060502</c:v>
                </c:pt>
                <c:pt idx="12557">
                  <c:v>6.8299999237060502</c:v>
                </c:pt>
                <c:pt idx="12558">
                  <c:v>6.7899999618530202</c:v>
                </c:pt>
                <c:pt idx="12559">
                  <c:v>6.7899999618530202</c:v>
                </c:pt>
                <c:pt idx="12560">
                  <c:v>6.7899999618530202</c:v>
                </c:pt>
                <c:pt idx="12561">
                  <c:v>6.7899999618530202</c:v>
                </c:pt>
                <c:pt idx="12562">
                  <c:v>6.7899999618530202</c:v>
                </c:pt>
                <c:pt idx="12563">
                  <c:v>6.7899999618530202</c:v>
                </c:pt>
                <c:pt idx="12564">
                  <c:v>6.7899999618530202</c:v>
                </c:pt>
                <c:pt idx="12565">
                  <c:v>6.7899999618530202</c:v>
                </c:pt>
                <c:pt idx="12566">
                  <c:v>6.7899999618530202</c:v>
                </c:pt>
                <c:pt idx="12567">
                  <c:v>6.7899999618530202</c:v>
                </c:pt>
                <c:pt idx="12568">
                  <c:v>6.7899999618530202</c:v>
                </c:pt>
                <c:pt idx="12569">
                  <c:v>6.7899999618530202</c:v>
                </c:pt>
                <c:pt idx="12570">
                  <c:v>6.7600002288818297</c:v>
                </c:pt>
                <c:pt idx="12571">
                  <c:v>6.7600002288818297</c:v>
                </c:pt>
                <c:pt idx="12572">
                  <c:v>6.7600002288818297</c:v>
                </c:pt>
                <c:pt idx="12573">
                  <c:v>6.7600002288818297</c:v>
                </c:pt>
                <c:pt idx="12574">
                  <c:v>6.7600002288818297</c:v>
                </c:pt>
                <c:pt idx="12575">
                  <c:v>6.7600002288818297</c:v>
                </c:pt>
                <c:pt idx="12576">
                  <c:v>6.7600002288818297</c:v>
                </c:pt>
                <c:pt idx="12577">
                  <c:v>6.7600002288818297</c:v>
                </c:pt>
                <c:pt idx="12578">
                  <c:v>6.7600002288818297</c:v>
                </c:pt>
                <c:pt idx="12579">
                  <c:v>6.7600002288818297</c:v>
                </c:pt>
                <c:pt idx="12580">
                  <c:v>6.7600002288818297</c:v>
                </c:pt>
                <c:pt idx="12581">
                  <c:v>6.7600002288818297</c:v>
                </c:pt>
                <c:pt idx="12582">
                  <c:v>6.7600002288818297</c:v>
                </c:pt>
                <c:pt idx="12583">
                  <c:v>6.7600002288818297</c:v>
                </c:pt>
                <c:pt idx="12584">
                  <c:v>6.7600002288818297</c:v>
                </c:pt>
                <c:pt idx="12585">
                  <c:v>6.7600002288818297</c:v>
                </c:pt>
                <c:pt idx="12586">
                  <c:v>6.7600002288818297</c:v>
                </c:pt>
                <c:pt idx="12587">
                  <c:v>6.7600002288818297</c:v>
                </c:pt>
                <c:pt idx="12588">
                  <c:v>6.7600002288818297</c:v>
                </c:pt>
                <c:pt idx="12589">
                  <c:v>6.7600002288818297</c:v>
                </c:pt>
                <c:pt idx="12590">
                  <c:v>6.7300000190734801</c:v>
                </c:pt>
                <c:pt idx="12591">
                  <c:v>6.7300000190734801</c:v>
                </c:pt>
                <c:pt idx="12592">
                  <c:v>6.7300000190734801</c:v>
                </c:pt>
                <c:pt idx="12593">
                  <c:v>6.7300000190734801</c:v>
                </c:pt>
                <c:pt idx="12594">
                  <c:v>6.7300000190734801</c:v>
                </c:pt>
                <c:pt idx="12595">
                  <c:v>6.7300000190734801</c:v>
                </c:pt>
                <c:pt idx="12596">
                  <c:v>6.7300000190734801</c:v>
                </c:pt>
                <c:pt idx="12597">
                  <c:v>6.7300000190734801</c:v>
                </c:pt>
                <c:pt idx="12598">
                  <c:v>6.7300000190734801</c:v>
                </c:pt>
                <c:pt idx="12599">
                  <c:v>6.7300000190734801</c:v>
                </c:pt>
                <c:pt idx="12600">
                  <c:v>6.7300000190734801</c:v>
                </c:pt>
                <c:pt idx="12601">
                  <c:v>6.7300000190734801</c:v>
                </c:pt>
                <c:pt idx="12602">
                  <c:v>6.7300000190734801</c:v>
                </c:pt>
                <c:pt idx="12603">
                  <c:v>6.7300000190734801</c:v>
                </c:pt>
                <c:pt idx="12604">
                  <c:v>6.7300000190734801</c:v>
                </c:pt>
                <c:pt idx="12605">
                  <c:v>6.6999998092651296</c:v>
                </c:pt>
                <c:pt idx="12606">
                  <c:v>6.6999998092651296</c:v>
                </c:pt>
                <c:pt idx="12607">
                  <c:v>6.6999998092651296</c:v>
                </c:pt>
                <c:pt idx="12608">
                  <c:v>6.6999998092651296</c:v>
                </c:pt>
                <c:pt idx="12609">
                  <c:v>6.6999998092651296</c:v>
                </c:pt>
                <c:pt idx="12610">
                  <c:v>6.6999998092651296</c:v>
                </c:pt>
                <c:pt idx="12611">
                  <c:v>6.6999998092651296</c:v>
                </c:pt>
                <c:pt idx="12612">
                  <c:v>6.6999998092651296</c:v>
                </c:pt>
                <c:pt idx="12613">
                  <c:v>6.6999998092651296</c:v>
                </c:pt>
                <c:pt idx="12614">
                  <c:v>6.6999998092651296</c:v>
                </c:pt>
                <c:pt idx="12615">
                  <c:v>6.6999998092651296</c:v>
                </c:pt>
                <c:pt idx="12616">
                  <c:v>6.6599998474120996</c:v>
                </c:pt>
                <c:pt idx="12617">
                  <c:v>6.6599998474120996</c:v>
                </c:pt>
                <c:pt idx="12618">
                  <c:v>6.6599998474120996</c:v>
                </c:pt>
                <c:pt idx="12619">
                  <c:v>6.6599998474120996</c:v>
                </c:pt>
                <c:pt idx="12620">
                  <c:v>6.6599998474120996</c:v>
                </c:pt>
                <c:pt idx="12621">
                  <c:v>6.6599998474120996</c:v>
                </c:pt>
                <c:pt idx="12622">
                  <c:v>6.6599998474120996</c:v>
                </c:pt>
                <c:pt idx="12623">
                  <c:v>6.6599998474120996</c:v>
                </c:pt>
                <c:pt idx="12624">
                  <c:v>6.6599998474120996</c:v>
                </c:pt>
                <c:pt idx="12625">
                  <c:v>6.6599998474120996</c:v>
                </c:pt>
                <c:pt idx="12626">
                  <c:v>6.6599998474120996</c:v>
                </c:pt>
                <c:pt idx="12627">
                  <c:v>6.6599998474120996</c:v>
                </c:pt>
                <c:pt idx="12628">
                  <c:v>6.6599998474120996</c:v>
                </c:pt>
                <c:pt idx="12629">
                  <c:v>6.6599998474120996</c:v>
                </c:pt>
                <c:pt idx="12630">
                  <c:v>6.6599998474120996</c:v>
                </c:pt>
                <c:pt idx="12631">
                  <c:v>6.6599998474120996</c:v>
                </c:pt>
                <c:pt idx="12632">
                  <c:v>6.6599998474120996</c:v>
                </c:pt>
                <c:pt idx="12633">
                  <c:v>6.6599998474120996</c:v>
                </c:pt>
                <c:pt idx="12634">
                  <c:v>6.6599998474120996</c:v>
                </c:pt>
                <c:pt idx="12635">
                  <c:v>6.6599998474120996</c:v>
                </c:pt>
                <c:pt idx="12636">
                  <c:v>6.6599998474120996</c:v>
                </c:pt>
                <c:pt idx="12637">
                  <c:v>6.6599998474120996</c:v>
                </c:pt>
                <c:pt idx="12638">
                  <c:v>6.6599998474120996</c:v>
                </c:pt>
                <c:pt idx="12639">
                  <c:v>6.6599998474120996</c:v>
                </c:pt>
                <c:pt idx="12640">
                  <c:v>6.63000011444091</c:v>
                </c:pt>
                <c:pt idx="12641">
                  <c:v>6.63000011444091</c:v>
                </c:pt>
                <c:pt idx="12642">
                  <c:v>6.63000011444091</c:v>
                </c:pt>
                <c:pt idx="12643">
                  <c:v>6.63000011444091</c:v>
                </c:pt>
                <c:pt idx="12644">
                  <c:v>6.63000011444091</c:v>
                </c:pt>
                <c:pt idx="12645">
                  <c:v>6.63000011444091</c:v>
                </c:pt>
                <c:pt idx="12646">
                  <c:v>6.63000011444091</c:v>
                </c:pt>
                <c:pt idx="12647">
                  <c:v>6.63000011444091</c:v>
                </c:pt>
                <c:pt idx="12648">
                  <c:v>6.63000011444091</c:v>
                </c:pt>
                <c:pt idx="12649">
                  <c:v>6.63000011444091</c:v>
                </c:pt>
                <c:pt idx="12650">
                  <c:v>6.63000011444091</c:v>
                </c:pt>
                <c:pt idx="12651">
                  <c:v>6.63000011444091</c:v>
                </c:pt>
                <c:pt idx="12652">
                  <c:v>6.63000011444091</c:v>
                </c:pt>
                <c:pt idx="12653">
                  <c:v>6.63000011444091</c:v>
                </c:pt>
                <c:pt idx="12654">
                  <c:v>6.63000011444091</c:v>
                </c:pt>
                <c:pt idx="12655">
                  <c:v>6.63000011444091</c:v>
                </c:pt>
                <c:pt idx="12656">
                  <c:v>6.63000011444091</c:v>
                </c:pt>
                <c:pt idx="12657">
                  <c:v>6.63000011444091</c:v>
                </c:pt>
                <c:pt idx="12658">
                  <c:v>6.63000011444091</c:v>
                </c:pt>
                <c:pt idx="12659">
                  <c:v>6.63000011444091</c:v>
                </c:pt>
                <c:pt idx="12660">
                  <c:v>6.5999999046325604</c:v>
                </c:pt>
                <c:pt idx="12661">
                  <c:v>6.5999999046325604</c:v>
                </c:pt>
                <c:pt idx="12662">
                  <c:v>6.5999999046325604</c:v>
                </c:pt>
                <c:pt idx="12663">
                  <c:v>6.5999999046325604</c:v>
                </c:pt>
                <c:pt idx="12664">
                  <c:v>6.5999999046325604</c:v>
                </c:pt>
                <c:pt idx="12665">
                  <c:v>6.5999999046325604</c:v>
                </c:pt>
                <c:pt idx="12666">
                  <c:v>6.5999999046325604</c:v>
                </c:pt>
                <c:pt idx="12667">
                  <c:v>6.5999999046325604</c:v>
                </c:pt>
                <c:pt idx="12668">
                  <c:v>6.5999999046325604</c:v>
                </c:pt>
                <c:pt idx="12669">
                  <c:v>6.5999999046325604</c:v>
                </c:pt>
                <c:pt idx="12670">
                  <c:v>6.5999999046325604</c:v>
                </c:pt>
                <c:pt idx="12671">
                  <c:v>6.5999999046325604</c:v>
                </c:pt>
                <c:pt idx="12672">
                  <c:v>6.5999999046325604</c:v>
                </c:pt>
                <c:pt idx="12673">
                  <c:v>6.5999999046325604</c:v>
                </c:pt>
                <c:pt idx="12674">
                  <c:v>6.5999999046325604</c:v>
                </c:pt>
                <c:pt idx="12675">
                  <c:v>6.5700001716613698</c:v>
                </c:pt>
                <c:pt idx="12676">
                  <c:v>6.5700001716613698</c:v>
                </c:pt>
                <c:pt idx="12677">
                  <c:v>6.5700001716613698</c:v>
                </c:pt>
                <c:pt idx="12678">
                  <c:v>6.5700001716613698</c:v>
                </c:pt>
                <c:pt idx="12679">
                  <c:v>6.5700001716613698</c:v>
                </c:pt>
                <c:pt idx="12680">
                  <c:v>6.5700001716613698</c:v>
                </c:pt>
                <c:pt idx="12681">
                  <c:v>6.5700001716613698</c:v>
                </c:pt>
                <c:pt idx="12682">
                  <c:v>6.5700001716613698</c:v>
                </c:pt>
                <c:pt idx="12683">
                  <c:v>6.5700001716613698</c:v>
                </c:pt>
                <c:pt idx="12684">
                  <c:v>6.5700001716613698</c:v>
                </c:pt>
                <c:pt idx="12685">
                  <c:v>6.5700001716613698</c:v>
                </c:pt>
                <c:pt idx="12686">
                  <c:v>6.5700001716613698</c:v>
                </c:pt>
                <c:pt idx="12687">
                  <c:v>6.5700001716613698</c:v>
                </c:pt>
                <c:pt idx="12688">
                  <c:v>6.5700001716613698</c:v>
                </c:pt>
                <c:pt idx="12689">
                  <c:v>6.5700001716613698</c:v>
                </c:pt>
                <c:pt idx="12690">
                  <c:v>6.5700001716613698</c:v>
                </c:pt>
                <c:pt idx="12691">
                  <c:v>6.5700001716613698</c:v>
                </c:pt>
                <c:pt idx="12692">
                  <c:v>6.5700001716613698</c:v>
                </c:pt>
                <c:pt idx="12693">
                  <c:v>6.5399999618530202</c:v>
                </c:pt>
                <c:pt idx="12694">
                  <c:v>6.5399999618530202</c:v>
                </c:pt>
                <c:pt idx="12695">
                  <c:v>6.5399999618530202</c:v>
                </c:pt>
                <c:pt idx="12696">
                  <c:v>6.5399999618530202</c:v>
                </c:pt>
                <c:pt idx="12697">
                  <c:v>6.5399999618530202</c:v>
                </c:pt>
                <c:pt idx="12698">
                  <c:v>6.5399999618530202</c:v>
                </c:pt>
                <c:pt idx="12699">
                  <c:v>6.5399999618530202</c:v>
                </c:pt>
                <c:pt idx="12700">
                  <c:v>6.5399999618530202</c:v>
                </c:pt>
                <c:pt idx="12701">
                  <c:v>6.5399999618530202</c:v>
                </c:pt>
                <c:pt idx="12702">
                  <c:v>6.5399999618530202</c:v>
                </c:pt>
                <c:pt idx="12703">
                  <c:v>6.5399999618530202</c:v>
                </c:pt>
                <c:pt idx="12704">
                  <c:v>6.5399999618530202</c:v>
                </c:pt>
                <c:pt idx="12705">
                  <c:v>6.5399999618530202</c:v>
                </c:pt>
                <c:pt idx="12706">
                  <c:v>6.5399999618530202</c:v>
                </c:pt>
                <c:pt idx="12707">
                  <c:v>6.5399999618530202</c:v>
                </c:pt>
                <c:pt idx="12708">
                  <c:v>6.5399999618530202</c:v>
                </c:pt>
                <c:pt idx="12709">
                  <c:v>6.5399999618530202</c:v>
                </c:pt>
                <c:pt idx="12710">
                  <c:v>6.5399999618530202</c:v>
                </c:pt>
                <c:pt idx="12711">
                  <c:v>6.5399999618530202</c:v>
                </c:pt>
                <c:pt idx="12712">
                  <c:v>6.5399999618530202</c:v>
                </c:pt>
                <c:pt idx="12713">
                  <c:v>6.5399999618530202</c:v>
                </c:pt>
                <c:pt idx="12714">
                  <c:v>6.5399999618530202</c:v>
                </c:pt>
                <c:pt idx="12715">
                  <c:v>6.5399999618530202</c:v>
                </c:pt>
                <c:pt idx="12716">
                  <c:v>6.5100002288818297</c:v>
                </c:pt>
                <c:pt idx="12717">
                  <c:v>6.5100002288818297</c:v>
                </c:pt>
                <c:pt idx="12718">
                  <c:v>6.5100002288818297</c:v>
                </c:pt>
                <c:pt idx="12719">
                  <c:v>6.5100002288818297</c:v>
                </c:pt>
                <c:pt idx="12720">
                  <c:v>6.5100002288818297</c:v>
                </c:pt>
                <c:pt idx="12721">
                  <c:v>6.5399999618530202</c:v>
                </c:pt>
                <c:pt idx="12722">
                  <c:v>6.5399999618530202</c:v>
                </c:pt>
                <c:pt idx="12723">
                  <c:v>6.5399999618530202</c:v>
                </c:pt>
                <c:pt idx="12724">
                  <c:v>6.5100002288818297</c:v>
                </c:pt>
                <c:pt idx="12725">
                  <c:v>6.5100002288818297</c:v>
                </c:pt>
                <c:pt idx="12726">
                  <c:v>6.5100002288818297</c:v>
                </c:pt>
                <c:pt idx="12727">
                  <c:v>6.5100002288818297</c:v>
                </c:pt>
                <c:pt idx="12728">
                  <c:v>6.5100002288818297</c:v>
                </c:pt>
                <c:pt idx="12729">
                  <c:v>6.5100002288818297</c:v>
                </c:pt>
                <c:pt idx="12730">
                  <c:v>6.5100002288818297</c:v>
                </c:pt>
                <c:pt idx="12731">
                  <c:v>6.5100002288818297</c:v>
                </c:pt>
                <c:pt idx="12732">
                  <c:v>6.5100002288818297</c:v>
                </c:pt>
                <c:pt idx="12733">
                  <c:v>6.5100002288818297</c:v>
                </c:pt>
                <c:pt idx="12734">
                  <c:v>6.5100002288818297</c:v>
                </c:pt>
                <c:pt idx="12735">
                  <c:v>6.5100002288818297</c:v>
                </c:pt>
                <c:pt idx="12736">
                  <c:v>6.5100002288818297</c:v>
                </c:pt>
                <c:pt idx="12737">
                  <c:v>6.5100002288818297</c:v>
                </c:pt>
                <c:pt idx="12738">
                  <c:v>6.5100002288818297</c:v>
                </c:pt>
                <c:pt idx="12739">
                  <c:v>6.5100002288818297</c:v>
                </c:pt>
                <c:pt idx="12740">
                  <c:v>6.5100002288818297</c:v>
                </c:pt>
                <c:pt idx="12741">
                  <c:v>6.5100002288818297</c:v>
                </c:pt>
                <c:pt idx="12742">
                  <c:v>6.4800000190734801</c:v>
                </c:pt>
                <c:pt idx="12743">
                  <c:v>6.4800000190734801</c:v>
                </c:pt>
                <c:pt idx="12744">
                  <c:v>6.4800000190734801</c:v>
                </c:pt>
                <c:pt idx="12745">
                  <c:v>6.4800000190734801</c:v>
                </c:pt>
                <c:pt idx="12746">
                  <c:v>6.4800000190734801</c:v>
                </c:pt>
                <c:pt idx="12747">
                  <c:v>6.4800000190734801</c:v>
                </c:pt>
                <c:pt idx="12748">
                  <c:v>6.4800000190734801</c:v>
                </c:pt>
                <c:pt idx="12749">
                  <c:v>6.4800000190734801</c:v>
                </c:pt>
                <c:pt idx="12750">
                  <c:v>6.4800000190734801</c:v>
                </c:pt>
                <c:pt idx="12751">
                  <c:v>6.4800000190734801</c:v>
                </c:pt>
                <c:pt idx="12752">
                  <c:v>6.4800000190734801</c:v>
                </c:pt>
                <c:pt idx="12753">
                  <c:v>6.4800000190734801</c:v>
                </c:pt>
                <c:pt idx="12754">
                  <c:v>6.4800000190734801</c:v>
                </c:pt>
                <c:pt idx="12755">
                  <c:v>6.4800000190734801</c:v>
                </c:pt>
                <c:pt idx="12756">
                  <c:v>6.4800000190734801</c:v>
                </c:pt>
                <c:pt idx="12757">
                  <c:v>6.4800000190734801</c:v>
                </c:pt>
                <c:pt idx="12758">
                  <c:v>6.4800000190734801</c:v>
                </c:pt>
                <c:pt idx="12759">
                  <c:v>6.4800000190734801</c:v>
                </c:pt>
                <c:pt idx="12760">
                  <c:v>6.4800000190734801</c:v>
                </c:pt>
                <c:pt idx="12761">
                  <c:v>6.4800000190734801</c:v>
                </c:pt>
                <c:pt idx="12762">
                  <c:v>6.4800000190734801</c:v>
                </c:pt>
                <c:pt idx="12763">
                  <c:v>6.4800000190734801</c:v>
                </c:pt>
                <c:pt idx="12764">
                  <c:v>6.4800000190734801</c:v>
                </c:pt>
                <c:pt idx="12765">
                  <c:v>6.4400000572204501</c:v>
                </c:pt>
                <c:pt idx="12766">
                  <c:v>6.4400000572204501</c:v>
                </c:pt>
                <c:pt idx="12767">
                  <c:v>6.4400000572204501</c:v>
                </c:pt>
                <c:pt idx="12768">
                  <c:v>6.4400000572204501</c:v>
                </c:pt>
                <c:pt idx="12769">
                  <c:v>6.4400000572204501</c:v>
                </c:pt>
                <c:pt idx="12770">
                  <c:v>6.4400000572204501</c:v>
                </c:pt>
                <c:pt idx="12771">
                  <c:v>6.4400000572204501</c:v>
                </c:pt>
                <c:pt idx="12772">
                  <c:v>6.4400000572204501</c:v>
                </c:pt>
                <c:pt idx="12773">
                  <c:v>6.4400000572204501</c:v>
                </c:pt>
                <c:pt idx="12774">
                  <c:v>6.4400000572204501</c:v>
                </c:pt>
                <c:pt idx="12775">
                  <c:v>6.4400000572204501</c:v>
                </c:pt>
                <c:pt idx="12776">
                  <c:v>6.4400000572204501</c:v>
                </c:pt>
                <c:pt idx="12777">
                  <c:v>6.4400000572204501</c:v>
                </c:pt>
                <c:pt idx="12778">
                  <c:v>6.4400000572204501</c:v>
                </c:pt>
                <c:pt idx="12779">
                  <c:v>6.4400000572204501</c:v>
                </c:pt>
                <c:pt idx="12780">
                  <c:v>6.4400000572204501</c:v>
                </c:pt>
                <c:pt idx="12781">
                  <c:v>6.4400000572204501</c:v>
                </c:pt>
                <c:pt idx="12782">
                  <c:v>6.4400000572204501</c:v>
                </c:pt>
                <c:pt idx="12783">
                  <c:v>6.4400000572204501</c:v>
                </c:pt>
                <c:pt idx="12784">
                  <c:v>6.4400000572204501</c:v>
                </c:pt>
                <c:pt idx="12785">
                  <c:v>6.4400000572204501</c:v>
                </c:pt>
                <c:pt idx="12786">
                  <c:v>6.38000011444091</c:v>
                </c:pt>
                <c:pt idx="12787">
                  <c:v>6.38000011444091</c:v>
                </c:pt>
                <c:pt idx="12788">
                  <c:v>6.38000011444091</c:v>
                </c:pt>
                <c:pt idx="12789">
                  <c:v>6.4400000572204501</c:v>
                </c:pt>
                <c:pt idx="12790">
                  <c:v>6.4400000572204501</c:v>
                </c:pt>
                <c:pt idx="12791">
                  <c:v>6.4400000572204501</c:v>
                </c:pt>
                <c:pt idx="12792">
                  <c:v>6.38000011444091</c:v>
                </c:pt>
                <c:pt idx="12793">
                  <c:v>6.38000011444091</c:v>
                </c:pt>
                <c:pt idx="12794">
                  <c:v>6.38000011444091</c:v>
                </c:pt>
                <c:pt idx="12795">
                  <c:v>6.38000011444091</c:v>
                </c:pt>
                <c:pt idx="12796">
                  <c:v>6.38000011444091</c:v>
                </c:pt>
                <c:pt idx="12797">
                  <c:v>6.38000011444091</c:v>
                </c:pt>
                <c:pt idx="12798">
                  <c:v>6.38000011444091</c:v>
                </c:pt>
                <c:pt idx="12799">
                  <c:v>6.38000011444091</c:v>
                </c:pt>
                <c:pt idx="12800">
                  <c:v>6.38000011444091</c:v>
                </c:pt>
                <c:pt idx="12801">
                  <c:v>6.38000011444091</c:v>
                </c:pt>
                <c:pt idx="12802">
                  <c:v>6.38000011444091</c:v>
                </c:pt>
                <c:pt idx="12803">
                  <c:v>6.38000011444091</c:v>
                </c:pt>
                <c:pt idx="12804">
                  <c:v>6.38000011444091</c:v>
                </c:pt>
                <c:pt idx="12805">
                  <c:v>6.38000011444091</c:v>
                </c:pt>
                <c:pt idx="12806">
                  <c:v>6.38000011444091</c:v>
                </c:pt>
                <c:pt idx="12807">
                  <c:v>6.38000011444091</c:v>
                </c:pt>
                <c:pt idx="12808">
                  <c:v>6.38000011444091</c:v>
                </c:pt>
                <c:pt idx="12809">
                  <c:v>6.38000011444091</c:v>
                </c:pt>
                <c:pt idx="12810">
                  <c:v>6.38000011444091</c:v>
                </c:pt>
                <c:pt idx="12811">
                  <c:v>6.38000011444091</c:v>
                </c:pt>
                <c:pt idx="12812">
                  <c:v>6.38000011444091</c:v>
                </c:pt>
                <c:pt idx="12813">
                  <c:v>6.38000011444091</c:v>
                </c:pt>
                <c:pt idx="12814">
                  <c:v>6.38000011444091</c:v>
                </c:pt>
                <c:pt idx="12815">
                  <c:v>6.3600001335143999</c:v>
                </c:pt>
                <c:pt idx="12816">
                  <c:v>6.3600001335143999</c:v>
                </c:pt>
                <c:pt idx="12817">
                  <c:v>6.3600001335143999</c:v>
                </c:pt>
                <c:pt idx="12818">
                  <c:v>6.3600001335143999</c:v>
                </c:pt>
                <c:pt idx="12819">
                  <c:v>6.3600001335143999</c:v>
                </c:pt>
                <c:pt idx="12820">
                  <c:v>6.3600001335143999</c:v>
                </c:pt>
                <c:pt idx="12821">
                  <c:v>6.3600001335143999</c:v>
                </c:pt>
                <c:pt idx="12822">
                  <c:v>6.3600001335143999</c:v>
                </c:pt>
                <c:pt idx="12823">
                  <c:v>6.3600001335143999</c:v>
                </c:pt>
                <c:pt idx="12824">
                  <c:v>6.3600001335143999</c:v>
                </c:pt>
                <c:pt idx="12825">
                  <c:v>6.3600001335143999</c:v>
                </c:pt>
                <c:pt idx="12826">
                  <c:v>6.3600001335143999</c:v>
                </c:pt>
                <c:pt idx="12827">
                  <c:v>6.3600001335143999</c:v>
                </c:pt>
                <c:pt idx="12828">
                  <c:v>6.3600001335143999</c:v>
                </c:pt>
                <c:pt idx="12829">
                  <c:v>6.3600001335143999</c:v>
                </c:pt>
                <c:pt idx="12830">
                  <c:v>6.3600001335143999</c:v>
                </c:pt>
                <c:pt idx="12831">
                  <c:v>6.3600001335143999</c:v>
                </c:pt>
                <c:pt idx="12832">
                  <c:v>6.3600001335143999</c:v>
                </c:pt>
                <c:pt idx="12833">
                  <c:v>6.3600001335143999</c:v>
                </c:pt>
                <c:pt idx="12834">
                  <c:v>6.3600001335143999</c:v>
                </c:pt>
                <c:pt idx="12835">
                  <c:v>6.3600001335143999</c:v>
                </c:pt>
                <c:pt idx="12836">
                  <c:v>6.3600001335143999</c:v>
                </c:pt>
                <c:pt idx="12837">
                  <c:v>6.3600001335143999</c:v>
                </c:pt>
                <c:pt idx="12838">
                  <c:v>6.3600001335143999</c:v>
                </c:pt>
                <c:pt idx="12839">
                  <c:v>6.3600001335143999</c:v>
                </c:pt>
                <c:pt idx="12840">
                  <c:v>6.3600001335143999</c:v>
                </c:pt>
                <c:pt idx="12841">
                  <c:v>6.3600001335143999</c:v>
                </c:pt>
                <c:pt idx="12842">
                  <c:v>6.3600001335143999</c:v>
                </c:pt>
                <c:pt idx="12843">
                  <c:v>6.3600001335143999</c:v>
                </c:pt>
                <c:pt idx="12844">
                  <c:v>6.3200001716613698</c:v>
                </c:pt>
                <c:pt idx="12845">
                  <c:v>6.3200001716613698</c:v>
                </c:pt>
                <c:pt idx="12846">
                  <c:v>6.3200001716613698</c:v>
                </c:pt>
                <c:pt idx="12847">
                  <c:v>6.3200001716613698</c:v>
                </c:pt>
                <c:pt idx="12848">
                  <c:v>6.3200001716613698</c:v>
                </c:pt>
                <c:pt idx="12849">
                  <c:v>6.3200001716613698</c:v>
                </c:pt>
                <c:pt idx="12850">
                  <c:v>6.3200001716613698</c:v>
                </c:pt>
                <c:pt idx="12851">
                  <c:v>6.3200001716613698</c:v>
                </c:pt>
                <c:pt idx="12852">
                  <c:v>6.3200001716613698</c:v>
                </c:pt>
                <c:pt idx="12853">
                  <c:v>6.3200001716613698</c:v>
                </c:pt>
                <c:pt idx="12854">
                  <c:v>6.3200001716613698</c:v>
                </c:pt>
                <c:pt idx="12855">
                  <c:v>6.3200001716613698</c:v>
                </c:pt>
                <c:pt idx="12856">
                  <c:v>6.3200001716613698</c:v>
                </c:pt>
                <c:pt idx="12857">
                  <c:v>6.3200001716613698</c:v>
                </c:pt>
                <c:pt idx="12858">
                  <c:v>6.3200001716613698</c:v>
                </c:pt>
                <c:pt idx="12859">
                  <c:v>6.3200001716613698</c:v>
                </c:pt>
                <c:pt idx="12860">
                  <c:v>6.3200001716613698</c:v>
                </c:pt>
                <c:pt idx="12861">
                  <c:v>6.3200001716613698</c:v>
                </c:pt>
                <c:pt idx="12862">
                  <c:v>6.3200001716613698</c:v>
                </c:pt>
                <c:pt idx="12863">
                  <c:v>6.3200001716613698</c:v>
                </c:pt>
                <c:pt idx="12864">
                  <c:v>6.3200001716613698</c:v>
                </c:pt>
                <c:pt idx="12865">
                  <c:v>6.3200001716613698</c:v>
                </c:pt>
                <c:pt idx="12866">
                  <c:v>6.3200001716613698</c:v>
                </c:pt>
                <c:pt idx="12867">
                  <c:v>6.3200001716613698</c:v>
                </c:pt>
                <c:pt idx="12868">
                  <c:v>6.3200001716613698</c:v>
                </c:pt>
                <c:pt idx="12869">
                  <c:v>6.3200001716613698</c:v>
                </c:pt>
                <c:pt idx="12870">
                  <c:v>6.3200001716613698</c:v>
                </c:pt>
                <c:pt idx="12871">
                  <c:v>6.3200001716613698</c:v>
                </c:pt>
                <c:pt idx="12872">
                  <c:v>6.3200001716613698</c:v>
                </c:pt>
                <c:pt idx="12873">
                  <c:v>6.3200001716613698</c:v>
                </c:pt>
                <c:pt idx="12874">
                  <c:v>6.3200001716613698</c:v>
                </c:pt>
                <c:pt idx="12875">
                  <c:v>6.3200001716613698</c:v>
                </c:pt>
                <c:pt idx="12876">
                  <c:v>6.3000001907348597</c:v>
                </c:pt>
                <c:pt idx="12877">
                  <c:v>6.3000001907348597</c:v>
                </c:pt>
                <c:pt idx="12878">
                  <c:v>6.3000001907348597</c:v>
                </c:pt>
                <c:pt idx="12879">
                  <c:v>6.3000001907348597</c:v>
                </c:pt>
                <c:pt idx="12880">
                  <c:v>6.3000001907348597</c:v>
                </c:pt>
                <c:pt idx="12881">
                  <c:v>6.3000001907348597</c:v>
                </c:pt>
                <c:pt idx="12882">
                  <c:v>6.3000001907348597</c:v>
                </c:pt>
                <c:pt idx="12883">
                  <c:v>6.3000001907348597</c:v>
                </c:pt>
                <c:pt idx="12884">
                  <c:v>6.3000001907348597</c:v>
                </c:pt>
                <c:pt idx="12885">
                  <c:v>6.3000001907348597</c:v>
                </c:pt>
                <c:pt idx="12886">
                  <c:v>6.3000001907348597</c:v>
                </c:pt>
                <c:pt idx="12887">
                  <c:v>6.3000001907348597</c:v>
                </c:pt>
                <c:pt idx="12888">
                  <c:v>6.3000001907348597</c:v>
                </c:pt>
                <c:pt idx="12889">
                  <c:v>6.3000001907348597</c:v>
                </c:pt>
                <c:pt idx="12890">
                  <c:v>6.3000001907348597</c:v>
                </c:pt>
                <c:pt idx="12891">
                  <c:v>6.3000001907348597</c:v>
                </c:pt>
                <c:pt idx="12892">
                  <c:v>6.3000001907348597</c:v>
                </c:pt>
                <c:pt idx="12893">
                  <c:v>6.3000001907348597</c:v>
                </c:pt>
                <c:pt idx="12894">
                  <c:v>6.2699999809265101</c:v>
                </c:pt>
                <c:pt idx="12895">
                  <c:v>6.2699999809265101</c:v>
                </c:pt>
                <c:pt idx="12896">
                  <c:v>6.2699999809265101</c:v>
                </c:pt>
                <c:pt idx="12897">
                  <c:v>6.3000001907348597</c:v>
                </c:pt>
                <c:pt idx="12898">
                  <c:v>6.3000001907348597</c:v>
                </c:pt>
                <c:pt idx="12899">
                  <c:v>6.3000001907348597</c:v>
                </c:pt>
                <c:pt idx="12900">
                  <c:v>6.2699999809265101</c:v>
                </c:pt>
                <c:pt idx="12901">
                  <c:v>6.2699999809265101</c:v>
                </c:pt>
                <c:pt idx="12902">
                  <c:v>6.2699999809265101</c:v>
                </c:pt>
                <c:pt idx="12903">
                  <c:v>6.2699999809265101</c:v>
                </c:pt>
                <c:pt idx="12904">
                  <c:v>6.2699999809265101</c:v>
                </c:pt>
                <c:pt idx="12905">
                  <c:v>6.2699999809265101</c:v>
                </c:pt>
                <c:pt idx="12906">
                  <c:v>6.2699999809265101</c:v>
                </c:pt>
                <c:pt idx="12907">
                  <c:v>6.2699999809265101</c:v>
                </c:pt>
                <c:pt idx="12908">
                  <c:v>6.2699999809265101</c:v>
                </c:pt>
                <c:pt idx="12909">
                  <c:v>6.2699999809265101</c:v>
                </c:pt>
                <c:pt idx="12910">
                  <c:v>6.2699999809265101</c:v>
                </c:pt>
                <c:pt idx="12911">
                  <c:v>6.2699999809265101</c:v>
                </c:pt>
                <c:pt idx="12912">
                  <c:v>6.2699999809265101</c:v>
                </c:pt>
                <c:pt idx="12913">
                  <c:v>6.2699999809265101</c:v>
                </c:pt>
                <c:pt idx="12914">
                  <c:v>6.2699999809265101</c:v>
                </c:pt>
                <c:pt idx="12915">
                  <c:v>6.2699999809265101</c:v>
                </c:pt>
                <c:pt idx="12916">
                  <c:v>6.2699999809265101</c:v>
                </c:pt>
                <c:pt idx="12917">
                  <c:v>6.2699999809265101</c:v>
                </c:pt>
                <c:pt idx="12918">
                  <c:v>6.2699999809265101</c:v>
                </c:pt>
                <c:pt idx="12919">
                  <c:v>6.2699999809265101</c:v>
                </c:pt>
                <c:pt idx="12920">
                  <c:v>6.2699999809265101</c:v>
                </c:pt>
                <c:pt idx="12921">
                  <c:v>6.2699999809265101</c:v>
                </c:pt>
                <c:pt idx="12922">
                  <c:v>6.2699999809265101</c:v>
                </c:pt>
                <c:pt idx="12923">
                  <c:v>6.2699999809265101</c:v>
                </c:pt>
                <c:pt idx="12924">
                  <c:v>6.2699999809265101</c:v>
                </c:pt>
                <c:pt idx="12925">
                  <c:v>6.2699999809265101</c:v>
                </c:pt>
                <c:pt idx="12926">
                  <c:v>6.2699999809265101</c:v>
                </c:pt>
                <c:pt idx="12927">
                  <c:v>6.2699999809265101</c:v>
                </c:pt>
                <c:pt idx="12928">
                  <c:v>6.2699999809265101</c:v>
                </c:pt>
                <c:pt idx="12929">
                  <c:v>6.2699999809265101</c:v>
                </c:pt>
                <c:pt idx="12930">
                  <c:v>6.2699999809265101</c:v>
                </c:pt>
                <c:pt idx="12931">
                  <c:v>6.2699999809265101</c:v>
                </c:pt>
                <c:pt idx="12932">
                  <c:v>6.2399997711181596</c:v>
                </c:pt>
                <c:pt idx="12933">
                  <c:v>6.2399997711181596</c:v>
                </c:pt>
                <c:pt idx="12934">
                  <c:v>6.2399997711181596</c:v>
                </c:pt>
                <c:pt idx="12935">
                  <c:v>6.2399997711181596</c:v>
                </c:pt>
                <c:pt idx="12936">
                  <c:v>6.2399997711181596</c:v>
                </c:pt>
                <c:pt idx="12937">
                  <c:v>6.2399997711181596</c:v>
                </c:pt>
                <c:pt idx="12938">
                  <c:v>6.2399997711181596</c:v>
                </c:pt>
                <c:pt idx="12939">
                  <c:v>6.2399997711181596</c:v>
                </c:pt>
                <c:pt idx="12940">
                  <c:v>6.2399997711181596</c:v>
                </c:pt>
                <c:pt idx="12941">
                  <c:v>6.2399997711181596</c:v>
                </c:pt>
                <c:pt idx="12942">
                  <c:v>6.2399997711181596</c:v>
                </c:pt>
                <c:pt idx="12943">
                  <c:v>6.2399997711181596</c:v>
                </c:pt>
                <c:pt idx="12944">
                  <c:v>6.2399997711181596</c:v>
                </c:pt>
                <c:pt idx="12945">
                  <c:v>6.2399997711181596</c:v>
                </c:pt>
                <c:pt idx="12946">
                  <c:v>6.2399997711181596</c:v>
                </c:pt>
                <c:pt idx="12947">
                  <c:v>6.2399997711181596</c:v>
                </c:pt>
                <c:pt idx="12948">
                  <c:v>6.2399997711181596</c:v>
                </c:pt>
                <c:pt idx="12949">
                  <c:v>6.2399997711181596</c:v>
                </c:pt>
                <c:pt idx="12950">
                  <c:v>6.2399997711181596</c:v>
                </c:pt>
                <c:pt idx="12951">
                  <c:v>6.2399997711181596</c:v>
                </c:pt>
                <c:pt idx="12952">
                  <c:v>6.2399997711181596</c:v>
                </c:pt>
                <c:pt idx="12953">
                  <c:v>6.2399997711181596</c:v>
                </c:pt>
                <c:pt idx="12954">
                  <c:v>6.2399997711181596</c:v>
                </c:pt>
                <c:pt idx="12955">
                  <c:v>6.2399997711181596</c:v>
                </c:pt>
                <c:pt idx="12956">
                  <c:v>6.2399997711181596</c:v>
                </c:pt>
                <c:pt idx="12957">
                  <c:v>6.2399997711181596</c:v>
                </c:pt>
                <c:pt idx="12958">
                  <c:v>6.2399997711181596</c:v>
                </c:pt>
                <c:pt idx="12959">
                  <c:v>6.2399997711181596</c:v>
                </c:pt>
                <c:pt idx="12960">
                  <c:v>6.2399997711181596</c:v>
                </c:pt>
                <c:pt idx="12961">
                  <c:v>6.2399997711181596</c:v>
                </c:pt>
                <c:pt idx="12962">
                  <c:v>6.2399997711181596</c:v>
                </c:pt>
                <c:pt idx="12963">
                  <c:v>6.2399997711181596</c:v>
                </c:pt>
                <c:pt idx="12964">
                  <c:v>6.2399997711181596</c:v>
                </c:pt>
                <c:pt idx="12965">
                  <c:v>6.2399997711181596</c:v>
                </c:pt>
                <c:pt idx="12966">
                  <c:v>6.2399997711181596</c:v>
                </c:pt>
                <c:pt idx="12967">
                  <c:v>6.2399997711181596</c:v>
                </c:pt>
                <c:pt idx="12968">
                  <c:v>6.2399997711181596</c:v>
                </c:pt>
                <c:pt idx="12969">
                  <c:v>6.2399997711181596</c:v>
                </c:pt>
                <c:pt idx="12970">
                  <c:v>6.2399997711181596</c:v>
                </c:pt>
                <c:pt idx="12971">
                  <c:v>6.2399997711181596</c:v>
                </c:pt>
                <c:pt idx="12972">
                  <c:v>6.2399997711181596</c:v>
                </c:pt>
                <c:pt idx="12973">
                  <c:v>6.21000003814697</c:v>
                </c:pt>
                <c:pt idx="12974">
                  <c:v>6.21000003814697</c:v>
                </c:pt>
                <c:pt idx="12975">
                  <c:v>6.21000003814697</c:v>
                </c:pt>
                <c:pt idx="12976">
                  <c:v>6.21000003814697</c:v>
                </c:pt>
                <c:pt idx="12977">
                  <c:v>6.21000003814697</c:v>
                </c:pt>
                <c:pt idx="12978">
                  <c:v>6.21000003814697</c:v>
                </c:pt>
                <c:pt idx="12979">
                  <c:v>6.21000003814697</c:v>
                </c:pt>
                <c:pt idx="12980">
                  <c:v>6.21000003814697</c:v>
                </c:pt>
                <c:pt idx="12981">
                  <c:v>6.21000003814697</c:v>
                </c:pt>
                <c:pt idx="12982">
                  <c:v>6.21000003814697</c:v>
                </c:pt>
                <c:pt idx="12983">
                  <c:v>6.21000003814697</c:v>
                </c:pt>
                <c:pt idx="12984">
                  <c:v>6.21000003814697</c:v>
                </c:pt>
                <c:pt idx="12985">
                  <c:v>6.21000003814697</c:v>
                </c:pt>
                <c:pt idx="12986">
                  <c:v>6.21000003814697</c:v>
                </c:pt>
                <c:pt idx="12987">
                  <c:v>6.21000003814697</c:v>
                </c:pt>
                <c:pt idx="12988">
                  <c:v>6.21000003814697</c:v>
                </c:pt>
                <c:pt idx="12989">
                  <c:v>6.21000003814697</c:v>
                </c:pt>
                <c:pt idx="12990">
                  <c:v>6.21000003814697</c:v>
                </c:pt>
                <c:pt idx="12991">
                  <c:v>6.21000003814697</c:v>
                </c:pt>
                <c:pt idx="12992">
                  <c:v>6.21000003814697</c:v>
                </c:pt>
                <c:pt idx="12993">
                  <c:v>6.21000003814697</c:v>
                </c:pt>
                <c:pt idx="12994">
                  <c:v>6.21000003814697</c:v>
                </c:pt>
                <c:pt idx="12995">
                  <c:v>6.21000003814697</c:v>
                </c:pt>
                <c:pt idx="12996">
                  <c:v>6.21000003814697</c:v>
                </c:pt>
                <c:pt idx="12997">
                  <c:v>6.21000003814697</c:v>
                </c:pt>
                <c:pt idx="12998">
                  <c:v>6.21000003814697</c:v>
                </c:pt>
                <c:pt idx="12999">
                  <c:v>6.21000003814697</c:v>
                </c:pt>
                <c:pt idx="13000">
                  <c:v>6.21000003814697</c:v>
                </c:pt>
                <c:pt idx="13001">
                  <c:v>6.21000003814697</c:v>
                </c:pt>
                <c:pt idx="13002">
                  <c:v>6.21000003814697</c:v>
                </c:pt>
                <c:pt idx="13003">
                  <c:v>6.21000003814697</c:v>
                </c:pt>
                <c:pt idx="13004">
                  <c:v>6.21000003814697</c:v>
                </c:pt>
                <c:pt idx="13005">
                  <c:v>6.1799998283386204</c:v>
                </c:pt>
                <c:pt idx="13006">
                  <c:v>6.1799998283386204</c:v>
                </c:pt>
                <c:pt idx="13007">
                  <c:v>6.1799998283386204</c:v>
                </c:pt>
                <c:pt idx="13008">
                  <c:v>6.1799998283386204</c:v>
                </c:pt>
                <c:pt idx="13009">
                  <c:v>6.1799998283386204</c:v>
                </c:pt>
                <c:pt idx="13010">
                  <c:v>6.1799998283386204</c:v>
                </c:pt>
                <c:pt idx="13011">
                  <c:v>6.1799998283386204</c:v>
                </c:pt>
                <c:pt idx="13012">
                  <c:v>6.1799998283386204</c:v>
                </c:pt>
                <c:pt idx="13013">
                  <c:v>6.1799998283386204</c:v>
                </c:pt>
                <c:pt idx="13014">
                  <c:v>6.1799998283386204</c:v>
                </c:pt>
                <c:pt idx="13015">
                  <c:v>6.1799998283386204</c:v>
                </c:pt>
                <c:pt idx="13016">
                  <c:v>6.1799998283386204</c:v>
                </c:pt>
                <c:pt idx="13017">
                  <c:v>6.1799998283386204</c:v>
                </c:pt>
                <c:pt idx="13018">
                  <c:v>6.1799998283386204</c:v>
                </c:pt>
                <c:pt idx="13019">
                  <c:v>6.1799998283386204</c:v>
                </c:pt>
                <c:pt idx="13020">
                  <c:v>6.1799998283386204</c:v>
                </c:pt>
                <c:pt idx="13021">
                  <c:v>6.1799998283386204</c:v>
                </c:pt>
                <c:pt idx="13022">
                  <c:v>6.1799998283386204</c:v>
                </c:pt>
                <c:pt idx="13023">
                  <c:v>6.1799998283386204</c:v>
                </c:pt>
                <c:pt idx="13024">
                  <c:v>6.1799998283386204</c:v>
                </c:pt>
                <c:pt idx="13025">
                  <c:v>6.1799998283386204</c:v>
                </c:pt>
                <c:pt idx="13026">
                  <c:v>6.1799998283386204</c:v>
                </c:pt>
                <c:pt idx="13027">
                  <c:v>6.1799998283386204</c:v>
                </c:pt>
                <c:pt idx="13028">
                  <c:v>6.1799998283386204</c:v>
                </c:pt>
                <c:pt idx="13029">
                  <c:v>6.1799998283386204</c:v>
                </c:pt>
                <c:pt idx="13030">
                  <c:v>6.1799998283386204</c:v>
                </c:pt>
                <c:pt idx="13031">
                  <c:v>6.1799998283386204</c:v>
                </c:pt>
                <c:pt idx="13032">
                  <c:v>6.1799998283386204</c:v>
                </c:pt>
                <c:pt idx="13033">
                  <c:v>6.1799998283386204</c:v>
                </c:pt>
                <c:pt idx="13034">
                  <c:v>6.1799998283386204</c:v>
                </c:pt>
                <c:pt idx="13035">
                  <c:v>6.1799998283386204</c:v>
                </c:pt>
                <c:pt idx="13036">
                  <c:v>6.1799998283386204</c:v>
                </c:pt>
                <c:pt idx="13037">
                  <c:v>6.1799998283386204</c:v>
                </c:pt>
                <c:pt idx="13038">
                  <c:v>6.1799998283386204</c:v>
                </c:pt>
                <c:pt idx="13039">
                  <c:v>6.1799998283386204</c:v>
                </c:pt>
                <c:pt idx="13040">
                  <c:v>6.1799998283386204</c:v>
                </c:pt>
                <c:pt idx="13041">
                  <c:v>6.1799998283386204</c:v>
                </c:pt>
                <c:pt idx="13042">
                  <c:v>6.1799998283386204</c:v>
                </c:pt>
                <c:pt idx="13043">
                  <c:v>6.1799998283386204</c:v>
                </c:pt>
                <c:pt idx="13044">
                  <c:v>6.1799998283386204</c:v>
                </c:pt>
                <c:pt idx="13045">
                  <c:v>6.1799998283386204</c:v>
                </c:pt>
                <c:pt idx="13046">
                  <c:v>6.1799998283386204</c:v>
                </c:pt>
                <c:pt idx="13047">
                  <c:v>6.1500000953674299</c:v>
                </c:pt>
                <c:pt idx="13048">
                  <c:v>6.1500000953674299</c:v>
                </c:pt>
                <c:pt idx="13049">
                  <c:v>6.1500000953674299</c:v>
                </c:pt>
                <c:pt idx="13050">
                  <c:v>6.1500000953674299</c:v>
                </c:pt>
                <c:pt idx="13051">
                  <c:v>6.1500000953674299</c:v>
                </c:pt>
                <c:pt idx="13052">
                  <c:v>6.1500000953674299</c:v>
                </c:pt>
                <c:pt idx="13053">
                  <c:v>6.1500000953674299</c:v>
                </c:pt>
                <c:pt idx="13054">
                  <c:v>6.1500000953674299</c:v>
                </c:pt>
                <c:pt idx="13055">
                  <c:v>6.1500000953674299</c:v>
                </c:pt>
                <c:pt idx="13056">
                  <c:v>6.1500000953674299</c:v>
                </c:pt>
                <c:pt idx="13057">
                  <c:v>6.1500000953674299</c:v>
                </c:pt>
                <c:pt idx="13058">
                  <c:v>6.1500000953674299</c:v>
                </c:pt>
                <c:pt idx="13059">
                  <c:v>6.1500000953674299</c:v>
                </c:pt>
                <c:pt idx="13060">
                  <c:v>6.1500000953674299</c:v>
                </c:pt>
                <c:pt idx="13061">
                  <c:v>6.1500000953674299</c:v>
                </c:pt>
                <c:pt idx="13062">
                  <c:v>6.1500000953674299</c:v>
                </c:pt>
                <c:pt idx="13063">
                  <c:v>6.1500000953674299</c:v>
                </c:pt>
                <c:pt idx="13064">
                  <c:v>6.1500000953674299</c:v>
                </c:pt>
                <c:pt idx="13065">
                  <c:v>6.1500000953674299</c:v>
                </c:pt>
                <c:pt idx="13066">
                  <c:v>6.1500000953674299</c:v>
                </c:pt>
                <c:pt idx="13067">
                  <c:v>6.1500000953674299</c:v>
                </c:pt>
                <c:pt idx="13068">
                  <c:v>6.1500000953674299</c:v>
                </c:pt>
                <c:pt idx="13069">
                  <c:v>6.1500000953674299</c:v>
                </c:pt>
                <c:pt idx="13070">
                  <c:v>6.1500000953674299</c:v>
                </c:pt>
                <c:pt idx="13071">
                  <c:v>6.1500000953674299</c:v>
                </c:pt>
                <c:pt idx="13072">
                  <c:v>6.1500000953674299</c:v>
                </c:pt>
                <c:pt idx="13073">
                  <c:v>6.1500000953674299</c:v>
                </c:pt>
                <c:pt idx="13074">
                  <c:v>6.1500000953674299</c:v>
                </c:pt>
                <c:pt idx="13075">
                  <c:v>6.1500000953674299</c:v>
                </c:pt>
                <c:pt idx="13076">
                  <c:v>6.1500000953674299</c:v>
                </c:pt>
                <c:pt idx="13077">
                  <c:v>6.1500000953674299</c:v>
                </c:pt>
                <c:pt idx="13078">
                  <c:v>6.1500000953674299</c:v>
                </c:pt>
                <c:pt idx="13079">
                  <c:v>6.1500000953674299</c:v>
                </c:pt>
                <c:pt idx="13080">
                  <c:v>6.1500000953674299</c:v>
                </c:pt>
                <c:pt idx="13081">
                  <c:v>6.1500000953674299</c:v>
                </c:pt>
                <c:pt idx="13082">
                  <c:v>6.1500000953674299</c:v>
                </c:pt>
                <c:pt idx="13083">
                  <c:v>6.1500000953674299</c:v>
                </c:pt>
                <c:pt idx="13084">
                  <c:v>6.1500000953674299</c:v>
                </c:pt>
                <c:pt idx="13085">
                  <c:v>6.1500000953674299</c:v>
                </c:pt>
                <c:pt idx="13086">
                  <c:v>6.1500000953674299</c:v>
                </c:pt>
                <c:pt idx="13087">
                  <c:v>6.1500000953674299</c:v>
                </c:pt>
                <c:pt idx="13088">
                  <c:v>6.1500000953674299</c:v>
                </c:pt>
                <c:pt idx="13089">
                  <c:v>6.1500000953674299</c:v>
                </c:pt>
                <c:pt idx="13090">
                  <c:v>6.1500000953674299</c:v>
                </c:pt>
                <c:pt idx="13091">
                  <c:v>6.1500000953674299</c:v>
                </c:pt>
                <c:pt idx="13092">
                  <c:v>6.1500000953674299</c:v>
                </c:pt>
                <c:pt idx="13093">
                  <c:v>6.1500000953674299</c:v>
                </c:pt>
                <c:pt idx="13094">
                  <c:v>6.1500000953674299</c:v>
                </c:pt>
                <c:pt idx="13095">
                  <c:v>6.1199998855590803</c:v>
                </c:pt>
                <c:pt idx="13096">
                  <c:v>6.1199998855590803</c:v>
                </c:pt>
                <c:pt idx="13097">
                  <c:v>6.1199998855590803</c:v>
                </c:pt>
                <c:pt idx="13098">
                  <c:v>6.1199998855590803</c:v>
                </c:pt>
                <c:pt idx="13099">
                  <c:v>6.1199998855590803</c:v>
                </c:pt>
                <c:pt idx="13100">
                  <c:v>6.1199998855590803</c:v>
                </c:pt>
                <c:pt idx="13101">
                  <c:v>6.1199998855590803</c:v>
                </c:pt>
                <c:pt idx="13102">
                  <c:v>6.1199998855590803</c:v>
                </c:pt>
                <c:pt idx="13103">
                  <c:v>6.1199998855590803</c:v>
                </c:pt>
                <c:pt idx="13104">
                  <c:v>6.1199998855590803</c:v>
                </c:pt>
                <c:pt idx="13105">
                  <c:v>6.1199998855590803</c:v>
                </c:pt>
                <c:pt idx="13106">
                  <c:v>6.1199998855590803</c:v>
                </c:pt>
                <c:pt idx="13107">
                  <c:v>6.1199998855590803</c:v>
                </c:pt>
                <c:pt idx="13108">
                  <c:v>6.1199998855590803</c:v>
                </c:pt>
                <c:pt idx="13109">
                  <c:v>6.1199998855590803</c:v>
                </c:pt>
                <c:pt idx="13110">
                  <c:v>6.1199998855590803</c:v>
                </c:pt>
                <c:pt idx="13111">
                  <c:v>6.1199998855590803</c:v>
                </c:pt>
                <c:pt idx="13112">
                  <c:v>6.1199998855590803</c:v>
                </c:pt>
                <c:pt idx="13113">
                  <c:v>6.1199998855590803</c:v>
                </c:pt>
                <c:pt idx="13114">
                  <c:v>6.1199998855590803</c:v>
                </c:pt>
                <c:pt idx="13115">
                  <c:v>6.1199998855590803</c:v>
                </c:pt>
                <c:pt idx="13116">
                  <c:v>6.1199998855590803</c:v>
                </c:pt>
                <c:pt idx="13117">
                  <c:v>6.1199998855590803</c:v>
                </c:pt>
                <c:pt idx="13118">
                  <c:v>6.1199998855590803</c:v>
                </c:pt>
                <c:pt idx="13119">
                  <c:v>6.1199998855590803</c:v>
                </c:pt>
                <c:pt idx="13120">
                  <c:v>6.1199998855590803</c:v>
                </c:pt>
                <c:pt idx="13121">
                  <c:v>6.1199998855590803</c:v>
                </c:pt>
                <c:pt idx="13122">
                  <c:v>6.1199998855590803</c:v>
                </c:pt>
                <c:pt idx="13123">
                  <c:v>6.1199998855590803</c:v>
                </c:pt>
                <c:pt idx="13124">
                  <c:v>6.1199998855590803</c:v>
                </c:pt>
                <c:pt idx="13125">
                  <c:v>6.1199998855590803</c:v>
                </c:pt>
                <c:pt idx="13126">
                  <c:v>6.1199998855590803</c:v>
                </c:pt>
                <c:pt idx="13127">
                  <c:v>6.1199998855590803</c:v>
                </c:pt>
                <c:pt idx="13128">
                  <c:v>6.1199998855590803</c:v>
                </c:pt>
                <c:pt idx="13129">
                  <c:v>6.1199998855590803</c:v>
                </c:pt>
                <c:pt idx="13130">
                  <c:v>6.1199998855590803</c:v>
                </c:pt>
                <c:pt idx="13131">
                  <c:v>6.1199998855590803</c:v>
                </c:pt>
                <c:pt idx="13132">
                  <c:v>6.1199998855590803</c:v>
                </c:pt>
                <c:pt idx="13133">
                  <c:v>6.1199998855590803</c:v>
                </c:pt>
                <c:pt idx="13134">
                  <c:v>6.1199998855590803</c:v>
                </c:pt>
                <c:pt idx="13135">
                  <c:v>6.0900001525878897</c:v>
                </c:pt>
                <c:pt idx="13136">
                  <c:v>6.0900001525878897</c:v>
                </c:pt>
                <c:pt idx="13137">
                  <c:v>6.0900001525878897</c:v>
                </c:pt>
                <c:pt idx="13138">
                  <c:v>6.1199998855590803</c:v>
                </c:pt>
                <c:pt idx="13139">
                  <c:v>6.1199998855590803</c:v>
                </c:pt>
                <c:pt idx="13140">
                  <c:v>6.1199998855590803</c:v>
                </c:pt>
                <c:pt idx="13141">
                  <c:v>6.0900001525878897</c:v>
                </c:pt>
                <c:pt idx="13142">
                  <c:v>6.0900001525878897</c:v>
                </c:pt>
                <c:pt idx="13143">
                  <c:v>6.0900001525878897</c:v>
                </c:pt>
                <c:pt idx="13144">
                  <c:v>6.0900001525878897</c:v>
                </c:pt>
                <c:pt idx="13145">
                  <c:v>6.0900001525878897</c:v>
                </c:pt>
                <c:pt idx="13146">
                  <c:v>6.0900001525878897</c:v>
                </c:pt>
                <c:pt idx="13147">
                  <c:v>6.0900001525878897</c:v>
                </c:pt>
                <c:pt idx="13148">
                  <c:v>6.0900001525878897</c:v>
                </c:pt>
                <c:pt idx="13149">
                  <c:v>6.0900001525878897</c:v>
                </c:pt>
                <c:pt idx="13150">
                  <c:v>6.0900001525878897</c:v>
                </c:pt>
                <c:pt idx="13151">
                  <c:v>6.0900001525878897</c:v>
                </c:pt>
                <c:pt idx="13152">
                  <c:v>6.0900001525878897</c:v>
                </c:pt>
                <c:pt idx="13153">
                  <c:v>6.0900001525878897</c:v>
                </c:pt>
                <c:pt idx="13154">
                  <c:v>6.0900001525878897</c:v>
                </c:pt>
                <c:pt idx="13155">
                  <c:v>6.0900001525878897</c:v>
                </c:pt>
                <c:pt idx="13156">
                  <c:v>6.0900001525878897</c:v>
                </c:pt>
                <c:pt idx="13157">
                  <c:v>6.0900001525878897</c:v>
                </c:pt>
                <c:pt idx="13158">
                  <c:v>6.0900001525878897</c:v>
                </c:pt>
                <c:pt idx="13159">
                  <c:v>6.0900001525878897</c:v>
                </c:pt>
                <c:pt idx="13160">
                  <c:v>6.0900001525878897</c:v>
                </c:pt>
                <c:pt idx="13161">
                  <c:v>6.0900001525878897</c:v>
                </c:pt>
                <c:pt idx="13162">
                  <c:v>6.0900001525878897</c:v>
                </c:pt>
                <c:pt idx="13163">
                  <c:v>6.0900001525878897</c:v>
                </c:pt>
                <c:pt idx="13164">
                  <c:v>6.0900001525878897</c:v>
                </c:pt>
                <c:pt idx="13165">
                  <c:v>6.0900001525878897</c:v>
                </c:pt>
                <c:pt idx="13166">
                  <c:v>6.0900001525878897</c:v>
                </c:pt>
                <c:pt idx="13167">
                  <c:v>6.0900001525878897</c:v>
                </c:pt>
                <c:pt idx="13168">
                  <c:v>6.0900001525878897</c:v>
                </c:pt>
                <c:pt idx="13169">
                  <c:v>6.0900001525878897</c:v>
                </c:pt>
                <c:pt idx="13170">
                  <c:v>6.0900001525878897</c:v>
                </c:pt>
                <c:pt idx="13171">
                  <c:v>6.0900001525878897</c:v>
                </c:pt>
                <c:pt idx="13172">
                  <c:v>6.0900001525878897</c:v>
                </c:pt>
                <c:pt idx="13173">
                  <c:v>6.0900001525878897</c:v>
                </c:pt>
                <c:pt idx="13174">
                  <c:v>6.0900001525878897</c:v>
                </c:pt>
                <c:pt idx="13175">
                  <c:v>6.0700001716613698</c:v>
                </c:pt>
                <c:pt idx="13176">
                  <c:v>6.0700001716613698</c:v>
                </c:pt>
                <c:pt idx="13177">
                  <c:v>6.0900001525878897</c:v>
                </c:pt>
                <c:pt idx="13178">
                  <c:v>6.0900001525878897</c:v>
                </c:pt>
                <c:pt idx="13179">
                  <c:v>6.0900001525878897</c:v>
                </c:pt>
                <c:pt idx="13180">
                  <c:v>6.0900001525878897</c:v>
                </c:pt>
                <c:pt idx="13181">
                  <c:v>6.0900001525878897</c:v>
                </c:pt>
                <c:pt idx="13182">
                  <c:v>6.0900001525878897</c:v>
                </c:pt>
                <c:pt idx="13183">
                  <c:v>6.0900001525878897</c:v>
                </c:pt>
                <c:pt idx="13184">
                  <c:v>6.0900001525878897</c:v>
                </c:pt>
                <c:pt idx="13185">
                  <c:v>6.0900001525878897</c:v>
                </c:pt>
                <c:pt idx="13186">
                  <c:v>6.0900001525878897</c:v>
                </c:pt>
                <c:pt idx="13187">
                  <c:v>6.0900001525878897</c:v>
                </c:pt>
                <c:pt idx="13188">
                  <c:v>6.0900001525878897</c:v>
                </c:pt>
                <c:pt idx="13189">
                  <c:v>6.0700001716613698</c:v>
                </c:pt>
                <c:pt idx="13190">
                  <c:v>6.0700001716613698</c:v>
                </c:pt>
                <c:pt idx="13191">
                  <c:v>6.0700001716613698</c:v>
                </c:pt>
                <c:pt idx="13192">
                  <c:v>6.0700001716613698</c:v>
                </c:pt>
                <c:pt idx="13193">
                  <c:v>6.0700001716613698</c:v>
                </c:pt>
                <c:pt idx="13194">
                  <c:v>6.0700001716613698</c:v>
                </c:pt>
                <c:pt idx="13195">
                  <c:v>6.0700001716613698</c:v>
                </c:pt>
                <c:pt idx="13196">
                  <c:v>6.0700001716613698</c:v>
                </c:pt>
                <c:pt idx="13197">
                  <c:v>6.0700001716613698</c:v>
                </c:pt>
                <c:pt idx="13198">
                  <c:v>6.0700001716613698</c:v>
                </c:pt>
                <c:pt idx="13199">
                  <c:v>6.0700001716613698</c:v>
                </c:pt>
                <c:pt idx="13200">
                  <c:v>6.0700001716613698</c:v>
                </c:pt>
                <c:pt idx="13201">
                  <c:v>6.0700001716613698</c:v>
                </c:pt>
                <c:pt idx="13202">
                  <c:v>6.0700001716613698</c:v>
                </c:pt>
                <c:pt idx="13203">
                  <c:v>6.0700001716613698</c:v>
                </c:pt>
                <c:pt idx="13204">
                  <c:v>6.0700001716613698</c:v>
                </c:pt>
                <c:pt idx="13205">
                  <c:v>6.0700001716613698</c:v>
                </c:pt>
                <c:pt idx="13206">
                  <c:v>6.0700001716613698</c:v>
                </c:pt>
                <c:pt idx="13207">
                  <c:v>6.0700001716613698</c:v>
                </c:pt>
                <c:pt idx="13208">
                  <c:v>6.0700001716613698</c:v>
                </c:pt>
                <c:pt idx="13209">
                  <c:v>6.0700001716613698</c:v>
                </c:pt>
                <c:pt idx="13210">
                  <c:v>6.0700001716613698</c:v>
                </c:pt>
                <c:pt idx="13211">
                  <c:v>6.0700001716613698</c:v>
                </c:pt>
                <c:pt idx="13212">
                  <c:v>6.0700001716613698</c:v>
                </c:pt>
                <c:pt idx="13213">
                  <c:v>6.0700001716613698</c:v>
                </c:pt>
                <c:pt idx="13214">
                  <c:v>6.0700001716613698</c:v>
                </c:pt>
                <c:pt idx="13215">
                  <c:v>6.0700001716613698</c:v>
                </c:pt>
                <c:pt idx="13216">
                  <c:v>6.0700001716613698</c:v>
                </c:pt>
                <c:pt idx="13217">
                  <c:v>6.0700001716613698</c:v>
                </c:pt>
                <c:pt idx="13218">
                  <c:v>6.0700001716613698</c:v>
                </c:pt>
                <c:pt idx="13219">
                  <c:v>6.0700001716613698</c:v>
                </c:pt>
                <c:pt idx="13220">
                  <c:v>6.0700001716613698</c:v>
                </c:pt>
                <c:pt idx="13221">
                  <c:v>6.0700001716613698</c:v>
                </c:pt>
                <c:pt idx="13222">
                  <c:v>6.0700001716613698</c:v>
                </c:pt>
                <c:pt idx="13223">
                  <c:v>6.0700001716613698</c:v>
                </c:pt>
                <c:pt idx="13224">
                  <c:v>6.0700001716613698</c:v>
                </c:pt>
                <c:pt idx="13225">
                  <c:v>6.0700001716613698</c:v>
                </c:pt>
                <c:pt idx="13226">
                  <c:v>6.0700001716613698</c:v>
                </c:pt>
                <c:pt idx="13227">
                  <c:v>6.0700001716613698</c:v>
                </c:pt>
                <c:pt idx="13228">
                  <c:v>6.0700001716613698</c:v>
                </c:pt>
                <c:pt idx="13229">
                  <c:v>6.0700001716613698</c:v>
                </c:pt>
                <c:pt idx="13230">
                  <c:v>6.0700001716613698</c:v>
                </c:pt>
                <c:pt idx="13231">
                  <c:v>6.0700001716613698</c:v>
                </c:pt>
                <c:pt idx="13232">
                  <c:v>6.0700001716613698</c:v>
                </c:pt>
                <c:pt idx="13233">
                  <c:v>6.0700001716613698</c:v>
                </c:pt>
                <c:pt idx="13234">
                  <c:v>6.0700001716613698</c:v>
                </c:pt>
                <c:pt idx="13235">
                  <c:v>6.0700001716613698</c:v>
                </c:pt>
                <c:pt idx="13236">
                  <c:v>6.0700001716613698</c:v>
                </c:pt>
                <c:pt idx="13237">
                  <c:v>6.0700001716613698</c:v>
                </c:pt>
                <c:pt idx="13238">
                  <c:v>6.0700001716613698</c:v>
                </c:pt>
                <c:pt idx="13239">
                  <c:v>6.0399999618530202</c:v>
                </c:pt>
                <c:pt idx="13240">
                  <c:v>6.0399999618530202</c:v>
                </c:pt>
                <c:pt idx="13241">
                  <c:v>6.0399999618530202</c:v>
                </c:pt>
                <c:pt idx="13242">
                  <c:v>6.0399999618530202</c:v>
                </c:pt>
                <c:pt idx="13243">
                  <c:v>6.0399999618530202</c:v>
                </c:pt>
                <c:pt idx="13244">
                  <c:v>6.0399999618530202</c:v>
                </c:pt>
                <c:pt idx="13245">
                  <c:v>6.0399999618530202</c:v>
                </c:pt>
                <c:pt idx="13246">
                  <c:v>6.0399999618530202</c:v>
                </c:pt>
                <c:pt idx="13247">
                  <c:v>6.0399999618530202</c:v>
                </c:pt>
                <c:pt idx="13248">
                  <c:v>6.0399999618530202</c:v>
                </c:pt>
                <c:pt idx="13249">
                  <c:v>6.0399999618530202</c:v>
                </c:pt>
                <c:pt idx="13250">
                  <c:v>6.0399999618530202</c:v>
                </c:pt>
                <c:pt idx="13251">
                  <c:v>6.0399999618530202</c:v>
                </c:pt>
                <c:pt idx="13252">
                  <c:v>6.0399999618530202</c:v>
                </c:pt>
                <c:pt idx="13253">
                  <c:v>6.0399999618530202</c:v>
                </c:pt>
                <c:pt idx="13254">
                  <c:v>6.0399999618530202</c:v>
                </c:pt>
                <c:pt idx="13255">
                  <c:v>6.0399999618530202</c:v>
                </c:pt>
                <c:pt idx="13256">
                  <c:v>6.0399999618530202</c:v>
                </c:pt>
                <c:pt idx="13257">
                  <c:v>6.0399999618530202</c:v>
                </c:pt>
                <c:pt idx="13258">
                  <c:v>6.0399999618530202</c:v>
                </c:pt>
                <c:pt idx="13259">
                  <c:v>6.0399999618530202</c:v>
                </c:pt>
                <c:pt idx="13260">
                  <c:v>6.0399999618530202</c:v>
                </c:pt>
                <c:pt idx="13261">
                  <c:v>6.0399999618530202</c:v>
                </c:pt>
                <c:pt idx="13262">
                  <c:v>6.0399999618530202</c:v>
                </c:pt>
                <c:pt idx="13263">
                  <c:v>6.0399999618530202</c:v>
                </c:pt>
                <c:pt idx="13264">
                  <c:v>6.0399999618530202</c:v>
                </c:pt>
                <c:pt idx="13265">
                  <c:v>6.0399999618530202</c:v>
                </c:pt>
                <c:pt idx="13266">
                  <c:v>6.0399999618530202</c:v>
                </c:pt>
                <c:pt idx="13267">
                  <c:v>6.0399999618530202</c:v>
                </c:pt>
                <c:pt idx="13268">
                  <c:v>6.0399999618530202</c:v>
                </c:pt>
                <c:pt idx="13269">
                  <c:v>6.0399999618530202</c:v>
                </c:pt>
                <c:pt idx="13270">
                  <c:v>6.0399999618530202</c:v>
                </c:pt>
                <c:pt idx="13271">
                  <c:v>6.0399999618530202</c:v>
                </c:pt>
                <c:pt idx="13272">
                  <c:v>6.0399999618530202</c:v>
                </c:pt>
                <c:pt idx="13273">
                  <c:v>6.0399999618530202</c:v>
                </c:pt>
                <c:pt idx="13274">
                  <c:v>6.0399999618530202</c:v>
                </c:pt>
                <c:pt idx="13275">
                  <c:v>6.0399999618530202</c:v>
                </c:pt>
                <c:pt idx="13276">
                  <c:v>6.0399999618530202</c:v>
                </c:pt>
                <c:pt idx="13277">
                  <c:v>6.0399999618530202</c:v>
                </c:pt>
                <c:pt idx="13278">
                  <c:v>6.0399999618530202</c:v>
                </c:pt>
                <c:pt idx="13279">
                  <c:v>6.0399999618530202</c:v>
                </c:pt>
                <c:pt idx="13280">
                  <c:v>6.0399999618530202</c:v>
                </c:pt>
                <c:pt idx="13281">
                  <c:v>6.0399999618530202</c:v>
                </c:pt>
                <c:pt idx="13282">
                  <c:v>6.0399999618530202</c:v>
                </c:pt>
                <c:pt idx="13283">
                  <c:v>6.0399999618530202</c:v>
                </c:pt>
                <c:pt idx="13284">
                  <c:v>6.0399999618530202</c:v>
                </c:pt>
                <c:pt idx="13285">
                  <c:v>6.0399999618530202</c:v>
                </c:pt>
                <c:pt idx="13286">
                  <c:v>6.0399999618530202</c:v>
                </c:pt>
                <c:pt idx="13287">
                  <c:v>6.0399999618530202</c:v>
                </c:pt>
                <c:pt idx="13288">
                  <c:v>6.0399999618530202</c:v>
                </c:pt>
                <c:pt idx="13289">
                  <c:v>6.0399999618530202</c:v>
                </c:pt>
                <c:pt idx="13290">
                  <c:v>6.0399999618530202</c:v>
                </c:pt>
                <c:pt idx="13291">
                  <c:v>6.0399999618530202</c:v>
                </c:pt>
                <c:pt idx="13292">
                  <c:v>6.0399999618530202</c:v>
                </c:pt>
                <c:pt idx="13293">
                  <c:v>6.0399999618530202</c:v>
                </c:pt>
                <c:pt idx="13294">
                  <c:v>6.0399999618530202</c:v>
                </c:pt>
                <c:pt idx="13295">
                  <c:v>6.0399999618530202</c:v>
                </c:pt>
                <c:pt idx="13296">
                  <c:v>6.0399999618530202</c:v>
                </c:pt>
                <c:pt idx="13297">
                  <c:v>6.0399999618530202</c:v>
                </c:pt>
                <c:pt idx="13298">
                  <c:v>6.0399999618530202</c:v>
                </c:pt>
                <c:pt idx="13299">
                  <c:v>6.0399999618530202</c:v>
                </c:pt>
                <c:pt idx="13300">
                  <c:v>6.0399999618530202</c:v>
                </c:pt>
                <c:pt idx="13301">
                  <c:v>6.0399999618530202</c:v>
                </c:pt>
                <c:pt idx="13302">
                  <c:v>6.0399999618530202</c:v>
                </c:pt>
                <c:pt idx="13303">
                  <c:v>6.0399999618530202</c:v>
                </c:pt>
                <c:pt idx="13304">
                  <c:v>6.0100002288818297</c:v>
                </c:pt>
                <c:pt idx="13305">
                  <c:v>6.0100002288818297</c:v>
                </c:pt>
                <c:pt idx="13306">
                  <c:v>6.0100002288818297</c:v>
                </c:pt>
                <c:pt idx="13307">
                  <c:v>6.0399999618530202</c:v>
                </c:pt>
                <c:pt idx="13308">
                  <c:v>6.0399999618530202</c:v>
                </c:pt>
                <c:pt idx="13309">
                  <c:v>6.0399999618530202</c:v>
                </c:pt>
                <c:pt idx="13310">
                  <c:v>6.0399999618530202</c:v>
                </c:pt>
                <c:pt idx="13311">
                  <c:v>6.0100002288818297</c:v>
                </c:pt>
                <c:pt idx="13312">
                  <c:v>6.0100002288818297</c:v>
                </c:pt>
                <c:pt idx="13313">
                  <c:v>6.0100002288818297</c:v>
                </c:pt>
                <c:pt idx="13314">
                  <c:v>6.0100002288818297</c:v>
                </c:pt>
                <c:pt idx="13315">
                  <c:v>6.0100002288818297</c:v>
                </c:pt>
                <c:pt idx="13316">
                  <c:v>6.0399999618530202</c:v>
                </c:pt>
                <c:pt idx="13317">
                  <c:v>6.0399999618530202</c:v>
                </c:pt>
                <c:pt idx="13318">
                  <c:v>6.0399999618530202</c:v>
                </c:pt>
                <c:pt idx="13319">
                  <c:v>6.0100002288818297</c:v>
                </c:pt>
                <c:pt idx="13320">
                  <c:v>6.0100002288818297</c:v>
                </c:pt>
                <c:pt idx="13321">
                  <c:v>6.0100002288818297</c:v>
                </c:pt>
                <c:pt idx="13322">
                  <c:v>6.0100002288818297</c:v>
                </c:pt>
                <c:pt idx="13323">
                  <c:v>6.0100002288818297</c:v>
                </c:pt>
                <c:pt idx="13324">
                  <c:v>6.0100002288818297</c:v>
                </c:pt>
                <c:pt idx="13325">
                  <c:v>6.0100002288818297</c:v>
                </c:pt>
                <c:pt idx="13326">
                  <c:v>6.0100002288818297</c:v>
                </c:pt>
                <c:pt idx="13327">
                  <c:v>6.0100002288818297</c:v>
                </c:pt>
                <c:pt idx="13328">
                  <c:v>6.0100002288818297</c:v>
                </c:pt>
                <c:pt idx="13329">
                  <c:v>6.0100002288818297</c:v>
                </c:pt>
                <c:pt idx="13330">
                  <c:v>6.0100002288818297</c:v>
                </c:pt>
                <c:pt idx="13331">
                  <c:v>6.0100002288818297</c:v>
                </c:pt>
                <c:pt idx="13332">
                  <c:v>6.0100002288818297</c:v>
                </c:pt>
                <c:pt idx="13333">
                  <c:v>6.0100002288818297</c:v>
                </c:pt>
                <c:pt idx="13334">
                  <c:v>6.0100002288818297</c:v>
                </c:pt>
                <c:pt idx="13335">
                  <c:v>6.0100002288818297</c:v>
                </c:pt>
                <c:pt idx="13336">
                  <c:v>6.0100002288818297</c:v>
                </c:pt>
                <c:pt idx="13337">
                  <c:v>6.0100002288818297</c:v>
                </c:pt>
                <c:pt idx="13338">
                  <c:v>6.0100002288818297</c:v>
                </c:pt>
                <c:pt idx="13339">
                  <c:v>6.0100002288818297</c:v>
                </c:pt>
                <c:pt idx="13340">
                  <c:v>6.0100002288818297</c:v>
                </c:pt>
                <c:pt idx="13341">
                  <c:v>6.0100002288818297</c:v>
                </c:pt>
                <c:pt idx="13342">
                  <c:v>6.0100002288818297</c:v>
                </c:pt>
                <c:pt idx="13343">
                  <c:v>6.0100002288818297</c:v>
                </c:pt>
                <c:pt idx="13344">
                  <c:v>6.0100002288818297</c:v>
                </c:pt>
                <c:pt idx="13345">
                  <c:v>6.0100002288818297</c:v>
                </c:pt>
                <c:pt idx="13346">
                  <c:v>6.0100002288818297</c:v>
                </c:pt>
                <c:pt idx="13347">
                  <c:v>6.0100002288818297</c:v>
                </c:pt>
                <c:pt idx="13348">
                  <c:v>6.0100002288818297</c:v>
                </c:pt>
                <c:pt idx="13349">
                  <c:v>6.0100002288818297</c:v>
                </c:pt>
                <c:pt idx="13350">
                  <c:v>6.0100002288818297</c:v>
                </c:pt>
                <c:pt idx="13351">
                  <c:v>6.0100002288818297</c:v>
                </c:pt>
                <c:pt idx="13352">
                  <c:v>6.0100002288818297</c:v>
                </c:pt>
                <c:pt idx="13353">
                  <c:v>6.0100002288818297</c:v>
                </c:pt>
                <c:pt idx="13354">
                  <c:v>6.0100002288818297</c:v>
                </c:pt>
                <c:pt idx="13355">
                  <c:v>6.0100002288818297</c:v>
                </c:pt>
                <c:pt idx="13356">
                  <c:v>6.0100002288818297</c:v>
                </c:pt>
                <c:pt idx="13357">
                  <c:v>6.0100002288818297</c:v>
                </c:pt>
                <c:pt idx="13358">
                  <c:v>6.0100002288818297</c:v>
                </c:pt>
                <c:pt idx="13359">
                  <c:v>6.0100002288818297</c:v>
                </c:pt>
                <c:pt idx="13360">
                  <c:v>6.0100002288818297</c:v>
                </c:pt>
                <c:pt idx="13361">
                  <c:v>6.0100002288818297</c:v>
                </c:pt>
                <c:pt idx="13362">
                  <c:v>6.0100002288818297</c:v>
                </c:pt>
                <c:pt idx="13363">
                  <c:v>6.0100002288818297</c:v>
                </c:pt>
                <c:pt idx="13364">
                  <c:v>6.0100002288818297</c:v>
                </c:pt>
                <c:pt idx="13365">
                  <c:v>6.0100002288818297</c:v>
                </c:pt>
                <c:pt idx="13366">
                  <c:v>6.0100002288818297</c:v>
                </c:pt>
                <c:pt idx="13367">
                  <c:v>6.0100002288818297</c:v>
                </c:pt>
                <c:pt idx="13368">
                  <c:v>6.0100002288818297</c:v>
                </c:pt>
                <c:pt idx="13369">
                  <c:v>6.0100002288818297</c:v>
                </c:pt>
                <c:pt idx="13370">
                  <c:v>5.9800000190734801</c:v>
                </c:pt>
                <c:pt idx="13371">
                  <c:v>5.9800000190734801</c:v>
                </c:pt>
                <c:pt idx="13372">
                  <c:v>5.9800000190734801</c:v>
                </c:pt>
                <c:pt idx="13373">
                  <c:v>5.9800000190734801</c:v>
                </c:pt>
                <c:pt idx="13374">
                  <c:v>6.0100002288818297</c:v>
                </c:pt>
                <c:pt idx="13375">
                  <c:v>6.0100002288818297</c:v>
                </c:pt>
                <c:pt idx="13376">
                  <c:v>6.0100002288818297</c:v>
                </c:pt>
                <c:pt idx="13377">
                  <c:v>5.9800000190734801</c:v>
                </c:pt>
                <c:pt idx="13378">
                  <c:v>5.9800000190734801</c:v>
                </c:pt>
                <c:pt idx="13379">
                  <c:v>5.9800000190734801</c:v>
                </c:pt>
                <c:pt idx="13380">
                  <c:v>6.0100002288818297</c:v>
                </c:pt>
                <c:pt idx="13381">
                  <c:v>6.0100002288818297</c:v>
                </c:pt>
                <c:pt idx="13382">
                  <c:v>5.9800000190734801</c:v>
                </c:pt>
                <c:pt idx="13383">
                  <c:v>5.9800000190734801</c:v>
                </c:pt>
                <c:pt idx="13384">
                  <c:v>5.9800000190734801</c:v>
                </c:pt>
                <c:pt idx="13385">
                  <c:v>5.9800000190734801</c:v>
                </c:pt>
                <c:pt idx="13386">
                  <c:v>5.9800000190734801</c:v>
                </c:pt>
                <c:pt idx="13387">
                  <c:v>5.9800000190734801</c:v>
                </c:pt>
                <c:pt idx="13388">
                  <c:v>6.0100002288818297</c:v>
                </c:pt>
                <c:pt idx="13389">
                  <c:v>6.0100002288818297</c:v>
                </c:pt>
                <c:pt idx="13390">
                  <c:v>6.0100002288818297</c:v>
                </c:pt>
                <c:pt idx="13391">
                  <c:v>5.9800000190734801</c:v>
                </c:pt>
                <c:pt idx="13392">
                  <c:v>5.9800000190734801</c:v>
                </c:pt>
                <c:pt idx="13393">
                  <c:v>5.9800000190734801</c:v>
                </c:pt>
                <c:pt idx="13394">
                  <c:v>5.9800000190734801</c:v>
                </c:pt>
                <c:pt idx="13395">
                  <c:v>5.9800000190734801</c:v>
                </c:pt>
                <c:pt idx="13396">
                  <c:v>5.9800000190734801</c:v>
                </c:pt>
                <c:pt idx="13397">
                  <c:v>5.9800000190734801</c:v>
                </c:pt>
                <c:pt idx="13398">
                  <c:v>5.9800000190734801</c:v>
                </c:pt>
                <c:pt idx="13399">
                  <c:v>5.9800000190734801</c:v>
                </c:pt>
                <c:pt idx="13400">
                  <c:v>5.9800000190734801</c:v>
                </c:pt>
                <c:pt idx="13401">
                  <c:v>5.9800000190734801</c:v>
                </c:pt>
                <c:pt idx="13402">
                  <c:v>5.9800000190734801</c:v>
                </c:pt>
                <c:pt idx="13403">
                  <c:v>5.9800000190734801</c:v>
                </c:pt>
                <c:pt idx="13404">
                  <c:v>5.9800000190734801</c:v>
                </c:pt>
                <c:pt idx="13405">
                  <c:v>5.9800000190734801</c:v>
                </c:pt>
                <c:pt idx="13406">
                  <c:v>6.0100002288818297</c:v>
                </c:pt>
                <c:pt idx="13407">
                  <c:v>6.0100002288818297</c:v>
                </c:pt>
                <c:pt idx="13408">
                  <c:v>6.0100002288818297</c:v>
                </c:pt>
                <c:pt idx="13409">
                  <c:v>5.9800000190734801</c:v>
                </c:pt>
                <c:pt idx="13410">
                  <c:v>5.9800000190734801</c:v>
                </c:pt>
                <c:pt idx="13411">
                  <c:v>5.9800000190734801</c:v>
                </c:pt>
                <c:pt idx="13412">
                  <c:v>5.9800000190734801</c:v>
                </c:pt>
                <c:pt idx="13413">
                  <c:v>5.9800000190734801</c:v>
                </c:pt>
                <c:pt idx="13414">
                  <c:v>5.9800000190734801</c:v>
                </c:pt>
                <c:pt idx="13415">
                  <c:v>5.9800000190734801</c:v>
                </c:pt>
                <c:pt idx="13416">
                  <c:v>5.9800000190734801</c:v>
                </c:pt>
                <c:pt idx="13417">
                  <c:v>5.9800000190734801</c:v>
                </c:pt>
                <c:pt idx="13418">
                  <c:v>6.0100002288818297</c:v>
                </c:pt>
                <c:pt idx="13419">
                  <c:v>6.0100002288818297</c:v>
                </c:pt>
                <c:pt idx="13420">
                  <c:v>6.0100002288818297</c:v>
                </c:pt>
                <c:pt idx="13421">
                  <c:v>5.9800000190734801</c:v>
                </c:pt>
                <c:pt idx="13422">
                  <c:v>5.9800000190734801</c:v>
                </c:pt>
                <c:pt idx="13423">
                  <c:v>5.9800000190734801</c:v>
                </c:pt>
                <c:pt idx="13424">
                  <c:v>5.9800000190734801</c:v>
                </c:pt>
                <c:pt idx="13425">
                  <c:v>5.9800000190734801</c:v>
                </c:pt>
                <c:pt idx="13426">
                  <c:v>5.9800000190734801</c:v>
                </c:pt>
                <c:pt idx="13427">
                  <c:v>5.9800000190734801</c:v>
                </c:pt>
                <c:pt idx="13428">
                  <c:v>5.9800000190734801</c:v>
                </c:pt>
                <c:pt idx="13429">
                  <c:v>5.9800000190734801</c:v>
                </c:pt>
                <c:pt idx="13430">
                  <c:v>5.9800000190734801</c:v>
                </c:pt>
                <c:pt idx="13431">
                  <c:v>5.9800000190734801</c:v>
                </c:pt>
                <c:pt idx="13432">
                  <c:v>5.9800000190734801</c:v>
                </c:pt>
                <c:pt idx="13433">
                  <c:v>5.9800000190734801</c:v>
                </c:pt>
                <c:pt idx="13434">
                  <c:v>5.9800000190734801</c:v>
                </c:pt>
                <c:pt idx="13435">
                  <c:v>5.9800000190734801</c:v>
                </c:pt>
                <c:pt idx="13436">
                  <c:v>5.9800000190734801</c:v>
                </c:pt>
                <c:pt idx="13437">
                  <c:v>5.9800000190734801</c:v>
                </c:pt>
                <c:pt idx="13438">
                  <c:v>5.9800000190734801</c:v>
                </c:pt>
                <c:pt idx="13439">
                  <c:v>5.9800000190734801</c:v>
                </c:pt>
                <c:pt idx="13440">
                  <c:v>5.9800000190734801</c:v>
                </c:pt>
                <c:pt idx="13441">
                  <c:v>5.9800000190734801</c:v>
                </c:pt>
                <c:pt idx="13442">
                  <c:v>5.9800000190734801</c:v>
                </c:pt>
                <c:pt idx="13443">
                  <c:v>5.9800000190734801</c:v>
                </c:pt>
                <c:pt idx="13444">
                  <c:v>5.9800000190734801</c:v>
                </c:pt>
                <c:pt idx="13445">
                  <c:v>5.9800000190734801</c:v>
                </c:pt>
                <c:pt idx="13446">
                  <c:v>5.9800000190734801</c:v>
                </c:pt>
                <c:pt idx="13447">
                  <c:v>5.9800000190734801</c:v>
                </c:pt>
                <c:pt idx="13448">
                  <c:v>5.9800000190734801</c:v>
                </c:pt>
                <c:pt idx="13449">
                  <c:v>5.9800000190734801</c:v>
                </c:pt>
                <c:pt idx="13450">
                  <c:v>5.9800000190734801</c:v>
                </c:pt>
                <c:pt idx="13451">
                  <c:v>5.9800000190734801</c:v>
                </c:pt>
                <c:pt idx="13452">
                  <c:v>5.9800000190734801</c:v>
                </c:pt>
                <c:pt idx="13453">
                  <c:v>5.9800000190734801</c:v>
                </c:pt>
                <c:pt idx="13454">
                  <c:v>5.9800000190734801</c:v>
                </c:pt>
                <c:pt idx="13455">
                  <c:v>5.9800000190734801</c:v>
                </c:pt>
                <c:pt idx="13456">
                  <c:v>5.9800000190734801</c:v>
                </c:pt>
                <c:pt idx="13457">
                  <c:v>5.9800000190734801</c:v>
                </c:pt>
                <c:pt idx="13458">
                  <c:v>5.9800000190734801</c:v>
                </c:pt>
                <c:pt idx="13459">
                  <c:v>5.9800000190734801</c:v>
                </c:pt>
                <c:pt idx="13460">
                  <c:v>5.9800000190734801</c:v>
                </c:pt>
                <c:pt idx="13461">
                  <c:v>5.9800000190734801</c:v>
                </c:pt>
                <c:pt idx="13462">
                  <c:v>5.9800000190734801</c:v>
                </c:pt>
                <c:pt idx="13463">
                  <c:v>5.9800000190734801</c:v>
                </c:pt>
                <c:pt idx="13464">
                  <c:v>5.9800000190734801</c:v>
                </c:pt>
                <c:pt idx="13465">
                  <c:v>5.9800000190734801</c:v>
                </c:pt>
                <c:pt idx="13466">
                  <c:v>5.9800000190734801</c:v>
                </c:pt>
                <c:pt idx="13467">
                  <c:v>5.9800000190734801</c:v>
                </c:pt>
                <c:pt idx="13468">
                  <c:v>5.9800000190734801</c:v>
                </c:pt>
                <c:pt idx="13469">
                  <c:v>5.9800000190734801</c:v>
                </c:pt>
                <c:pt idx="13470">
                  <c:v>5.9800000190734801</c:v>
                </c:pt>
                <c:pt idx="13471">
                  <c:v>5.9800000190734801</c:v>
                </c:pt>
                <c:pt idx="13472">
                  <c:v>5.9800000190734801</c:v>
                </c:pt>
                <c:pt idx="13473">
                  <c:v>5.9800000190734801</c:v>
                </c:pt>
                <c:pt idx="13474">
                  <c:v>5.9800000190734801</c:v>
                </c:pt>
                <c:pt idx="13475">
                  <c:v>5.9800000190734801</c:v>
                </c:pt>
                <c:pt idx="13476">
                  <c:v>5.96000003814697</c:v>
                </c:pt>
                <c:pt idx="13477">
                  <c:v>5.96000003814697</c:v>
                </c:pt>
                <c:pt idx="13478">
                  <c:v>5.96000003814697</c:v>
                </c:pt>
                <c:pt idx="13479">
                  <c:v>5.96000003814697</c:v>
                </c:pt>
                <c:pt idx="13480">
                  <c:v>5.96000003814697</c:v>
                </c:pt>
                <c:pt idx="13481">
                  <c:v>5.96000003814697</c:v>
                </c:pt>
                <c:pt idx="13482">
                  <c:v>5.96000003814697</c:v>
                </c:pt>
                <c:pt idx="13483">
                  <c:v>5.96000003814697</c:v>
                </c:pt>
                <c:pt idx="13484">
                  <c:v>5.96000003814697</c:v>
                </c:pt>
                <c:pt idx="13485">
                  <c:v>5.96000003814697</c:v>
                </c:pt>
                <c:pt idx="13486">
                  <c:v>5.96000003814697</c:v>
                </c:pt>
                <c:pt idx="13487">
                  <c:v>5.96000003814697</c:v>
                </c:pt>
                <c:pt idx="13488">
                  <c:v>5.96000003814697</c:v>
                </c:pt>
                <c:pt idx="13489">
                  <c:v>5.96000003814697</c:v>
                </c:pt>
                <c:pt idx="13490">
                  <c:v>5.96000003814697</c:v>
                </c:pt>
                <c:pt idx="13491">
                  <c:v>5.96000003814697</c:v>
                </c:pt>
                <c:pt idx="13492">
                  <c:v>5.96000003814697</c:v>
                </c:pt>
                <c:pt idx="13493">
                  <c:v>5.96000003814697</c:v>
                </c:pt>
                <c:pt idx="13494">
                  <c:v>5.96000003814697</c:v>
                </c:pt>
                <c:pt idx="13495">
                  <c:v>5.96000003814697</c:v>
                </c:pt>
                <c:pt idx="13496">
                  <c:v>5.96000003814697</c:v>
                </c:pt>
                <c:pt idx="13497">
                  <c:v>5.96000003814697</c:v>
                </c:pt>
                <c:pt idx="13498">
                  <c:v>5.96000003814697</c:v>
                </c:pt>
                <c:pt idx="13499">
                  <c:v>5.96000003814697</c:v>
                </c:pt>
                <c:pt idx="13500">
                  <c:v>5.96000003814697</c:v>
                </c:pt>
                <c:pt idx="13501">
                  <c:v>5.96000003814697</c:v>
                </c:pt>
                <c:pt idx="13502">
                  <c:v>5.96000003814697</c:v>
                </c:pt>
                <c:pt idx="13503">
                  <c:v>5.96000003814697</c:v>
                </c:pt>
                <c:pt idx="13504">
                  <c:v>5.96000003814697</c:v>
                </c:pt>
                <c:pt idx="13505">
                  <c:v>5.96000003814697</c:v>
                </c:pt>
                <c:pt idx="13506">
                  <c:v>5.96000003814697</c:v>
                </c:pt>
                <c:pt idx="13507">
                  <c:v>5.96000003814697</c:v>
                </c:pt>
                <c:pt idx="13508">
                  <c:v>5.96000003814697</c:v>
                </c:pt>
                <c:pt idx="13509">
                  <c:v>5.96000003814697</c:v>
                </c:pt>
                <c:pt idx="13510">
                  <c:v>5.96000003814697</c:v>
                </c:pt>
                <c:pt idx="13511">
                  <c:v>5.96000003814697</c:v>
                </c:pt>
                <c:pt idx="13512">
                  <c:v>5.96000003814697</c:v>
                </c:pt>
                <c:pt idx="13513">
                  <c:v>5.96000003814697</c:v>
                </c:pt>
                <c:pt idx="13514">
                  <c:v>5.96000003814697</c:v>
                </c:pt>
                <c:pt idx="13515">
                  <c:v>5.96000003814697</c:v>
                </c:pt>
                <c:pt idx="13516">
                  <c:v>5.96000003814697</c:v>
                </c:pt>
                <c:pt idx="13517">
                  <c:v>5.96000003814697</c:v>
                </c:pt>
                <c:pt idx="13518">
                  <c:v>5.96000003814697</c:v>
                </c:pt>
                <c:pt idx="13519">
                  <c:v>5.96000003814697</c:v>
                </c:pt>
                <c:pt idx="13520">
                  <c:v>5.96000003814697</c:v>
                </c:pt>
                <c:pt idx="13521">
                  <c:v>5.96000003814697</c:v>
                </c:pt>
                <c:pt idx="13522">
                  <c:v>5.96000003814697</c:v>
                </c:pt>
                <c:pt idx="13523">
                  <c:v>5.96000003814697</c:v>
                </c:pt>
                <c:pt idx="13524">
                  <c:v>5.96000003814697</c:v>
                </c:pt>
                <c:pt idx="13525">
                  <c:v>5.96000003814697</c:v>
                </c:pt>
                <c:pt idx="13526">
                  <c:v>5.96000003814697</c:v>
                </c:pt>
                <c:pt idx="13527">
                  <c:v>5.96000003814697</c:v>
                </c:pt>
                <c:pt idx="13528">
                  <c:v>5.96000003814697</c:v>
                </c:pt>
                <c:pt idx="13529">
                  <c:v>5.96000003814697</c:v>
                </c:pt>
                <c:pt idx="13530">
                  <c:v>5.96000003814697</c:v>
                </c:pt>
                <c:pt idx="13531">
                  <c:v>5.96000003814697</c:v>
                </c:pt>
                <c:pt idx="13532">
                  <c:v>5.96000003814697</c:v>
                </c:pt>
                <c:pt idx="13533">
                  <c:v>5.96000003814697</c:v>
                </c:pt>
                <c:pt idx="13534">
                  <c:v>5.96000003814697</c:v>
                </c:pt>
                <c:pt idx="13535">
                  <c:v>5.96000003814697</c:v>
                </c:pt>
                <c:pt idx="13536">
                  <c:v>5.96000003814697</c:v>
                </c:pt>
                <c:pt idx="13537">
                  <c:v>5.96000003814697</c:v>
                </c:pt>
                <c:pt idx="13538">
                  <c:v>5.96000003814697</c:v>
                </c:pt>
                <c:pt idx="13539">
                  <c:v>5.96000003814697</c:v>
                </c:pt>
                <c:pt idx="13540">
                  <c:v>5.96000003814697</c:v>
                </c:pt>
                <c:pt idx="13541">
                  <c:v>5.96000003814697</c:v>
                </c:pt>
                <c:pt idx="13542">
                  <c:v>5.96000003814697</c:v>
                </c:pt>
                <c:pt idx="13543">
                  <c:v>5.96000003814697</c:v>
                </c:pt>
                <c:pt idx="13544">
                  <c:v>5.96000003814697</c:v>
                </c:pt>
                <c:pt idx="13545">
                  <c:v>5.96000003814697</c:v>
                </c:pt>
                <c:pt idx="13546">
                  <c:v>5.96000003814697</c:v>
                </c:pt>
                <c:pt idx="13547">
                  <c:v>5.96000003814697</c:v>
                </c:pt>
                <c:pt idx="13548">
                  <c:v>5.96000003814697</c:v>
                </c:pt>
                <c:pt idx="13549">
                  <c:v>5.96000003814697</c:v>
                </c:pt>
                <c:pt idx="13550">
                  <c:v>5.96000003814697</c:v>
                </c:pt>
                <c:pt idx="13551">
                  <c:v>5.96000003814697</c:v>
                </c:pt>
                <c:pt idx="13552">
                  <c:v>5.96000003814697</c:v>
                </c:pt>
                <c:pt idx="13553">
                  <c:v>5.96000003814697</c:v>
                </c:pt>
                <c:pt idx="13554">
                  <c:v>5.96000003814697</c:v>
                </c:pt>
                <c:pt idx="13555">
                  <c:v>5.96000003814697</c:v>
                </c:pt>
                <c:pt idx="13556">
                  <c:v>5.96000003814697</c:v>
                </c:pt>
                <c:pt idx="13557">
                  <c:v>5.96000003814697</c:v>
                </c:pt>
                <c:pt idx="13558">
                  <c:v>5.96000003814697</c:v>
                </c:pt>
                <c:pt idx="13559">
                  <c:v>5.96000003814697</c:v>
                </c:pt>
                <c:pt idx="13560">
                  <c:v>5.96000003814697</c:v>
                </c:pt>
                <c:pt idx="13561">
                  <c:v>5.96000003814697</c:v>
                </c:pt>
                <c:pt idx="13562">
                  <c:v>5.96000003814697</c:v>
                </c:pt>
                <c:pt idx="13563">
                  <c:v>5.96000003814697</c:v>
                </c:pt>
                <c:pt idx="13564">
                  <c:v>5.96000003814697</c:v>
                </c:pt>
                <c:pt idx="13565">
                  <c:v>5.96000003814697</c:v>
                </c:pt>
                <c:pt idx="13566">
                  <c:v>5.96000003814697</c:v>
                </c:pt>
                <c:pt idx="13567">
                  <c:v>5.96000003814697</c:v>
                </c:pt>
                <c:pt idx="13568">
                  <c:v>5.96000003814697</c:v>
                </c:pt>
                <c:pt idx="13569">
                  <c:v>5.96000003814697</c:v>
                </c:pt>
                <c:pt idx="13570">
                  <c:v>5.96000003814697</c:v>
                </c:pt>
                <c:pt idx="13571">
                  <c:v>5.96000003814697</c:v>
                </c:pt>
                <c:pt idx="13572">
                  <c:v>5.96000003814697</c:v>
                </c:pt>
                <c:pt idx="13573">
                  <c:v>5.96000003814697</c:v>
                </c:pt>
                <c:pt idx="13574">
                  <c:v>5.9299998283386204</c:v>
                </c:pt>
                <c:pt idx="13575">
                  <c:v>5.9299998283386204</c:v>
                </c:pt>
                <c:pt idx="13576">
                  <c:v>5.9299998283386204</c:v>
                </c:pt>
                <c:pt idx="13577">
                  <c:v>5.96000003814697</c:v>
                </c:pt>
                <c:pt idx="13578">
                  <c:v>5.96000003814697</c:v>
                </c:pt>
                <c:pt idx="13579">
                  <c:v>5.96000003814697</c:v>
                </c:pt>
                <c:pt idx="13580">
                  <c:v>5.9299998283386204</c:v>
                </c:pt>
                <c:pt idx="13581">
                  <c:v>5.9299998283386204</c:v>
                </c:pt>
                <c:pt idx="13582">
                  <c:v>5.96000003814697</c:v>
                </c:pt>
                <c:pt idx="13583">
                  <c:v>5.96000003814697</c:v>
                </c:pt>
                <c:pt idx="13584">
                  <c:v>5.96000003814697</c:v>
                </c:pt>
                <c:pt idx="13585">
                  <c:v>5.96000003814697</c:v>
                </c:pt>
                <c:pt idx="13586">
                  <c:v>5.96000003814697</c:v>
                </c:pt>
                <c:pt idx="13587">
                  <c:v>5.96000003814697</c:v>
                </c:pt>
                <c:pt idx="13588">
                  <c:v>5.96000003814697</c:v>
                </c:pt>
                <c:pt idx="13589">
                  <c:v>5.9299998283386204</c:v>
                </c:pt>
                <c:pt idx="13590">
                  <c:v>5.9299998283386204</c:v>
                </c:pt>
                <c:pt idx="13591">
                  <c:v>5.9299998283386204</c:v>
                </c:pt>
                <c:pt idx="13592">
                  <c:v>5.9299998283386204</c:v>
                </c:pt>
                <c:pt idx="13593">
                  <c:v>5.9299998283386204</c:v>
                </c:pt>
                <c:pt idx="13594">
                  <c:v>5.9299998283386204</c:v>
                </c:pt>
                <c:pt idx="13595">
                  <c:v>5.9299998283386204</c:v>
                </c:pt>
                <c:pt idx="13596">
                  <c:v>5.9299998283386204</c:v>
                </c:pt>
                <c:pt idx="13597">
                  <c:v>5.9299998283386204</c:v>
                </c:pt>
                <c:pt idx="13598">
                  <c:v>5.9299998283386204</c:v>
                </c:pt>
                <c:pt idx="13599">
                  <c:v>5.9299998283386204</c:v>
                </c:pt>
                <c:pt idx="13600">
                  <c:v>5.9299998283386204</c:v>
                </c:pt>
                <c:pt idx="13601">
                  <c:v>5.9299998283386204</c:v>
                </c:pt>
                <c:pt idx="13602">
                  <c:v>5.9299998283386204</c:v>
                </c:pt>
                <c:pt idx="13603">
                  <c:v>5.96000003814697</c:v>
                </c:pt>
                <c:pt idx="13604">
                  <c:v>5.96000003814697</c:v>
                </c:pt>
                <c:pt idx="13605">
                  <c:v>5.96000003814697</c:v>
                </c:pt>
                <c:pt idx="13606">
                  <c:v>5.9299998283386204</c:v>
                </c:pt>
                <c:pt idx="13607">
                  <c:v>5.9299998283386204</c:v>
                </c:pt>
                <c:pt idx="13608">
                  <c:v>5.9299998283386204</c:v>
                </c:pt>
                <c:pt idx="13609">
                  <c:v>5.9299998283386204</c:v>
                </c:pt>
                <c:pt idx="13610">
                  <c:v>5.9299998283386204</c:v>
                </c:pt>
                <c:pt idx="13611">
                  <c:v>5.9299998283386204</c:v>
                </c:pt>
                <c:pt idx="13612">
                  <c:v>5.9299998283386204</c:v>
                </c:pt>
                <c:pt idx="13613">
                  <c:v>5.9299998283386204</c:v>
                </c:pt>
                <c:pt idx="13614">
                  <c:v>5.9299998283386204</c:v>
                </c:pt>
                <c:pt idx="13615">
                  <c:v>5.9299998283386204</c:v>
                </c:pt>
                <c:pt idx="13616">
                  <c:v>5.9299998283386204</c:v>
                </c:pt>
                <c:pt idx="13617">
                  <c:v>5.9299998283386204</c:v>
                </c:pt>
                <c:pt idx="13618">
                  <c:v>5.9299998283386204</c:v>
                </c:pt>
                <c:pt idx="13619">
                  <c:v>5.9299998283386204</c:v>
                </c:pt>
                <c:pt idx="13620">
                  <c:v>5.9299998283386204</c:v>
                </c:pt>
                <c:pt idx="13621">
                  <c:v>5.9299998283386204</c:v>
                </c:pt>
                <c:pt idx="13622">
                  <c:v>5.9299998283386204</c:v>
                </c:pt>
                <c:pt idx="13623">
                  <c:v>5.9299998283386204</c:v>
                </c:pt>
                <c:pt idx="13624">
                  <c:v>5.9299998283386204</c:v>
                </c:pt>
                <c:pt idx="13625">
                  <c:v>5.9299998283386204</c:v>
                </c:pt>
                <c:pt idx="13626">
                  <c:v>5.9299998283386204</c:v>
                </c:pt>
                <c:pt idx="13627">
                  <c:v>5.9299998283386204</c:v>
                </c:pt>
                <c:pt idx="13628">
                  <c:v>5.9299998283386204</c:v>
                </c:pt>
                <c:pt idx="13629">
                  <c:v>5.9299998283386204</c:v>
                </c:pt>
                <c:pt idx="13630">
                  <c:v>5.9299998283386204</c:v>
                </c:pt>
                <c:pt idx="13631">
                  <c:v>5.9299998283386204</c:v>
                </c:pt>
                <c:pt idx="13632">
                  <c:v>5.9299998283386204</c:v>
                </c:pt>
                <c:pt idx="13633">
                  <c:v>5.9299998283386204</c:v>
                </c:pt>
                <c:pt idx="13634">
                  <c:v>5.9299998283386204</c:v>
                </c:pt>
                <c:pt idx="13635">
                  <c:v>5.9299998283386204</c:v>
                </c:pt>
                <c:pt idx="13636">
                  <c:v>5.9299998283386204</c:v>
                </c:pt>
                <c:pt idx="13637">
                  <c:v>5.9299998283386204</c:v>
                </c:pt>
                <c:pt idx="13638">
                  <c:v>5.9299998283386204</c:v>
                </c:pt>
                <c:pt idx="13639">
                  <c:v>5.9299998283386204</c:v>
                </c:pt>
                <c:pt idx="13640">
                  <c:v>5.9299998283386204</c:v>
                </c:pt>
                <c:pt idx="13641">
                  <c:v>5.9299998283386204</c:v>
                </c:pt>
                <c:pt idx="13642">
                  <c:v>5.9299998283386204</c:v>
                </c:pt>
                <c:pt idx="13643">
                  <c:v>5.9299998283386204</c:v>
                </c:pt>
                <c:pt idx="13644">
                  <c:v>5.9299998283386204</c:v>
                </c:pt>
                <c:pt idx="13645">
                  <c:v>5.9299998283386204</c:v>
                </c:pt>
                <c:pt idx="13646">
                  <c:v>5.9299998283386204</c:v>
                </c:pt>
                <c:pt idx="13647">
                  <c:v>5.9299998283386204</c:v>
                </c:pt>
                <c:pt idx="13648">
                  <c:v>5.9299998283386204</c:v>
                </c:pt>
                <c:pt idx="13649">
                  <c:v>5.9299998283386204</c:v>
                </c:pt>
                <c:pt idx="13650">
                  <c:v>5.9299998283386204</c:v>
                </c:pt>
                <c:pt idx="13651">
                  <c:v>5.9299998283386204</c:v>
                </c:pt>
                <c:pt idx="13652">
                  <c:v>5.9299998283386204</c:v>
                </c:pt>
                <c:pt idx="13653">
                  <c:v>5.9299998283386204</c:v>
                </c:pt>
                <c:pt idx="13654">
                  <c:v>5.9299998283386204</c:v>
                </c:pt>
                <c:pt idx="13655">
                  <c:v>5.9299998283386204</c:v>
                </c:pt>
                <c:pt idx="13656">
                  <c:v>5.9299998283386204</c:v>
                </c:pt>
                <c:pt idx="13657">
                  <c:v>5.9299998283386204</c:v>
                </c:pt>
                <c:pt idx="13658">
                  <c:v>5.9299998283386204</c:v>
                </c:pt>
                <c:pt idx="13659">
                  <c:v>5.9299998283386204</c:v>
                </c:pt>
                <c:pt idx="13660">
                  <c:v>5.9299998283386204</c:v>
                </c:pt>
                <c:pt idx="13661">
                  <c:v>5.9299998283386204</c:v>
                </c:pt>
                <c:pt idx="13662">
                  <c:v>5.9299998283386204</c:v>
                </c:pt>
                <c:pt idx="13663">
                  <c:v>5.9299998283386204</c:v>
                </c:pt>
                <c:pt idx="13664">
                  <c:v>5.9299998283386204</c:v>
                </c:pt>
                <c:pt idx="13665">
                  <c:v>5.9299998283386204</c:v>
                </c:pt>
                <c:pt idx="13666">
                  <c:v>5.9299998283386204</c:v>
                </c:pt>
                <c:pt idx="13667">
                  <c:v>5.9299998283386204</c:v>
                </c:pt>
                <c:pt idx="13668">
                  <c:v>5.9299998283386204</c:v>
                </c:pt>
                <c:pt idx="13669">
                  <c:v>5.9299998283386204</c:v>
                </c:pt>
                <c:pt idx="13670">
                  <c:v>5.9299998283386204</c:v>
                </c:pt>
                <c:pt idx="13671">
                  <c:v>5.9299998283386204</c:v>
                </c:pt>
                <c:pt idx="13672">
                  <c:v>5.9299998283386204</c:v>
                </c:pt>
                <c:pt idx="13673">
                  <c:v>5.9299998283386204</c:v>
                </c:pt>
                <c:pt idx="13674">
                  <c:v>5.9299998283386204</c:v>
                </c:pt>
                <c:pt idx="13675">
                  <c:v>5.9299998283386204</c:v>
                </c:pt>
                <c:pt idx="13676">
                  <c:v>5.9299998283386204</c:v>
                </c:pt>
                <c:pt idx="13677">
                  <c:v>5.9299998283386204</c:v>
                </c:pt>
                <c:pt idx="13678">
                  <c:v>5.9299998283386204</c:v>
                </c:pt>
                <c:pt idx="13679">
                  <c:v>5.9299998283386204</c:v>
                </c:pt>
                <c:pt idx="13680">
                  <c:v>5.9299998283386204</c:v>
                </c:pt>
                <c:pt idx="13681">
                  <c:v>5.9299998283386204</c:v>
                </c:pt>
                <c:pt idx="13682">
                  <c:v>5.9299998283386204</c:v>
                </c:pt>
                <c:pt idx="13683">
                  <c:v>5.9299998283386204</c:v>
                </c:pt>
                <c:pt idx="13684">
                  <c:v>5.9299998283386204</c:v>
                </c:pt>
                <c:pt idx="13685">
                  <c:v>5.9299998283386204</c:v>
                </c:pt>
                <c:pt idx="13686">
                  <c:v>5.9299998283386204</c:v>
                </c:pt>
                <c:pt idx="13687">
                  <c:v>5.9299998283386204</c:v>
                </c:pt>
                <c:pt idx="13688">
                  <c:v>5.9299998283386204</c:v>
                </c:pt>
                <c:pt idx="13689">
                  <c:v>5.9299998283386204</c:v>
                </c:pt>
                <c:pt idx="13690">
                  <c:v>5.9299998283386204</c:v>
                </c:pt>
                <c:pt idx="13691">
                  <c:v>5.9299998283386204</c:v>
                </c:pt>
                <c:pt idx="13692">
                  <c:v>5.9299998283386204</c:v>
                </c:pt>
                <c:pt idx="13693">
                  <c:v>5.9299998283386204</c:v>
                </c:pt>
                <c:pt idx="13694">
                  <c:v>5.9299998283386204</c:v>
                </c:pt>
                <c:pt idx="13695">
                  <c:v>5.9299998283386204</c:v>
                </c:pt>
                <c:pt idx="13696">
                  <c:v>5.9299998283386204</c:v>
                </c:pt>
                <c:pt idx="13697">
                  <c:v>5.9299998283386204</c:v>
                </c:pt>
                <c:pt idx="13698">
                  <c:v>5.9299998283386204</c:v>
                </c:pt>
                <c:pt idx="13699">
                  <c:v>5.9299998283386204</c:v>
                </c:pt>
                <c:pt idx="13700">
                  <c:v>5.9299998283386204</c:v>
                </c:pt>
                <c:pt idx="13701">
                  <c:v>5.9299998283386204</c:v>
                </c:pt>
                <c:pt idx="13702">
                  <c:v>5.9299998283386204</c:v>
                </c:pt>
                <c:pt idx="13703">
                  <c:v>5.9299998283386204</c:v>
                </c:pt>
                <c:pt idx="13704">
                  <c:v>5.9299998283386204</c:v>
                </c:pt>
                <c:pt idx="13705">
                  <c:v>5.9299998283386204</c:v>
                </c:pt>
                <c:pt idx="13706">
                  <c:v>5.9299998283386204</c:v>
                </c:pt>
                <c:pt idx="13707">
                  <c:v>5.9299998283386204</c:v>
                </c:pt>
                <c:pt idx="13708">
                  <c:v>5.9000000953674299</c:v>
                </c:pt>
                <c:pt idx="13709">
                  <c:v>5.9000000953674299</c:v>
                </c:pt>
                <c:pt idx="13710">
                  <c:v>5.9000000953674299</c:v>
                </c:pt>
                <c:pt idx="13711">
                  <c:v>5.9299998283386204</c:v>
                </c:pt>
                <c:pt idx="13712">
                  <c:v>5.9299998283386204</c:v>
                </c:pt>
                <c:pt idx="13713">
                  <c:v>5.9299998283386204</c:v>
                </c:pt>
                <c:pt idx="13714">
                  <c:v>5.9299998283386204</c:v>
                </c:pt>
                <c:pt idx="13715">
                  <c:v>5.9299998283386204</c:v>
                </c:pt>
                <c:pt idx="13716">
                  <c:v>5.9299998283386204</c:v>
                </c:pt>
                <c:pt idx="13717">
                  <c:v>5.9000000953674299</c:v>
                </c:pt>
                <c:pt idx="13718">
                  <c:v>5.9000000953674299</c:v>
                </c:pt>
                <c:pt idx="13719">
                  <c:v>5.9000000953674299</c:v>
                </c:pt>
                <c:pt idx="13720">
                  <c:v>5.9299998283386204</c:v>
                </c:pt>
                <c:pt idx="13721">
                  <c:v>5.9299998283386204</c:v>
                </c:pt>
                <c:pt idx="13722">
                  <c:v>5.9299998283386204</c:v>
                </c:pt>
                <c:pt idx="13723">
                  <c:v>5.9299998283386204</c:v>
                </c:pt>
                <c:pt idx="13724">
                  <c:v>5.9299998283386204</c:v>
                </c:pt>
                <c:pt idx="13725">
                  <c:v>5.9299998283386204</c:v>
                </c:pt>
                <c:pt idx="13726">
                  <c:v>5.9000000953674299</c:v>
                </c:pt>
                <c:pt idx="13727">
                  <c:v>5.9000000953674299</c:v>
                </c:pt>
                <c:pt idx="13728">
                  <c:v>5.9000000953674299</c:v>
                </c:pt>
                <c:pt idx="13729">
                  <c:v>5.9299998283386204</c:v>
                </c:pt>
                <c:pt idx="13730">
                  <c:v>5.9299998283386204</c:v>
                </c:pt>
                <c:pt idx="13731">
                  <c:v>5.9299998283386204</c:v>
                </c:pt>
                <c:pt idx="13732">
                  <c:v>5.9000000953674299</c:v>
                </c:pt>
                <c:pt idx="13733">
                  <c:v>5.9000000953674299</c:v>
                </c:pt>
                <c:pt idx="13734">
                  <c:v>5.9299998283386204</c:v>
                </c:pt>
                <c:pt idx="13735">
                  <c:v>5.9299998283386204</c:v>
                </c:pt>
                <c:pt idx="13736">
                  <c:v>5.9299998283386204</c:v>
                </c:pt>
                <c:pt idx="13737">
                  <c:v>5.9299998283386204</c:v>
                </c:pt>
                <c:pt idx="13738">
                  <c:v>5.9299998283386204</c:v>
                </c:pt>
                <c:pt idx="13739">
                  <c:v>5.9299998283386204</c:v>
                </c:pt>
                <c:pt idx="13740">
                  <c:v>5.9000000953674299</c:v>
                </c:pt>
                <c:pt idx="13741">
                  <c:v>5.9000000953674299</c:v>
                </c:pt>
                <c:pt idx="13742">
                  <c:v>5.9000000953674299</c:v>
                </c:pt>
                <c:pt idx="13743">
                  <c:v>5.9000000953674299</c:v>
                </c:pt>
                <c:pt idx="13744">
                  <c:v>5.9000000953674299</c:v>
                </c:pt>
                <c:pt idx="13745">
                  <c:v>5.9000000953674299</c:v>
                </c:pt>
                <c:pt idx="13746">
                  <c:v>5.9000000953674299</c:v>
                </c:pt>
                <c:pt idx="13747">
                  <c:v>5.9000000953674299</c:v>
                </c:pt>
                <c:pt idx="13748">
                  <c:v>5.9000000953674299</c:v>
                </c:pt>
                <c:pt idx="13749">
                  <c:v>5.9000000953674299</c:v>
                </c:pt>
                <c:pt idx="13750">
                  <c:v>5.9000000953674299</c:v>
                </c:pt>
                <c:pt idx="13751">
                  <c:v>5.9000000953674299</c:v>
                </c:pt>
                <c:pt idx="13752">
                  <c:v>5.9000000953674299</c:v>
                </c:pt>
                <c:pt idx="13753">
                  <c:v>5.9000000953674299</c:v>
                </c:pt>
                <c:pt idx="13754">
                  <c:v>5.9000000953674299</c:v>
                </c:pt>
                <c:pt idx="13755">
                  <c:v>5.9000000953674299</c:v>
                </c:pt>
                <c:pt idx="13756">
                  <c:v>5.9000000953674299</c:v>
                </c:pt>
                <c:pt idx="13757">
                  <c:v>5.9000000953674299</c:v>
                </c:pt>
                <c:pt idx="13758">
                  <c:v>5.9000000953674299</c:v>
                </c:pt>
                <c:pt idx="13759">
                  <c:v>5.9000000953674299</c:v>
                </c:pt>
                <c:pt idx="13760">
                  <c:v>5.9000000953674299</c:v>
                </c:pt>
                <c:pt idx="13761">
                  <c:v>5.9000000953674299</c:v>
                </c:pt>
                <c:pt idx="13762">
                  <c:v>5.9000000953674299</c:v>
                </c:pt>
                <c:pt idx="13763">
                  <c:v>5.9000000953674299</c:v>
                </c:pt>
                <c:pt idx="13764">
                  <c:v>5.9000000953674299</c:v>
                </c:pt>
                <c:pt idx="13765">
                  <c:v>5.9000000953674299</c:v>
                </c:pt>
                <c:pt idx="13766">
                  <c:v>5.9000000953674299</c:v>
                </c:pt>
                <c:pt idx="13767">
                  <c:v>5.9000000953674299</c:v>
                </c:pt>
                <c:pt idx="13768">
                  <c:v>5.9000000953674299</c:v>
                </c:pt>
                <c:pt idx="13769">
                  <c:v>5.9000000953674299</c:v>
                </c:pt>
                <c:pt idx="13770">
                  <c:v>5.9000000953674299</c:v>
                </c:pt>
                <c:pt idx="13771">
                  <c:v>5.9000000953674299</c:v>
                </c:pt>
                <c:pt idx="13772">
                  <c:v>5.9000000953674299</c:v>
                </c:pt>
                <c:pt idx="13773">
                  <c:v>5.9000000953674299</c:v>
                </c:pt>
                <c:pt idx="13774">
                  <c:v>5.9000000953674299</c:v>
                </c:pt>
                <c:pt idx="13775">
                  <c:v>5.9000000953674299</c:v>
                </c:pt>
                <c:pt idx="13776">
                  <c:v>5.9000000953674299</c:v>
                </c:pt>
                <c:pt idx="13777">
                  <c:v>5.9000000953674299</c:v>
                </c:pt>
                <c:pt idx="13778">
                  <c:v>5.9000000953674299</c:v>
                </c:pt>
                <c:pt idx="13779">
                  <c:v>5.9000000953674299</c:v>
                </c:pt>
                <c:pt idx="13780">
                  <c:v>5.9000000953674299</c:v>
                </c:pt>
                <c:pt idx="13781">
                  <c:v>5.9000000953674299</c:v>
                </c:pt>
                <c:pt idx="13782">
                  <c:v>5.9000000953674299</c:v>
                </c:pt>
                <c:pt idx="13783">
                  <c:v>5.9000000953674299</c:v>
                </c:pt>
                <c:pt idx="13784">
                  <c:v>5.9000000953674299</c:v>
                </c:pt>
                <c:pt idx="13785">
                  <c:v>5.9000000953674299</c:v>
                </c:pt>
                <c:pt idx="13786">
                  <c:v>5.9000000953674299</c:v>
                </c:pt>
                <c:pt idx="13787">
                  <c:v>5.9000000953674299</c:v>
                </c:pt>
                <c:pt idx="13788">
                  <c:v>5.9000000953674299</c:v>
                </c:pt>
                <c:pt idx="13789">
                  <c:v>5.9000000953674299</c:v>
                </c:pt>
                <c:pt idx="13790">
                  <c:v>5.9000000953674299</c:v>
                </c:pt>
                <c:pt idx="13791">
                  <c:v>5.9000000953674299</c:v>
                </c:pt>
                <c:pt idx="13792">
                  <c:v>5.9000000953674299</c:v>
                </c:pt>
                <c:pt idx="13793">
                  <c:v>5.9000000953674299</c:v>
                </c:pt>
                <c:pt idx="13794">
                  <c:v>5.9000000953674299</c:v>
                </c:pt>
                <c:pt idx="13795">
                  <c:v>5.9299998283386204</c:v>
                </c:pt>
                <c:pt idx="13796">
                  <c:v>5.9299998283386204</c:v>
                </c:pt>
                <c:pt idx="13797">
                  <c:v>5.9299998283386204</c:v>
                </c:pt>
                <c:pt idx="13798">
                  <c:v>5.9299998283386204</c:v>
                </c:pt>
                <c:pt idx="13799">
                  <c:v>5.9299998283386204</c:v>
                </c:pt>
                <c:pt idx="13800">
                  <c:v>5.9000000953674299</c:v>
                </c:pt>
                <c:pt idx="13801">
                  <c:v>5.9000000953674299</c:v>
                </c:pt>
                <c:pt idx="13802">
                  <c:v>5.9000000953674299</c:v>
                </c:pt>
                <c:pt idx="13803">
                  <c:v>5.9000000953674299</c:v>
                </c:pt>
                <c:pt idx="13804">
                  <c:v>5.9000000953674299</c:v>
                </c:pt>
                <c:pt idx="13805">
                  <c:v>5.9000000953674299</c:v>
                </c:pt>
                <c:pt idx="13806">
                  <c:v>5.9000000953674299</c:v>
                </c:pt>
                <c:pt idx="13807">
                  <c:v>5.9000000953674299</c:v>
                </c:pt>
                <c:pt idx="13808">
                  <c:v>5.9000000953674299</c:v>
                </c:pt>
                <c:pt idx="13809">
                  <c:v>5.9000000953674299</c:v>
                </c:pt>
                <c:pt idx="13810">
                  <c:v>5.9000000953674299</c:v>
                </c:pt>
                <c:pt idx="13811">
                  <c:v>5.9000000953674299</c:v>
                </c:pt>
                <c:pt idx="13812">
                  <c:v>5.9000000953674299</c:v>
                </c:pt>
                <c:pt idx="13813">
                  <c:v>5.9000000953674299</c:v>
                </c:pt>
                <c:pt idx="13814">
                  <c:v>5.9000000953674299</c:v>
                </c:pt>
                <c:pt idx="13815">
                  <c:v>5.9000000953674299</c:v>
                </c:pt>
                <c:pt idx="13816">
                  <c:v>5.9000000953674299</c:v>
                </c:pt>
                <c:pt idx="13817">
                  <c:v>5.9000000953674299</c:v>
                </c:pt>
                <c:pt idx="13818">
                  <c:v>5.9000000953674299</c:v>
                </c:pt>
                <c:pt idx="13819">
                  <c:v>5.9000000953674299</c:v>
                </c:pt>
                <c:pt idx="13820">
                  <c:v>5.9000000953674299</c:v>
                </c:pt>
                <c:pt idx="13821">
                  <c:v>5.9000000953674299</c:v>
                </c:pt>
                <c:pt idx="13822">
                  <c:v>5.9000000953674299</c:v>
                </c:pt>
                <c:pt idx="13823">
                  <c:v>5.9000000953674299</c:v>
                </c:pt>
                <c:pt idx="13824">
                  <c:v>5.9000000953674299</c:v>
                </c:pt>
                <c:pt idx="13825">
                  <c:v>5.9000000953674299</c:v>
                </c:pt>
                <c:pt idx="13826">
                  <c:v>5.9000000953674299</c:v>
                </c:pt>
                <c:pt idx="13827">
                  <c:v>5.9000000953674299</c:v>
                </c:pt>
                <c:pt idx="13828">
                  <c:v>5.9000000953674299</c:v>
                </c:pt>
                <c:pt idx="13829">
                  <c:v>5.9000000953674299</c:v>
                </c:pt>
                <c:pt idx="13830">
                  <c:v>5.9000000953674299</c:v>
                </c:pt>
                <c:pt idx="13831">
                  <c:v>5.9000000953674299</c:v>
                </c:pt>
                <c:pt idx="13832">
                  <c:v>5.9000000953674299</c:v>
                </c:pt>
                <c:pt idx="13833">
                  <c:v>5.9000000953674299</c:v>
                </c:pt>
                <c:pt idx="13834">
                  <c:v>5.9000000953674299</c:v>
                </c:pt>
                <c:pt idx="13835">
                  <c:v>5.9000000953674299</c:v>
                </c:pt>
                <c:pt idx="13836">
                  <c:v>5.9000000953674299</c:v>
                </c:pt>
                <c:pt idx="13837">
                  <c:v>5.9000000953674299</c:v>
                </c:pt>
                <c:pt idx="13838">
                  <c:v>5.9000000953674299</c:v>
                </c:pt>
                <c:pt idx="13839">
                  <c:v>5.9000000953674299</c:v>
                </c:pt>
                <c:pt idx="13840">
                  <c:v>5.9000000953674299</c:v>
                </c:pt>
                <c:pt idx="13841">
                  <c:v>5.9000000953674299</c:v>
                </c:pt>
                <c:pt idx="13842">
                  <c:v>5.9000000953674299</c:v>
                </c:pt>
                <c:pt idx="13843">
                  <c:v>5.9000000953674299</c:v>
                </c:pt>
                <c:pt idx="13844">
                  <c:v>5.9000000953674299</c:v>
                </c:pt>
                <c:pt idx="13845">
                  <c:v>5.9000000953674299</c:v>
                </c:pt>
                <c:pt idx="13846">
                  <c:v>5.9000000953674299</c:v>
                </c:pt>
                <c:pt idx="13847">
                  <c:v>5.9000000953674299</c:v>
                </c:pt>
                <c:pt idx="13848">
                  <c:v>5.9000000953674299</c:v>
                </c:pt>
                <c:pt idx="13849">
                  <c:v>5.9000000953674299</c:v>
                </c:pt>
                <c:pt idx="13850">
                  <c:v>5.9000000953674299</c:v>
                </c:pt>
                <c:pt idx="13851">
                  <c:v>5.9000000953674299</c:v>
                </c:pt>
                <c:pt idx="13852">
                  <c:v>5.9000000953674299</c:v>
                </c:pt>
                <c:pt idx="13853">
                  <c:v>5.9000000953674299</c:v>
                </c:pt>
                <c:pt idx="13854">
                  <c:v>5.9000000953674299</c:v>
                </c:pt>
                <c:pt idx="13855">
                  <c:v>5.9000000953674299</c:v>
                </c:pt>
                <c:pt idx="13856">
                  <c:v>5.9000000953674299</c:v>
                </c:pt>
                <c:pt idx="13857">
                  <c:v>5.9000000953674299</c:v>
                </c:pt>
                <c:pt idx="13858">
                  <c:v>5.9000000953674299</c:v>
                </c:pt>
                <c:pt idx="13859">
                  <c:v>5.9000000953674299</c:v>
                </c:pt>
                <c:pt idx="13860">
                  <c:v>5.9000000953674299</c:v>
                </c:pt>
                <c:pt idx="13861">
                  <c:v>5.9000000953674299</c:v>
                </c:pt>
                <c:pt idx="13862">
                  <c:v>5.9000000953674299</c:v>
                </c:pt>
                <c:pt idx="13863">
                  <c:v>5.9000000953674299</c:v>
                </c:pt>
                <c:pt idx="13864">
                  <c:v>5.9000000953674299</c:v>
                </c:pt>
                <c:pt idx="13865">
                  <c:v>5.9000000953674299</c:v>
                </c:pt>
                <c:pt idx="13866">
                  <c:v>5.9000000953674299</c:v>
                </c:pt>
                <c:pt idx="13867">
                  <c:v>5.9000000953674299</c:v>
                </c:pt>
                <c:pt idx="13868">
                  <c:v>5.9000000953674299</c:v>
                </c:pt>
                <c:pt idx="13869">
                  <c:v>5.9000000953674299</c:v>
                </c:pt>
                <c:pt idx="13870">
                  <c:v>5.9000000953674299</c:v>
                </c:pt>
                <c:pt idx="13871">
                  <c:v>5.9000000953674299</c:v>
                </c:pt>
                <c:pt idx="13872">
                  <c:v>5.9000000953674299</c:v>
                </c:pt>
                <c:pt idx="13873">
                  <c:v>5.9000000953674299</c:v>
                </c:pt>
                <c:pt idx="13874">
                  <c:v>5.9000000953674299</c:v>
                </c:pt>
                <c:pt idx="13875">
                  <c:v>5.9000000953674299</c:v>
                </c:pt>
                <c:pt idx="13876">
                  <c:v>5.9000000953674299</c:v>
                </c:pt>
                <c:pt idx="13877">
                  <c:v>5.9000000953674299</c:v>
                </c:pt>
                <c:pt idx="13878">
                  <c:v>5.9000000953674299</c:v>
                </c:pt>
                <c:pt idx="13879">
                  <c:v>5.9000000953674299</c:v>
                </c:pt>
                <c:pt idx="13880">
                  <c:v>5.9000000953674299</c:v>
                </c:pt>
                <c:pt idx="13881">
                  <c:v>5.9000000953674299</c:v>
                </c:pt>
                <c:pt idx="13882">
                  <c:v>5.9000000953674299</c:v>
                </c:pt>
                <c:pt idx="13883">
                  <c:v>5.9000000953674299</c:v>
                </c:pt>
                <c:pt idx="13884">
                  <c:v>5.9000000953674299</c:v>
                </c:pt>
                <c:pt idx="13885">
                  <c:v>5.9000000953674299</c:v>
                </c:pt>
                <c:pt idx="13886">
                  <c:v>5.9000000953674299</c:v>
                </c:pt>
                <c:pt idx="13887">
                  <c:v>5.9000000953674299</c:v>
                </c:pt>
                <c:pt idx="13888">
                  <c:v>5.9000000953674299</c:v>
                </c:pt>
                <c:pt idx="13889">
                  <c:v>5.9000000953674299</c:v>
                </c:pt>
                <c:pt idx="13890">
                  <c:v>5.9000000953674299</c:v>
                </c:pt>
                <c:pt idx="13891">
                  <c:v>5.9000000953674299</c:v>
                </c:pt>
                <c:pt idx="13892">
                  <c:v>5.9000000953674299</c:v>
                </c:pt>
                <c:pt idx="13893">
                  <c:v>5.9000000953674299</c:v>
                </c:pt>
                <c:pt idx="13894">
                  <c:v>5.9000000953674299</c:v>
                </c:pt>
                <c:pt idx="13895">
                  <c:v>5.9000000953674299</c:v>
                </c:pt>
                <c:pt idx="13896">
                  <c:v>5.9000000953674299</c:v>
                </c:pt>
                <c:pt idx="13897">
                  <c:v>5.9000000953674299</c:v>
                </c:pt>
                <c:pt idx="13898">
                  <c:v>5.9000000953674299</c:v>
                </c:pt>
                <c:pt idx="13899">
                  <c:v>5.9000000953674299</c:v>
                </c:pt>
                <c:pt idx="13900">
                  <c:v>5.9000000953674299</c:v>
                </c:pt>
                <c:pt idx="13901">
                  <c:v>5.9000000953674299</c:v>
                </c:pt>
                <c:pt idx="13902">
                  <c:v>5.9000000953674299</c:v>
                </c:pt>
                <c:pt idx="13903">
                  <c:v>5.9000000953674299</c:v>
                </c:pt>
                <c:pt idx="13904">
                  <c:v>5.9000000953674299</c:v>
                </c:pt>
                <c:pt idx="13905">
                  <c:v>5.9000000953674299</c:v>
                </c:pt>
                <c:pt idx="13906">
                  <c:v>5.9000000953674299</c:v>
                </c:pt>
                <c:pt idx="13907">
                  <c:v>5.9000000953674299</c:v>
                </c:pt>
                <c:pt idx="13908">
                  <c:v>5.9000000953674299</c:v>
                </c:pt>
                <c:pt idx="13909">
                  <c:v>5.9000000953674299</c:v>
                </c:pt>
                <c:pt idx="13910">
                  <c:v>5.9000000953674299</c:v>
                </c:pt>
                <c:pt idx="13911">
                  <c:v>5.9000000953674299</c:v>
                </c:pt>
                <c:pt idx="13912">
                  <c:v>5.9000000953674299</c:v>
                </c:pt>
                <c:pt idx="13913">
                  <c:v>5.9000000953674299</c:v>
                </c:pt>
                <c:pt idx="13914">
                  <c:v>5.9000000953674299</c:v>
                </c:pt>
                <c:pt idx="13915">
                  <c:v>5.9000000953674299</c:v>
                </c:pt>
                <c:pt idx="13916">
                  <c:v>5.9000000953674299</c:v>
                </c:pt>
                <c:pt idx="13917">
                  <c:v>5.9000000953674299</c:v>
                </c:pt>
                <c:pt idx="13918">
                  <c:v>5.9000000953674299</c:v>
                </c:pt>
                <c:pt idx="13919">
                  <c:v>5.9000000953674299</c:v>
                </c:pt>
                <c:pt idx="13920">
                  <c:v>5.9000000953674299</c:v>
                </c:pt>
                <c:pt idx="13921">
                  <c:v>5.9000000953674299</c:v>
                </c:pt>
                <c:pt idx="13922">
                  <c:v>5.9000000953674299</c:v>
                </c:pt>
                <c:pt idx="13923">
                  <c:v>5.8699998855590803</c:v>
                </c:pt>
                <c:pt idx="13924">
                  <c:v>5.8699998855590803</c:v>
                </c:pt>
                <c:pt idx="13925">
                  <c:v>5.8699998855590803</c:v>
                </c:pt>
                <c:pt idx="13926">
                  <c:v>5.9000000953674299</c:v>
                </c:pt>
                <c:pt idx="13927">
                  <c:v>5.9000000953674299</c:v>
                </c:pt>
                <c:pt idx="13928">
                  <c:v>5.9000000953674299</c:v>
                </c:pt>
                <c:pt idx="13929">
                  <c:v>5.9000000953674299</c:v>
                </c:pt>
                <c:pt idx="13930">
                  <c:v>5.9000000953674299</c:v>
                </c:pt>
                <c:pt idx="13931">
                  <c:v>5.9000000953674299</c:v>
                </c:pt>
                <c:pt idx="13932">
                  <c:v>5.9000000953674299</c:v>
                </c:pt>
                <c:pt idx="13933">
                  <c:v>5.8699998855590803</c:v>
                </c:pt>
                <c:pt idx="13934">
                  <c:v>5.8699998855590803</c:v>
                </c:pt>
                <c:pt idx="13935">
                  <c:v>5.8699998855590803</c:v>
                </c:pt>
                <c:pt idx="13936">
                  <c:v>5.8699998855590803</c:v>
                </c:pt>
                <c:pt idx="13937">
                  <c:v>5.8699998855590803</c:v>
                </c:pt>
                <c:pt idx="13938">
                  <c:v>5.8699998855590803</c:v>
                </c:pt>
                <c:pt idx="13939">
                  <c:v>5.8699998855590803</c:v>
                </c:pt>
                <c:pt idx="13940">
                  <c:v>5.8699998855590803</c:v>
                </c:pt>
                <c:pt idx="13941">
                  <c:v>5.8699998855590803</c:v>
                </c:pt>
                <c:pt idx="13942">
                  <c:v>5.8699998855590803</c:v>
                </c:pt>
                <c:pt idx="13943">
                  <c:v>5.8699998855590803</c:v>
                </c:pt>
                <c:pt idx="13944">
                  <c:v>5.8699998855590803</c:v>
                </c:pt>
                <c:pt idx="13945">
                  <c:v>5.9000000953674299</c:v>
                </c:pt>
                <c:pt idx="13946">
                  <c:v>5.9000000953674299</c:v>
                </c:pt>
                <c:pt idx="13947">
                  <c:v>5.9000000953674299</c:v>
                </c:pt>
                <c:pt idx="13948">
                  <c:v>5.9000000953674299</c:v>
                </c:pt>
                <c:pt idx="13949">
                  <c:v>5.9000000953674299</c:v>
                </c:pt>
                <c:pt idx="13950">
                  <c:v>5.8699998855590803</c:v>
                </c:pt>
                <c:pt idx="13951">
                  <c:v>5.8699998855590803</c:v>
                </c:pt>
                <c:pt idx="13952">
                  <c:v>5.8699998855590803</c:v>
                </c:pt>
                <c:pt idx="13953">
                  <c:v>5.8699998855590803</c:v>
                </c:pt>
                <c:pt idx="13954">
                  <c:v>5.9000000953674299</c:v>
                </c:pt>
                <c:pt idx="13955">
                  <c:v>5.9000000953674299</c:v>
                </c:pt>
                <c:pt idx="13956">
                  <c:v>5.9000000953674299</c:v>
                </c:pt>
                <c:pt idx="13957">
                  <c:v>5.8699998855590803</c:v>
                </c:pt>
                <c:pt idx="13958">
                  <c:v>5.8699998855590803</c:v>
                </c:pt>
                <c:pt idx="13959">
                  <c:v>5.8699998855590803</c:v>
                </c:pt>
                <c:pt idx="13960">
                  <c:v>5.8699998855590803</c:v>
                </c:pt>
                <c:pt idx="13961">
                  <c:v>5.8699998855590803</c:v>
                </c:pt>
                <c:pt idx="13962">
                  <c:v>5.8699998855590803</c:v>
                </c:pt>
                <c:pt idx="13963">
                  <c:v>5.8699998855590803</c:v>
                </c:pt>
                <c:pt idx="13964">
                  <c:v>5.8699998855590803</c:v>
                </c:pt>
                <c:pt idx="13965">
                  <c:v>5.8699998855590803</c:v>
                </c:pt>
                <c:pt idx="13966">
                  <c:v>5.9000000953674299</c:v>
                </c:pt>
                <c:pt idx="13967">
                  <c:v>5.9000000953674299</c:v>
                </c:pt>
                <c:pt idx="13968">
                  <c:v>5.8699998855590803</c:v>
                </c:pt>
                <c:pt idx="13969">
                  <c:v>5.8699998855590803</c:v>
                </c:pt>
                <c:pt idx="13970">
                  <c:v>5.8699998855590803</c:v>
                </c:pt>
                <c:pt idx="13971">
                  <c:v>5.8699998855590803</c:v>
                </c:pt>
                <c:pt idx="13972">
                  <c:v>5.8699998855590803</c:v>
                </c:pt>
                <c:pt idx="13973">
                  <c:v>5.8699998855590803</c:v>
                </c:pt>
                <c:pt idx="13974">
                  <c:v>5.8699998855590803</c:v>
                </c:pt>
                <c:pt idx="13975">
                  <c:v>5.8699998855590803</c:v>
                </c:pt>
                <c:pt idx="13976">
                  <c:v>5.8699998855590803</c:v>
                </c:pt>
                <c:pt idx="13977">
                  <c:v>5.8699998855590803</c:v>
                </c:pt>
                <c:pt idx="13978">
                  <c:v>5.8699998855590803</c:v>
                </c:pt>
                <c:pt idx="13979">
                  <c:v>5.8699998855590803</c:v>
                </c:pt>
                <c:pt idx="13980">
                  <c:v>5.8699998855590803</c:v>
                </c:pt>
                <c:pt idx="13981">
                  <c:v>5.8699998855590803</c:v>
                </c:pt>
                <c:pt idx="13982">
                  <c:v>5.8699998855590803</c:v>
                </c:pt>
                <c:pt idx="13983">
                  <c:v>5.8699998855590803</c:v>
                </c:pt>
                <c:pt idx="13984">
                  <c:v>5.8699998855590803</c:v>
                </c:pt>
                <c:pt idx="13985">
                  <c:v>5.8699998855590803</c:v>
                </c:pt>
                <c:pt idx="13986">
                  <c:v>5.8699998855590803</c:v>
                </c:pt>
                <c:pt idx="13987">
                  <c:v>5.8699998855590803</c:v>
                </c:pt>
                <c:pt idx="13988">
                  <c:v>5.8699998855590803</c:v>
                </c:pt>
                <c:pt idx="13989">
                  <c:v>5.8699998855590803</c:v>
                </c:pt>
                <c:pt idx="13990">
                  <c:v>5.8699998855590803</c:v>
                </c:pt>
                <c:pt idx="13991">
                  <c:v>5.8699998855590803</c:v>
                </c:pt>
                <c:pt idx="13992">
                  <c:v>5.8699998855590803</c:v>
                </c:pt>
                <c:pt idx="13993">
                  <c:v>5.8699998855590803</c:v>
                </c:pt>
                <c:pt idx="13994">
                  <c:v>5.8699998855590803</c:v>
                </c:pt>
                <c:pt idx="13995">
                  <c:v>5.8699998855590803</c:v>
                </c:pt>
                <c:pt idx="13996">
                  <c:v>5.8699998855590803</c:v>
                </c:pt>
                <c:pt idx="13997">
                  <c:v>5.8699998855590803</c:v>
                </c:pt>
                <c:pt idx="13998">
                  <c:v>5.8699998855590803</c:v>
                </c:pt>
                <c:pt idx="13999">
                  <c:v>5.8699998855590803</c:v>
                </c:pt>
                <c:pt idx="14000">
                  <c:v>5.8699998855590803</c:v>
                </c:pt>
                <c:pt idx="14001">
                  <c:v>5.8699998855590803</c:v>
                </c:pt>
                <c:pt idx="14002">
                  <c:v>5.8699998855590803</c:v>
                </c:pt>
                <c:pt idx="14003">
                  <c:v>5.8699998855590803</c:v>
                </c:pt>
                <c:pt idx="14004">
                  <c:v>5.8699998855590803</c:v>
                </c:pt>
                <c:pt idx="14005">
                  <c:v>5.8699998855590803</c:v>
                </c:pt>
                <c:pt idx="14006">
                  <c:v>5.8699998855590803</c:v>
                </c:pt>
                <c:pt idx="14007">
                  <c:v>5.8699998855590803</c:v>
                </c:pt>
                <c:pt idx="14008">
                  <c:v>5.8699998855590803</c:v>
                </c:pt>
                <c:pt idx="14009">
                  <c:v>5.8699998855590803</c:v>
                </c:pt>
                <c:pt idx="14010">
                  <c:v>5.8699998855590803</c:v>
                </c:pt>
                <c:pt idx="14011">
                  <c:v>5.8699998855590803</c:v>
                </c:pt>
                <c:pt idx="14012">
                  <c:v>5.8699998855590803</c:v>
                </c:pt>
                <c:pt idx="14013">
                  <c:v>5.8699998855590803</c:v>
                </c:pt>
                <c:pt idx="14014">
                  <c:v>5.8699998855590803</c:v>
                </c:pt>
                <c:pt idx="14015">
                  <c:v>5.8699998855590803</c:v>
                </c:pt>
                <c:pt idx="14016">
                  <c:v>5.8699998855590803</c:v>
                </c:pt>
                <c:pt idx="14017">
                  <c:v>5.8699998855590803</c:v>
                </c:pt>
                <c:pt idx="14018">
                  <c:v>5.8699998855590803</c:v>
                </c:pt>
                <c:pt idx="14019">
                  <c:v>5.8699998855590803</c:v>
                </c:pt>
                <c:pt idx="14020">
                  <c:v>5.8699998855590803</c:v>
                </c:pt>
                <c:pt idx="14021">
                  <c:v>5.8699998855590803</c:v>
                </c:pt>
                <c:pt idx="14022">
                  <c:v>5.8699998855590803</c:v>
                </c:pt>
                <c:pt idx="14023">
                  <c:v>5.8699998855590803</c:v>
                </c:pt>
                <c:pt idx="14024">
                  <c:v>5.8699998855590803</c:v>
                </c:pt>
                <c:pt idx="14025">
                  <c:v>5.8699998855590803</c:v>
                </c:pt>
                <c:pt idx="14026">
                  <c:v>5.8699998855590803</c:v>
                </c:pt>
                <c:pt idx="14027">
                  <c:v>5.8699998855590803</c:v>
                </c:pt>
                <c:pt idx="14028">
                  <c:v>5.8699998855590803</c:v>
                </c:pt>
                <c:pt idx="14029">
                  <c:v>5.8699998855590803</c:v>
                </c:pt>
                <c:pt idx="14030">
                  <c:v>5.8699998855590803</c:v>
                </c:pt>
                <c:pt idx="14031">
                  <c:v>5.8699998855590803</c:v>
                </c:pt>
                <c:pt idx="14032">
                  <c:v>5.8699998855590803</c:v>
                </c:pt>
                <c:pt idx="14033">
                  <c:v>5.8699998855590803</c:v>
                </c:pt>
                <c:pt idx="14034">
                  <c:v>5.8699998855590803</c:v>
                </c:pt>
                <c:pt idx="14035">
                  <c:v>5.8699998855590803</c:v>
                </c:pt>
                <c:pt idx="14036">
                  <c:v>5.8699998855590803</c:v>
                </c:pt>
                <c:pt idx="14037">
                  <c:v>5.8699998855590803</c:v>
                </c:pt>
                <c:pt idx="14038">
                  <c:v>5.8699998855590803</c:v>
                </c:pt>
                <c:pt idx="14039">
                  <c:v>5.8699998855590803</c:v>
                </c:pt>
                <c:pt idx="14040">
                  <c:v>5.8699998855590803</c:v>
                </c:pt>
                <c:pt idx="14041">
                  <c:v>5.8699998855590803</c:v>
                </c:pt>
                <c:pt idx="14042">
                  <c:v>5.8699998855590803</c:v>
                </c:pt>
                <c:pt idx="14043">
                  <c:v>5.8699998855590803</c:v>
                </c:pt>
                <c:pt idx="14044">
                  <c:v>5.8699998855590803</c:v>
                </c:pt>
                <c:pt idx="14045">
                  <c:v>5.8699998855590803</c:v>
                </c:pt>
                <c:pt idx="14046">
                  <c:v>5.8699998855590803</c:v>
                </c:pt>
                <c:pt idx="14047">
                  <c:v>5.8699998855590803</c:v>
                </c:pt>
                <c:pt idx="14048">
                  <c:v>5.8699998855590803</c:v>
                </c:pt>
                <c:pt idx="14049">
                  <c:v>5.8699998855590803</c:v>
                </c:pt>
                <c:pt idx="14050">
                  <c:v>5.8699998855590803</c:v>
                </c:pt>
                <c:pt idx="14051">
                  <c:v>5.8699998855590803</c:v>
                </c:pt>
                <c:pt idx="14052">
                  <c:v>5.8699998855590803</c:v>
                </c:pt>
                <c:pt idx="14053">
                  <c:v>5.8699998855590803</c:v>
                </c:pt>
                <c:pt idx="14054">
                  <c:v>5.8699998855590803</c:v>
                </c:pt>
                <c:pt idx="14055">
                  <c:v>5.8699998855590803</c:v>
                </c:pt>
                <c:pt idx="14056">
                  <c:v>5.8699998855590803</c:v>
                </c:pt>
                <c:pt idx="14057">
                  <c:v>5.8699998855590803</c:v>
                </c:pt>
                <c:pt idx="14058">
                  <c:v>5.8699998855590803</c:v>
                </c:pt>
                <c:pt idx="14059">
                  <c:v>5.8699998855590803</c:v>
                </c:pt>
                <c:pt idx="14060">
                  <c:v>5.8699998855590803</c:v>
                </c:pt>
                <c:pt idx="14061">
                  <c:v>5.8699998855590803</c:v>
                </c:pt>
                <c:pt idx="14062">
                  <c:v>5.8699998855590803</c:v>
                </c:pt>
                <c:pt idx="14063">
                  <c:v>5.8699998855590803</c:v>
                </c:pt>
                <c:pt idx="14064">
                  <c:v>5.8699998855590803</c:v>
                </c:pt>
                <c:pt idx="14065">
                  <c:v>5.8699998855590803</c:v>
                </c:pt>
                <c:pt idx="14066">
                  <c:v>5.8699998855590803</c:v>
                </c:pt>
                <c:pt idx="14067">
                  <c:v>5.8699998855590803</c:v>
                </c:pt>
                <c:pt idx="14068">
                  <c:v>5.8699998855590803</c:v>
                </c:pt>
                <c:pt idx="14069">
                  <c:v>5.8699998855590803</c:v>
                </c:pt>
                <c:pt idx="14070">
                  <c:v>5.8699998855590803</c:v>
                </c:pt>
                <c:pt idx="14071">
                  <c:v>5.8699998855590803</c:v>
                </c:pt>
                <c:pt idx="14072">
                  <c:v>5.8699998855590803</c:v>
                </c:pt>
                <c:pt idx="14073">
                  <c:v>5.8699998855590803</c:v>
                </c:pt>
                <c:pt idx="14074">
                  <c:v>5.8699998855590803</c:v>
                </c:pt>
                <c:pt idx="14075">
                  <c:v>5.8699998855590803</c:v>
                </c:pt>
                <c:pt idx="14076">
                  <c:v>5.8699998855590803</c:v>
                </c:pt>
                <c:pt idx="14077">
                  <c:v>5.8699998855590803</c:v>
                </c:pt>
                <c:pt idx="14078">
                  <c:v>5.8699998855590803</c:v>
                </c:pt>
                <c:pt idx="14079">
                  <c:v>5.8699998855590803</c:v>
                </c:pt>
                <c:pt idx="14080">
                  <c:v>5.8699998855590803</c:v>
                </c:pt>
                <c:pt idx="14081">
                  <c:v>5.8699998855590803</c:v>
                </c:pt>
                <c:pt idx="14082">
                  <c:v>5.8699998855590803</c:v>
                </c:pt>
                <c:pt idx="14083">
                  <c:v>5.8699998855590803</c:v>
                </c:pt>
                <c:pt idx="14084">
                  <c:v>5.8699998855590803</c:v>
                </c:pt>
                <c:pt idx="14085">
                  <c:v>5.8699998855590803</c:v>
                </c:pt>
                <c:pt idx="14086">
                  <c:v>5.8699998855590803</c:v>
                </c:pt>
                <c:pt idx="14087">
                  <c:v>5.8699998855590803</c:v>
                </c:pt>
                <c:pt idx="14088">
                  <c:v>5.8699998855590803</c:v>
                </c:pt>
                <c:pt idx="14089">
                  <c:v>5.8699998855590803</c:v>
                </c:pt>
                <c:pt idx="14090">
                  <c:v>5.8699998855590803</c:v>
                </c:pt>
                <c:pt idx="14091">
                  <c:v>5.8699998855590803</c:v>
                </c:pt>
                <c:pt idx="14092">
                  <c:v>5.8499999046325604</c:v>
                </c:pt>
                <c:pt idx="14093">
                  <c:v>5.8499999046325604</c:v>
                </c:pt>
                <c:pt idx="14094">
                  <c:v>5.8499999046325604</c:v>
                </c:pt>
                <c:pt idx="14095">
                  <c:v>5.8699998855590803</c:v>
                </c:pt>
                <c:pt idx="14096">
                  <c:v>5.8699998855590803</c:v>
                </c:pt>
                <c:pt idx="14097">
                  <c:v>5.8699998855590803</c:v>
                </c:pt>
                <c:pt idx="14098">
                  <c:v>5.8699998855590803</c:v>
                </c:pt>
                <c:pt idx="14099">
                  <c:v>5.8699998855590803</c:v>
                </c:pt>
                <c:pt idx="14100">
                  <c:v>5.8699998855590803</c:v>
                </c:pt>
                <c:pt idx="14101">
                  <c:v>5.8699998855590803</c:v>
                </c:pt>
                <c:pt idx="14102">
                  <c:v>5.8699998855590803</c:v>
                </c:pt>
                <c:pt idx="14103">
                  <c:v>5.8699998855590803</c:v>
                </c:pt>
                <c:pt idx="14104">
                  <c:v>5.8699998855590803</c:v>
                </c:pt>
                <c:pt idx="14105">
                  <c:v>5.8699998855590803</c:v>
                </c:pt>
                <c:pt idx="14106">
                  <c:v>5.8699998855590803</c:v>
                </c:pt>
                <c:pt idx="14107">
                  <c:v>5.8699998855590803</c:v>
                </c:pt>
                <c:pt idx="14108">
                  <c:v>5.8699998855590803</c:v>
                </c:pt>
                <c:pt idx="14109">
                  <c:v>5.8699998855590803</c:v>
                </c:pt>
                <c:pt idx="14110">
                  <c:v>5.8699998855590803</c:v>
                </c:pt>
                <c:pt idx="14111">
                  <c:v>5.8699998855590803</c:v>
                </c:pt>
                <c:pt idx="14112">
                  <c:v>5.8499999046325604</c:v>
                </c:pt>
                <c:pt idx="14113">
                  <c:v>5.8499999046325604</c:v>
                </c:pt>
                <c:pt idx="14114">
                  <c:v>5.8499999046325604</c:v>
                </c:pt>
                <c:pt idx="14115">
                  <c:v>5.8499999046325604</c:v>
                </c:pt>
                <c:pt idx="14116">
                  <c:v>5.8499999046325604</c:v>
                </c:pt>
                <c:pt idx="14117">
                  <c:v>5.8499999046325604</c:v>
                </c:pt>
                <c:pt idx="14118">
                  <c:v>5.8499999046325604</c:v>
                </c:pt>
                <c:pt idx="14119">
                  <c:v>5.8499999046325604</c:v>
                </c:pt>
                <c:pt idx="14120">
                  <c:v>5.8499999046325604</c:v>
                </c:pt>
                <c:pt idx="14121">
                  <c:v>5.8499999046325604</c:v>
                </c:pt>
                <c:pt idx="14122">
                  <c:v>5.8499999046325604</c:v>
                </c:pt>
                <c:pt idx="14123">
                  <c:v>5.8499999046325604</c:v>
                </c:pt>
                <c:pt idx="14124">
                  <c:v>5.8499999046325604</c:v>
                </c:pt>
                <c:pt idx="14125">
                  <c:v>5.8499999046325604</c:v>
                </c:pt>
                <c:pt idx="14126">
                  <c:v>5.8499999046325604</c:v>
                </c:pt>
                <c:pt idx="14127">
                  <c:v>5.8499999046325604</c:v>
                </c:pt>
                <c:pt idx="14128">
                  <c:v>5.8499999046325604</c:v>
                </c:pt>
                <c:pt idx="14129">
                  <c:v>5.8499999046325604</c:v>
                </c:pt>
                <c:pt idx="14130">
                  <c:v>5.8499999046325604</c:v>
                </c:pt>
                <c:pt idx="14131">
                  <c:v>5.8499999046325604</c:v>
                </c:pt>
                <c:pt idx="14132">
                  <c:v>5.8499999046325604</c:v>
                </c:pt>
                <c:pt idx="14133">
                  <c:v>5.8699998855590803</c:v>
                </c:pt>
                <c:pt idx="14134">
                  <c:v>5.8699998855590803</c:v>
                </c:pt>
                <c:pt idx="14135">
                  <c:v>5.8499999046325604</c:v>
                </c:pt>
                <c:pt idx="14136">
                  <c:v>5.8499999046325604</c:v>
                </c:pt>
                <c:pt idx="14137">
                  <c:v>5.8499999046325604</c:v>
                </c:pt>
                <c:pt idx="14138">
                  <c:v>5.8699998855590803</c:v>
                </c:pt>
                <c:pt idx="14139">
                  <c:v>5.8699998855590803</c:v>
                </c:pt>
                <c:pt idx="14140">
                  <c:v>5.8699998855590803</c:v>
                </c:pt>
                <c:pt idx="14141">
                  <c:v>5.8699998855590803</c:v>
                </c:pt>
                <c:pt idx="14142">
                  <c:v>5.8699998855590803</c:v>
                </c:pt>
                <c:pt idx="14143">
                  <c:v>5.8699998855590803</c:v>
                </c:pt>
                <c:pt idx="14144">
                  <c:v>5.8499999046325604</c:v>
                </c:pt>
                <c:pt idx="14145">
                  <c:v>5.8499999046325604</c:v>
                </c:pt>
                <c:pt idx="14146">
                  <c:v>5.8499999046325604</c:v>
                </c:pt>
                <c:pt idx="14147">
                  <c:v>5.8499999046325604</c:v>
                </c:pt>
                <c:pt idx="14148">
                  <c:v>5.8499999046325604</c:v>
                </c:pt>
                <c:pt idx="14149">
                  <c:v>5.8499999046325604</c:v>
                </c:pt>
                <c:pt idx="14150">
                  <c:v>5.8499999046325604</c:v>
                </c:pt>
                <c:pt idx="14151">
                  <c:v>5.8499999046325604</c:v>
                </c:pt>
                <c:pt idx="14152">
                  <c:v>5.8499999046325604</c:v>
                </c:pt>
                <c:pt idx="14153">
                  <c:v>5.8499999046325604</c:v>
                </c:pt>
                <c:pt idx="14154">
                  <c:v>5.8499999046325604</c:v>
                </c:pt>
                <c:pt idx="14155">
                  <c:v>5.8499999046325604</c:v>
                </c:pt>
                <c:pt idx="14156">
                  <c:v>5.8499999046325604</c:v>
                </c:pt>
                <c:pt idx="14157">
                  <c:v>5.8499999046325604</c:v>
                </c:pt>
                <c:pt idx="14158">
                  <c:v>5.8499999046325604</c:v>
                </c:pt>
                <c:pt idx="14159">
                  <c:v>5.8499999046325604</c:v>
                </c:pt>
                <c:pt idx="14160">
                  <c:v>5.8499999046325604</c:v>
                </c:pt>
                <c:pt idx="14161">
                  <c:v>5.8499999046325604</c:v>
                </c:pt>
                <c:pt idx="14162">
                  <c:v>5.8499999046325604</c:v>
                </c:pt>
                <c:pt idx="14163">
                  <c:v>5.8499999046325604</c:v>
                </c:pt>
                <c:pt idx="14164">
                  <c:v>5.8499999046325604</c:v>
                </c:pt>
                <c:pt idx="14165">
                  <c:v>5.8499999046325604</c:v>
                </c:pt>
                <c:pt idx="14166">
                  <c:v>5.8499999046325604</c:v>
                </c:pt>
                <c:pt idx="14167">
                  <c:v>5.8499999046325604</c:v>
                </c:pt>
                <c:pt idx="14168">
                  <c:v>5.8499999046325604</c:v>
                </c:pt>
                <c:pt idx="14169">
                  <c:v>5.8499999046325604</c:v>
                </c:pt>
                <c:pt idx="14170">
                  <c:v>5.8499999046325604</c:v>
                </c:pt>
                <c:pt idx="14171">
                  <c:v>5.8499999046325604</c:v>
                </c:pt>
                <c:pt idx="14172">
                  <c:v>5.8499999046325604</c:v>
                </c:pt>
                <c:pt idx="14173">
                  <c:v>5.8499999046325604</c:v>
                </c:pt>
                <c:pt idx="14174">
                  <c:v>5.8499999046325604</c:v>
                </c:pt>
                <c:pt idx="14175">
                  <c:v>5.8499999046325604</c:v>
                </c:pt>
                <c:pt idx="14176">
                  <c:v>5.8499999046325604</c:v>
                </c:pt>
                <c:pt idx="14177">
                  <c:v>5.8499999046325604</c:v>
                </c:pt>
                <c:pt idx="14178">
                  <c:v>5.8499999046325604</c:v>
                </c:pt>
                <c:pt idx="14179">
                  <c:v>5.8499999046325604</c:v>
                </c:pt>
                <c:pt idx="14180">
                  <c:v>5.8499999046325604</c:v>
                </c:pt>
                <c:pt idx="14181">
                  <c:v>5.8499999046325604</c:v>
                </c:pt>
                <c:pt idx="14182">
                  <c:v>5.8499999046325604</c:v>
                </c:pt>
                <c:pt idx="14183">
                  <c:v>5.8499999046325604</c:v>
                </c:pt>
                <c:pt idx="14184">
                  <c:v>5.8499999046325604</c:v>
                </c:pt>
                <c:pt idx="14185">
                  <c:v>5.8499999046325604</c:v>
                </c:pt>
                <c:pt idx="14186">
                  <c:v>5.8499999046325604</c:v>
                </c:pt>
                <c:pt idx="14187">
                  <c:v>5.8499999046325604</c:v>
                </c:pt>
                <c:pt idx="14188">
                  <c:v>5.8499999046325604</c:v>
                </c:pt>
                <c:pt idx="14189">
                  <c:v>5.8499999046325604</c:v>
                </c:pt>
                <c:pt idx="14190">
                  <c:v>5.8499999046325604</c:v>
                </c:pt>
                <c:pt idx="14191">
                  <c:v>5.8499999046325604</c:v>
                </c:pt>
                <c:pt idx="14192">
                  <c:v>5.8499999046325604</c:v>
                </c:pt>
                <c:pt idx="14193">
                  <c:v>5.8499999046325604</c:v>
                </c:pt>
                <c:pt idx="14194">
                  <c:v>5.8499999046325604</c:v>
                </c:pt>
                <c:pt idx="14195">
                  <c:v>5.8499999046325604</c:v>
                </c:pt>
                <c:pt idx="14196">
                  <c:v>5.8499999046325604</c:v>
                </c:pt>
                <c:pt idx="14197">
                  <c:v>5.8499999046325604</c:v>
                </c:pt>
                <c:pt idx="14198">
                  <c:v>5.8499999046325604</c:v>
                </c:pt>
                <c:pt idx="14199">
                  <c:v>5.8499999046325604</c:v>
                </c:pt>
                <c:pt idx="14200">
                  <c:v>5.8499999046325604</c:v>
                </c:pt>
                <c:pt idx="14201">
                  <c:v>5.8499999046325604</c:v>
                </c:pt>
                <c:pt idx="14202">
                  <c:v>5.8499999046325604</c:v>
                </c:pt>
                <c:pt idx="14203">
                  <c:v>5.8499999046325604</c:v>
                </c:pt>
                <c:pt idx="14204">
                  <c:v>5.8499999046325604</c:v>
                </c:pt>
                <c:pt idx="14205">
                  <c:v>5.8499999046325604</c:v>
                </c:pt>
                <c:pt idx="14206">
                  <c:v>5.8499999046325604</c:v>
                </c:pt>
                <c:pt idx="14207">
                  <c:v>5.8499999046325604</c:v>
                </c:pt>
                <c:pt idx="14208">
                  <c:v>5.8499999046325604</c:v>
                </c:pt>
                <c:pt idx="14209">
                  <c:v>5.8499999046325604</c:v>
                </c:pt>
                <c:pt idx="14210">
                  <c:v>5.8499999046325604</c:v>
                </c:pt>
                <c:pt idx="14211">
                  <c:v>5.8499999046325604</c:v>
                </c:pt>
                <c:pt idx="14212">
                  <c:v>5.8499999046325604</c:v>
                </c:pt>
                <c:pt idx="14213">
                  <c:v>5.8499999046325604</c:v>
                </c:pt>
                <c:pt idx="14214">
                  <c:v>5.8499999046325604</c:v>
                </c:pt>
                <c:pt idx="14215">
                  <c:v>5.8499999046325604</c:v>
                </c:pt>
                <c:pt idx="14216">
                  <c:v>5.8499999046325604</c:v>
                </c:pt>
                <c:pt idx="14217">
                  <c:v>5.8499999046325604</c:v>
                </c:pt>
                <c:pt idx="14218">
                  <c:v>5.8499999046325604</c:v>
                </c:pt>
                <c:pt idx="14219">
                  <c:v>5.8499999046325604</c:v>
                </c:pt>
                <c:pt idx="14220">
                  <c:v>5.8499999046325604</c:v>
                </c:pt>
                <c:pt idx="14221">
                  <c:v>5.8499999046325604</c:v>
                </c:pt>
                <c:pt idx="14222">
                  <c:v>5.8499999046325604</c:v>
                </c:pt>
                <c:pt idx="14223">
                  <c:v>5.8499999046325604</c:v>
                </c:pt>
                <c:pt idx="14224">
                  <c:v>5.8499999046325604</c:v>
                </c:pt>
                <c:pt idx="14225">
                  <c:v>5.8499999046325604</c:v>
                </c:pt>
                <c:pt idx="14226">
                  <c:v>5.8499999046325604</c:v>
                </c:pt>
                <c:pt idx="14227">
                  <c:v>5.8499999046325604</c:v>
                </c:pt>
                <c:pt idx="14228">
                  <c:v>5.8499999046325604</c:v>
                </c:pt>
                <c:pt idx="14229">
                  <c:v>5.8499999046325604</c:v>
                </c:pt>
                <c:pt idx="14230">
                  <c:v>5.8499999046325604</c:v>
                </c:pt>
                <c:pt idx="14231">
                  <c:v>5.8499999046325604</c:v>
                </c:pt>
                <c:pt idx="14232">
                  <c:v>5.8499999046325604</c:v>
                </c:pt>
                <c:pt idx="14233">
                  <c:v>5.8499999046325604</c:v>
                </c:pt>
                <c:pt idx="14234">
                  <c:v>5.8499999046325604</c:v>
                </c:pt>
                <c:pt idx="14235">
                  <c:v>5.8499999046325604</c:v>
                </c:pt>
                <c:pt idx="14236">
                  <c:v>5.8499999046325604</c:v>
                </c:pt>
                <c:pt idx="14237">
                  <c:v>5.8499999046325604</c:v>
                </c:pt>
                <c:pt idx="14238">
                  <c:v>5.8499999046325604</c:v>
                </c:pt>
                <c:pt idx="14239">
                  <c:v>5.8499999046325604</c:v>
                </c:pt>
                <c:pt idx="14240">
                  <c:v>5.8499999046325604</c:v>
                </c:pt>
                <c:pt idx="14241">
                  <c:v>5.8499999046325604</c:v>
                </c:pt>
                <c:pt idx="14242">
                  <c:v>5.8499999046325604</c:v>
                </c:pt>
                <c:pt idx="14243">
                  <c:v>5.8499999046325604</c:v>
                </c:pt>
                <c:pt idx="14244">
                  <c:v>5.8499999046325604</c:v>
                </c:pt>
                <c:pt idx="14245">
                  <c:v>5.8499999046325604</c:v>
                </c:pt>
                <c:pt idx="14246">
                  <c:v>5.8499999046325604</c:v>
                </c:pt>
                <c:pt idx="14247">
                  <c:v>5.8499999046325604</c:v>
                </c:pt>
                <c:pt idx="14248">
                  <c:v>5.8499999046325604</c:v>
                </c:pt>
                <c:pt idx="14249">
                  <c:v>5.8499999046325604</c:v>
                </c:pt>
                <c:pt idx="14250">
                  <c:v>5.8499999046325604</c:v>
                </c:pt>
                <c:pt idx="14251">
                  <c:v>5.8499999046325604</c:v>
                </c:pt>
                <c:pt idx="14252">
                  <c:v>5.8499999046325604</c:v>
                </c:pt>
                <c:pt idx="14253">
                  <c:v>5.8499999046325604</c:v>
                </c:pt>
                <c:pt idx="14254">
                  <c:v>5.8499999046325604</c:v>
                </c:pt>
                <c:pt idx="14255">
                  <c:v>5.8499999046325604</c:v>
                </c:pt>
                <c:pt idx="14256">
                  <c:v>5.8499999046325604</c:v>
                </c:pt>
                <c:pt idx="14257">
                  <c:v>5.8499999046325604</c:v>
                </c:pt>
                <c:pt idx="14258">
                  <c:v>5.8499999046325604</c:v>
                </c:pt>
                <c:pt idx="14259">
                  <c:v>5.8499999046325604</c:v>
                </c:pt>
                <c:pt idx="14260">
                  <c:v>5.8499999046325604</c:v>
                </c:pt>
                <c:pt idx="14261">
                  <c:v>5.8499999046325604</c:v>
                </c:pt>
                <c:pt idx="14262">
                  <c:v>5.8499999046325604</c:v>
                </c:pt>
                <c:pt idx="14263">
                  <c:v>5.8499999046325604</c:v>
                </c:pt>
                <c:pt idx="14264">
                  <c:v>5.8499999046325604</c:v>
                </c:pt>
                <c:pt idx="14265">
                  <c:v>5.8499999046325604</c:v>
                </c:pt>
                <c:pt idx="14266">
                  <c:v>5.8499999046325604</c:v>
                </c:pt>
                <c:pt idx="14267">
                  <c:v>5.8499999046325604</c:v>
                </c:pt>
                <c:pt idx="14268">
                  <c:v>5.8499999046325604</c:v>
                </c:pt>
                <c:pt idx="14269">
                  <c:v>5.8499999046325604</c:v>
                </c:pt>
                <c:pt idx="14270">
                  <c:v>5.8499999046325604</c:v>
                </c:pt>
                <c:pt idx="14271">
                  <c:v>5.8499999046325604</c:v>
                </c:pt>
                <c:pt idx="14272">
                  <c:v>5.8200001716613698</c:v>
                </c:pt>
                <c:pt idx="14273">
                  <c:v>5.8200001716613698</c:v>
                </c:pt>
                <c:pt idx="14274">
                  <c:v>5.8200001716613698</c:v>
                </c:pt>
                <c:pt idx="14275">
                  <c:v>5.8499999046325604</c:v>
                </c:pt>
                <c:pt idx="14276">
                  <c:v>5.8499999046325604</c:v>
                </c:pt>
                <c:pt idx="14277">
                  <c:v>5.8499999046325604</c:v>
                </c:pt>
                <c:pt idx="14278">
                  <c:v>5.8499999046325604</c:v>
                </c:pt>
                <c:pt idx="14279">
                  <c:v>5.8499999046325604</c:v>
                </c:pt>
                <c:pt idx="14280">
                  <c:v>5.8499999046325604</c:v>
                </c:pt>
                <c:pt idx="14281">
                  <c:v>5.8499999046325604</c:v>
                </c:pt>
                <c:pt idx="14282">
                  <c:v>5.8499999046325604</c:v>
                </c:pt>
                <c:pt idx="14283">
                  <c:v>5.8499999046325604</c:v>
                </c:pt>
                <c:pt idx="14284">
                  <c:v>5.8499999046325604</c:v>
                </c:pt>
                <c:pt idx="14285">
                  <c:v>5.8499999046325604</c:v>
                </c:pt>
                <c:pt idx="14286">
                  <c:v>5.8499999046325604</c:v>
                </c:pt>
                <c:pt idx="14287">
                  <c:v>5.8200001716613698</c:v>
                </c:pt>
                <c:pt idx="14288">
                  <c:v>5.8200001716613698</c:v>
                </c:pt>
                <c:pt idx="14289">
                  <c:v>5.8200001716613698</c:v>
                </c:pt>
                <c:pt idx="14290">
                  <c:v>5.8499999046325604</c:v>
                </c:pt>
                <c:pt idx="14291">
                  <c:v>5.8499999046325604</c:v>
                </c:pt>
                <c:pt idx="14292">
                  <c:v>5.8499999046325604</c:v>
                </c:pt>
                <c:pt idx="14293">
                  <c:v>5.8499999046325604</c:v>
                </c:pt>
                <c:pt idx="14294">
                  <c:v>5.8499999046325604</c:v>
                </c:pt>
                <c:pt idx="14295">
                  <c:v>5.8499999046325604</c:v>
                </c:pt>
                <c:pt idx="14296">
                  <c:v>5.8499999046325604</c:v>
                </c:pt>
                <c:pt idx="14297">
                  <c:v>5.8499999046325604</c:v>
                </c:pt>
                <c:pt idx="14298">
                  <c:v>5.8499999046325604</c:v>
                </c:pt>
                <c:pt idx="14299">
                  <c:v>5.8499999046325604</c:v>
                </c:pt>
                <c:pt idx="14300">
                  <c:v>5.8499999046325604</c:v>
                </c:pt>
                <c:pt idx="14301">
                  <c:v>5.8499999046325604</c:v>
                </c:pt>
                <c:pt idx="14302">
                  <c:v>5.8499999046325604</c:v>
                </c:pt>
                <c:pt idx="14303">
                  <c:v>5.8499999046325604</c:v>
                </c:pt>
                <c:pt idx="14304">
                  <c:v>5.8499999046325604</c:v>
                </c:pt>
                <c:pt idx="14305">
                  <c:v>5.8499999046325604</c:v>
                </c:pt>
                <c:pt idx="14306">
                  <c:v>5.8499999046325604</c:v>
                </c:pt>
                <c:pt idx="14307">
                  <c:v>5.8499999046325604</c:v>
                </c:pt>
                <c:pt idx="14308">
                  <c:v>5.8499999046325604</c:v>
                </c:pt>
                <c:pt idx="14309">
                  <c:v>5.8499999046325604</c:v>
                </c:pt>
                <c:pt idx="14310">
                  <c:v>5.8499999046325604</c:v>
                </c:pt>
                <c:pt idx="14311">
                  <c:v>5.8499999046325604</c:v>
                </c:pt>
                <c:pt idx="14312">
                  <c:v>5.8499999046325604</c:v>
                </c:pt>
                <c:pt idx="14313">
                  <c:v>5.8499999046325604</c:v>
                </c:pt>
                <c:pt idx="14314">
                  <c:v>5.8499999046325604</c:v>
                </c:pt>
                <c:pt idx="14315">
                  <c:v>5.8499999046325604</c:v>
                </c:pt>
                <c:pt idx="14316">
                  <c:v>5.8499999046325604</c:v>
                </c:pt>
                <c:pt idx="14317">
                  <c:v>5.8499999046325604</c:v>
                </c:pt>
                <c:pt idx="14318">
                  <c:v>5.8499999046325604</c:v>
                </c:pt>
                <c:pt idx="14319">
                  <c:v>5.8499999046325604</c:v>
                </c:pt>
                <c:pt idx="14320">
                  <c:v>5.8200001716613698</c:v>
                </c:pt>
                <c:pt idx="14321">
                  <c:v>5.8200001716613698</c:v>
                </c:pt>
                <c:pt idx="14322">
                  <c:v>5.8499999046325604</c:v>
                </c:pt>
                <c:pt idx="14323">
                  <c:v>5.8499999046325604</c:v>
                </c:pt>
                <c:pt idx="14324">
                  <c:v>5.8499999046325604</c:v>
                </c:pt>
                <c:pt idx="14325">
                  <c:v>5.8499999046325604</c:v>
                </c:pt>
                <c:pt idx="14326">
                  <c:v>5.8499999046325604</c:v>
                </c:pt>
                <c:pt idx="14327">
                  <c:v>5.8499999046325604</c:v>
                </c:pt>
                <c:pt idx="14328">
                  <c:v>5.8499999046325604</c:v>
                </c:pt>
                <c:pt idx="14329">
                  <c:v>5.8499999046325604</c:v>
                </c:pt>
                <c:pt idx="14330">
                  <c:v>5.8499999046325604</c:v>
                </c:pt>
                <c:pt idx="14331">
                  <c:v>5.8499999046325604</c:v>
                </c:pt>
                <c:pt idx="14332">
                  <c:v>5.8499999046325604</c:v>
                </c:pt>
                <c:pt idx="14333">
                  <c:v>5.8499999046325604</c:v>
                </c:pt>
                <c:pt idx="14334">
                  <c:v>5.8499999046325604</c:v>
                </c:pt>
                <c:pt idx="14335">
                  <c:v>5.8200001716613698</c:v>
                </c:pt>
                <c:pt idx="14336">
                  <c:v>5.8200001716613698</c:v>
                </c:pt>
                <c:pt idx="14337">
                  <c:v>5.8200001716613698</c:v>
                </c:pt>
                <c:pt idx="14338">
                  <c:v>5.8200001716613698</c:v>
                </c:pt>
                <c:pt idx="14339">
                  <c:v>5.8200001716613698</c:v>
                </c:pt>
                <c:pt idx="14340">
                  <c:v>5.8200001716613698</c:v>
                </c:pt>
                <c:pt idx="14341">
                  <c:v>5.8200001716613698</c:v>
                </c:pt>
                <c:pt idx="14342">
                  <c:v>5.8200001716613698</c:v>
                </c:pt>
                <c:pt idx="14343">
                  <c:v>5.8200001716613698</c:v>
                </c:pt>
                <c:pt idx="14344">
                  <c:v>5.8200001716613698</c:v>
                </c:pt>
                <c:pt idx="14345">
                  <c:v>5.8200001716613698</c:v>
                </c:pt>
                <c:pt idx="14346">
                  <c:v>5.8499999046325604</c:v>
                </c:pt>
                <c:pt idx="14347">
                  <c:v>5.8499999046325604</c:v>
                </c:pt>
                <c:pt idx="14348">
                  <c:v>5.8499999046325604</c:v>
                </c:pt>
                <c:pt idx="14349">
                  <c:v>5.8200001716613698</c:v>
                </c:pt>
                <c:pt idx="14350">
                  <c:v>5.8200001716613698</c:v>
                </c:pt>
                <c:pt idx="14351">
                  <c:v>5.8200001716613698</c:v>
                </c:pt>
                <c:pt idx="14352">
                  <c:v>5.8200001716613698</c:v>
                </c:pt>
                <c:pt idx="14353">
                  <c:v>5.8200001716613698</c:v>
                </c:pt>
                <c:pt idx="14354">
                  <c:v>5.8200001716613698</c:v>
                </c:pt>
                <c:pt idx="14355">
                  <c:v>5.8200001716613698</c:v>
                </c:pt>
                <c:pt idx="14356">
                  <c:v>5.8200001716613698</c:v>
                </c:pt>
                <c:pt idx="14357">
                  <c:v>5.8200001716613698</c:v>
                </c:pt>
                <c:pt idx="14358">
                  <c:v>5.8499999046325604</c:v>
                </c:pt>
                <c:pt idx="14359">
                  <c:v>5.8499999046325604</c:v>
                </c:pt>
                <c:pt idx="14360">
                  <c:v>5.8499999046325604</c:v>
                </c:pt>
                <c:pt idx="14361">
                  <c:v>5.8200001716613698</c:v>
                </c:pt>
                <c:pt idx="14362">
                  <c:v>5.8200001716613698</c:v>
                </c:pt>
                <c:pt idx="14363">
                  <c:v>5.8499999046325604</c:v>
                </c:pt>
                <c:pt idx="14364">
                  <c:v>5.8499999046325604</c:v>
                </c:pt>
                <c:pt idx="14365">
                  <c:v>5.8499999046325604</c:v>
                </c:pt>
                <c:pt idx="14366">
                  <c:v>5.8499999046325604</c:v>
                </c:pt>
                <c:pt idx="14367">
                  <c:v>5.8499999046325604</c:v>
                </c:pt>
                <c:pt idx="14368">
                  <c:v>5.8499999046325604</c:v>
                </c:pt>
                <c:pt idx="14369">
                  <c:v>5.8499999046325604</c:v>
                </c:pt>
                <c:pt idx="14370">
                  <c:v>5.8200001716613698</c:v>
                </c:pt>
                <c:pt idx="14371">
                  <c:v>5.8200001716613698</c:v>
                </c:pt>
                <c:pt idx="14372">
                  <c:v>5.8200001716613698</c:v>
                </c:pt>
                <c:pt idx="14373">
                  <c:v>5.8200001716613698</c:v>
                </c:pt>
                <c:pt idx="14374">
                  <c:v>5.8200001716613698</c:v>
                </c:pt>
                <c:pt idx="14375">
                  <c:v>5.8200001716613698</c:v>
                </c:pt>
                <c:pt idx="14376">
                  <c:v>5.8499999046325604</c:v>
                </c:pt>
                <c:pt idx="14377">
                  <c:v>5.8499999046325604</c:v>
                </c:pt>
                <c:pt idx="14378">
                  <c:v>5.8499999046325604</c:v>
                </c:pt>
                <c:pt idx="14379">
                  <c:v>5.8200001716613698</c:v>
                </c:pt>
                <c:pt idx="14380">
                  <c:v>5.8200001716613698</c:v>
                </c:pt>
                <c:pt idx="14381">
                  <c:v>5.8200001716613698</c:v>
                </c:pt>
                <c:pt idx="14382">
                  <c:v>5.8200001716613698</c:v>
                </c:pt>
                <c:pt idx="14383">
                  <c:v>5.8200001716613698</c:v>
                </c:pt>
                <c:pt idx="14384">
                  <c:v>5.8200001716613698</c:v>
                </c:pt>
                <c:pt idx="14385">
                  <c:v>5.8499999046325604</c:v>
                </c:pt>
                <c:pt idx="14386">
                  <c:v>5.8499999046325604</c:v>
                </c:pt>
                <c:pt idx="14387">
                  <c:v>5.8499999046325604</c:v>
                </c:pt>
                <c:pt idx="14388">
                  <c:v>5.8499999046325604</c:v>
                </c:pt>
                <c:pt idx="14389">
                  <c:v>5.8499999046325604</c:v>
                </c:pt>
                <c:pt idx="14390">
                  <c:v>5.8499999046325604</c:v>
                </c:pt>
                <c:pt idx="14391">
                  <c:v>5.8200001716613698</c:v>
                </c:pt>
                <c:pt idx="14392">
                  <c:v>5.8200001716613698</c:v>
                </c:pt>
                <c:pt idx="14393">
                  <c:v>5.8200001716613698</c:v>
                </c:pt>
                <c:pt idx="14394">
                  <c:v>5.8200001716613698</c:v>
                </c:pt>
                <c:pt idx="14395">
                  <c:v>5.8200001716613698</c:v>
                </c:pt>
                <c:pt idx="14396">
                  <c:v>5.8200001716613698</c:v>
                </c:pt>
                <c:pt idx="14397">
                  <c:v>5.8200001716613698</c:v>
                </c:pt>
                <c:pt idx="14398">
                  <c:v>5.8200001716613698</c:v>
                </c:pt>
                <c:pt idx="14399">
                  <c:v>5.8200001716613698</c:v>
                </c:pt>
                <c:pt idx="14400">
                  <c:v>5.8200001716613698</c:v>
                </c:pt>
                <c:pt idx="14401">
                  <c:v>5.8200001716613698</c:v>
                </c:pt>
                <c:pt idx="14402">
                  <c:v>5.8200001716613698</c:v>
                </c:pt>
                <c:pt idx="14403">
                  <c:v>5.8499999046325604</c:v>
                </c:pt>
                <c:pt idx="14404">
                  <c:v>5.8499999046325604</c:v>
                </c:pt>
                <c:pt idx="14405">
                  <c:v>5.8200001716613698</c:v>
                </c:pt>
                <c:pt idx="14406">
                  <c:v>5.8200001716613698</c:v>
                </c:pt>
              </c:numCache>
            </c:numRef>
          </c:yVal>
          <c:smooth val="0"/>
        </c:ser>
        <c:dLbls>
          <c:showLegendKey val="0"/>
          <c:showVal val="0"/>
          <c:showCatName val="0"/>
          <c:showSerName val="0"/>
          <c:showPercent val="0"/>
          <c:showBubbleSize val="0"/>
        </c:dLbls>
        <c:axId val="106277120"/>
        <c:axId val="106277696"/>
      </c:scatterChart>
      <c:valAx>
        <c:axId val="106277120"/>
        <c:scaling>
          <c:orientation val="minMax"/>
          <c:max val="0.5"/>
          <c:min val="0.39000000000000007"/>
        </c:scaling>
        <c:delete val="0"/>
        <c:axPos val="b"/>
        <c:majorGridlines>
          <c:spPr>
            <a:ln w="9525" cap="flat" cmpd="sng" algn="ctr">
              <a:solidFill>
                <a:schemeClr val="tx1">
                  <a:lumMod val="15000"/>
                  <a:lumOff val="85000"/>
                </a:schemeClr>
              </a:solidFill>
              <a:round/>
            </a:ln>
            <a:effectLst/>
          </c:spPr>
        </c:majorGridlines>
        <c:numFmt formatCode="h:mm;@"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6277696"/>
        <c:crosses val="autoZero"/>
        <c:crossBetween val="midCat"/>
        <c:majorUnit val="3.1250000000000007E-2"/>
      </c:valAx>
      <c:valAx>
        <c:axId val="1062776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smtClean="0">
                    <a:solidFill>
                      <a:schemeClr val="tx1"/>
                    </a:solidFill>
                  </a:rPr>
                  <a:t>Temperature, K</a:t>
                </a:r>
                <a:endParaRPr lang="en-US" sz="1200" dirty="0">
                  <a:solidFill>
                    <a:schemeClr val="tx1"/>
                  </a:solidFill>
                </a:endParaRPr>
              </a:p>
            </c:rich>
          </c:tx>
          <c:layout>
            <c:manualLayout>
              <c:xMode val="edge"/>
              <c:yMode val="edge"/>
              <c:x val="1.3577771469268425E-2"/>
              <c:y val="0.29607870851180196"/>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6277120"/>
        <c:crosses val="autoZero"/>
        <c:crossBetween val="midCat"/>
      </c:valAx>
      <c:spPr>
        <a:noFill/>
        <a:ln>
          <a:solidFill>
            <a:schemeClr val="tx1"/>
          </a:solidFill>
        </a:ln>
        <a:effectLst/>
      </c:spPr>
    </c:plotArea>
    <c:legend>
      <c:legendPos val="b"/>
      <c:layout>
        <c:manualLayout>
          <c:xMode val="edge"/>
          <c:yMode val="edge"/>
          <c:x val="0.18801954309790972"/>
          <c:y val="0.11932845525611323"/>
          <c:w val="0.37158742361995373"/>
          <c:h val="0.14152277693976367"/>
        </c:manualLayout>
      </c:layout>
      <c:overlay val="0"/>
      <c:spPr>
        <a:solidFill>
          <a:schemeClr val="bg1"/>
        </a:solidFill>
        <a:ln>
          <a:solidFill>
            <a:schemeClr val="tx1"/>
          </a:solid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1442" name="Rectangle 2"/>
          <p:cNvSpPr>
            <a:spLocks noGrp="1" noChangeArrowheads="1"/>
          </p:cNvSpPr>
          <p:nvPr>
            <p:ph type="hdr" sz="quarter"/>
          </p:nvPr>
        </p:nvSpPr>
        <p:spPr bwMode="auto">
          <a:xfrm>
            <a:off x="1" y="0"/>
            <a:ext cx="3027466" cy="464503"/>
          </a:xfrm>
          <a:prstGeom prst="rect">
            <a:avLst/>
          </a:prstGeom>
          <a:noFill/>
          <a:ln w="9525">
            <a:noFill/>
            <a:miter lim="800000"/>
            <a:headEnd/>
            <a:tailEnd/>
          </a:ln>
          <a:effectLst/>
        </p:spPr>
        <p:txBody>
          <a:bodyPr vert="horz" wrap="square" lIns="91189" tIns="45594" rIns="91189" bIns="45594" numCol="1" anchor="t" anchorCtr="0" compatLnSpc="1">
            <a:prstTxWarp prst="textNoShape">
              <a:avLst/>
            </a:prstTxWarp>
          </a:bodyPr>
          <a:lstStyle>
            <a:lvl1pPr>
              <a:defRPr sz="1200">
                <a:latin typeface="Arial" charset="0"/>
                <a:ea typeface="+mn-ea"/>
              </a:defRPr>
            </a:lvl1pPr>
          </a:lstStyle>
          <a:p>
            <a:pPr>
              <a:defRPr/>
            </a:pPr>
            <a:endParaRPr lang="en-US" dirty="0"/>
          </a:p>
        </p:txBody>
      </p:sp>
      <p:sp>
        <p:nvSpPr>
          <p:cNvPr id="701443" name="Rectangle 3"/>
          <p:cNvSpPr>
            <a:spLocks noGrp="1" noChangeArrowheads="1"/>
          </p:cNvSpPr>
          <p:nvPr>
            <p:ph type="dt" sz="quarter" idx="1"/>
          </p:nvPr>
        </p:nvSpPr>
        <p:spPr bwMode="auto">
          <a:xfrm>
            <a:off x="3955953" y="0"/>
            <a:ext cx="3027466" cy="464503"/>
          </a:xfrm>
          <a:prstGeom prst="rect">
            <a:avLst/>
          </a:prstGeom>
          <a:noFill/>
          <a:ln w="9525">
            <a:noFill/>
            <a:miter lim="800000"/>
            <a:headEnd/>
            <a:tailEnd/>
          </a:ln>
          <a:effectLst/>
        </p:spPr>
        <p:txBody>
          <a:bodyPr vert="horz" wrap="square" lIns="91189" tIns="45594" rIns="91189" bIns="45594" numCol="1" anchor="t" anchorCtr="0" compatLnSpc="1">
            <a:prstTxWarp prst="textNoShape">
              <a:avLst/>
            </a:prstTxWarp>
          </a:bodyPr>
          <a:lstStyle>
            <a:lvl1pPr algn="r">
              <a:defRPr sz="1200">
                <a:latin typeface="Arial" charset="0"/>
                <a:ea typeface="+mn-ea"/>
              </a:defRPr>
            </a:lvl1pPr>
          </a:lstStyle>
          <a:p>
            <a:pPr>
              <a:defRPr/>
            </a:pPr>
            <a:endParaRPr lang="en-US" dirty="0"/>
          </a:p>
        </p:txBody>
      </p:sp>
      <p:sp>
        <p:nvSpPr>
          <p:cNvPr id="701444" name="Rectangle 4"/>
          <p:cNvSpPr>
            <a:spLocks noGrp="1" noChangeArrowheads="1"/>
          </p:cNvSpPr>
          <p:nvPr>
            <p:ph type="ftr" sz="quarter" idx="2"/>
          </p:nvPr>
        </p:nvSpPr>
        <p:spPr bwMode="auto">
          <a:xfrm>
            <a:off x="1" y="8817612"/>
            <a:ext cx="3027466" cy="464503"/>
          </a:xfrm>
          <a:prstGeom prst="rect">
            <a:avLst/>
          </a:prstGeom>
          <a:noFill/>
          <a:ln w="9525">
            <a:noFill/>
            <a:miter lim="800000"/>
            <a:headEnd/>
            <a:tailEnd/>
          </a:ln>
          <a:effectLst/>
        </p:spPr>
        <p:txBody>
          <a:bodyPr vert="horz" wrap="square" lIns="91189" tIns="45594" rIns="91189" bIns="45594" numCol="1" anchor="b" anchorCtr="0" compatLnSpc="1">
            <a:prstTxWarp prst="textNoShape">
              <a:avLst/>
            </a:prstTxWarp>
          </a:bodyPr>
          <a:lstStyle>
            <a:lvl1pPr>
              <a:defRPr sz="1200">
                <a:latin typeface="Arial" charset="0"/>
                <a:ea typeface="+mn-ea"/>
              </a:defRPr>
            </a:lvl1pPr>
          </a:lstStyle>
          <a:p>
            <a:pPr>
              <a:defRPr/>
            </a:pPr>
            <a:endParaRPr lang="en-US" dirty="0"/>
          </a:p>
        </p:txBody>
      </p:sp>
      <p:sp>
        <p:nvSpPr>
          <p:cNvPr id="701445" name="Rectangle 5"/>
          <p:cNvSpPr>
            <a:spLocks noGrp="1" noChangeArrowheads="1"/>
          </p:cNvSpPr>
          <p:nvPr>
            <p:ph type="sldNum" sz="quarter" idx="3"/>
          </p:nvPr>
        </p:nvSpPr>
        <p:spPr bwMode="auto">
          <a:xfrm>
            <a:off x="3955953" y="8817612"/>
            <a:ext cx="3027466" cy="464503"/>
          </a:xfrm>
          <a:prstGeom prst="rect">
            <a:avLst/>
          </a:prstGeom>
          <a:noFill/>
          <a:ln w="9525">
            <a:noFill/>
            <a:miter lim="800000"/>
            <a:headEnd/>
            <a:tailEnd/>
          </a:ln>
          <a:effectLst/>
        </p:spPr>
        <p:txBody>
          <a:bodyPr vert="horz" wrap="square" lIns="91189" tIns="45594" rIns="91189" bIns="45594" numCol="1" anchor="b" anchorCtr="0" compatLnSpc="1">
            <a:prstTxWarp prst="textNoShape">
              <a:avLst/>
            </a:prstTxWarp>
          </a:bodyPr>
          <a:lstStyle>
            <a:lvl1pPr algn="r">
              <a:defRPr sz="1200">
                <a:latin typeface="Arial" pitchFamily="34" charset="0"/>
              </a:defRPr>
            </a:lvl1pPr>
          </a:lstStyle>
          <a:p>
            <a:pPr>
              <a:defRPr/>
            </a:pPr>
            <a:fld id="{E8226311-62EA-456F-8B76-9220A4C1A652}" type="slidenum">
              <a:rPr lang="en-US"/>
              <a:pPr>
                <a:defRPr/>
              </a:pPr>
              <a:t>‹#›</a:t>
            </a:fld>
            <a:endParaRPr lang="en-US" dirty="0"/>
          </a:p>
        </p:txBody>
      </p:sp>
    </p:spTree>
    <p:extLst>
      <p:ext uri="{BB962C8B-B14F-4D97-AF65-F5344CB8AC3E}">
        <p14:creationId xmlns:p14="http://schemas.microsoft.com/office/powerpoint/2010/main" val="3757807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27466" cy="462917"/>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lvl1pPr defTabSz="929627">
              <a:defRPr sz="1300">
                <a:latin typeface="Arial" charset="0"/>
                <a:ea typeface="+mn-ea"/>
              </a:defRPr>
            </a:lvl1pPr>
          </a:lstStyle>
          <a:p>
            <a:pPr>
              <a:defRPr/>
            </a:pPr>
            <a:endParaRPr lang="en-US" dirty="0"/>
          </a:p>
        </p:txBody>
      </p:sp>
      <p:sp>
        <p:nvSpPr>
          <p:cNvPr id="4099" name="Rectangle 3"/>
          <p:cNvSpPr>
            <a:spLocks noGrp="1" noChangeArrowheads="1"/>
          </p:cNvSpPr>
          <p:nvPr>
            <p:ph type="dt" idx="1"/>
          </p:nvPr>
        </p:nvSpPr>
        <p:spPr bwMode="auto">
          <a:xfrm>
            <a:off x="3955953" y="0"/>
            <a:ext cx="3027466" cy="462917"/>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lvl1pPr algn="r" defTabSz="929627">
              <a:defRPr sz="1300">
                <a:latin typeface="Arial" charset="0"/>
                <a:ea typeface="+mn-ea"/>
              </a:defRPr>
            </a:lvl1pPr>
          </a:lstStyle>
          <a:p>
            <a:pPr>
              <a:defRPr/>
            </a:pPr>
            <a:endParaRPr lang="en-US" dirty="0"/>
          </a:p>
        </p:txBody>
      </p:sp>
      <p:sp>
        <p:nvSpPr>
          <p:cNvPr id="16388"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9133" y="4410392"/>
            <a:ext cx="5586735" cy="4175763"/>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1" y="8819198"/>
            <a:ext cx="3027466" cy="462917"/>
          </a:xfrm>
          <a:prstGeom prst="rect">
            <a:avLst/>
          </a:prstGeom>
          <a:noFill/>
          <a:ln w="9525">
            <a:noFill/>
            <a:miter lim="800000"/>
            <a:headEnd/>
            <a:tailEnd/>
          </a:ln>
          <a:effectLst/>
        </p:spPr>
        <p:txBody>
          <a:bodyPr vert="horz" wrap="square" lIns="92916" tIns="46458" rIns="92916" bIns="46458" numCol="1" anchor="b" anchorCtr="0" compatLnSpc="1">
            <a:prstTxWarp prst="textNoShape">
              <a:avLst/>
            </a:prstTxWarp>
          </a:bodyPr>
          <a:lstStyle>
            <a:lvl1pPr defTabSz="929627">
              <a:defRPr sz="1300">
                <a:latin typeface="Arial" charset="0"/>
                <a:ea typeface="+mn-ea"/>
              </a:defRPr>
            </a:lvl1pPr>
          </a:lstStyle>
          <a:p>
            <a:pPr>
              <a:defRPr/>
            </a:pPr>
            <a:endParaRPr lang="en-US" dirty="0"/>
          </a:p>
        </p:txBody>
      </p:sp>
      <p:sp>
        <p:nvSpPr>
          <p:cNvPr id="4103" name="Rectangle 7"/>
          <p:cNvSpPr>
            <a:spLocks noGrp="1" noChangeArrowheads="1"/>
          </p:cNvSpPr>
          <p:nvPr>
            <p:ph type="sldNum" sz="quarter" idx="5"/>
          </p:nvPr>
        </p:nvSpPr>
        <p:spPr bwMode="auto">
          <a:xfrm>
            <a:off x="3955953" y="8819198"/>
            <a:ext cx="3027466" cy="462917"/>
          </a:xfrm>
          <a:prstGeom prst="rect">
            <a:avLst/>
          </a:prstGeom>
          <a:noFill/>
          <a:ln w="9525">
            <a:noFill/>
            <a:miter lim="800000"/>
            <a:headEnd/>
            <a:tailEnd/>
          </a:ln>
          <a:effectLst/>
        </p:spPr>
        <p:txBody>
          <a:bodyPr vert="horz" wrap="square" lIns="92916" tIns="46458" rIns="92916" bIns="46458" numCol="1" anchor="b" anchorCtr="0" compatLnSpc="1">
            <a:prstTxWarp prst="textNoShape">
              <a:avLst/>
            </a:prstTxWarp>
          </a:bodyPr>
          <a:lstStyle>
            <a:lvl1pPr algn="r" defTabSz="929627">
              <a:defRPr sz="1300">
                <a:latin typeface="Arial" pitchFamily="34" charset="0"/>
              </a:defRPr>
            </a:lvl1pPr>
          </a:lstStyle>
          <a:p>
            <a:pPr>
              <a:defRPr/>
            </a:pPr>
            <a:fld id="{8C1C09D7-2034-4A7F-959F-75165A7C71A3}" type="slidenum">
              <a:rPr lang="en-US"/>
              <a:pPr>
                <a:defRPr/>
              </a:pPr>
              <a:t>‹#›</a:t>
            </a:fld>
            <a:endParaRPr lang="en-US" dirty="0"/>
          </a:p>
        </p:txBody>
      </p:sp>
    </p:spTree>
    <p:extLst>
      <p:ext uri="{BB962C8B-B14F-4D97-AF65-F5344CB8AC3E}">
        <p14:creationId xmlns:p14="http://schemas.microsoft.com/office/powerpoint/2010/main" val="25353175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1</a:t>
            </a:fld>
            <a:endParaRPr lang="en-US" dirty="0"/>
          </a:p>
        </p:txBody>
      </p:sp>
    </p:spTree>
    <p:extLst>
      <p:ext uri="{BB962C8B-B14F-4D97-AF65-F5344CB8AC3E}">
        <p14:creationId xmlns:p14="http://schemas.microsoft.com/office/powerpoint/2010/main" val="1397788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341102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0BFA7-E62B-4E38-A1AE-D549509BF833}"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4084087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17</a:t>
            </a:fld>
            <a:endParaRPr lang="en-US" dirty="0"/>
          </a:p>
        </p:txBody>
      </p:sp>
    </p:spTree>
    <p:extLst>
      <p:ext uri="{BB962C8B-B14F-4D97-AF65-F5344CB8AC3E}">
        <p14:creationId xmlns:p14="http://schemas.microsoft.com/office/powerpoint/2010/main" val="1690661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18</a:t>
            </a:fld>
            <a:endParaRPr lang="en-US" dirty="0"/>
          </a:p>
        </p:txBody>
      </p:sp>
    </p:spTree>
    <p:extLst>
      <p:ext uri="{BB962C8B-B14F-4D97-AF65-F5344CB8AC3E}">
        <p14:creationId xmlns:p14="http://schemas.microsoft.com/office/powerpoint/2010/main" val="387610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1054007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34D7DD-41AA-4A89-8C6A-9E80DFF654A0}"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185504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122579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4164310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4164310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6994B7-7913-4EA8-AEA6-42C8B1CC2D04}"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822517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193715-7BAF-404D-94B8-D130078A94DD}" type="slidenum">
              <a:rPr lang="en-US" smtClean="0">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3374402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3411029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Master" Target="../slideMasters/slideMaster15.xml"/><Relationship Id="rId6" Type="http://schemas.openxmlformats.org/officeDocument/2006/relationships/image" Target="../media/image30.jpeg"/><Relationship Id="rId5" Type="http://schemas.openxmlformats.org/officeDocument/2006/relationships/image" Target="../media/image5.gif"/><Relationship Id="rId4" Type="http://schemas.openxmlformats.org/officeDocument/2006/relationships/image" Target="../media/image29.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8.png"/><Relationship Id="rId7" Type="http://schemas.openxmlformats.org/officeDocument/2006/relationships/image" Target="../media/image33.tiff"/><Relationship Id="rId2" Type="http://schemas.openxmlformats.org/officeDocument/2006/relationships/image" Target="../media/image1.jpeg"/><Relationship Id="rId1" Type="http://schemas.openxmlformats.org/officeDocument/2006/relationships/slideMaster" Target="../slideMasters/slideMaster16.xml"/><Relationship Id="rId6" Type="http://schemas.openxmlformats.org/officeDocument/2006/relationships/image" Target="../media/image9.jpeg"/><Relationship Id="rId5" Type="http://schemas.openxmlformats.org/officeDocument/2006/relationships/image" Target="../media/image5.gif"/><Relationship Id="rId10" Type="http://schemas.openxmlformats.org/officeDocument/2006/relationships/image" Target="../media/image23.jpeg"/><Relationship Id="rId4" Type="http://schemas.openxmlformats.org/officeDocument/2006/relationships/image" Target="../media/image29.png"/><Relationship Id="rId9" Type="http://schemas.openxmlformats.org/officeDocument/2006/relationships/image" Target="../media/image12.gif"/></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Master" Target="../slideMasters/slideMaster17.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6.pn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8.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png"/></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9.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0.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png"/></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0.xml"/></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8.png"/><Relationship Id="rId7" Type="http://schemas.openxmlformats.org/officeDocument/2006/relationships/image" Target="../media/image33.tiff"/><Relationship Id="rId2" Type="http://schemas.openxmlformats.org/officeDocument/2006/relationships/image" Target="../media/image1.jpeg"/><Relationship Id="rId1" Type="http://schemas.openxmlformats.org/officeDocument/2006/relationships/slideMaster" Target="../slideMasters/slideMaster21.xml"/><Relationship Id="rId6" Type="http://schemas.openxmlformats.org/officeDocument/2006/relationships/image" Target="../media/image9.jpeg"/><Relationship Id="rId5" Type="http://schemas.openxmlformats.org/officeDocument/2006/relationships/image" Target="../media/image5.gif"/><Relationship Id="rId10" Type="http://schemas.openxmlformats.org/officeDocument/2006/relationships/image" Target="../media/image23.jpeg"/><Relationship Id="rId4" Type="http://schemas.openxmlformats.org/officeDocument/2006/relationships/image" Target="../media/image29.png"/><Relationship Id="rId9" Type="http://schemas.openxmlformats.org/officeDocument/2006/relationships/image" Target="../media/image12.gif"/></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1.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8.png"/><Relationship Id="rId7"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Master" Target="../slideMasters/slideMaster22.xml"/><Relationship Id="rId6" Type="http://schemas.openxmlformats.org/officeDocument/2006/relationships/image" Target="../media/image5.gif"/><Relationship Id="rId5" Type="http://schemas.openxmlformats.org/officeDocument/2006/relationships/image" Target="../media/image2.png"/><Relationship Id="rId10" Type="http://schemas.openxmlformats.org/officeDocument/2006/relationships/image" Target="../media/image12.gif"/><Relationship Id="rId4" Type="http://schemas.openxmlformats.org/officeDocument/2006/relationships/image" Target="../media/image4.jpeg"/><Relationship Id="rId9" Type="http://schemas.openxmlformats.org/officeDocument/2006/relationships/image" Target="../media/image11.jpeg"/></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3.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png"/></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png"/><Relationship Id="rId7" Type="http://schemas.openxmlformats.org/officeDocument/2006/relationships/image" Target="../media/image17.tiff"/><Relationship Id="rId2" Type="http://schemas.openxmlformats.org/officeDocument/2006/relationships/image" Target="../media/image13.jpeg"/><Relationship Id="rId1" Type="http://schemas.openxmlformats.org/officeDocument/2006/relationships/slideMaster" Target="../slideMasters/slideMaster4.xml"/><Relationship Id="rId6" Type="http://schemas.openxmlformats.org/officeDocument/2006/relationships/image" Target="../media/image16.jpeg"/><Relationship Id="rId5" Type="http://schemas.openxmlformats.org/officeDocument/2006/relationships/image" Target="../media/image5.gif"/><Relationship Id="rId10" Type="http://schemas.openxmlformats.org/officeDocument/2006/relationships/image" Target="../media/image19.jpeg"/><Relationship Id="rId4" Type="http://schemas.openxmlformats.org/officeDocument/2006/relationships/image" Target="../media/image15.png"/><Relationship Id="rId9" Type="http://schemas.openxmlformats.org/officeDocument/2006/relationships/image" Target="../media/image12.gif"/></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Master" Target="../slideMasters/slideMaster4.xml"/><Relationship Id="rId5" Type="http://schemas.openxmlformats.org/officeDocument/2006/relationships/image" Target="../media/image23.jpeg"/><Relationship Id="rId4" Type="http://schemas.openxmlformats.org/officeDocument/2006/relationships/image" Target="../media/image22.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png"/><Relationship Id="rId7" Type="http://schemas.openxmlformats.org/officeDocument/2006/relationships/image" Target="../media/image26.tiff"/><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9.jpeg"/><Relationship Id="rId5" Type="http://schemas.openxmlformats.org/officeDocument/2006/relationships/image" Target="../media/image5.gif"/><Relationship Id="rId10" Type="http://schemas.openxmlformats.org/officeDocument/2006/relationships/image" Target="../media/image23.jpeg"/><Relationship Id="rId4" Type="http://schemas.openxmlformats.org/officeDocument/2006/relationships/image" Target="../media/image25.png"/><Relationship Id="rId9" Type="http://schemas.openxmlformats.org/officeDocument/2006/relationships/image" Target="../media/image12.gif"/></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30.jpeg"/><Relationship Id="rId5" Type="http://schemas.openxmlformats.org/officeDocument/2006/relationships/image" Target="../media/image5.gif"/><Relationship Id="rId4" Type="http://schemas.openxmlformats.org/officeDocument/2006/relationships/image" Target="../media/image2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8.png"/><Relationship Id="rId7" Type="http://schemas.openxmlformats.org/officeDocument/2006/relationships/image" Target="../media/image33.tiff"/><Relationship Id="rId2" Type="http://schemas.openxmlformats.org/officeDocument/2006/relationships/image" Target="../media/image1.jpeg"/><Relationship Id="rId1" Type="http://schemas.openxmlformats.org/officeDocument/2006/relationships/slideMaster" Target="../slideMasters/slideMaster7.xml"/><Relationship Id="rId6" Type="http://schemas.openxmlformats.org/officeDocument/2006/relationships/image" Target="../media/image9.jpeg"/><Relationship Id="rId5" Type="http://schemas.openxmlformats.org/officeDocument/2006/relationships/image" Target="../media/image5.gif"/><Relationship Id="rId10" Type="http://schemas.openxmlformats.org/officeDocument/2006/relationships/image" Target="../media/image23.jpeg"/><Relationship Id="rId4" Type="http://schemas.openxmlformats.org/officeDocument/2006/relationships/image" Target="../media/image29.png"/><Relationship Id="rId9" Type="http://schemas.openxmlformats.org/officeDocument/2006/relationships/image" Target="../media/image12.gif"/></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Master" Target="../slideMasters/slideMaster8.xml"/><Relationship Id="rId6" Type="http://schemas.openxmlformats.org/officeDocument/2006/relationships/image" Target="../media/image30.jpeg"/><Relationship Id="rId5" Type="http://schemas.openxmlformats.org/officeDocument/2006/relationships/image" Target="../media/image5.gif"/><Relationship Id="rId4" Type="http://schemas.openxmlformats.org/officeDocument/2006/relationships/image" Target="../media/image2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Master" Target="../slideMasters/slideMaster9.xml"/><Relationship Id="rId6" Type="http://schemas.openxmlformats.org/officeDocument/2006/relationships/image" Target="../media/image30.jpeg"/><Relationship Id="rId5" Type="http://schemas.openxmlformats.org/officeDocument/2006/relationships/image" Target="../media/image5.gif"/><Relationship Id="rId4" Type="http://schemas.openxmlformats.org/officeDocument/2006/relationships/image" Target="../media/image2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8.png"/><Relationship Id="rId7" Type="http://schemas.openxmlformats.org/officeDocument/2006/relationships/image" Target="../media/image33.tiff"/><Relationship Id="rId2" Type="http://schemas.openxmlformats.org/officeDocument/2006/relationships/image" Target="../media/image1.jpeg"/><Relationship Id="rId1" Type="http://schemas.openxmlformats.org/officeDocument/2006/relationships/slideMaster" Target="../slideMasters/slideMaster10.xml"/><Relationship Id="rId6" Type="http://schemas.openxmlformats.org/officeDocument/2006/relationships/image" Target="../media/image9.jpeg"/><Relationship Id="rId5" Type="http://schemas.openxmlformats.org/officeDocument/2006/relationships/image" Target="../media/image5.gif"/><Relationship Id="rId10" Type="http://schemas.openxmlformats.org/officeDocument/2006/relationships/image" Target="../media/image23.jpeg"/><Relationship Id="rId4" Type="http://schemas.openxmlformats.org/officeDocument/2006/relationships/image" Target="../media/image29.png"/><Relationship Id="rId9" Type="http://schemas.openxmlformats.org/officeDocument/2006/relationships/image" Target="../media/image12.gif"/></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8.png"/><Relationship Id="rId7"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gif"/><Relationship Id="rId5" Type="http://schemas.openxmlformats.org/officeDocument/2006/relationships/image" Target="../media/image2.png"/><Relationship Id="rId10" Type="http://schemas.openxmlformats.org/officeDocument/2006/relationships/image" Target="../media/image12.gif"/><Relationship Id="rId4" Type="http://schemas.openxmlformats.org/officeDocument/2006/relationships/image" Target="../media/image4.jpeg"/><Relationship Id="rId9" Type="http://schemas.openxmlformats.org/officeDocument/2006/relationships/image" Target="../media/image11.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28.png"/><Relationship Id="rId7"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Master" Target="../slideMasters/slideMaster11.xml"/><Relationship Id="rId6" Type="http://schemas.openxmlformats.org/officeDocument/2006/relationships/image" Target="../media/image5.gif"/><Relationship Id="rId5" Type="http://schemas.openxmlformats.org/officeDocument/2006/relationships/image" Target="../media/image4.jpeg"/><Relationship Id="rId10" Type="http://schemas.openxmlformats.org/officeDocument/2006/relationships/image" Target="../media/image12.gif"/><Relationship Id="rId4" Type="http://schemas.openxmlformats.org/officeDocument/2006/relationships/image" Target="../media/image29.png"/><Relationship Id="rId9" Type="http://schemas.openxmlformats.org/officeDocument/2006/relationships/image" Target="../media/image34.jpe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2.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png"/><Relationship Id="rId7" Type="http://schemas.openxmlformats.org/officeDocument/2006/relationships/image" Target="../media/image17.tiff"/><Relationship Id="rId2" Type="http://schemas.openxmlformats.org/officeDocument/2006/relationships/image" Target="../media/image13.jpeg"/><Relationship Id="rId1" Type="http://schemas.openxmlformats.org/officeDocument/2006/relationships/slideMaster" Target="../slideMasters/slideMaster13.xml"/><Relationship Id="rId6" Type="http://schemas.openxmlformats.org/officeDocument/2006/relationships/image" Target="../media/image16.jpeg"/><Relationship Id="rId5" Type="http://schemas.openxmlformats.org/officeDocument/2006/relationships/image" Target="../media/image5.gif"/><Relationship Id="rId10" Type="http://schemas.openxmlformats.org/officeDocument/2006/relationships/image" Target="../media/image19.jpeg"/><Relationship Id="rId4" Type="http://schemas.openxmlformats.org/officeDocument/2006/relationships/image" Target="../media/image15.png"/><Relationship Id="rId9" Type="http://schemas.openxmlformats.org/officeDocument/2006/relationships/image" Target="../media/image12.gif"/></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png"/><Relationship Id="rId7" Type="http://schemas.openxmlformats.org/officeDocument/2006/relationships/image" Target="../media/image17.tiff"/><Relationship Id="rId2" Type="http://schemas.openxmlformats.org/officeDocument/2006/relationships/image" Target="../media/image13.jpeg"/><Relationship Id="rId1" Type="http://schemas.openxmlformats.org/officeDocument/2006/relationships/slideMaster" Target="../slideMasters/slideMaster14.xml"/><Relationship Id="rId6" Type="http://schemas.openxmlformats.org/officeDocument/2006/relationships/image" Target="../media/image16.jpeg"/><Relationship Id="rId5" Type="http://schemas.openxmlformats.org/officeDocument/2006/relationships/image" Target="../media/image5.gif"/><Relationship Id="rId10" Type="http://schemas.openxmlformats.org/officeDocument/2006/relationships/image" Target="../media/image19.jpeg"/><Relationship Id="rId4" Type="http://schemas.openxmlformats.org/officeDocument/2006/relationships/image" Target="../media/image15.png"/><Relationship Id="rId9" Type="http://schemas.openxmlformats.org/officeDocument/2006/relationships/image" Target="../media/image12.gif"/></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715000" y="6124575"/>
            <a:ext cx="2524389" cy="733425"/>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276600"/>
            <a:ext cx="7989887" cy="255727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1" name="Picture 2" descr="C:\Documents and Settings\mcdunn\Desktop\banner-lcls-ii_wd500.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77850" y="544513"/>
            <a:ext cx="4251325" cy="884276"/>
          </a:xfrm>
          <a:prstGeom prst="rect">
            <a:avLst/>
          </a:prstGeom>
          <a:noFill/>
          <a:ln w="9525">
            <a:noFill/>
            <a:miter lim="800000"/>
            <a:headEnd/>
            <a:tailEnd/>
          </a:ln>
        </p:spPr>
      </p:pic>
      <p:pic>
        <p:nvPicPr>
          <p:cNvPr id="12" name="Picture 2" descr="C:\Documents and Settings\mcdunn\Desktop\LBNL_Full_Logo_Final.gif"/>
          <p:cNvPicPr>
            <a:picLocks noChangeAspect="1" noChangeArrowheads="1"/>
          </p:cNvPicPr>
          <p:nvPr userDrawn="1"/>
        </p:nvPicPr>
        <p:blipFill>
          <a:blip r:embed="rId6" cstate="screen">
            <a:extLst>
              <a:ext uri="{28A0092B-C50C-407E-A947-70E740481C1C}">
                <a14:useLocalDpi xmlns:a14="http://schemas.microsoft.com/office/drawing/2010/main" val="0"/>
              </a:ext>
            </a:extLst>
          </a:blip>
          <a:srcRect/>
          <a:stretch>
            <a:fillRect/>
          </a:stretch>
        </p:blipFill>
        <p:spPr bwMode="auto">
          <a:xfrm>
            <a:off x="7972426" y="6124575"/>
            <a:ext cx="584812" cy="500014"/>
          </a:xfrm>
          <a:prstGeom prst="rect">
            <a:avLst/>
          </a:prstGeom>
          <a:noFill/>
        </p:spPr>
      </p:pic>
    </p:spTree>
    <p:extLst>
      <p:ext uri="{BB962C8B-B14F-4D97-AF65-F5344CB8AC3E}">
        <p14:creationId xmlns:p14="http://schemas.microsoft.com/office/powerpoint/2010/main" val="10987518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DOE CD-2/3 Review, Dec 8-11, 2015</a:t>
            </a:r>
            <a:endParaRPr lang="en-US" dirty="0">
              <a:solidFill>
                <a:srgbClr val="000000"/>
              </a:solidFill>
            </a:endParaRPr>
          </a:p>
        </p:txBody>
      </p:sp>
      <p:sp>
        <p:nvSpPr>
          <p:cNvPr id="5" name="Picture Placeholder 4"/>
          <p:cNvSpPr>
            <a:spLocks noGrp="1"/>
          </p:cNvSpPr>
          <p:nvPr>
            <p:ph type="pic" sz="quarter" idx="15"/>
          </p:nvPr>
        </p:nvSpPr>
        <p:spPr>
          <a:xfrm>
            <a:off x="3646488" y="1723840"/>
            <a:ext cx="2442340" cy="2224216"/>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4094034"/>
            <a:ext cx="2442340" cy="2224216"/>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723840"/>
            <a:ext cx="2442340" cy="4594410"/>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46088" y="1670050"/>
            <a:ext cx="3013075"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217416"/>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614791"/>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075860"/>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srgbClr val="000000"/>
                </a:solidFill>
              </a:rPr>
              <a:t>LCLS-II DOE CD-2/3 Review, Dec 8-11, 2015</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598488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48400" y="6196866"/>
            <a:ext cx="3147290" cy="9144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2"/>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67050" y="3646170"/>
            <a:ext cx="5480050" cy="2187702"/>
          </a:xfrm>
        </p:spPr>
        <p:txBody>
          <a:bodyPr>
            <a:noAutofit/>
          </a:bodyPr>
          <a:lstStyle>
            <a:lvl1pPr marL="0" indent="0" algn="l">
              <a:lnSpc>
                <a:spcPct val="110000"/>
              </a:lnSpc>
              <a:buNone/>
              <a:defRPr sz="1600" b="0">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3600" b="0">
                <a:solidFill>
                  <a:schemeClr val="bg2"/>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629276" y="6196062"/>
            <a:ext cx="584812" cy="500014"/>
          </a:xfrm>
          <a:prstGeom prst="rect">
            <a:avLst/>
          </a:prstGeom>
          <a:noFill/>
        </p:spPr>
      </p:pic>
      <p:pic>
        <p:nvPicPr>
          <p:cNvPr id="2050" name="Picture 2" descr="C:\Users\boyce\Documents\fermilab_wd100.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2000" y="6222893"/>
            <a:ext cx="952500" cy="2952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boyce\Documents\jlab_wd100.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99847" y="6230571"/>
            <a:ext cx="952500" cy="314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boyce\Documents\lclsII_banner_v01_wd565.jp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8049" y="79409"/>
            <a:ext cx="6137377" cy="127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281564"/>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46088" y="1670050"/>
            <a:ext cx="8108950" cy="4648200"/>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703912541"/>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DOE CD-2/3 Review, Dec 8-11, 2015</a:t>
            </a:r>
            <a:endParaRPr lang="en-US" dirty="0">
              <a:solidFill>
                <a:srgbClr val="000000"/>
              </a:solidFill>
            </a:endParaRPr>
          </a:p>
        </p:txBody>
      </p:sp>
    </p:spTree>
    <p:extLst>
      <p:ext uri="{BB962C8B-B14F-4D97-AF65-F5344CB8AC3E}">
        <p14:creationId xmlns:p14="http://schemas.microsoft.com/office/powerpoint/2010/main" val="447588131"/>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DOE CD-2/3 Review, Dec 8-11, 2015</a:t>
            </a:r>
            <a:endParaRPr lang="en-US" dirty="0">
              <a:solidFill>
                <a:srgbClr val="000000"/>
              </a:solidFill>
            </a:endParaRPr>
          </a:p>
        </p:txBody>
      </p:sp>
      <p:sp>
        <p:nvSpPr>
          <p:cNvPr id="5" name="Picture Placeholder 4"/>
          <p:cNvSpPr>
            <a:spLocks noGrp="1"/>
          </p:cNvSpPr>
          <p:nvPr>
            <p:ph type="pic" sz="quarter" idx="15"/>
          </p:nvPr>
        </p:nvSpPr>
        <p:spPr>
          <a:xfrm>
            <a:off x="3646488" y="1723840"/>
            <a:ext cx="2442340" cy="2224216"/>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4094034"/>
            <a:ext cx="2442340" cy="2224216"/>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723840"/>
            <a:ext cx="2442340" cy="4594410"/>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46088" y="1670050"/>
            <a:ext cx="3013075"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772499158"/>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DOE CD-2/3 Review, Dec 8-11, 2015</a:t>
            </a:r>
            <a:endParaRPr lang="en-US" dirty="0">
              <a:solidFill>
                <a:srgbClr val="000000"/>
              </a:solidFill>
            </a:endParaRPr>
          </a:p>
        </p:txBody>
      </p:sp>
      <p:sp>
        <p:nvSpPr>
          <p:cNvPr id="3" name="Chart Placeholder 2"/>
          <p:cNvSpPr>
            <a:spLocks noGrp="1"/>
          </p:cNvSpPr>
          <p:nvPr>
            <p:ph type="chart" sz="quarter" idx="15"/>
          </p:nvPr>
        </p:nvSpPr>
        <p:spPr>
          <a:xfrm>
            <a:off x="6007100" y="1670050"/>
            <a:ext cx="2667000" cy="4648200"/>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46088" y="1670050"/>
            <a:ext cx="5484812"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4074975115"/>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082854"/>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52891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DOE CD-2/3 Review, Dec 8-11, 2015</a:t>
            </a:r>
            <a:endParaRPr lang="en-US" dirty="0">
              <a:solidFill>
                <a:srgbClr val="000000"/>
              </a:solidFill>
            </a:endParaRPr>
          </a:p>
        </p:txBody>
      </p:sp>
      <p:sp>
        <p:nvSpPr>
          <p:cNvPr id="3" name="Chart Placeholder 2"/>
          <p:cNvSpPr>
            <a:spLocks noGrp="1"/>
          </p:cNvSpPr>
          <p:nvPr>
            <p:ph type="chart" sz="quarter" idx="15"/>
          </p:nvPr>
        </p:nvSpPr>
        <p:spPr>
          <a:xfrm>
            <a:off x="6007100" y="1670050"/>
            <a:ext cx="2667000" cy="4648200"/>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46088" y="1670050"/>
            <a:ext cx="5484812"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1" name="Straight Connector 10"/>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541643"/>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4060498"/>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229953"/>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522501"/>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25361"/>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786927"/>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srgbClr val="000000"/>
                </a:solidFill>
              </a:rPr>
              <a:t>LCLS-II DOE CD-2/3 Review, Dec 8-11, 2015</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4009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5000" y="6124575"/>
            <a:ext cx="2524389" cy="733425"/>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276600"/>
            <a:ext cx="7989887" cy="255727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1" name="Picture 2" descr="C:\Documents and Settings\mcdunn\Desktop\banner-lcls-ii_wd500.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77850" y="544513"/>
            <a:ext cx="4251325" cy="884276"/>
          </a:xfrm>
          <a:prstGeom prst="rect">
            <a:avLst/>
          </a:prstGeom>
          <a:noFill/>
          <a:ln w="9525">
            <a:noFill/>
            <a:miter lim="800000"/>
            <a:headEnd/>
            <a:tailEnd/>
          </a:ln>
        </p:spPr>
      </p:pic>
      <p:pic>
        <p:nvPicPr>
          <p:cNvPr id="12" name="Picture 2" descr="C:\Documents and Settings\mcdunn\Desktop\LBNL_Full_Logo_Final.gif"/>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972426" y="6124575"/>
            <a:ext cx="584812" cy="500014"/>
          </a:xfrm>
          <a:prstGeom prst="rect">
            <a:avLst/>
          </a:prstGeom>
          <a:noFill/>
        </p:spPr>
      </p:pic>
    </p:spTree>
    <p:extLst>
      <p:ext uri="{BB962C8B-B14F-4D97-AF65-F5344CB8AC3E}">
        <p14:creationId xmlns:p14="http://schemas.microsoft.com/office/powerpoint/2010/main" val="1259132973"/>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1" name="Straight Connector 10"/>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758028"/>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504119"/>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57106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715000" y="6124575"/>
            <a:ext cx="2524389" cy="733425"/>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276600"/>
            <a:ext cx="7989887" cy="255727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1" name="Picture 2" descr="C:\Documents and Settings\mcdunn\Desktop\banner-lcls-ii_wd500.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77850" y="544513"/>
            <a:ext cx="4251325" cy="884276"/>
          </a:xfrm>
          <a:prstGeom prst="rect">
            <a:avLst/>
          </a:prstGeom>
          <a:noFill/>
          <a:ln w="9525">
            <a:noFill/>
            <a:miter lim="800000"/>
            <a:headEnd/>
            <a:tailEnd/>
          </a:ln>
        </p:spPr>
      </p:pic>
      <p:pic>
        <p:nvPicPr>
          <p:cNvPr id="12" name="Picture 2" descr="C:\Documents and Settings\mcdunn\Desktop\LBNL_Full_Logo_Final.gif"/>
          <p:cNvPicPr>
            <a:picLocks noChangeAspect="1" noChangeArrowheads="1"/>
          </p:cNvPicPr>
          <p:nvPr userDrawn="1"/>
        </p:nvPicPr>
        <p:blipFill>
          <a:blip r:embed="rId6" cstate="screen">
            <a:extLst>
              <a:ext uri="{28A0092B-C50C-407E-A947-70E740481C1C}">
                <a14:useLocalDpi xmlns:a14="http://schemas.microsoft.com/office/drawing/2010/main" val="0"/>
              </a:ext>
            </a:extLst>
          </a:blip>
          <a:srcRect/>
          <a:stretch>
            <a:fillRect/>
          </a:stretch>
        </p:blipFill>
        <p:spPr bwMode="auto">
          <a:xfrm>
            <a:off x="7972426" y="6124575"/>
            <a:ext cx="584812" cy="500014"/>
          </a:xfrm>
          <a:prstGeom prst="rect">
            <a:avLst/>
          </a:prstGeom>
          <a:noFill/>
        </p:spPr>
      </p:pic>
    </p:spTree>
    <p:extLst>
      <p:ext uri="{BB962C8B-B14F-4D97-AF65-F5344CB8AC3E}">
        <p14:creationId xmlns:p14="http://schemas.microsoft.com/office/powerpoint/2010/main" val="2121322281"/>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Tree>
    <p:extLst>
      <p:ext uri="{BB962C8B-B14F-4D97-AF65-F5344CB8AC3E}">
        <p14:creationId xmlns:p14="http://schemas.microsoft.com/office/powerpoint/2010/main" val="42858223"/>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Tree>
    <p:extLst>
      <p:ext uri="{BB962C8B-B14F-4D97-AF65-F5344CB8AC3E}">
        <p14:creationId xmlns:p14="http://schemas.microsoft.com/office/powerpoint/2010/main" val="3991585456"/>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dirty="0">
              <a:solidFill>
                <a:srgbClr val="000000"/>
              </a:solidFill>
              <a:latin typeface="Arial"/>
            </a:endParaRPr>
          </a:p>
        </p:txBody>
      </p:sp>
      <p:sp>
        <p:nvSpPr>
          <p:cNvPr id="3" name="Footer Placeholder 2"/>
          <p:cNvSpPr>
            <a:spLocks noGrp="1"/>
          </p:cNvSpPr>
          <p:nvPr>
            <p:ph type="ftr" sz="quarter" idx="11"/>
          </p:nvPr>
        </p:nvSpPr>
        <p:spPr/>
        <p:txBody>
          <a:bodyPr/>
          <a:lstStyle/>
          <a:p>
            <a:r>
              <a:rPr lang="en-US" dirty="0" smtClean="0">
                <a:solidFill>
                  <a:srgbClr val="000000"/>
                </a:solidFill>
              </a:rPr>
              <a:t>LCLS-II DOE CD-2/3 Review, Dec 8-11, 2015</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960567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715000" y="6124575"/>
            <a:ext cx="2524389" cy="733425"/>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276600"/>
            <a:ext cx="7989887" cy="255727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1" name="Picture 2" descr="C:\Documents and Settings\mcdunn\Desktop\banner-lcls-ii_wd500.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77850" y="544513"/>
            <a:ext cx="4251325" cy="884276"/>
          </a:xfrm>
          <a:prstGeom prst="rect">
            <a:avLst/>
          </a:prstGeom>
          <a:noFill/>
          <a:ln w="9525">
            <a:noFill/>
            <a:miter lim="800000"/>
            <a:headEnd/>
            <a:tailEnd/>
          </a:ln>
        </p:spPr>
      </p:pic>
      <p:pic>
        <p:nvPicPr>
          <p:cNvPr id="12" name="Picture 2" descr="C:\Documents and Settings\mcdunn\Desktop\LBNL_Full_Logo_Final.gif"/>
          <p:cNvPicPr>
            <a:picLocks noChangeAspect="1" noChangeArrowheads="1"/>
          </p:cNvPicPr>
          <p:nvPr userDrawn="1"/>
        </p:nvPicPr>
        <p:blipFill>
          <a:blip r:embed="rId6" cstate="screen">
            <a:extLst>
              <a:ext uri="{28A0092B-C50C-407E-A947-70E740481C1C}">
                <a14:useLocalDpi xmlns:a14="http://schemas.microsoft.com/office/drawing/2010/main" val="0"/>
              </a:ext>
            </a:extLst>
          </a:blip>
          <a:srcRect/>
          <a:stretch>
            <a:fillRect/>
          </a:stretch>
        </p:blipFill>
        <p:spPr bwMode="auto">
          <a:xfrm>
            <a:off x="7972426" y="6124575"/>
            <a:ext cx="584812" cy="500014"/>
          </a:xfrm>
          <a:prstGeom prst="rect">
            <a:avLst/>
          </a:prstGeom>
          <a:noFill/>
        </p:spPr>
      </p:pic>
    </p:spTree>
    <p:extLst>
      <p:ext uri="{BB962C8B-B14F-4D97-AF65-F5344CB8AC3E}">
        <p14:creationId xmlns:p14="http://schemas.microsoft.com/office/powerpoint/2010/main" val="2065196836"/>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1" name="Straight Connector 10"/>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564710"/>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1" name="Straight Connector 10"/>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1520176"/>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362185"/>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4800049"/>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Tree>
    <p:extLst>
      <p:ext uri="{BB962C8B-B14F-4D97-AF65-F5344CB8AC3E}">
        <p14:creationId xmlns:p14="http://schemas.microsoft.com/office/powerpoint/2010/main" val="3490707057"/>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715000" y="6124575"/>
            <a:ext cx="2524389" cy="733425"/>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276600"/>
            <a:ext cx="7989887" cy="255727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1" name="Picture 2" descr="C:\Documents and Settings\mcdunn\Desktop\banner-lcls-ii_wd500.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77850" y="544513"/>
            <a:ext cx="4251325" cy="884276"/>
          </a:xfrm>
          <a:prstGeom prst="rect">
            <a:avLst/>
          </a:prstGeom>
          <a:noFill/>
          <a:ln w="9525">
            <a:noFill/>
            <a:miter lim="800000"/>
            <a:headEnd/>
            <a:tailEnd/>
          </a:ln>
        </p:spPr>
      </p:pic>
      <p:pic>
        <p:nvPicPr>
          <p:cNvPr id="12" name="Picture 2" descr="C:\Documents and Settings\mcdunn\Desktop\LBNL_Full_Logo_Final.gif"/>
          <p:cNvPicPr>
            <a:picLocks noChangeAspect="1" noChangeArrowheads="1"/>
          </p:cNvPicPr>
          <p:nvPr userDrawn="1"/>
        </p:nvPicPr>
        <p:blipFill>
          <a:blip r:embed="rId6" cstate="screen">
            <a:extLst>
              <a:ext uri="{28A0092B-C50C-407E-A947-70E740481C1C}">
                <a14:useLocalDpi xmlns:a14="http://schemas.microsoft.com/office/drawing/2010/main" val="0"/>
              </a:ext>
            </a:extLst>
          </a:blip>
          <a:srcRect/>
          <a:stretch>
            <a:fillRect/>
          </a:stretch>
        </p:blipFill>
        <p:spPr bwMode="auto">
          <a:xfrm>
            <a:off x="7972426" y="6124575"/>
            <a:ext cx="584812" cy="500014"/>
          </a:xfrm>
          <a:prstGeom prst="rect">
            <a:avLst/>
          </a:prstGeom>
          <a:noFill/>
        </p:spPr>
      </p:pic>
    </p:spTree>
    <p:extLst>
      <p:ext uri="{BB962C8B-B14F-4D97-AF65-F5344CB8AC3E}">
        <p14:creationId xmlns:p14="http://schemas.microsoft.com/office/powerpoint/2010/main" val="279739707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1" name="Straight Connector 10"/>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9049523"/>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1" name="Straight Connector 10"/>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9258"/>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1" name="Straight Connector 10"/>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184331"/>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9504353"/>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888844"/>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Tree>
    <p:extLst>
      <p:ext uri="{BB962C8B-B14F-4D97-AF65-F5344CB8AC3E}">
        <p14:creationId xmlns:p14="http://schemas.microsoft.com/office/powerpoint/2010/main" val="1284797706"/>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715000" y="6124575"/>
            <a:ext cx="2524389" cy="733425"/>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276600"/>
            <a:ext cx="7989887" cy="255727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1" name="Picture 2" descr="C:\Documents and Settings\mcdunn\Desktop\banner-lcls-ii_wd500.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77850" y="544513"/>
            <a:ext cx="4251325" cy="884276"/>
          </a:xfrm>
          <a:prstGeom prst="rect">
            <a:avLst/>
          </a:prstGeom>
          <a:noFill/>
          <a:ln w="9525">
            <a:noFill/>
            <a:miter lim="800000"/>
            <a:headEnd/>
            <a:tailEnd/>
          </a:ln>
        </p:spPr>
      </p:pic>
      <p:pic>
        <p:nvPicPr>
          <p:cNvPr id="12" name="Picture 2" descr="C:\Documents and Settings\mcdunn\Desktop\LBNL_Full_Logo_Final.gif"/>
          <p:cNvPicPr>
            <a:picLocks noChangeAspect="1" noChangeArrowheads="1"/>
          </p:cNvPicPr>
          <p:nvPr userDrawn="1"/>
        </p:nvPicPr>
        <p:blipFill>
          <a:blip r:embed="rId6" cstate="screen">
            <a:extLst>
              <a:ext uri="{28A0092B-C50C-407E-A947-70E740481C1C}">
                <a14:useLocalDpi xmlns:a14="http://schemas.microsoft.com/office/drawing/2010/main" val="0"/>
              </a:ext>
            </a:extLst>
          </a:blip>
          <a:srcRect/>
          <a:stretch>
            <a:fillRect/>
          </a:stretch>
        </p:blipFill>
        <p:spPr bwMode="auto">
          <a:xfrm>
            <a:off x="7972426" y="6124575"/>
            <a:ext cx="584812" cy="500014"/>
          </a:xfrm>
          <a:prstGeom prst="rect">
            <a:avLst/>
          </a:prstGeom>
          <a:noFill/>
        </p:spPr>
      </p:pic>
    </p:spTree>
    <p:extLst>
      <p:ext uri="{BB962C8B-B14F-4D97-AF65-F5344CB8AC3E}">
        <p14:creationId xmlns:p14="http://schemas.microsoft.com/office/powerpoint/2010/main" val="1326191970"/>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1" name="Straight Connector 10"/>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917868"/>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1" name="Straight Connector 10"/>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690513"/>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5110015"/>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92254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1" name="Straight Connector 10"/>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472970"/>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Tree>
    <p:extLst>
      <p:ext uri="{BB962C8B-B14F-4D97-AF65-F5344CB8AC3E}">
        <p14:creationId xmlns:p14="http://schemas.microsoft.com/office/powerpoint/2010/main" val="3187909421"/>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894244"/>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FAC Review, Oct 13-15, 2015</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606617"/>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FAC Review, Oct 13-15, 2015</a:t>
            </a:r>
            <a:endParaRPr lang="en-US" dirty="0">
              <a:solidFill>
                <a:srgbClr val="000000"/>
              </a:solidFill>
            </a:endParaRP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379721"/>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FAC Review, Oct 13-15, 2015</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449645"/>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FAC Review, Oct 13-15,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351129"/>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FAC Review, Oct 13-15,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4079629"/>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5573524"/>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srgbClr val="000000"/>
                </a:solidFill>
              </a:rPr>
              <a:t>LCLS-II FAC Review, Oct 13-15, 2015</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8417159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LCLS-II FAC Review, Oct 13-15, 2015</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C1BE7AA-B65B-41EC-9ADD-E8E62579CC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6057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7938964"/>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LCLS-II FAC Review, Oct 13-15, 2015</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C1BE7AA-B65B-41EC-9ADD-E8E62579CC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04408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2"/>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67050" y="3646170"/>
            <a:ext cx="5480050" cy="2187702"/>
          </a:xfrm>
        </p:spPr>
        <p:txBody>
          <a:bodyPr>
            <a:noAutofit/>
          </a:bodyPr>
          <a:lstStyle>
            <a:lvl1pPr marL="0" indent="0" algn="l">
              <a:lnSpc>
                <a:spcPct val="110000"/>
              </a:lnSpc>
              <a:buNone/>
              <a:defRPr sz="1600" b="0">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3600" b="0">
                <a:solidFill>
                  <a:schemeClr val="bg2"/>
                </a:solidFill>
                <a:latin typeface="Arial" pitchFamily="34" charset="0"/>
                <a:cs typeface="Arial" pitchFamily="34" charset="0"/>
              </a:defRPr>
            </a:lvl1pPr>
          </a:lstStyle>
          <a:p>
            <a:pPr lvl="0"/>
            <a:r>
              <a:rPr lang="en-CA" dirty="0" smtClean="0"/>
              <a:t>Click to edit Master subtitle style</a:t>
            </a:r>
          </a:p>
        </p:txBody>
      </p:sp>
      <p:pic>
        <p:nvPicPr>
          <p:cNvPr id="10" name="Picture 2" descr="C:\Documents and Settings\mcdunn\Desktop\banner-lcls-ii_wd500.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77850" y="544513"/>
            <a:ext cx="4251325" cy="884276"/>
          </a:xfrm>
          <a:prstGeom prst="rect">
            <a:avLst/>
          </a:prstGeom>
          <a:noFill/>
          <a:ln w="9525">
            <a:noFill/>
            <a:miter lim="800000"/>
            <a:headEnd/>
            <a:tailEnd/>
          </a:ln>
        </p:spPr>
      </p:pic>
      <p:pic>
        <p:nvPicPr>
          <p:cNvPr id="11" name="Picture 10"/>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12" name="Picture 2" descr="C:\Documents and Settings\mcdunn\Desktop\LBNL_Full_Logo_Final.gif"/>
          <p:cNvPicPr>
            <a:picLocks noChangeAspect="1" noChangeArrowheads="1"/>
          </p:cNvPicPr>
          <p:nvPr userDrawn="1"/>
        </p:nvPicPr>
        <p:blipFill>
          <a:blip r:embed="rId6" cstate="screen">
            <a:extLst>
              <a:ext uri="{28A0092B-C50C-407E-A947-70E740481C1C}">
                <a14:useLocalDpi xmlns:a14="http://schemas.microsoft.com/office/drawing/2010/main" val="0"/>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4" name="Picture 2" descr="C:\Users\tor\Downloads\FermiLogo.tiff"/>
          <p:cNvPicPr>
            <a:picLocks noChangeAspect="1" noChangeArrowheads="1"/>
          </p:cNvPicPr>
          <p:nvPr userDrawn="1"/>
        </p:nvPicPr>
        <p:blipFill>
          <a:blip r:embed="rId8" cstate="screen">
            <a:extLst>
              <a:ext uri="{28A0092B-C50C-407E-A947-70E740481C1C}">
                <a14:useLocalDpi xmlns:a14="http://schemas.microsoft.com/office/drawing/2010/main" val="0"/>
              </a:ext>
            </a:extLst>
          </a:blip>
          <a:srcRect/>
          <a:stretch>
            <a:fillRect/>
          </a:stretch>
        </p:blipFill>
        <p:spPr bwMode="auto">
          <a:xfrm>
            <a:off x="5189601" y="4531614"/>
            <a:ext cx="1792224" cy="323468"/>
          </a:xfrm>
          <a:prstGeom prst="rect">
            <a:avLst/>
          </a:prstGeom>
          <a:noFill/>
        </p:spPr>
      </p:pic>
      <p:pic>
        <p:nvPicPr>
          <p:cNvPr id="16" name="Picture 15" descr="JLab_logo_white1.jpg"/>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7077076" y="4380905"/>
            <a:ext cx="1952624" cy="610194"/>
          </a:xfrm>
          <a:prstGeom prst="rect">
            <a:avLst/>
          </a:prstGeom>
        </p:spPr>
      </p:pic>
      <p:pic>
        <p:nvPicPr>
          <p:cNvPr id="17" name="Picture 16" descr="cornell university 2.gif"/>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4210050" y="4371975"/>
            <a:ext cx="775963" cy="754745"/>
          </a:xfrm>
          <a:prstGeom prst="rect">
            <a:avLst/>
          </a:prstGeom>
        </p:spPr>
      </p:pic>
    </p:spTree>
    <p:extLst>
      <p:ext uri="{BB962C8B-B14F-4D97-AF65-F5344CB8AC3E}">
        <p14:creationId xmlns:p14="http://schemas.microsoft.com/office/powerpoint/2010/main" val="3508512377"/>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FAC Review, Oct 13-15, 2015</a:t>
            </a:r>
            <a:endParaRPr lang="en-US" dirty="0">
              <a:solidFill>
                <a:srgbClr val="000000"/>
              </a:solidFill>
            </a:endParaRPr>
          </a:p>
        </p:txBody>
      </p:sp>
      <p:sp>
        <p:nvSpPr>
          <p:cNvPr id="16" name="Content Placeholder 15"/>
          <p:cNvSpPr>
            <a:spLocks noGrp="1"/>
          </p:cNvSpPr>
          <p:nvPr>
            <p:ph sz="quarter" idx="14"/>
          </p:nvPr>
        </p:nvSpPr>
        <p:spPr>
          <a:xfrm>
            <a:off x="446088" y="1670050"/>
            <a:ext cx="8108950" cy="4648200"/>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1" name="Straight Connector 10"/>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7148784"/>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FAC Review, Oct 13-15, 2015</a:t>
            </a:r>
            <a:endParaRPr lang="en-US" dirty="0">
              <a:solidFill>
                <a:srgbClr val="000000"/>
              </a:solidFill>
            </a:endParaRP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210344"/>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FAC Review, Oct 13-15, 2015</a:t>
            </a:r>
            <a:endParaRPr lang="en-US" dirty="0">
              <a:solidFill>
                <a:srgbClr val="000000"/>
              </a:solidFill>
            </a:endParaRPr>
          </a:p>
        </p:txBody>
      </p:sp>
      <p:sp>
        <p:nvSpPr>
          <p:cNvPr id="5" name="Picture Placeholder 4"/>
          <p:cNvSpPr>
            <a:spLocks noGrp="1"/>
          </p:cNvSpPr>
          <p:nvPr>
            <p:ph type="pic" sz="quarter" idx="15"/>
          </p:nvPr>
        </p:nvSpPr>
        <p:spPr>
          <a:xfrm>
            <a:off x="3646488" y="1723840"/>
            <a:ext cx="2442340" cy="2224216"/>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4094034"/>
            <a:ext cx="2442340" cy="2224216"/>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723840"/>
            <a:ext cx="2442340" cy="4594410"/>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46088" y="1670050"/>
            <a:ext cx="3013075"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476702"/>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FAC Review, Oct 13-15, 2015</a:t>
            </a:r>
            <a:endParaRPr lang="en-US" dirty="0">
              <a:solidFill>
                <a:srgbClr val="000000"/>
              </a:solidFill>
            </a:endParaRPr>
          </a:p>
        </p:txBody>
      </p:sp>
      <p:sp>
        <p:nvSpPr>
          <p:cNvPr id="3" name="Chart Placeholder 2"/>
          <p:cNvSpPr>
            <a:spLocks noGrp="1"/>
          </p:cNvSpPr>
          <p:nvPr>
            <p:ph type="chart" sz="quarter" idx="15"/>
          </p:nvPr>
        </p:nvSpPr>
        <p:spPr>
          <a:xfrm>
            <a:off x="6007100" y="1670050"/>
            <a:ext cx="2667000" cy="4648200"/>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46088" y="1670050"/>
            <a:ext cx="5484812"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1" name="Straight Connector 10"/>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417750"/>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A4001D"/>
                </a:solidFill>
              </a:rPr>
              <a:t>LCLS-II FAC Review, Oct 13-15, 2015</a:t>
            </a:r>
            <a:endParaRPr lang="en-US" dirty="0">
              <a:solidFill>
                <a:srgbClr val="A4001D"/>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700049"/>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715000" y="6124575"/>
            <a:ext cx="2524389" cy="733425"/>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276600"/>
            <a:ext cx="7989887" cy="255727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1" name="Picture 2" descr="C:\Documents and Settings\mcdunn\Desktop\banner-lcls-ii_wd500.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77850" y="544513"/>
            <a:ext cx="4251325" cy="884276"/>
          </a:xfrm>
          <a:prstGeom prst="rect">
            <a:avLst/>
          </a:prstGeom>
          <a:noFill/>
          <a:ln w="9525">
            <a:noFill/>
            <a:miter lim="800000"/>
            <a:headEnd/>
            <a:tailEnd/>
          </a:ln>
        </p:spPr>
      </p:pic>
      <p:pic>
        <p:nvPicPr>
          <p:cNvPr id="12" name="Picture 2" descr="C:\Documents and Settings\mcdunn\Desktop\LBNL_Full_Logo_Final.gif"/>
          <p:cNvPicPr>
            <a:picLocks noChangeAspect="1" noChangeArrowheads="1"/>
          </p:cNvPicPr>
          <p:nvPr userDrawn="1"/>
        </p:nvPicPr>
        <p:blipFill>
          <a:blip r:embed="rId6" cstate="screen">
            <a:extLst>
              <a:ext uri="{28A0092B-C50C-407E-A947-70E740481C1C}">
                <a14:useLocalDpi xmlns:a14="http://schemas.microsoft.com/office/drawing/2010/main" val="0"/>
              </a:ext>
            </a:extLst>
          </a:blip>
          <a:srcRect/>
          <a:stretch>
            <a:fillRect/>
          </a:stretch>
        </p:blipFill>
        <p:spPr bwMode="auto">
          <a:xfrm>
            <a:off x="7972426" y="6124575"/>
            <a:ext cx="584812" cy="500014"/>
          </a:xfrm>
          <a:prstGeom prst="rect">
            <a:avLst/>
          </a:prstGeom>
          <a:noFill/>
        </p:spPr>
      </p:pic>
    </p:spTree>
    <p:extLst>
      <p:ext uri="{BB962C8B-B14F-4D97-AF65-F5344CB8AC3E}">
        <p14:creationId xmlns:p14="http://schemas.microsoft.com/office/powerpoint/2010/main" val="1401114299"/>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FAC Review, Oct 13-15, 2015</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1" name="Straight Connector 10"/>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212570"/>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FAC Review, Oct 13-15, 2015</a:t>
            </a:r>
            <a:endParaRPr lang="en-US" dirty="0">
              <a:solidFill>
                <a:srgbClr val="000000"/>
              </a:solidFill>
            </a:endParaRPr>
          </a:p>
        </p:txBody>
      </p:sp>
      <p:cxnSp>
        <p:nvCxnSpPr>
          <p:cNvPr id="11" name="Straight Connector 10"/>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0605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6501293"/>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FAC Review, Oct 13-15, 2015</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683795"/>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FAC Review, Oct 13-15,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026452"/>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FAC Review, Oct 13-15, 2015</a:t>
            </a:r>
            <a:endParaRPr lang="en-US" dirty="0">
              <a:solidFill>
                <a:srgbClr val="000000"/>
              </a:solidFill>
            </a:endParaRPr>
          </a:p>
        </p:txBody>
      </p:sp>
    </p:spTree>
    <p:extLst>
      <p:ext uri="{BB962C8B-B14F-4D97-AF65-F5344CB8AC3E}">
        <p14:creationId xmlns:p14="http://schemas.microsoft.com/office/powerpoint/2010/main" val="3912126836"/>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538C4A7-A7A5-4A7A-B14E-B9AF2DA3FC04}" type="datetimeFigureOut">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3D702F6-51A2-42FA-9E2E-91C2301D3B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642249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38C4A7-A7A5-4A7A-B14E-B9AF2DA3FC04}" type="datetimeFigureOut">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3D702F6-51A2-42FA-9E2E-91C2301D3B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715132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7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38C4A7-A7A5-4A7A-B14E-B9AF2DA3FC04}" type="datetimeFigureOut">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3D702F6-51A2-42FA-9E2E-91C2301D3B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36776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538C4A7-A7A5-4A7A-B14E-B9AF2DA3FC04}" type="datetimeFigureOut">
              <a:rPr lang="en-US" smtClean="0">
                <a:solidFill>
                  <a:prstClr val="black">
                    <a:tint val="75000"/>
                  </a:prstClr>
                </a:solidFill>
              </a:rPr>
              <a:pPr/>
              <a:t>12/1/2015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3D702F6-51A2-42FA-9E2E-91C2301D3B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915961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538C4A7-A7A5-4A7A-B14E-B9AF2DA3FC04}" type="datetimeFigureOut">
              <a:rPr lang="en-US" smtClean="0">
                <a:solidFill>
                  <a:prstClr val="black">
                    <a:tint val="75000"/>
                  </a:prstClr>
                </a:solidFill>
              </a:rPr>
              <a:pPr/>
              <a:t>12/1/2015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3D702F6-51A2-42FA-9E2E-91C2301D3B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44836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538C4A7-A7A5-4A7A-B14E-B9AF2DA3FC04}" type="datetimeFigureOut">
              <a:rPr lang="en-US" smtClean="0">
                <a:solidFill>
                  <a:prstClr val="black">
                    <a:tint val="75000"/>
                  </a:prstClr>
                </a:solidFill>
              </a:rPr>
              <a:pPr/>
              <a:t>12/1/2015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3D702F6-51A2-42FA-9E2E-91C2301D3B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02272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38C4A7-A7A5-4A7A-B14E-B9AF2DA3FC04}" type="datetimeFigureOut">
              <a:rPr lang="en-US" smtClean="0">
                <a:solidFill>
                  <a:prstClr val="black">
                    <a:tint val="75000"/>
                  </a:prstClr>
                </a:solidFill>
              </a:rPr>
              <a:pPr/>
              <a:t>12/1/2015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3D702F6-51A2-42FA-9E2E-91C2301D3B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9272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Tree>
    <p:extLst>
      <p:ext uri="{BB962C8B-B14F-4D97-AF65-F5344CB8AC3E}">
        <p14:creationId xmlns:p14="http://schemas.microsoft.com/office/powerpoint/2010/main" val="1421624969"/>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38C4A7-A7A5-4A7A-B14E-B9AF2DA3FC04}" type="datetimeFigureOut">
              <a:rPr lang="en-US" smtClean="0">
                <a:solidFill>
                  <a:prstClr val="black">
                    <a:tint val="75000"/>
                  </a:prstClr>
                </a:solidFill>
              </a:rPr>
              <a:pPr/>
              <a:t>12/1/2015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3D702F6-51A2-42FA-9E2E-91C2301D3B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254240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38C4A7-A7A5-4A7A-B14E-B9AF2DA3FC04}" type="datetimeFigureOut">
              <a:rPr lang="en-US" smtClean="0">
                <a:solidFill>
                  <a:prstClr val="black">
                    <a:tint val="75000"/>
                  </a:prstClr>
                </a:solidFill>
              </a:rPr>
              <a:pPr/>
              <a:t>12/1/2015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3D702F6-51A2-42FA-9E2E-91C2301D3B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72941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38C4A7-A7A5-4A7A-B14E-B9AF2DA3FC04}" type="datetimeFigureOut">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3D702F6-51A2-42FA-9E2E-91C2301D3B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28385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38C4A7-A7A5-4A7A-B14E-B9AF2DA3FC04}" type="datetimeFigureOut">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3D702F6-51A2-42FA-9E2E-91C2301D3BD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213102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367092-6F95-4C24-B693-8CCD609432DF}" type="datetime1">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CC6220-39CA-4E91-9504-DF857B70D4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69812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D7F701-42DE-4BB3-878E-AA78DC3381E6}" type="datetime1">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CC6220-39CA-4E91-9504-DF857B70D4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202618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7" y="458947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11DD94-F69F-49B5-974B-FD26369C37F4}" type="datetime1">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CC6220-39CA-4E91-9504-DF857B70D4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41779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0A27FA-3F3B-49BB-AD96-99685407AF3D}" type="datetime1">
              <a:rPr lang="en-US" smtClean="0">
                <a:solidFill>
                  <a:prstClr val="black">
                    <a:tint val="75000"/>
                  </a:prstClr>
                </a:solidFill>
              </a:rPr>
              <a:pPr/>
              <a:t>12/1/2015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9CC6220-39CA-4E91-9504-DF857B70D4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93919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C17495-E8FD-42E6-9875-D554EBD08518}" type="datetime1">
              <a:rPr lang="en-US" smtClean="0">
                <a:solidFill>
                  <a:prstClr val="black">
                    <a:tint val="75000"/>
                  </a:prstClr>
                </a:solidFill>
              </a:rPr>
              <a:pPr/>
              <a:t>12/1/2015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9CC6220-39CA-4E91-9504-DF857B70D4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950321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C046BE-9330-45A4-8FE5-0C6B4F8D2D47}" type="datetime1">
              <a:rPr lang="en-US" smtClean="0">
                <a:solidFill>
                  <a:prstClr val="black">
                    <a:tint val="75000"/>
                  </a:prstClr>
                </a:solidFill>
              </a:rPr>
              <a:pPr/>
              <a:t>12/1/2015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9CC6220-39CA-4E91-9504-DF857B70D4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97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cstate="email">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160510"/>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085D81-CC07-491E-9C85-67E192A75D0F}" type="datetime1">
              <a:rPr lang="en-US" smtClean="0">
                <a:solidFill>
                  <a:prstClr val="black">
                    <a:tint val="75000"/>
                  </a:prstClr>
                </a:solidFill>
              </a:rPr>
              <a:pPr/>
              <a:t>12/1/2015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9CC6220-39CA-4E91-9504-DF857B70D4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618668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43DE80-FC19-43AD-8D2D-140BC903EED8}" type="datetime1">
              <a:rPr lang="en-US" smtClean="0">
                <a:solidFill>
                  <a:prstClr val="black">
                    <a:tint val="75000"/>
                  </a:prstClr>
                </a:solidFill>
              </a:rPr>
              <a:pPr/>
              <a:t>12/1/2015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9CC6220-39CA-4E91-9504-DF857B70D4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22170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A75EAE-BD95-4BA9-AF82-E002B17AFE67}" type="datetime1">
              <a:rPr lang="en-US" smtClean="0">
                <a:solidFill>
                  <a:prstClr val="black">
                    <a:tint val="75000"/>
                  </a:prstClr>
                </a:solidFill>
              </a:rPr>
              <a:pPr/>
              <a:t>12/1/2015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9CC6220-39CA-4E91-9504-DF857B70D4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261813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9A817F-3AC6-423A-8F1A-730520AA93EC}" type="datetime1">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CC6220-39CA-4E91-9504-DF857B70D4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27218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A71ECA-52DE-4259-B2E9-F60BCC473CFE}" type="datetime1">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CC6220-39CA-4E91-9504-DF857B70D4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119655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F9580A-504E-4C1D-9D4E-E7F478F64FB6}" type="datetimeFigureOut">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CA7EFE-4E5B-4487-9426-9D2AD0D14E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14961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580A-504E-4C1D-9D4E-E7F478F64FB6}" type="datetimeFigureOut">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CA7EFE-4E5B-4487-9426-9D2AD0D14E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867072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F9580A-504E-4C1D-9D4E-E7F478F64FB6}" type="datetimeFigureOut">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CA7EFE-4E5B-4487-9426-9D2AD0D14E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710039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F9580A-504E-4C1D-9D4E-E7F478F64FB6}" type="datetimeFigureOut">
              <a:rPr lang="en-US" smtClean="0">
                <a:solidFill>
                  <a:prstClr val="black">
                    <a:tint val="75000"/>
                  </a:prstClr>
                </a:solidFill>
              </a:rPr>
              <a:pPr/>
              <a:t>12/1/2015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7CA7EFE-4E5B-4487-9426-9D2AD0D14E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39250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F9580A-504E-4C1D-9D4E-E7F478F64FB6}" type="datetimeFigureOut">
              <a:rPr lang="en-US" smtClean="0">
                <a:solidFill>
                  <a:prstClr val="black">
                    <a:tint val="75000"/>
                  </a:prstClr>
                </a:solidFill>
              </a:rPr>
              <a:pPr/>
              <a:t>12/1/2015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7CA7EFE-4E5B-4487-9426-9D2AD0D14E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8334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598236"/>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F9580A-504E-4C1D-9D4E-E7F478F64FB6}" type="datetimeFigureOut">
              <a:rPr lang="en-US" smtClean="0">
                <a:solidFill>
                  <a:prstClr val="black">
                    <a:tint val="75000"/>
                  </a:prstClr>
                </a:solidFill>
              </a:rPr>
              <a:pPr/>
              <a:t>12/1/2015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7CA7EFE-4E5B-4487-9426-9D2AD0D14E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17091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9580A-504E-4C1D-9D4E-E7F478F64FB6}" type="datetimeFigureOut">
              <a:rPr lang="en-US" smtClean="0">
                <a:solidFill>
                  <a:prstClr val="black">
                    <a:tint val="75000"/>
                  </a:prstClr>
                </a:solidFill>
              </a:rPr>
              <a:pPr/>
              <a:t>12/1/2015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7CA7EFE-4E5B-4487-9426-9D2AD0D14E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80749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F9580A-504E-4C1D-9D4E-E7F478F64FB6}" type="datetimeFigureOut">
              <a:rPr lang="en-US" smtClean="0">
                <a:solidFill>
                  <a:prstClr val="black">
                    <a:tint val="75000"/>
                  </a:prstClr>
                </a:solidFill>
              </a:rPr>
              <a:pPr/>
              <a:t>12/1/2015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7CA7EFE-4E5B-4487-9426-9D2AD0D14E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166180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F9580A-504E-4C1D-9D4E-E7F478F64FB6}" type="datetimeFigureOut">
              <a:rPr lang="en-US" smtClean="0">
                <a:solidFill>
                  <a:prstClr val="black">
                    <a:tint val="75000"/>
                  </a:prstClr>
                </a:solidFill>
              </a:rPr>
              <a:pPr/>
              <a:t>12/1/2015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7CA7EFE-4E5B-4487-9426-9D2AD0D14E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52877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580A-504E-4C1D-9D4E-E7F478F64FB6}" type="datetimeFigureOut">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CA7EFE-4E5B-4487-9426-9D2AD0D14E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388911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580A-504E-4C1D-9D4E-E7F478F64FB6}" type="datetimeFigureOut">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CA7EFE-4E5B-4487-9426-9D2AD0D14E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820224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EAD63FCB-C847-421A-A82C-644CA8D55BDB}" type="datetime1">
              <a:rPr lang="en-US" altLang="en-US">
                <a:solidFill>
                  <a:prstClr val="black">
                    <a:tint val="75000"/>
                  </a:prstClr>
                </a:solidFill>
              </a:rPr>
              <a:pPr/>
              <a:t>12/1/2015</a:t>
            </a:fld>
            <a:endParaRPr lang="en-US" altLang="en-US" dirty="0">
              <a:solidFill>
                <a:prstClr val="black">
                  <a:tint val="75000"/>
                </a:prstClr>
              </a:solidFill>
            </a:endParaRPr>
          </a:p>
        </p:txBody>
      </p:sp>
      <p:sp>
        <p:nvSpPr>
          <p:cNvPr id="4" name="Footer Placeholder 4"/>
          <p:cNvSpPr>
            <a:spLocks noGrp="1"/>
          </p:cNvSpPr>
          <p:nvPr>
            <p:ph type="ftr" sz="quarter" idx="1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dirty="0">
                <a:solidFill>
                  <a:prstClr val="black">
                    <a:tint val="75000"/>
                  </a:prstClr>
                </a:solidFill>
              </a:rPr>
              <a:t>Presenter | Presentation Title</a:t>
            </a:r>
            <a:endParaRPr lang="en-US" b="1" dirty="0">
              <a:solidFill>
                <a:prstClr val="black">
                  <a:tint val="75000"/>
                </a:prstClr>
              </a:solidFill>
            </a:endParaRPr>
          </a:p>
        </p:txBody>
      </p:sp>
      <p:sp>
        <p:nvSpPr>
          <p:cNvPr id="5" name="Slide Number Placeholder 5"/>
          <p:cNvSpPr>
            <a:spLocks noGrp="1"/>
          </p:cNvSpPr>
          <p:nvPr>
            <p:ph type="sldNum" sz="quarter" idx="16"/>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B71519E6-F709-4990-B973-B339820CA70B}" type="slidenum">
              <a:rPr lang="en-US" altLang="en-US">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7241991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367092-6F95-4C24-B693-8CCD609432DF}" type="datetime1">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CC6220-39CA-4E91-9504-DF857B70D4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328249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D7F701-42DE-4BB3-878E-AA78DC3381E6}" type="datetime1">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CC6220-39CA-4E91-9504-DF857B70D4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815779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7"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11DD94-F69F-49B5-974B-FD26369C37F4}" type="datetime1">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CC6220-39CA-4E91-9504-DF857B70D4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1447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t>LCLS-II DOE CD-2/3 Review, Dec 8-11, 2015</a:t>
            </a:r>
            <a:endParaRPr lang="en-US" dirty="0"/>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1" name="Straight Connector 10"/>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0403312"/>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0A27FA-3F3B-49BB-AD96-99685407AF3D}" type="datetime1">
              <a:rPr lang="en-US" smtClean="0">
                <a:solidFill>
                  <a:prstClr val="black">
                    <a:tint val="75000"/>
                  </a:prstClr>
                </a:solidFill>
              </a:rPr>
              <a:pPr/>
              <a:t>12/1/2015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9CC6220-39CA-4E91-9504-DF857B70D4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13131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C17495-E8FD-42E6-9875-D554EBD08518}" type="datetime1">
              <a:rPr lang="en-US" smtClean="0">
                <a:solidFill>
                  <a:prstClr val="black">
                    <a:tint val="75000"/>
                  </a:prstClr>
                </a:solidFill>
              </a:rPr>
              <a:pPr/>
              <a:t>12/1/2015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9CC6220-39CA-4E91-9504-DF857B70D4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80112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C046BE-9330-45A4-8FE5-0C6B4F8D2D47}" type="datetime1">
              <a:rPr lang="en-US" smtClean="0">
                <a:solidFill>
                  <a:prstClr val="black">
                    <a:tint val="75000"/>
                  </a:prstClr>
                </a:solidFill>
              </a:rPr>
              <a:pPr/>
              <a:t>12/1/2015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9CC6220-39CA-4E91-9504-DF857B70D4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699265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085D81-CC07-491E-9C85-67E192A75D0F}" type="datetime1">
              <a:rPr lang="en-US" smtClean="0">
                <a:solidFill>
                  <a:prstClr val="black">
                    <a:tint val="75000"/>
                  </a:prstClr>
                </a:solidFill>
              </a:rPr>
              <a:pPr/>
              <a:t>12/1/2015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9CC6220-39CA-4E91-9504-DF857B70D4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610606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43DE80-FC19-43AD-8D2D-140BC903EED8}" type="datetime1">
              <a:rPr lang="en-US" smtClean="0">
                <a:solidFill>
                  <a:prstClr val="black">
                    <a:tint val="75000"/>
                  </a:prstClr>
                </a:solidFill>
              </a:rPr>
              <a:pPr/>
              <a:t>12/1/2015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9CC6220-39CA-4E91-9504-DF857B70D4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758078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A75EAE-BD95-4BA9-AF82-E002B17AFE67}" type="datetime1">
              <a:rPr lang="en-US" smtClean="0">
                <a:solidFill>
                  <a:prstClr val="black">
                    <a:tint val="75000"/>
                  </a:prstClr>
                </a:solidFill>
              </a:rPr>
              <a:pPr/>
              <a:t>12/1/2015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9CC6220-39CA-4E91-9504-DF857B70D4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259659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9A817F-3AC6-423A-8F1A-730520AA93EC}" type="datetime1">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CC6220-39CA-4E91-9504-DF857B70D4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025673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A71ECA-52DE-4259-B2E9-F60BCC473CFE}" type="datetime1">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CC6220-39CA-4E91-9504-DF857B70D4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26720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F9580A-504E-4C1D-9D4E-E7F478F64FB6}" type="datetimeFigureOut">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CA7EFE-4E5B-4487-9426-9D2AD0D14E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58638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580A-504E-4C1D-9D4E-E7F478F64FB6}" type="datetimeFigureOut">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CA7EFE-4E5B-4487-9426-9D2AD0D14E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7692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0414090"/>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F9580A-504E-4C1D-9D4E-E7F478F64FB6}" type="datetimeFigureOut">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CA7EFE-4E5B-4487-9426-9D2AD0D14E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02414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F9580A-504E-4C1D-9D4E-E7F478F64FB6}" type="datetimeFigureOut">
              <a:rPr lang="en-US" smtClean="0">
                <a:solidFill>
                  <a:prstClr val="black">
                    <a:tint val="75000"/>
                  </a:prstClr>
                </a:solidFill>
              </a:rPr>
              <a:pPr/>
              <a:t>12/1/2015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7CA7EFE-4E5B-4487-9426-9D2AD0D14E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646112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F9580A-504E-4C1D-9D4E-E7F478F64FB6}" type="datetimeFigureOut">
              <a:rPr lang="en-US" smtClean="0">
                <a:solidFill>
                  <a:prstClr val="black">
                    <a:tint val="75000"/>
                  </a:prstClr>
                </a:solidFill>
              </a:rPr>
              <a:pPr/>
              <a:t>12/1/2015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7CA7EFE-4E5B-4487-9426-9D2AD0D14E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924551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F9580A-504E-4C1D-9D4E-E7F478F64FB6}" type="datetimeFigureOut">
              <a:rPr lang="en-US" smtClean="0">
                <a:solidFill>
                  <a:prstClr val="black">
                    <a:tint val="75000"/>
                  </a:prstClr>
                </a:solidFill>
              </a:rPr>
              <a:pPr/>
              <a:t>12/1/2015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7CA7EFE-4E5B-4487-9426-9D2AD0D14E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696020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9580A-504E-4C1D-9D4E-E7F478F64FB6}" type="datetimeFigureOut">
              <a:rPr lang="en-US" smtClean="0">
                <a:solidFill>
                  <a:prstClr val="black">
                    <a:tint val="75000"/>
                  </a:prstClr>
                </a:solidFill>
              </a:rPr>
              <a:pPr/>
              <a:t>12/1/2015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7CA7EFE-4E5B-4487-9426-9D2AD0D14E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234067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F9580A-504E-4C1D-9D4E-E7F478F64FB6}" type="datetimeFigureOut">
              <a:rPr lang="en-US" smtClean="0">
                <a:solidFill>
                  <a:prstClr val="black">
                    <a:tint val="75000"/>
                  </a:prstClr>
                </a:solidFill>
              </a:rPr>
              <a:pPr/>
              <a:t>12/1/2015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7CA7EFE-4E5B-4487-9426-9D2AD0D14E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652693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F9580A-504E-4C1D-9D4E-E7F478F64FB6}" type="datetimeFigureOut">
              <a:rPr lang="en-US" smtClean="0">
                <a:solidFill>
                  <a:prstClr val="black">
                    <a:tint val="75000"/>
                  </a:prstClr>
                </a:solidFill>
              </a:rPr>
              <a:pPr/>
              <a:t>12/1/2015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7CA7EFE-4E5B-4487-9426-9D2AD0D14E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21006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580A-504E-4C1D-9D4E-E7F478F64FB6}" type="datetimeFigureOut">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CA7EFE-4E5B-4487-9426-9D2AD0D14E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556719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580A-504E-4C1D-9D4E-E7F478F64FB6}" type="datetimeFigureOut">
              <a:rPr lang="en-US" smtClean="0">
                <a:solidFill>
                  <a:prstClr val="black">
                    <a:tint val="75000"/>
                  </a:prstClr>
                </a:solidFill>
              </a:rPr>
              <a:pPr/>
              <a:t>12/1/2015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CA7EFE-4E5B-4487-9426-9D2AD0D14E1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228604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EAD63FCB-C847-421A-A82C-644CA8D55BDB}" type="datetime1">
              <a:rPr lang="en-US" altLang="en-US">
                <a:solidFill>
                  <a:prstClr val="black">
                    <a:tint val="75000"/>
                  </a:prstClr>
                </a:solidFill>
              </a:rPr>
              <a:pPr/>
              <a:t>12/1/2015</a:t>
            </a:fld>
            <a:endParaRPr lang="en-US" altLang="en-US" dirty="0">
              <a:solidFill>
                <a:prstClr val="black">
                  <a:tint val="75000"/>
                </a:prstClr>
              </a:solidFill>
            </a:endParaRPr>
          </a:p>
        </p:txBody>
      </p:sp>
      <p:sp>
        <p:nvSpPr>
          <p:cNvPr id="4" name="Footer Placeholder 4"/>
          <p:cNvSpPr>
            <a:spLocks noGrp="1"/>
          </p:cNvSpPr>
          <p:nvPr>
            <p:ph type="ftr" sz="quarter" idx="1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dirty="0">
                <a:solidFill>
                  <a:prstClr val="black">
                    <a:tint val="75000"/>
                  </a:prstClr>
                </a:solidFill>
              </a:rPr>
              <a:t>Presenter | Presentation Title</a:t>
            </a:r>
            <a:endParaRPr lang="en-US" b="1" dirty="0">
              <a:solidFill>
                <a:prstClr val="black">
                  <a:tint val="75000"/>
                </a:prstClr>
              </a:solidFill>
            </a:endParaRPr>
          </a:p>
        </p:txBody>
      </p:sp>
      <p:sp>
        <p:nvSpPr>
          <p:cNvPr id="5" name="Slide Number Placeholder 5"/>
          <p:cNvSpPr>
            <a:spLocks noGrp="1"/>
          </p:cNvSpPr>
          <p:nvPr>
            <p:ph type="sldNum" sz="quarter" idx="16"/>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B71519E6-F709-4990-B973-B339820CA70B}" type="slidenum">
              <a:rPr lang="en-US" altLang="en-US">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2311490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598271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62545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93917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srgbClr val="000000"/>
                </a:solidFill>
              </a:rPr>
              <a:t>LCLS-II DOE CD-2/3 Review, Dec 8-11, 2015</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91596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248400" y="6196866"/>
            <a:ext cx="3147290" cy="914400"/>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2"/>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67050" y="3646170"/>
            <a:ext cx="5480050" cy="2187702"/>
          </a:xfrm>
        </p:spPr>
        <p:txBody>
          <a:bodyPr>
            <a:noAutofit/>
          </a:bodyPr>
          <a:lstStyle>
            <a:lvl1pPr marL="0" indent="0" algn="l">
              <a:lnSpc>
                <a:spcPct val="110000"/>
              </a:lnSpc>
              <a:buNone/>
              <a:defRPr sz="1600" b="0">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3600" b="0">
                <a:solidFill>
                  <a:schemeClr val="bg2"/>
                </a:solidFill>
                <a:latin typeface="Arial" pitchFamily="34" charset="0"/>
                <a:cs typeface="Arial" pitchFamily="34" charset="0"/>
              </a:defRPr>
            </a:lvl1pPr>
          </a:lstStyle>
          <a:p>
            <a:pPr lvl="0"/>
            <a:r>
              <a:rPr lang="en-CA" dirty="0" smtClean="0"/>
              <a:t>Click to edit Master subtitle style</a:t>
            </a:r>
          </a:p>
        </p:txBody>
      </p:sp>
      <p:pic>
        <p:nvPicPr>
          <p:cNvPr id="2052" name="Picture 4" descr="C:\Users\boyce\Documents\lclsII_banner_v01_wd565.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049" y="79409"/>
            <a:ext cx="6137377" cy="127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71423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cstate="screen">
            <a:extLst>
              <a:ext uri="{28A0092B-C50C-407E-A947-70E740481C1C}">
                <a14:useLocalDpi xmlns:a14="http://schemas.microsoft.com/office/drawing/2010/main" val="0"/>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cstate="screen">
            <a:extLst>
              <a:ext uri="{28A0092B-C50C-407E-A947-70E740481C1C}">
                <a14:useLocalDpi xmlns:a14="http://schemas.microsoft.com/office/drawing/2010/main" val="0"/>
              </a:ext>
            </a:extLst>
          </a:blip>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88436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2438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71430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t>LCLS-II DOE CD-2/3 Review, Dec 8-11, 2015</a:t>
            </a:r>
            <a:endParaRPr lang="en-US" dirty="0"/>
          </a:p>
        </p:txBody>
      </p:sp>
      <p:cxnSp>
        <p:nvCxnSpPr>
          <p:cNvPr id="11" name="Straight Connector 10"/>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80202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38687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798649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7762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srgbClr val="000000"/>
                </a:solidFill>
              </a:rPr>
              <a:t>LCLS-II DOE CD-2/3 Review, Dec 8-11, 2015</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37370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LCLS-II DOE CD-2/3 Review, Dec 8-11, 2015</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C1BE7AA-B65B-41EC-9ADD-E8E62579CC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65835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LCLS-II DOE CD-2/3 Review, Dec 8-11, 2015</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C1BE7AA-B65B-41EC-9ADD-E8E62579CC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3276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48400" y="6196866"/>
            <a:ext cx="3147290" cy="9144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2"/>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67050" y="3646170"/>
            <a:ext cx="5480050" cy="2187702"/>
          </a:xfrm>
        </p:spPr>
        <p:txBody>
          <a:bodyPr>
            <a:noAutofit/>
          </a:bodyPr>
          <a:lstStyle>
            <a:lvl1pPr marL="0" indent="0" algn="l">
              <a:lnSpc>
                <a:spcPct val="110000"/>
              </a:lnSpc>
              <a:buNone/>
              <a:defRPr sz="1600" b="0">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3600" b="0">
                <a:solidFill>
                  <a:schemeClr val="bg2"/>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629276" y="6196062"/>
            <a:ext cx="584812" cy="500014"/>
          </a:xfrm>
          <a:prstGeom prst="rect">
            <a:avLst/>
          </a:prstGeom>
          <a:noFill/>
        </p:spPr>
      </p:pic>
      <p:pic>
        <p:nvPicPr>
          <p:cNvPr id="2050" name="Picture 2" descr="C:\Users\boyce\Documents\fermilab_wd100.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2000" y="6222893"/>
            <a:ext cx="952500" cy="2952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boyce\Documents\jlab_wd100.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99847" y="6230571"/>
            <a:ext cx="952500" cy="314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boyce\Documents\lclsII_banner_v01_wd565.jp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8049" y="79409"/>
            <a:ext cx="6137377" cy="127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78451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46088" y="1670050"/>
            <a:ext cx="8108950" cy="4648200"/>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398835718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DOE CD-2/3 Review, Dec 8-11, 2015</a:t>
            </a:r>
            <a:endParaRPr lang="en-US" dirty="0">
              <a:solidFill>
                <a:srgbClr val="000000"/>
              </a:solidFill>
            </a:endParaRPr>
          </a:p>
        </p:txBody>
      </p:sp>
    </p:spTree>
    <p:extLst>
      <p:ext uri="{BB962C8B-B14F-4D97-AF65-F5344CB8AC3E}">
        <p14:creationId xmlns:p14="http://schemas.microsoft.com/office/powerpoint/2010/main" val="29601663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t>LCLS-II DOE CD-2/3 Review, Dec 8-11, 2015</a:t>
            </a:r>
            <a:endParaRPr lang="en-US" dirty="0"/>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DOE CD-2/3 Review, Dec 8-11, 2015</a:t>
            </a:r>
            <a:endParaRPr lang="en-US" dirty="0">
              <a:solidFill>
                <a:srgbClr val="000000"/>
              </a:solidFill>
            </a:endParaRPr>
          </a:p>
        </p:txBody>
      </p:sp>
      <p:sp>
        <p:nvSpPr>
          <p:cNvPr id="5" name="Picture Placeholder 4"/>
          <p:cNvSpPr>
            <a:spLocks noGrp="1"/>
          </p:cNvSpPr>
          <p:nvPr>
            <p:ph type="pic" sz="quarter" idx="15"/>
          </p:nvPr>
        </p:nvSpPr>
        <p:spPr>
          <a:xfrm>
            <a:off x="3646488" y="1723840"/>
            <a:ext cx="2442340" cy="2224216"/>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4094034"/>
            <a:ext cx="2442340" cy="2224216"/>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723840"/>
            <a:ext cx="2442340" cy="4594410"/>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46088" y="1670050"/>
            <a:ext cx="3013075"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153591559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DOE CD-2/3 Review, Dec 8-11, 2015</a:t>
            </a:r>
            <a:endParaRPr lang="en-US" dirty="0">
              <a:solidFill>
                <a:srgbClr val="000000"/>
              </a:solidFill>
            </a:endParaRPr>
          </a:p>
        </p:txBody>
      </p:sp>
      <p:sp>
        <p:nvSpPr>
          <p:cNvPr id="3" name="Chart Placeholder 2"/>
          <p:cNvSpPr>
            <a:spLocks noGrp="1"/>
          </p:cNvSpPr>
          <p:nvPr>
            <p:ph type="chart" sz="quarter" idx="15"/>
          </p:nvPr>
        </p:nvSpPr>
        <p:spPr>
          <a:xfrm>
            <a:off x="6007100" y="1670050"/>
            <a:ext cx="2667000" cy="4648200"/>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46088" y="1670050"/>
            <a:ext cx="5484812"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100966543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0224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19742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46183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37161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0037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09268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61595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srgbClr val="000000"/>
                </a:solidFill>
              </a:rPr>
              <a:t>LCLS-II DOE CD-2/3 Review, Dec 8-11, 2015</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53691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t>LCLS-II DOE CD-2/3 Review, Dec 8-11, 2015</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64617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LCLS-II DOE CD-2/3 Review, Dec 8-11, 2015</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C1BE7AA-B65B-41EC-9ADD-E8E62579CC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1762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LCLS-II DOE CD-2/3 Review, Dec 8-11, 2015</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C1BE7AA-B65B-41EC-9ADD-E8E62579CC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85842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48400" y="6196866"/>
            <a:ext cx="3147290" cy="9144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2"/>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67050" y="3646170"/>
            <a:ext cx="5480050" cy="2187702"/>
          </a:xfrm>
        </p:spPr>
        <p:txBody>
          <a:bodyPr>
            <a:noAutofit/>
          </a:bodyPr>
          <a:lstStyle>
            <a:lvl1pPr marL="0" indent="0" algn="l">
              <a:lnSpc>
                <a:spcPct val="110000"/>
              </a:lnSpc>
              <a:buNone/>
              <a:defRPr sz="1600" b="0">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3600" b="0">
                <a:solidFill>
                  <a:schemeClr val="bg2"/>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629276" y="6196062"/>
            <a:ext cx="584812" cy="500014"/>
          </a:xfrm>
          <a:prstGeom prst="rect">
            <a:avLst/>
          </a:prstGeom>
          <a:noFill/>
        </p:spPr>
      </p:pic>
      <p:pic>
        <p:nvPicPr>
          <p:cNvPr id="2050" name="Picture 2" descr="C:\Users\boyce\Documents\fermilab_wd100.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2000" y="6222893"/>
            <a:ext cx="952500" cy="2952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boyce\Documents\jlab_wd100.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99847" y="6230571"/>
            <a:ext cx="952500" cy="314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boyce\Documents\lclsII_banner_v01_wd565.jp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8049" y="79409"/>
            <a:ext cx="6137377" cy="127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26660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46088" y="1670050"/>
            <a:ext cx="8108950" cy="4648200"/>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2891712463"/>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DOE CD-2/3 Review, Dec 8-11, 2015</a:t>
            </a:r>
            <a:endParaRPr lang="en-US" dirty="0">
              <a:solidFill>
                <a:srgbClr val="000000"/>
              </a:solidFill>
            </a:endParaRPr>
          </a:p>
        </p:txBody>
      </p:sp>
    </p:spTree>
    <p:extLst>
      <p:ext uri="{BB962C8B-B14F-4D97-AF65-F5344CB8AC3E}">
        <p14:creationId xmlns:p14="http://schemas.microsoft.com/office/powerpoint/2010/main" val="123084087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DOE CD-2/3 Review, Dec 8-11, 2015</a:t>
            </a:r>
            <a:endParaRPr lang="en-US" dirty="0">
              <a:solidFill>
                <a:srgbClr val="000000"/>
              </a:solidFill>
            </a:endParaRPr>
          </a:p>
        </p:txBody>
      </p:sp>
      <p:sp>
        <p:nvSpPr>
          <p:cNvPr id="5" name="Picture Placeholder 4"/>
          <p:cNvSpPr>
            <a:spLocks noGrp="1"/>
          </p:cNvSpPr>
          <p:nvPr>
            <p:ph type="pic" sz="quarter" idx="15"/>
          </p:nvPr>
        </p:nvSpPr>
        <p:spPr>
          <a:xfrm>
            <a:off x="3646488" y="1723840"/>
            <a:ext cx="2442340" cy="2224216"/>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4094034"/>
            <a:ext cx="2442340" cy="2224216"/>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723840"/>
            <a:ext cx="2442340" cy="4594410"/>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46088" y="1670050"/>
            <a:ext cx="3013075"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2925879635"/>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DOE CD-2/3 Review, Dec 8-11, 2015</a:t>
            </a:r>
            <a:endParaRPr lang="en-US" dirty="0">
              <a:solidFill>
                <a:srgbClr val="000000"/>
              </a:solidFill>
            </a:endParaRPr>
          </a:p>
        </p:txBody>
      </p:sp>
      <p:sp>
        <p:nvSpPr>
          <p:cNvPr id="3" name="Chart Placeholder 2"/>
          <p:cNvSpPr>
            <a:spLocks noGrp="1"/>
          </p:cNvSpPr>
          <p:nvPr>
            <p:ph type="chart" sz="quarter" idx="15"/>
          </p:nvPr>
        </p:nvSpPr>
        <p:spPr>
          <a:xfrm>
            <a:off x="6007100" y="1670050"/>
            <a:ext cx="2667000" cy="4648200"/>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46088" y="1670050"/>
            <a:ext cx="5484812"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228861448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48400" y="6196866"/>
            <a:ext cx="3147290" cy="9144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2"/>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67050" y="3646170"/>
            <a:ext cx="5480050" cy="2187702"/>
          </a:xfrm>
        </p:spPr>
        <p:txBody>
          <a:bodyPr>
            <a:noAutofit/>
          </a:bodyPr>
          <a:lstStyle>
            <a:lvl1pPr marL="0" indent="0" algn="l">
              <a:lnSpc>
                <a:spcPct val="110000"/>
              </a:lnSpc>
              <a:buNone/>
              <a:defRPr sz="1600" b="0">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3600" b="0">
                <a:solidFill>
                  <a:schemeClr val="bg2"/>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629276" y="6196062"/>
            <a:ext cx="584812" cy="500014"/>
          </a:xfrm>
          <a:prstGeom prst="rect">
            <a:avLst/>
          </a:prstGeom>
          <a:noFill/>
        </p:spPr>
      </p:pic>
      <p:pic>
        <p:nvPicPr>
          <p:cNvPr id="2050" name="Picture 2" descr="C:\Users\boyce\Documents\fermilab_wd100.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2000" y="6222893"/>
            <a:ext cx="952500" cy="2952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boyce\Documents\jlab_wd100.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99847" y="6230571"/>
            <a:ext cx="952500" cy="314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boyce\Documents\lclsII_banner_v01_wd565.jp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8049" y="79409"/>
            <a:ext cx="6137377" cy="127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76631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46088" y="1670050"/>
            <a:ext cx="8108950" cy="4648200"/>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7706875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DOE CD-2/3 Review, Dec 8-11, 2015</a:t>
            </a:r>
            <a:endParaRPr lang="en-US" dirty="0">
              <a:solidFill>
                <a:srgbClr val="000000"/>
              </a:solidFill>
            </a:endParaRPr>
          </a:p>
        </p:txBody>
      </p:sp>
    </p:spTree>
    <p:extLst>
      <p:ext uri="{BB962C8B-B14F-4D97-AF65-F5344CB8AC3E}">
        <p14:creationId xmlns:p14="http://schemas.microsoft.com/office/powerpoint/2010/main" val="171176649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t>LCLS-II DOE CD-2/3 Review, Dec 8-11, 2015</a:t>
            </a:r>
            <a:endParaRPr lang="en-US" dirty="0"/>
          </a:p>
        </p:txBody>
      </p:sp>
    </p:spTree>
    <p:extLst>
      <p:ext uri="{BB962C8B-B14F-4D97-AF65-F5344CB8AC3E}">
        <p14:creationId xmlns:p14="http://schemas.microsoft.com/office/powerpoint/2010/main" val="595472486"/>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DOE CD-2/3 Review, Dec 8-11, 2015</a:t>
            </a:r>
            <a:endParaRPr lang="en-US" dirty="0">
              <a:solidFill>
                <a:srgbClr val="000000"/>
              </a:solidFill>
            </a:endParaRPr>
          </a:p>
        </p:txBody>
      </p:sp>
      <p:sp>
        <p:nvSpPr>
          <p:cNvPr id="5" name="Picture Placeholder 4"/>
          <p:cNvSpPr>
            <a:spLocks noGrp="1"/>
          </p:cNvSpPr>
          <p:nvPr>
            <p:ph type="pic" sz="quarter" idx="15"/>
          </p:nvPr>
        </p:nvSpPr>
        <p:spPr>
          <a:xfrm>
            <a:off x="3646488" y="1723840"/>
            <a:ext cx="2442340" cy="2224216"/>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4094034"/>
            <a:ext cx="2442340" cy="2224216"/>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723840"/>
            <a:ext cx="2442340" cy="4594410"/>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46088" y="1670050"/>
            <a:ext cx="3013075"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91249796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DOE CD-2/3 Review, Dec 8-11, 2015</a:t>
            </a:r>
            <a:endParaRPr lang="en-US" dirty="0">
              <a:solidFill>
                <a:srgbClr val="000000"/>
              </a:solidFill>
            </a:endParaRPr>
          </a:p>
        </p:txBody>
      </p:sp>
      <p:sp>
        <p:nvSpPr>
          <p:cNvPr id="3" name="Chart Placeholder 2"/>
          <p:cNvSpPr>
            <a:spLocks noGrp="1"/>
          </p:cNvSpPr>
          <p:nvPr>
            <p:ph type="chart" sz="quarter" idx="15"/>
          </p:nvPr>
        </p:nvSpPr>
        <p:spPr>
          <a:xfrm>
            <a:off x="6007100" y="1670050"/>
            <a:ext cx="2667000" cy="4648200"/>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46088" y="1670050"/>
            <a:ext cx="5484812"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403779514"/>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57680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099835"/>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444724"/>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992006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94434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9911261"/>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206972"/>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srgbClr val="000000"/>
                </a:solidFill>
              </a:rPr>
              <a:t>LCLS-II DOE CD-2/3 Review, Dec 8-11, 2015</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6711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2"/>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67050" y="3646170"/>
            <a:ext cx="5480050" cy="2187702"/>
          </a:xfrm>
        </p:spPr>
        <p:txBody>
          <a:bodyPr>
            <a:noAutofit/>
          </a:bodyPr>
          <a:lstStyle>
            <a:lvl1pPr marL="0" indent="0" algn="l">
              <a:lnSpc>
                <a:spcPct val="110000"/>
              </a:lnSpc>
              <a:buNone/>
              <a:defRPr sz="1600" b="0">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3600" b="0">
                <a:solidFill>
                  <a:schemeClr val="bg2"/>
                </a:solidFill>
                <a:latin typeface="Arial" pitchFamily="34" charset="0"/>
                <a:cs typeface="Arial" pitchFamily="34" charset="0"/>
              </a:defRPr>
            </a:lvl1pPr>
          </a:lstStyle>
          <a:p>
            <a:pPr lvl="0"/>
            <a:r>
              <a:rPr lang="en-CA" dirty="0" smtClean="0"/>
              <a:t>Click to edit Master subtitle style</a:t>
            </a:r>
          </a:p>
        </p:txBody>
      </p:sp>
      <p:pic>
        <p:nvPicPr>
          <p:cNvPr id="10" name="Picture 2" descr="C:\Documents and Settings\mcdunn\Desktop\banner-lcls-ii_wd500.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77850" y="544513"/>
            <a:ext cx="4251325" cy="884276"/>
          </a:xfrm>
          <a:prstGeom prst="rect">
            <a:avLst/>
          </a:prstGeom>
          <a:noFill/>
          <a:ln w="9525">
            <a:noFill/>
            <a:miter lim="800000"/>
            <a:headEnd/>
            <a:tailEnd/>
          </a:ln>
        </p:spPr>
      </p:pic>
      <p:pic>
        <p:nvPicPr>
          <p:cNvPr id="11" name="Picture 10"/>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12" name="Picture 2" descr="C:\Documents and Settings\mcdunn\Desktop\LBNL_Full_Logo_Final.gif"/>
          <p:cNvPicPr>
            <a:picLocks noChangeAspect="1" noChangeArrowheads="1"/>
          </p:cNvPicPr>
          <p:nvPr userDrawn="1"/>
        </p:nvPicPr>
        <p:blipFill>
          <a:blip r:embed="rId6" cstate="screen">
            <a:extLst>
              <a:ext uri="{28A0092B-C50C-407E-A947-70E740481C1C}">
                <a14:useLocalDpi xmlns:a14="http://schemas.microsoft.com/office/drawing/2010/main" val="0"/>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4" name="Picture 2" descr="C:\Users\tor\Downloads\FermiLogo.tiff"/>
          <p:cNvPicPr>
            <a:picLocks noChangeAspect="1" noChangeArrowheads="1"/>
          </p:cNvPicPr>
          <p:nvPr userDrawn="1"/>
        </p:nvPicPr>
        <p:blipFill>
          <a:blip r:embed="rId8" cstate="screen">
            <a:extLst>
              <a:ext uri="{28A0092B-C50C-407E-A947-70E740481C1C}">
                <a14:useLocalDpi xmlns:a14="http://schemas.microsoft.com/office/drawing/2010/main" val="0"/>
              </a:ext>
            </a:extLst>
          </a:blip>
          <a:srcRect/>
          <a:stretch>
            <a:fillRect/>
          </a:stretch>
        </p:blipFill>
        <p:spPr bwMode="auto">
          <a:xfrm>
            <a:off x="5189601" y="4531614"/>
            <a:ext cx="1792224" cy="323468"/>
          </a:xfrm>
          <a:prstGeom prst="rect">
            <a:avLst/>
          </a:prstGeom>
          <a:noFill/>
        </p:spPr>
      </p:pic>
      <p:pic>
        <p:nvPicPr>
          <p:cNvPr id="16" name="Picture 15" descr="JLab_logo_white1.jpg"/>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7077076" y="4380905"/>
            <a:ext cx="1952624" cy="610194"/>
          </a:xfrm>
          <a:prstGeom prst="rect">
            <a:avLst/>
          </a:prstGeom>
        </p:spPr>
      </p:pic>
      <p:pic>
        <p:nvPicPr>
          <p:cNvPr id="17" name="Picture 16" descr="cornell university 2.gif"/>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4210050" y="4371975"/>
            <a:ext cx="775963" cy="754745"/>
          </a:xfrm>
          <a:prstGeom prst="rect">
            <a:avLst/>
          </a:prstGeom>
        </p:spPr>
      </p:pic>
    </p:spTree>
    <p:extLst>
      <p:ext uri="{BB962C8B-B14F-4D97-AF65-F5344CB8AC3E}">
        <p14:creationId xmlns:p14="http://schemas.microsoft.com/office/powerpoint/2010/main" val="291734406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LCLS-II DOE CD-2/3 Review, Dec 8-11, 2015</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C1BE7AA-B65B-41EC-9ADD-E8E62579CC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08353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LCLS-II DOE CD-2/3 Review, Dec 8-11, 2015</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C1BE7AA-B65B-41EC-9ADD-E8E62579CC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70681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1" name="Picture 2" descr="C:\Documents and Settings\mcdunn\Desktop\banner-lcls-ii_wd500.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77850" y="544513"/>
            <a:ext cx="4251325" cy="884276"/>
          </a:xfrm>
          <a:prstGeom prst="rect">
            <a:avLst/>
          </a:prstGeom>
          <a:noFill/>
          <a:ln w="9525">
            <a:noFill/>
            <a:miter lim="800000"/>
            <a:headEnd/>
            <a:tailEnd/>
          </a:ln>
        </p:spPr>
      </p:pic>
      <p:pic>
        <p:nvPicPr>
          <p:cNvPr id="12" name="Picture 2" descr="C:\Documents and Settings\mcdunn\Desktop\LBNL_Full_Logo_Final.gif"/>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210050" y="4371975"/>
            <a:ext cx="775963" cy="754745"/>
          </a:xfrm>
          <a:prstGeom prst="rect">
            <a:avLst/>
          </a:prstGeom>
        </p:spPr>
      </p:pic>
    </p:spTree>
    <p:extLst>
      <p:ext uri="{BB962C8B-B14F-4D97-AF65-F5344CB8AC3E}">
        <p14:creationId xmlns:p14="http://schemas.microsoft.com/office/powerpoint/2010/main" val="3237512932"/>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528125"/>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623955"/>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99089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131798"/>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913466"/>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8189824"/>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522366"/>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srgbClr val="000000"/>
                </a:solidFill>
              </a:rPr>
              <a:t>LCLS-II DOE CD-2/3 Review, Dec 8-11, 2015</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4636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46088" y="1670050"/>
            <a:ext cx="8108950" cy="4648200"/>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1" name="Straight Connector 10"/>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408246"/>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2"/>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67050" y="3646170"/>
            <a:ext cx="5480050" cy="2187702"/>
          </a:xfrm>
        </p:spPr>
        <p:txBody>
          <a:bodyPr>
            <a:noAutofit/>
          </a:bodyPr>
          <a:lstStyle>
            <a:lvl1pPr marL="0" indent="0" algn="l">
              <a:lnSpc>
                <a:spcPct val="110000"/>
              </a:lnSpc>
              <a:buNone/>
              <a:defRPr sz="1600" b="0">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3600" b="0">
                <a:solidFill>
                  <a:schemeClr val="bg2"/>
                </a:solidFill>
                <a:latin typeface="Arial" pitchFamily="34" charset="0"/>
                <a:cs typeface="Arial" pitchFamily="34" charset="0"/>
              </a:defRPr>
            </a:lvl1pPr>
          </a:lstStyle>
          <a:p>
            <a:pPr lvl="0"/>
            <a:r>
              <a:rPr lang="en-CA" dirty="0" smtClean="0"/>
              <a:t>Click to edit Master subtitle style</a:t>
            </a:r>
          </a:p>
        </p:txBody>
      </p:sp>
    </p:spTree>
    <p:extLst>
      <p:ext uri="{BB962C8B-B14F-4D97-AF65-F5344CB8AC3E}">
        <p14:creationId xmlns:p14="http://schemas.microsoft.com/office/powerpoint/2010/main" val="3748765725"/>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715000" y="6124575"/>
            <a:ext cx="2524389" cy="733425"/>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276600"/>
            <a:ext cx="7989887" cy="255727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1" name="Picture 2" descr="C:\Documents and Settings\mcdunn\Desktop\banner-lcls-ii_wd500.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77850" y="544513"/>
            <a:ext cx="4251325" cy="884276"/>
          </a:xfrm>
          <a:prstGeom prst="rect">
            <a:avLst/>
          </a:prstGeom>
          <a:noFill/>
          <a:ln w="9525">
            <a:noFill/>
            <a:miter lim="800000"/>
            <a:headEnd/>
            <a:tailEnd/>
          </a:ln>
        </p:spPr>
      </p:pic>
      <p:pic>
        <p:nvPicPr>
          <p:cNvPr id="12" name="Picture 2" descr="C:\Documents and Settings\mcdunn\Desktop\LBNL_Full_Logo_Final.gif"/>
          <p:cNvPicPr>
            <a:picLocks noChangeAspect="1" noChangeArrowheads="1"/>
          </p:cNvPicPr>
          <p:nvPr userDrawn="1"/>
        </p:nvPicPr>
        <p:blipFill>
          <a:blip r:embed="rId6" cstate="screen">
            <a:extLst>
              <a:ext uri="{28A0092B-C50C-407E-A947-70E740481C1C}">
                <a14:useLocalDpi xmlns:a14="http://schemas.microsoft.com/office/drawing/2010/main" val="0"/>
              </a:ext>
            </a:extLst>
          </a:blip>
          <a:srcRect/>
          <a:stretch>
            <a:fillRect/>
          </a:stretch>
        </p:blipFill>
        <p:spPr bwMode="auto">
          <a:xfrm>
            <a:off x="7972426" y="6124575"/>
            <a:ext cx="584812" cy="500014"/>
          </a:xfrm>
          <a:prstGeom prst="rect">
            <a:avLst/>
          </a:prstGeom>
          <a:noFill/>
        </p:spPr>
      </p:pic>
    </p:spTree>
    <p:extLst>
      <p:ext uri="{BB962C8B-B14F-4D97-AF65-F5344CB8AC3E}">
        <p14:creationId xmlns:p14="http://schemas.microsoft.com/office/powerpoint/2010/main" val="1547330395"/>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1" name="Straight Connector 10"/>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0035515"/>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1" name="Straight Connector 10"/>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4984417"/>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469182"/>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531256"/>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Tree>
    <p:extLst>
      <p:ext uri="{BB962C8B-B14F-4D97-AF65-F5344CB8AC3E}">
        <p14:creationId xmlns:p14="http://schemas.microsoft.com/office/powerpoint/2010/main" val="256584965"/>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hasCustomPrompt="1"/>
          </p:nvPr>
        </p:nvSpPr>
        <p:spPr>
          <a:xfrm>
            <a:off x="557213" y="536575"/>
            <a:ext cx="8008937" cy="2246313"/>
          </a:xfrm>
        </p:spPr>
        <p:txBody>
          <a:bodyPr anchor="b" anchorCtr="0">
            <a:noAutofit/>
          </a:bodyPr>
          <a:lstStyle>
            <a:lvl1pPr>
              <a:defRPr sz="4300" b="1" baseline="0">
                <a:solidFill>
                  <a:schemeClr val="tx1"/>
                </a:solidFill>
                <a:latin typeface="Arial" pitchFamily="34" charset="0"/>
                <a:cs typeface="Arial" pitchFamily="34" charset="0"/>
              </a:defRPr>
            </a:lvl1pPr>
          </a:lstStyle>
          <a:p>
            <a:r>
              <a:rPr lang="en-US" dirty="0" smtClean="0"/>
              <a:t>Add name of system</a:t>
            </a:r>
            <a:endParaRPr lang="en-US" dirty="0"/>
          </a:p>
        </p:txBody>
      </p:sp>
      <p:sp>
        <p:nvSpPr>
          <p:cNvPr id="3" name="Subtitle 2"/>
          <p:cNvSpPr>
            <a:spLocks noGrp="1"/>
          </p:cNvSpPr>
          <p:nvPr>
            <p:ph type="subTitle" idx="1" hasCustomPrompt="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1800" dirty="0" smtClean="0"/>
              <a:t>Name</a:t>
            </a:r>
          </a:p>
          <a:p>
            <a:r>
              <a:rPr lang="en-US" sz="1800" dirty="0" smtClean="0"/>
              <a:t>LCLS-II Accelerator Systems PDR</a:t>
            </a:r>
          </a:p>
          <a:p>
            <a:r>
              <a:rPr lang="en-US" sz="1800" dirty="0" smtClean="0"/>
              <a:t>Jan. 21 – 22, 2015</a:t>
            </a:r>
            <a:endParaRPr lang="en-US" sz="1800" dirty="0"/>
          </a:p>
        </p:txBody>
      </p:sp>
      <p:sp>
        <p:nvSpPr>
          <p:cNvPr id="15" name="Text Placeholder 14"/>
          <p:cNvSpPr>
            <a:spLocks noGrp="1"/>
          </p:cNvSpPr>
          <p:nvPr>
            <p:ph type="body" sz="quarter" idx="1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endParaRPr lang="en-CA" dirty="0" smtClean="0"/>
          </a:p>
        </p:txBody>
      </p:sp>
      <p:pic>
        <p:nvPicPr>
          <p:cNvPr id="12" name="Picture 2" descr="C:\Documents and Settings\mcdunn\Desktop\LBNL_Full_Logo_Final.gif"/>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cstate="email">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600099"/>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40792"/>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11698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DOE CD-2/3 Review, Dec 8-11, 2015</a:t>
            </a:r>
            <a:endParaRPr lang="en-US" dirty="0">
              <a:solidFill>
                <a:srgbClr val="000000"/>
              </a:solidFill>
            </a:endParaRP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6096024"/>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714367"/>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914685"/>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816514"/>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693084"/>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srgbClr val="000000"/>
                </a:solidFill>
              </a:rPr>
              <a:t>LCLS-II DOE CD-2/3 Review, Dec 8-11, 2015</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468191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hasCustomPrompt="1"/>
          </p:nvPr>
        </p:nvSpPr>
        <p:spPr>
          <a:xfrm>
            <a:off x="557213" y="536575"/>
            <a:ext cx="8008937" cy="2246313"/>
          </a:xfrm>
        </p:spPr>
        <p:txBody>
          <a:bodyPr anchor="b" anchorCtr="0">
            <a:noAutofit/>
          </a:bodyPr>
          <a:lstStyle>
            <a:lvl1pPr>
              <a:defRPr sz="4300" b="1" baseline="0">
                <a:solidFill>
                  <a:schemeClr val="tx1"/>
                </a:solidFill>
                <a:latin typeface="Arial" pitchFamily="34" charset="0"/>
                <a:cs typeface="Arial" pitchFamily="34" charset="0"/>
              </a:defRPr>
            </a:lvl1pPr>
          </a:lstStyle>
          <a:p>
            <a:r>
              <a:rPr lang="en-US" dirty="0" smtClean="0"/>
              <a:t>Add name of system</a:t>
            </a:r>
            <a:endParaRPr lang="en-US" dirty="0"/>
          </a:p>
        </p:txBody>
      </p:sp>
      <p:sp>
        <p:nvSpPr>
          <p:cNvPr id="3" name="Subtitle 2"/>
          <p:cNvSpPr>
            <a:spLocks noGrp="1"/>
          </p:cNvSpPr>
          <p:nvPr>
            <p:ph type="subTitle" idx="1" hasCustomPrompt="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1800" dirty="0" smtClean="0"/>
              <a:t>Name</a:t>
            </a:r>
          </a:p>
          <a:p>
            <a:r>
              <a:rPr lang="en-US" sz="1800" dirty="0" smtClean="0"/>
              <a:t>LCLS-II Accelerator Systems PDR</a:t>
            </a:r>
          </a:p>
          <a:p>
            <a:r>
              <a:rPr lang="en-US" sz="1800" dirty="0" smtClean="0"/>
              <a:t>Jan. 21 – 22, 2015</a:t>
            </a:r>
            <a:endParaRPr lang="en-US" sz="1800" dirty="0"/>
          </a:p>
        </p:txBody>
      </p:sp>
      <p:sp>
        <p:nvSpPr>
          <p:cNvPr id="15" name="Text Placeholder 14"/>
          <p:cNvSpPr>
            <a:spLocks noGrp="1"/>
          </p:cNvSpPr>
          <p:nvPr>
            <p:ph type="body" sz="quarter" idx="1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endParaRPr lang="en-CA" dirty="0" smtClean="0"/>
          </a:p>
        </p:txBody>
      </p:sp>
      <p:pic>
        <p:nvPicPr>
          <p:cNvPr id="12" name="Picture 2" descr="C:\Documents and Settings\mcdunn\Desktop\LBNL_Full_Logo_Final.gif"/>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cstate="email">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491422"/>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867888"/>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15316"/>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491739"/>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31951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10.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10" Type="http://schemas.openxmlformats.org/officeDocument/2006/relationships/theme" Target="../theme/theme1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83.xml"/><Relationship Id="rId7" Type="http://schemas.openxmlformats.org/officeDocument/2006/relationships/theme" Target="../theme/theme1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4" Type="http://schemas.openxmlformats.org/officeDocument/2006/relationships/slideLayout" Target="../slideLayouts/slideLayout90.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5" Type="http://schemas.openxmlformats.org/officeDocument/2006/relationships/slideLayout" Target="../slideLayouts/slideLayout99.xml"/><Relationship Id="rId4" Type="http://schemas.openxmlformats.org/officeDocument/2006/relationships/slideLayout" Target="../slideLayouts/slideLayout98.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05.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theme" Target="../theme/theme15.xml"/><Relationship Id="rId5" Type="http://schemas.openxmlformats.org/officeDocument/2006/relationships/slideLayout" Target="../slideLayouts/slideLayout107.xml"/><Relationship Id="rId4" Type="http://schemas.openxmlformats.org/officeDocument/2006/relationships/slideLayout" Target="../slideLayouts/slideLayout10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5" Type="http://schemas.openxmlformats.org/officeDocument/2006/relationships/slideLayout" Target="../slideLayouts/slideLayout112.xml"/><Relationship Id="rId4" Type="http://schemas.openxmlformats.org/officeDocument/2006/relationships/slideLayout" Target="../slideLayouts/slideLayout111.xml"/><Relationship Id="rId9"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5" Type="http://schemas.openxmlformats.org/officeDocument/2006/relationships/slideLayout" Target="../slideLayouts/slideLayout120.xml"/><Relationship Id="rId4" Type="http://schemas.openxmlformats.org/officeDocument/2006/relationships/slideLayout" Target="../slideLayouts/slideLayout119.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25.xml"/><Relationship Id="rId7" Type="http://schemas.openxmlformats.org/officeDocument/2006/relationships/theme" Target="../theme/theme18.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5" Type="http://schemas.openxmlformats.org/officeDocument/2006/relationships/slideLayout" Target="../slideLayouts/slideLayout127.xml"/><Relationship Id="rId4" Type="http://schemas.openxmlformats.org/officeDocument/2006/relationships/slideLayout" Target="../slideLayouts/slideLayout126.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31.xml"/><Relationship Id="rId7" Type="http://schemas.openxmlformats.org/officeDocument/2006/relationships/theme" Target="../theme/theme19.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5" Type="http://schemas.openxmlformats.org/officeDocument/2006/relationships/slideLayout" Target="../slideLayouts/slideLayout133.xml"/><Relationship Id="rId4"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37.xml"/><Relationship Id="rId7" Type="http://schemas.openxmlformats.org/officeDocument/2006/relationships/theme" Target="../theme/theme20.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5" Type="http://schemas.openxmlformats.org/officeDocument/2006/relationships/slideLayout" Target="../slideLayouts/slideLayout139.xml"/><Relationship Id="rId4" Type="http://schemas.openxmlformats.org/officeDocument/2006/relationships/slideLayout" Target="../slideLayouts/slideLayout13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theme" Target="../theme/theme2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53.xml"/><Relationship Id="rId7" Type="http://schemas.openxmlformats.org/officeDocument/2006/relationships/theme" Target="../theme/theme2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5" Type="http://schemas.openxmlformats.org/officeDocument/2006/relationships/slideLayout" Target="../slideLayouts/slideLayout155.xml"/><Relationship Id="rId4" Type="http://schemas.openxmlformats.org/officeDocument/2006/relationships/slideLayout" Target="../slideLayouts/slideLayout154.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159.xml"/><Relationship Id="rId7" Type="http://schemas.openxmlformats.org/officeDocument/2006/relationships/theme" Target="../theme/theme23.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5" Type="http://schemas.openxmlformats.org/officeDocument/2006/relationships/slideLayout" Target="../slideLayouts/slideLayout161.xml"/><Relationship Id="rId4" Type="http://schemas.openxmlformats.org/officeDocument/2006/relationships/slideLayout" Target="../slideLayouts/slideLayout16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2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2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theme" Target="../theme/theme26.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7.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theme" Target="../theme/theme28.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4.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5.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6.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7.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8.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9.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t>LCLS-II DOE CD-2/3 Review, Dec 8-11, 2015</a:t>
            </a:r>
            <a:endParaRPr lang="en-US" dirty="0"/>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Tree>
    <p:extLst>
      <p:ext uri="{BB962C8B-B14F-4D97-AF65-F5344CB8AC3E}">
        <p14:creationId xmlns:p14="http://schemas.microsoft.com/office/powerpoint/2010/main" val="1235310217"/>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Tree>
    <p:extLst>
      <p:ext uri="{BB962C8B-B14F-4D97-AF65-F5344CB8AC3E}">
        <p14:creationId xmlns:p14="http://schemas.microsoft.com/office/powerpoint/2010/main" val="4023527008"/>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Tree>
    <p:extLst>
      <p:ext uri="{BB962C8B-B14F-4D97-AF65-F5344CB8AC3E}">
        <p14:creationId xmlns:p14="http://schemas.microsoft.com/office/powerpoint/2010/main" val="2779818408"/>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Tree>
    <p:extLst>
      <p:ext uri="{BB962C8B-B14F-4D97-AF65-F5344CB8AC3E}">
        <p14:creationId xmlns:p14="http://schemas.microsoft.com/office/powerpoint/2010/main" val="579412752"/>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Tree>
    <p:extLst>
      <p:ext uri="{BB962C8B-B14F-4D97-AF65-F5344CB8AC3E}">
        <p14:creationId xmlns:p14="http://schemas.microsoft.com/office/powerpoint/2010/main" val="4221235339"/>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45473" y="1667866"/>
            <a:ext cx="8109919" cy="4650384"/>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45472" y="6543674"/>
            <a:ext cx="4126528" cy="314326"/>
          </a:xfrm>
          <a:prstGeom prst="rect">
            <a:avLst/>
          </a:prstGeom>
        </p:spPr>
        <p:txBody>
          <a:bodyPr vert="horz" lIns="0" tIns="0" rIns="0" bIns="0" rtlCol="0" anchor="t" anchorCtr="0"/>
          <a:lstStyle>
            <a:lvl1pPr algn="l">
              <a:defRPr sz="700">
                <a:solidFill>
                  <a:schemeClr val="bg2"/>
                </a:solidFill>
                <a:latin typeface="Arial" pitchFamily="34" charset="0"/>
                <a:cs typeface="Arial" pitchFamily="34" charset="0"/>
              </a:defRPr>
            </a:lvl1pPr>
          </a:lstStyle>
          <a:p>
            <a:r>
              <a:rPr lang="en-US" dirty="0" smtClean="0">
                <a:solidFill>
                  <a:srgbClr val="000000"/>
                </a:solidFill>
              </a:rPr>
              <a:t>LCLS-II DOE CD-2/3 Review, Dec 8-11, 2015</a:t>
            </a:r>
            <a:endParaRPr lang="en-US" dirty="0">
              <a:solidFill>
                <a:srgbClr val="000000"/>
              </a:solidFill>
            </a:endParaRPr>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800" b="0">
                <a:solidFill>
                  <a:schemeClr val="bg2"/>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48069146"/>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Lst>
  <p:timing>
    <p:tnLst>
      <p:par>
        <p:cTn id="1" dur="indefinite" restart="never" nodeType="tmRoot"/>
      </p:par>
    </p:tnLst>
  </p:timing>
  <p:hf hdr="0" dt="0"/>
  <p:txStyles>
    <p:title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000" b="0" kern="1200" baseline="0">
          <a:solidFill>
            <a:schemeClr val="bg2"/>
          </a:solidFill>
          <a:latin typeface="Arial" pitchFamily="34" charset="0"/>
          <a:ea typeface="+mn-ea"/>
          <a:cs typeface="Arial" pitchFamily="34" charset="0"/>
        </a:defRPr>
      </a:lvl1pPr>
      <a:lvl2pPr marL="180000" indent="-180000" algn="l" defTabSz="914400" rtl="0" eaLnBrk="1" latinLnBrk="0" hangingPunct="1">
        <a:lnSpc>
          <a:spcPct val="120000"/>
        </a:lnSpc>
        <a:spcBef>
          <a:spcPts val="800"/>
        </a:spcBef>
        <a:spcAft>
          <a:spcPts val="0"/>
        </a:spcAft>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2pPr>
      <a:lvl3pPr marL="504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3pPr>
      <a:lvl4pPr marL="828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Tree>
    <p:extLst>
      <p:ext uri="{BB962C8B-B14F-4D97-AF65-F5344CB8AC3E}">
        <p14:creationId xmlns:p14="http://schemas.microsoft.com/office/powerpoint/2010/main" val="1774315404"/>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latin typeface="Arial"/>
              </a:rPr>
              <a:t>LCLS-II DOE CD-2/3 Review, Dec 8-11, 2015</a:t>
            </a:r>
            <a:endParaRPr lang="en-US" dirty="0">
              <a:solidFill>
                <a:srgbClr val="000000"/>
              </a:solidFill>
              <a:latin typeface="Arial"/>
            </a:endParaRPr>
          </a:p>
        </p:txBody>
      </p:sp>
    </p:spTree>
    <p:extLst>
      <p:ext uri="{BB962C8B-B14F-4D97-AF65-F5344CB8AC3E}">
        <p14:creationId xmlns:p14="http://schemas.microsoft.com/office/powerpoint/2010/main" val="3202766097"/>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Tree>
    <p:extLst>
      <p:ext uri="{BB962C8B-B14F-4D97-AF65-F5344CB8AC3E}">
        <p14:creationId xmlns:p14="http://schemas.microsoft.com/office/powerpoint/2010/main" val="1493182859"/>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Tree>
    <p:extLst>
      <p:ext uri="{BB962C8B-B14F-4D97-AF65-F5344CB8AC3E}">
        <p14:creationId xmlns:p14="http://schemas.microsoft.com/office/powerpoint/2010/main" val="1154345367"/>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45473" y="1667866"/>
            <a:ext cx="8109919" cy="4650384"/>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45472" y="6543674"/>
            <a:ext cx="4126528" cy="314326"/>
          </a:xfrm>
          <a:prstGeom prst="rect">
            <a:avLst/>
          </a:prstGeom>
        </p:spPr>
        <p:txBody>
          <a:bodyPr vert="horz" lIns="0" tIns="0" rIns="0" bIns="0" rtlCol="0" anchor="t" anchorCtr="0"/>
          <a:lstStyle>
            <a:lvl1pPr algn="l">
              <a:defRPr sz="700">
                <a:solidFill>
                  <a:schemeClr val="bg2"/>
                </a:solidFill>
                <a:latin typeface="Arial" pitchFamily="34" charset="0"/>
                <a:cs typeface="Arial" pitchFamily="34" charset="0"/>
              </a:defRPr>
            </a:lvl1pPr>
          </a:lstStyle>
          <a:p>
            <a:r>
              <a:rPr lang="en-US" dirty="0" smtClean="0">
                <a:solidFill>
                  <a:srgbClr val="000000"/>
                </a:solidFill>
              </a:rPr>
              <a:t>LCLS-II DOE CD-2/3 Review, Dec 8-11, 2015</a:t>
            </a:r>
            <a:endParaRPr lang="en-US" dirty="0">
              <a:solidFill>
                <a:srgbClr val="000000"/>
              </a:solidFill>
            </a:endParaRPr>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800" b="0">
                <a:solidFill>
                  <a:schemeClr val="bg2"/>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30990670"/>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Lst>
  <p:timing>
    <p:tnLst>
      <p:par>
        <p:cTn id="1" dur="indefinite" restart="never" nodeType="tmRoot"/>
      </p:par>
    </p:tnLst>
  </p:timing>
  <p:hf hdr="0" dt="0"/>
  <p:txStyles>
    <p:title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000" b="0" kern="1200" baseline="0">
          <a:solidFill>
            <a:schemeClr val="bg2"/>
          </a:solidFill>
          <a:latin typeface="Arial" pitchFamily="34" charset="0"/>
          <a:ea typeface="+mn-ea"/>
          <a:cs typeface="Arial" pitchFamily="34" charset="0"/>
        </a:defRPr>
      </a:lvl1pPr>
      <a:lvl2pPr marL="180000" indent="-180000" algn="l" defTabSz="914400" rtl="0" eaLnBrk="1" latinLnBrk="0" hangingPunct="1">
        <a:lnSpc>
          <a:spcPct val="120000"/>
        </a:lnSpc>
        <a:spcBef>
          <a:spcPts val="800"/>
        </a:spcBef>
        <a:spcAft>
          <a:spcPts val="0"/>
        </a:spcAft>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2pPr>
      <a:lvl3pPr marL="504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3pPr>
      <a:lvl4pPr marL="828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Tree>
    <p:extLst>
      <p:ext uri="{BB962C8B-B14F-4D97-AF65-F5344CB8AC3E}">
        <p14:creationId xmlns:p14="http://schemas.microsoft.com/office/powerpoint/2010/main" val="2473656140"/>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FAC Review, Oct 13-15, 2015</a:t>
            </a:r>
            <a:endParaRPr lang="en-US" dirty="0">
              <a:solidFill>
                <a:srgbClr val="000000"/>
              </a:solidFill>
            </a:endParaRPr>
          </a:p>
        </p:txBody>
      </p:sp>
    </p:spTree>
    <p:extLst>
      <p:ext uri="{BB962C8B-B14F-4D97-AF65-F5344CB8AC3E}">
        <p14:creationId xmlns:p14="http://schemas.microsoft.com/office/powerpoint/2010/main" val="2032610614"/>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45473" y="1667866"/>
            <a:ext cx="8109919" cy="4650384"/>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45472" y="6543674"/>
            <a:ext cx="4126528" cy="314326"/>
          </a:xfrm>
          <a:prstGeom prst="rect">
            <a:avLst/>
          </a:prstGeom>
        </p:spPr>
        <p:txBody>
          <a:bodyPr vert="horz" lIns="0" tIns="0" rIns="0" bIns="0" rtlCol="0" anchor="t" anchorCtr="0"/>
          <a:lstStyle>
            <a:lvl1pPr algn="l">
              <a:defRPr sz="700">
                <a:solidFill>
                  <a:schemeClr val="bg2"/>
                </a:solidFill>
                <a:latin typeface="Arial" pitchFamily="34" charset="0"/>
                <a:cs typeface="Arial" pitchFamily="34" charset="0"/>
              </a:defRPr>
            </a:lvl1pPr>
          </a:lstStyle>
          <a:p>
            <a:r>
              <a:rPr lang="en-US" dirty="0" smtClean="0">
                <a:solidFill>
                  <a:srgbClr val="000000"/>
                </a:solidFill>
              </a:rPr>
              <a:t>LCLS-II FAC Review, Oct 13-15, 2015</a:t>
            </a:r>
            <a:endParaRPr lang="en-US" dirty="0">
              <a:solidFill>
                <a:srgbClr val="000000"/>
              </a:solidFill>
            </a:endParaRPr>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800" b="0">
                <a:solidFill>
                  <a:schemeClr val="bg2"/>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42198947"/>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Lst>
  <p:timing>
    <p:tnLst>
      <p:par>
        <p:cTn id="1" dur="indefinite" restart="never" nodeType="tmRoot"/>
      </p:par>
    </p:tnLst>
  </p:timing>
  <p:hf hdr="0" dt="0"/>
  <p:txStyles>
    <p:title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000" b="0" kern="1200" baseline="0">
          <a:solidFill>
            <a:schemeClr val="bg2"/>
          </a:solidFill>
          <a:latin typeface="Arial" pitchFamily="34" charset="0"/>
          <a:ea typeface="+mn-ea"/>
          <a:cs typeface="Arial" pitchFamily="34" charset="0"/>
        </a:defRPr>
      </a:lvl1pPr>
      <a:lvl2pPr marL="180000" indent="-180000" algn="l" defTabSz="914400" rtl="0" eaLnBrk="1" latinLnBrk="0" hangingPunct="1">
        <a:lnSpc>
          <a:spcPct val="120000"/>
        </a:lnSpc>
        <a:spcBef>
          <a:spcPts val="800"/>
        </a:spcBef>
        <a:spcAft>
          <a:spcPts val="0"/>
        </a:spcAft>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2pPr>
      <a:lvl3pPr marL="504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3pPr>
      <a:lvl4pPr marL="828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FAC Review, Oct 13-15, 2015</a:t>
            </a:r>
            <a:endParaRPr lang="en-US" dirty="0">
              <a:solidFill>
                <a:srgbClr val="000000"/>
              </a:solidFill>
            </a:endParaRPr>
          </a:p>
        </p:txBody>
      </p:sp>
    </p:spTree>
    <p:extLst>
      <p:ext uri="{BB962C8B-B14F-4D97-AF65-F5344CB8AC3E}">
        <p14:creationId xmlns:p14="http://schemas.microsoft.com/office/powerpoint/2010/main" val="792681429"/>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6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538C4A7-A7A5-4A7A-B14E-B9AF2DA3FC04}" type="datetimeFigureOut">
              <a:rPr lang="en-US" smtClean="0">
                <a:solidFill>
                  <a:prstClr val="black">
                    <a:tint val="75000"/>
                  </a:prstClr>
                </a:solidFill>
                <a:latin typeface="Calibri" panose="020F0502020204030204"/>
                <a:ea typeface="+mn-ea"/>
              </a:rPr>
              <a:pPr fontAlgn="auto">
                <a:spcBef>
                  <a:spcPts val="0"/>
                </a:spcBef>
                <a:spcAft>
                  <a:spcPts val="0"/>
                </a:spcAft>
              </a:pPr>
              <a:t>12/1/2015</a:t>
            </a:fld>
            <a:endParaRPr lang="en-US" dirty="0">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6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6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3D702F6-51A2-42FA-9E2E-91C2301D3BD2}" type="slidenum">
              <a:rPr lang="en-US" smtClean="0">
                <a:solidFill>
                  <a:prstClr val="black">
                    <a:tint val="75000"/>
                  </a:prstClr>
                </a:solidFill>
                <a:latin typeface="Calibri" panose="020F0502020204030204"/>
                <a:ea typeface="+mn-ea"/>
              </a:rPr>
              <a:pPr fontAlgn="auto">
                <a:spcBef>
                  <a:spcPts val="0"/>
                </a:spcBef>
                <a:spcAft>
                  <a:spcPts val="0"/>
                </a:spcAft>
              </a:pPr>
              <a:t>‹#›</a:t>
            </a:fld>
            <a:endParaRPr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941623997"/>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12EC152-B80A-4025-BE73-89725E4A6C5B}" type="datetime1">
              <a:rPr lang="en-US" smtClean="0">
                <a:solidFill>
                  <a:prstClr val="black">
                    <a:tint val="75000"/>
                  </a:prstClr>
                </a:solidFill>
                <a:latin typeface="Calibri" panose="020F0502020204030204"/>
                <a:ea typeface="+mn-ea"/>
              </a:rPr>
              <a:pPr fontAlgn="auto">
                <a:spcBef>
                  <a:spcPts val="0"/>
                </a:spcBef>
                <a:spcAft>
                  <a:spcPts val="0"/>
                </a:spcAft>
              </a:pPr>
              <a:t>12/1/2015</a:t>
            </a:fld>
            <a:endParaRPr lang="en-US" dirty="0">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9CC6220-39CA-4E91-9504-DF857B70D4BE}" type="slidenum">
              <a:rPr lang="en-US" smtClean="0">
                <a:solidFill>
                  <a:prstClr val="black">
                    <a:tint val="75000"/>
                  </a:prstClr>
                </a:solidFill>
                <a:latin typeface="Calibri" panose="020F0502020204030204"/>
                <a:ea typeface="+mn-ea"/>
              </a:rPr>
              <a:pPr fontAlgn="auto">
                <a:spcBef>
                  <a:spcPts val="0"/>
                </a:spcBef>
                <a:spcAft>
                  <a:spcPts val="0"/>
                </a:spcAft>
              </a:pPr>
              <a:t>‹#›</a:t>
            </a:fld>
            <a:endParaRPr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343733922"/>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CF9580A-504E-4C1D-9D4E-E7F478F64FB6}" type="datetimeFigureOut">
              <a:rPr lang="en-US" smtClean="0">
                <a:solidFill>
                  <a:prstClr val="black">
                    <a:tint val="75000"/>
                  </a:prstClr>
                </a:solidFill>
                <a:latin typeface="Calibri"/>
                <a:ea typeface="+mn-ea"/>
              </a:rPr>
              <a:pPr fontAlgn="auto">
                <a:spcBef>
                  <a:spcPts val="0"/>
                </a:spcBef>
                <a:spcAft>
                  <a:spcPts val="0"/>
                </a:spcAft>
              </a:pPr>
              <a:t>12/1/2015</a:t>
            </a:fld>
            <a:endParaRPr lang="en-US"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7CA7EFE-4E5B-4487-9426-9D2AD0D14E18}" type="slidenum">
              <a:rPr lang="en-US" smtClean="0">
                <a:solidFill>
                  <a:prstClr val="black">
                    <a:tint val="75000"/>
                  </a:prstClr>
                </a:solidFill>
                <a:latin typeface="Calibri"/>
                <a:ea typeface="+mn-ea"/>
              </a:rPr>
              <a:pPr fontAlgn="auto">
                <a:spcBef>
                  <a:spcPts val="0"/>
                </a:spcBef>
                <a:spcAft>
                  <a:spcPts val="0"/>
                </a:spcAft>
              </a:pPr>
              <a:t>‹#›</a:t>
            </a:fld>
            <a:endParaRPr lang="en-US" dirty="0">
              <a:solidFill>
                <a:prstClr val="black">
                  <a:tint val="75000"/>
                </a:prstClr>
              </a:solidFill>
              <a:latin typeface="Calibri"/>
              <a:ea typeface="+mn-ea"/>
            </a:endParaRPr>
          </a:p>
        </p:txBody>
      </p:sp>
    </p:spTree>
    <p:extLst>
      <p:ext uri="{BB962C8B-B14F-4D97-AF65-F5344CB8AC3E}">
        <p14:creationId xmlns:p14="http://schemas.microsoft.com/office/powerpoint/2010/main" val="3532832541"/>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 id="214748434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12EC152-B80A-4025-BE73-89725E4A6C5B}" type="datetime1">
              <a:rPr lang="en-US" smtClean="0">
                <a:solidFill>
                  <a:prstClr val="black">
                    <a:tint val="75000"/>
                  </a:prstClr>
                </a:solidFill>
                <a:latin typeface="Calibri" panose="020F0502020204030204"/>
                <a:ea typeface="+mn-ea"/>
              </a:rPr>
              <a:pPr fontAlgn="auto">
                <a:spcBef>
                  <a:spcPts val="0"/>
                </a:spcBef>
                <a:spcAft>
                  <a:spcPts val="0"/>
                </a:spcAft>
              </a:pPr>
              <a:t>12/1/2015</a:t>
            </a:fld>
            <a:endParaRPr lang="en-US" dirty="0">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9CC6220-39CA-4E91-9504-DF857B70D4BE}" type="slidenum">
              <a:rPr lang="en-US" smtClean="0">
                <a:solidFill>
                  <a:prstClr val="black">
                    <a:tint val="75000"/>
                  </a:prstClr>
                </a:solidFill>
                <a:latin typeface="Calibri" panose="020F0502020204030204"/>
                <a:ea typeface="+mn-ea"/>
              </a:rPr>
              <a:pPr fontAlgn="auto">
                <a:spcBef>
                  <a:spcPts val="0"/>
                </a:spcBef>
                <a:spcAft>
                  <a:spcPts val="0"/>
                </a:spcAft>
              </a:pPr>
              <a:t>‹#›</a:t>
            </a:fld>
            <a:endParaRPr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972031939"/>
      </p:ext>
    </p:extLst>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CF9580A-504E-4C1D-9D4E-E7F478F64FB6}" type="datetimeFigureOut">
              <a:rPr lang="en-US" smtClean="0">
                <a:solidFill>
                  <a:prstClr val="black">
                    <a:tint val="75000"/>
                  </a:prstClr>
                </a:solidFill>
                <a:latin typeface="Calibri"/>
                <a:ea typeface="+mn-ea"/>
              </a:rPr>
              <a:pPr fontAlgn="auto">
                <a:spcBef>
                  <a:spcPts val="0"/>
                </a:spcBef>
                <a:spcAft>
                  <a:spcPts val="0"/>
                </a:spcAft>
              </a:pPr>
              <a:t>12/1/2015</a:t>
            </a:fld>
            <a:endParaRPr lang="en-US"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7CA7EFE-4E5B-4487-9426-9D2AD0D14E18}" type="slidenum">
              <a:rPr lang="en-US" smtClean="0">
                <a:solidFill>
                  <a:prstClr val="black">
                    <a:tint val="75000"/>
                  </a:prstClr>
                </a:solidFill>
                <a:latin typeface="Calibri"/>
                <a:ea typeface="+mn-ea"/>
              </a:rPr>
              <a:pPr fontAlgn="auto">
                <a:spcBef>
                  <a:spcPts val="0"/>
                </a:spcBef>
                <a:spcAft>
                  <a:spcPts val="0"/>
                </a:spcAft>
              </a:pPr>
              <a:t>‹#›</a:t>
            </a:fld>
            <a:endParaRPr lang="en-US" dirty="0">
              <a:solidFill>
                <a:prstClr val="black">
                  <a:tint val="75000"/>
                </a:prstClr>
              </a:solidFill>
              <a:latin typeface="Calibri"/>
              <a:ea typeface="+mn-ea"/>
            </a:endParaRPr>
          </a:p>
        </p:txBody>
      </p:sp>
    </p:spTree>
    <p:extLst>
      <p:ext uri="{BB962C8B-B14F-4D97-AF65-F5344CB8AC3E}">
        <p14:creationId xmlns:p14="http://schemas.microsoft.com/office/powerpoint/2010/main" val="452207587"/>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Tree>
    <p:extLst>
      <p:ext uri="{BB962C8B-B14F-4D97-AF65-F5344CB8AC3E}">
        <p14:creationId xmlns:p14="http://schemas.microsoft.com/office/powerpoint/2010/main" val="695236877"/>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Tree>
    <p:extLst>
      <p:ext uri="{BB962C8B-B14F-4D97-AF65-F5344CB8AC3E}">
        <p14:creationId xmlns:p14="http://schemas.microsoft.com/office/powerpoint/2010/main" val="755386571"/>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Tree>
    <p:extLst>
      <p:ext uri="{BB962C8B-B14F-4D97-AF65-F5344CB8AC3E}">
        <p14:creationId xmlns:p14="http://schemas.microsoft.com/office/powerpoint/2010/main" val="983528219"/>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45473" y="1667866"/>
            <a:ext cx="8109919" cy="4650384"/>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45472" y="6543674"/>
            <a:ext cx="4126528" cy="314326"/>
          </a:xfrm>
          <a:prstGeom prst="rect">
            <a:avLst/>
          </a:prstGeom>
        </p:spPr>
        <p:txBody>
          <a:bodyPr vert="horz" lIns="0" tIns="0" rIns="0" bIns="0" rtlCol="0" anchor="t" anchorCtr="0"/>
          <a:lstStyle>
            <a:lvl1pPr algn="l">
              <a:defRPr sz="700">
                <a:solidFill>
                  <a:schemeClr val="bg2"/>
                </a:solidFill>
                <a:latin typeface="Arial" pitchFamily="34" charset="0"/>
                <a:cs typeface="Arial" pitchFamily="34" charset="0"/>
              </a:defRPr>
            </a:lvl1pPr>
          </a:lstStyle>
          <a:p>
            <a:r>
              <a:rPr lang="en-US" dirty="0" smtClean="0">
                <a:solidFill>
                  <a:srgbClr val="000000"/>
                </a:solidFill>
              </a:rPr>
              <a:t>LCLS-II DOE CD-2/3 Review, Dec 8-11, 2015</a:t>
            </a:r>
            <a:endParaRPr lang="en-US" dirty="0">
              <a:solidFill>
                <a:srgbClr val="000000"/>
              </a:solidFill>
            </a:endParaRPr>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800" b="0">
                <a:solidFill>
                  <a:schemeClr val="bg2"/>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06909974"/>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Lst>
  <p:timing>
    <p:tnLst>
      <p:par>
        <p:cTn id="1" dur="indefinite" restart="never" nodeType="tmRoot"/>
      </p:par>
    </p:tnLst>
  </p:timing>
  <p:hf hdr="0" dt="0"/>
  <p:txStyles>
    <p:title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000" b="0" kern="1200" baseline="0">
          <a:solidFill>
            <a:schemeClr val="bg2"/>
          </a:solidFill>
          <a:latin typeface="Arial" pitchFamily="34" charset="0"/>
          <a:ea typeface="+mn-ea"/>
          <a:cs typeface="Arial" pitchFamily="34" charset="0"/>
        </a:defRPr>
      </a:lvl1pPr>
      <a:lvl2pPr marL="180000" indent="-180000" algn="l" defTabSz="914400" rtl="0" eaLnBrk="1" latinLnBrk="0" hangingPunct="1">
        <a:lnSpc>
          <a:spcPct val="120000"/>
        </a:lnSpc>
        <a:spcBef>
          <a:spcPts val="800"/>
        </a:spcBef>
        <a:spcAft>
          <a:spcPts val="0"/>
        </a:spcAft>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2pPr>
      <a:lvl3pPr marL="504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3pPr>
      <a:lvl4pPr marL="828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8-11, 2015</a:t>
            </a:r>
            <a:endParaRPr lang="en-US" dirty="0">
              <a:solidFill>
                <a:srgbClr val="000000"/>
              </a:solidFill>
            </a:endParaRPr>
          </a:p>
        </p:txBody>
      </p:sp>
    </p:spTree>
    <p:extLst>
      <p:ext uri="{BB962C8B-B14F-4D97-AF65-F5344CB8AC3E}">
        <p14:creationId xmlns:p14="http://schemas.microsoft.com/office/powerpoint/2010/main" val="1534888199"/>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45473" y="1667866"/>
            <a:ext cx="8109919" cy="4650384"/>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45472" y="6543674"/>
            <a:ext cx="4126528" cy="314326"/>
          </a:xfrm>
          <a:prstGeom prst="rect">
            <a:avLst/>
          </a:prstGeom>
        </p:spPr>
        <p:txBody>
          <a:bodyPr vert="horz" lIns="0" tIns="0" rIns="0" bIns="0" rtlCol="0" anchor="t" anchorCtr="0"/>
          <a:lstStyle>
            <a:lvl1pPr algn="l">
              <a:defRPr sz="700">
                <a:solidFill>
                  <a:schemeClr val="bg2"/>
                </a:solidFill>
                <a:latin typeface="Arial" pitchFamily="34" charset="0"/>
                <a:cs typeface="Arial" pitchFamily="34" charset="0"/>
              </a:defRPr>
            </a:lvl1pPr>
          </a:lstStyle>
          <a:p>
            <a:r>
              <a:rPr lang="en-US" dirty="0" smtClean="0">
                <a:solidFill>
                  <a:srgbClr val="000000"/>
                </a:solidFill>
              </a:rPr>
              <a:t>LCLS-II DOE CD-2/3 Review, Dec 8-11, 2015</a:t>
            </a:r>
            <a:endParaRPr lang="en-US" dirty="0">
              <a:solidFill>
                <a:srgbClr val="000000"/>
              </a:solidFill>
            </a:endParaRPr>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800" b="0">
                <a:solidFill>
                  <a:schemeClr val="bg2"/>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406532"/>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Lst>
  <p:timing>
    <p:tnLst>
      <p:par>
        <p:cTn id="1" dur="indefinite" restart="never" nodeType="tmRoot"/>
      </p:par>
    </p:tnLst>
  </p:timing>
  <p:hf hdr="0" dt="0"/>
  <p:txStyles>
    <p:title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000" b="0" kern="1200" baseline="0">
          <a:solidFill>
            <a:schemeClr val="bg2"/>
          </a:solidFill>
          <a:latin typeface="Arial" pitchFamily="34" charset="0"/>
          <a:ea typeface="+mn-ea"/>
          <a:cs typeface="Arial" pitchFamily="34" charset="0"/>
        </a:defRPr>
      </a:lvl1pPr>
      <a:lvl2pPr marL="180000" indent="-180000" algn="l" defTabSz="914400" rtl="0" eaLnBrk="1" latinLnBrk="0" hangingPunct="1">
        <a:lnSpc>
          <a:spcPct val="120000"/>
        </a:lnSpc>
        <a:spcBef>
          <a:spcPts val="800"/>
        </a:spcBef>
        <a:spcAft>
          <a:spcPts val="0"/>
        </a:spcAft>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2pPr>
      <a:lvl3pPr marL="504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3pPr>
      <a:lvl4pPr marL="828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45473" y="1667866"/>
            <a:ext cx="8109919" cy="4650384"/>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45472" y="6543674"/>
            <a:ext cx="4126528" cy="314326"/>
          </a:xfrm>
          <a:prstGeom prst="rect">
            <a:avLst/>
          </a:prstGeom>
        </p:spPr>
        <p:txBody>
          <a:bodyPr vert="horz" lIns="0" tIns="0" rIns="0" bIns="0" rtlCol="0" anchor="t" anchorCtr="0"/>
          <a:lstStyle>
            <a:lvl1pPr algn="l">
              <a:defRPr sz="700">
                <a:solidFill>
                  <a:schemeClr val="bg2"/>
                </a:solidFill>
                <a:latin typeface="Arial" pitchFamily="34" charset="0"/>
                <a:cs typeface="Arial" pitchFamily="34" charset="0"/>
              </a:defRPr>
            </a:lvl1pPr>
          </a:lstStyle>
          <a:p>
            <a:r>
              <a:rPr lang="en-US" dirty="0" smtClean="0">
                <a:solidFill>
                  <a:srgbClr val="000000"/>
                </a:solidFill>
              </a:rPr>
              <a:t>LCLS-II DOE CD-2/3 Review, Dec 8-11, 2015</a:t>
            </a:r>
            <a:endParaRPr lang="en-US" dirty="0">
              <a:solidFill>
                <a:srgbClr val="000000"/>
              </a:solidFill>
            </a:endParaRPr>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800" b="0">
                <a:solidFill>
                  <a:schemeClr val="bg2"/>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30567942"/>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Lst>
  <p:timing>
    <p:tnLst>
      <p:par>
        <p:cTn id="1" dur="indefinite" restart="never" nodeType="tmRoot"/>
      </p:par>
    </p:tnLst>
  </p:timing>
  <p:hf hdr="0" dt="0"/>
  <p:txStyles>
    <p:title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000" b="0" kern="1200" baseline="0">
          <a:solidFill>
            <a:schemeClr val="bg2"/>
          </a:solidFill>
          <a:latin typeface="Arial" pitchFamily="34" charset="0"/>
          <a:ea typeface="+mn-ea"/>
          <a:cs typeface="Arial" pitchFamily="34" charset="0"/>
        </a:defRPr>
      </a:lvl1pPr>
      <a:lvl2pPr marL="180000" indent="-180000" algn="l" defTabSz="914400" rtl="0" eaLnBrk="1" latinLnBrk="0" hangingPunct="1">
        <a:lnSpc>
          <a:spcPct val="120000"/>
        </a:lnSpc>
        <a:spcBef>
          <a:spcPts val="800"/>
        </a:spcBef>
        <a:spcAft>
          <a:spcPts val="0"/>
        </a:spcAft>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2pPr>
      <a:lvl3pPr marL="504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3pPr>
      <a:lvl4pPr marL="828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69.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0.xml"/><Relationship Id="rId5" Type="http://schemas.openxmlformats.org/officeDocument/2006/relationships/image" Target="../media/image62.png"/><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14.xml"/><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91.xml"/></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1.emf"/></Relationships>
</file>

<file path=ppt/slides/_rels/slide1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3.xml"/></Relationships>
</file>

<file path=ppt/slides/_rels/slide1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4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37.xml"/><Relationship Id="rId5" Type="http://schemas.openxmlformats.org/officeDocument/2006/relationships/image" Target="../media/image43.jpeg"/><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52.xml"/><Relationship Id="rId5" Type="http://schemas.openxmlformats.org/officeDocument/2006/relationships/image" Target="../media/image46.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13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59.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8.xml"/><Relationship Id="rId1" Type="http://schemas.openxmlformats.org/officeDocument/2006/relationships/slideLayout" Target="../slideLayouts/slideLayout142.xml"/></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ctrTitle"/>
          </p:nvPr>
        </p:nvSpPr>
        <p:spPr>
          <a:xfrm>
            <a:off x="434381" y="618882"/>
            <a:ext cx="8008937" cy="1810419"/>
          </a:xfrm>
        </p:spPr>
        <p:txBody>
          <a:bodyPr/>
          <a:lstStyle/>
          <a:p>
            <a:r>
              <a:rPr lang="en-US" sz="3200" dirty="0" smtClean="0"/>
              <a:t>LCLS-II Coupler Challenges</a:t>
            </a:r>
            <a:endParaRPr lang="en-US" sz="3200" dirty="0"/>
          </a:p>
        </p:txBody>
      </p:sp>
      <p:sp>
        <p:nvSpPr>
          <p:cNvPr id="5" name="Rectangle 5"/>
          <p:cNvSpPr>
            <a:spLocks noGrp="1" noChangeArrowheads="1"/>
          </p:cNvSpPr>
          <p:nvPr>
            <p:ph type="subTitle" idx="1"/>
          </p:nvPr>
        </p:nvSpPr>
        <p:spPr>
          <a:xfrm>
            <a:off x="465324" y="2740605"/>
            <a:ext cx="7989887" cy="2652522"/>
          </a:xfrm>
        </p:spPr>
        <p:txBody>
          <a:bodyPr/>
          <a:lstStyle/>
          <a:p>
            <a:r>
              <a:rPr lang="en-US" sz="1800" dirty="0" smtClean="0"/>
              <a:t>Chris </a:t>
            </a:r>
            <a:r>
              <a:rPr lang="en-US" sz="1800" dirty="0" smtClean="0"/>
              <a:t>Adolphsen and Nikolay Solyak for the LCLS-II Coupler Team</a:t>
            </a:r>
            <a:endParaRPr lang="en-US" sz="1800" dirty="0" smtClean="0"/>
          </a:p>
          <a:p>
            <a:r>
              <a:rPr lang="en-US" sz="1800" dirty="0" smtClean="0"/>
              <a:t>TTC Meeting</a:t>
            </a:r>
            <a:endParaRPr lang="en-US" sz="1800" dirty="0" smtClean="0"/>
          </a:p>
          <a:p>
            <a:r>
              <a:rPr lang="en-US" sz="1800" dirty="0" smtClean="0"/>
              <a:t>Dec </a:t>
            </a:r>
            <a:r>
              <a:rPr lang="en-US" sz="1800" dirty="0" smtClean="0"/>
              <a:t>2, </a:t>
            </a:r>
            <a:r>
              <a:rPr lang="en-US" sz="1800" dirty="0"/>
              <a:t>2015</a:t>
            </a:r>
          </a:p>
        </p:txBody>
      </p:sp>
    </p:spTree>
    <p:extLst>
      <p:ext uri="{BB962C8B-B14F-4D97-AF65-F5344CB8AC3E}">
        <p14:creationId xmlns:p14="http://schemas.microsoft.com/office/powerpoint/2010/main" val="29459880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CC6220-39CA-4E91-9504-DF857B70D4BE}" type="slidenum">
              <a:rPr lang="en-US" smtClean="0">
                <a:solidFill>
                  <a:prstClr val="black">
                    <a:tint val="75000"/>
                  </a:prstClr>
                </a:solidFill>
              </a:rPr>
              <a:pPr/>
              <a:t>10</a:t>
            </a:fld>
            <a:endParaRPr lang="en-US" dirty="0">
              <a:solidFill>
                <a:prstClr val="black">
                  <a:tint val="75000"/>
                </a:prstClr>
              </a:solidFill>
            </a:endParaRPr>
          </a:p>
        </p:txBody>
      </p:sp>
      <p:sp>
        <p:nvSpPr>
          <p:cNvPr id="4" name="TextBox 3"/>
          <p:cNvSpPr txBox="1"/>
          <p:nvPr/>
        </p:nvSpPr>
        <p:spPr>
          <a:xfrm>
            <a:off x="1971040" y="284058"/>
            <a:ext cx="4902304" cy="646331"/>
          </a:xfrm>
          <a:prstGeom prst="rect">
            <a:avLst/>
          </a:prstGeom>
          <a:noFill/>
        </p:spPr>
        <p:txBody>
          <a:bodyPr wrap="none" rtlCol="0">
            <a:spAutoFit/>
          </a:bodyPr>
          <a:lstStyle/>
          <a:p>
            <a:pPr defTabSz="457200"/>
            <a:r>
              <a:rPr lang="en-US" sz="3600" dirty="0" smtClean="0">
                <a:solidFill>
                  <a:srgbClr val="990033"/>
                </a:solidFill>
                <a:latin typeface="Calibri" panose="020F0502020204030204" pitchFamily="34" charset="0"/>
              </a:rPr>
              <a:t>80 K Thermal Connection</a:t>
            </a:r>
            <a:endParaRPr lang="en-US" sz="3600" dirty="0">
              <a:solidFill>
                <a:srgbClr val="990033"/>
              </a:solidFill>
              <a:latin typeface="Calibri" panose="020F0502020204030204" pitchFamily="34" charset="0"/>
            </a:endParaRPr>
          </a:p>
        </p:txBody>
      </p:sp>
      <p:cxnSp>
        <p:nvCxnSpPr>
          <p:cNvPr id="18" name="Straight Arrow Connector 17"/>
          <p:cNvCxnSpPr/>
          <p:nvPr/>
        </p:nvCxnSpPr>
        <p:spPr>
          <a:xfrm flipH="1" flipV="1">
            <a:off x="2235490" y="5685146"/>
            <a:ext cx="235927" cy="42073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60957" y="5528540"/>
            <a:ext cx="3858745" cy="830997"/>
          </a:xfrm>
          <a:prstGeom prst="rect">
            <a:avLst/>
          </a:prstGeom>
          <a:noFill/>
        </p:spPr>
        <p:txBody>
          <a:bodyPr wrap="square" rtlCol="0">
            <a:spAutoFit/>
          </a:bodyPr>
          <a:lstStyle/>
          <a:p>
            <a:pPr defTabSz="457200"/>
            <a:r>
              <a:rPr lang="en-US" sz="2400" dirty="0" smtClean="0">
                <a:solidFill>
                  <a:prstClr val="black"/>
                </a:solidFill>
                <a:latin typeface="Calibri" panose="020F0502020204030204" pitchFamily="34" charset="0"/>
              </a:rPr>
              <a:t>Note: In HTS CF100 flange connected to Copper can</a:t>
            </a:r>
            <a:endParaRPr lang="en-US" sz="2400" dirty="0">
              <a:solidFill>
                <a:prstClr val="black"/>
              </a:solidFill>
              <a:latin typeface="Calibri" panose="020F050202020403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7098" y="1349269"/>
            <a:ext cx="4984740" cy="409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210479" y="1980014"/>
            <a:ext cx="3598497" cy="2964099"/>
            <a:chOff x="183183" y="724420"/>
            <a:chExt cx="3598497" cy="2964099"/>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547" r="4410"/>
            <a:stretch/>
          </p:blipFill>
          <p:spPr>
            <a:xfrm>
              <a:off x="183183" y="724420"/>
              <a:ext cx="3598497" cy="2964099"/>
            </a:xfrm>
            <a:prstGeom prst="rect">
              <a:avLst/>
            </a:prstGeom>
          </p:spPr>
        </p:pic>
        <p:sp>
          <p:nvSpPr>
            <p:cNvPr id="6" name="TextBox 5"/>
            <p:cNvSpPr txBox="1"/>
            <p:nvPr/>
          </p:nvSpPr>
          <p:spPr>
            <a:xfrm>
              <a:off x="1387059" y="724420"/>
              <a:ext cx="861454" cy="400110"/>
            </a:xfrm>
            <a:prstGeom prst="rect">
              <a:avLst/>
            </a:prstGeom>
            <a:solidFill>
              <a:srgbClr val="3333FF"/>
            </a:solidFill>
            <a:ln>
              <a:solidFill>
                <a:schemeClr val="bg1"/>
              </a:solidFill>
            </a:ln>
          </p:spPr>
          <p:txBody>
            <a:bodyPr wrap="none" rtlCol="0">
              <a:spAutoFit/>
            </a:bodyPr>
            <a:lstStyle/>
            <a:p>
              <a:pPr defTabSz="457200"/>
              <a:r>
                <a:rPr lang="en-US" sz="2000" dirty="0" smtClean="0">
                  <a:solidFill>
                    <a:prstClr val="white"/>
                  </a:solidFill>
                  <a:latin typeface="Calibri" panose="020F0502020204030204" pitchFamily="34" charset="0"/>
                </a:rPr>
                <a:t>HTTP6</a:t>
              </a:r>
              <a:endParaRPr lang="en-US" sz="2000" dirty="0">
                <a:solidFill>
                  <a:prstClr val="white"/>
                </a:solidFill>
                <a:latin typeface="Calibri" panose="020F0502020204030204" pitchFamily="34" charset="0"/>
              </a:endParaRPr>
            </a:p>
          </p:txBody>
        </p:sp>
        <p:cxnSp>
          <p:nvCxnSpPr>
            <p:cNvPr id="7" name="Straight Arrow Connector 6"/>
            <p:cNvCxnSpPr/>
            <p:nvPr/>
          </p:nvCxnSpPr>
          <p:spPr>
            <a:xfrm>
              <a:off x="2028135" y="1124530"/>
              <a:ext cx="611906" cy="6015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57952" y="1714133"/>
              <a:ext cx="178767" cy="80969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938434" y="1124530"/>
              <a:ext cx="667170" cy="400110"/>
            </a:xfrm>
            <a:prstGeom prst="rect">
              <a:avLst/>
            </a:prstGeom>
            <a:solidFill>
              <a:srgbClr val="3333FF"/>
            </a:solidFill>
            <a:ln>
              <a:solidFill>
                <a:schemeClr val="bg1"/>
              </a:solidFill>
            </a:ln>
          </p:spPr>
          <p:txBody>
            <a:bodyPr wrap="none" rtlCol="0">
              <a:spAutoFit/>
            </a:bodyPr>
            <a:lstStyle/>
            <a:p>
              <a:pPr defTabSz="457200"/>
              <a:r>
                <a:rPr lang="en-US" sz="2000" dirty="0" smtClean="0">
                  <a:solidFill>
                    <a:prstClr val="white"/>
                  </a:solidFill>
                  <a:latin typeface="Calibri" panose="020F0502020204030204" pitchFamily="34" charset="0"/>
                </a:rPr>
                <a:t>XM2</a:t>
              </a:r>
              <a:endParaRPr lang="en-US" sz="2000" dirty="0">
                <a:solidFill>
                  <a:prstClr val="white"/>
                </a:solidFill>
                <a:latin typeface="Calibri" panose="020F0502020204030204" pitchFamily="34" charset="0"/>
              </a:endParaRPr>
            </a:p>
          </p:txBody>
        </p:sp>
        <p:sp>
          <p:nvSpPr>
            <p:cNvPr id="9" name="TextBox 8"/>
            <p:cNvSpPr txBox="1"/>
            <p:nvPr/>
          </p:nvSpPr>
          <p:spPr>
            <a:xfrm>
              <a:off x="183183" y="2448142"/>
              <a:ext cx="861454" cy="400110"/>
            </a:xfrm>
            <a:prstGeom prst="rect">
              <a:avLst/>
            </a:prstGeom>
            <a:solidFill>
              <a:srgbClr val="3333FF"/>
            </a:solidFill>
            <a:ln>
              <a:solidFill>
                <a:schemeClr val="bg1"/>
              </a:solidFill>
            </a:ln>
          </p:spPr>
          <p:txBody>
            <a:bodyPr wrap="none" rtlCol="0">
              <a:spAutoFit/>
            </a:bodyPr>
            <a:lstStyle/>
            <a:p>
              <a:pPr defTabSz="457200"/>
              <a:r>
                <a:rPr lang="en-US" sz="2000" dirty="0" smtClean="0">
                  <a:solidFill>
                    <a:prstClr val="white"/>
                  </a:solidFill>
                  <a:latin typeface="Calibri" panose="020F0502020204030204" pitchFamily="34" charset="0"/>
                </a:rPr>
                <a:t>HTTP7</a:t>
              </a:r>
              <a:endParaRPr lang="en-US" sz="2000" dirty="0">
                <a:solidFill>
                  <a:prstClr val="white"/>
                </a:solidFill>
                <a:latin typeface="Calibri" panose="020F0502020204030204" pitchFamily="34" charset="0"/>
              </a:endParaRPr>
            </a:p>
          </p:txBody>
        </p:sp>
        <p:cxnSp>
          <p:nvCxnSpPr>
            <p:cNvPr id="26" name="Straight Arrow Connector 25"/>
            <p:cNvCxnSpPr/>
            <p:nvPr/>
          </p:nvCxnSpPr>
          <p:spPr>
            <a:xfrm>
              <a:off x="3285558" y="1524640"/>
              <a:ext cx="0" cy="53325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028646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CC6220-39CA-4E91-9504-DF857B70D4BE}" type="slidenum">
              <a:rPr lang="en-US" smtClean="0">
                <a:solidFill>
                  <a:prstClr val="black">
                    <a:tint val="75000"/>
                  </a:prstClr>
                </a:solidFill>
              </a:rPr>
              <a:pPr/>
              <a:t>11</a:t>
            </a:fld>
            <a:endParaRPr lang="en-US" dirty="0">
              <a:solidFill>
                <a:prstClr val="black">
                  <a:tint val="75000"/>
                </a:prstClr>
              </a:solidFill>
            </a:endParaRPr>
          </a:p>
        </p:txBody>
      </p:sp>
      <p:sp>
        <p:nvSpPr>
          <p:cNvPr id="8" name="TextBox 7"/>
          <p:cNvSpPr txBox="1"/>
          <p:nvPr/>
        </p:nvSpPr>
        <p:spPr>
          <a:xfrm>
            <a:off x="624158" y="229607"/>
            <a:ext cx="6850531" cy="461665"/>
          </a:xfrm>
          <a:prstGeom prst="rect">
            <a:avLst/>
          </a:prstGeom>
          <a:noFill/>
        </p:spPr>
        <p:txBody>
          <a:bodyPr wrap="square" rtlCol="0">
            <a:spAutoFit/>
          </a:bodyPr>
          <a:lstStyle/>
          <a:p>
            <a:pPr fontAlgn="auto">
              <a:spcBef>
                <a:spcPts val="0"/>
              </a:spcBef>
              <a:spcAft>
                <a:spcPts val="0"/>
              </a:spcAft>
            </a:pPr>
            <a:r>
              <a:rPr lang="en-US" sz="2400" b="1" dirty="0" smtClean="0">
                <a:solidFill>
                  <a:prstClr val="black"/>
                </a:solidFill>
                <a:effectLst>
                  <a:outerShdw blurRad="38100" dist="38100" dir="2700000" algn="tl">
                    <a:srgbClr val="000000">
                      <a:alpha val="43137"/>
                    </a:srgbClr>
                  </a:outerShdw>
                </a:effectLst>
                <a:latin typeface="Calibri" panose="020F0502020204030204"/>
                <a:ea typeface="+mn-ea"/>
              </a:rPr>
              <a:t>P5 – 502 Copper Thermal Straps (TAI </a:t>
            </a:r>
            <a:r>
              <a:rPr lang="en-US" sz="2400" b="1" dirty="0" smtClean="0">
                <a:solidFill>
                  <a:prstClr val="black"/>
                </a:solidFill>
                <a:latin typeface="Calibri" panose="020F0502020204030204"/>
                <a:ea typeface="+mn-ea"/>
              </a:rPr>
              <a:t>Inc.)</a:t>
            </a:r>
            <a:endParaRPr lang="en-US" sz="2400" b="1" dirty="0">
              <a:solidFill>
                <a:prstClr val="black"/>
              </a:solidFill>
              <a:latin typeface="Calibri" panose="020F0502020204030204"/>
              <a:ea typeface="+mn-ea"/>
            </a:endParaRPr>
          </a:p>
        </p:txBody>
      </p:sp>
      <p:pic>
        <p:nvPicPr>
          <p:cNvPr id="12" name="Picture 11"/>
          <p:cNvPicPr/>
          <p:nvPr/>
        </p:nvPicPr>
        <p:blipFill>
          <a:blip r:embed="rId2">
            <a:extLst>
              <a:ext uri="{28A0092B-C50C-407E-A947-70E740481C1C}">
                <a14:useLocalDpi xmlns:a14="http://schemas.microsoft.com/office/drawing/2010/main" val="0"/>
              </a:ext>
            </a:extLst>
          </a:blip>
          <a:srcRect/>
          <a:stretch>
            <a:fillRect/>
          </a:stretch>
        </p:blipFill>
        <p:spPr bwMode="auto">
          <a:xfrm>
            <a:off x="160294" y="668050"/>
            <a:ext cx="6527586" cy="2896351"/>
          </a:xfrm>
          <a:prstGeom prst="rect">
            <a:avLst/>
          </a:prstGeom>
          <a:noFill/>
          <a:ln>
            <a:noFill/>
          </a:ln>
        </p:spPr>
      </p:pic>
      <p:sp>
        <p:nvSpPr>
          <p:cNvPr id="13" name="TextBox 12"/>
          <p:cNvSpPr txBox="1"/>
          <p:nvPr/>
        </p:nvSpPr>
        <p:spPr>
          <a:xfrm>
            <a:off x="3741540" y="694219"/>
            <a:ext cx="3476429" cy="400110"/>
          </a:xfrm>
          <a:prstGeom prst="rect">
            <a:avLst/>
          </a:prstGeom>
          <a:noFill/>
        </p:spPr>
        <p:txBody>
          <a:bodyPr wrap="square" rtlCol="0">
            <a:spAutoFit/>
          </a:bodyPr>
          <a:lstStyle/>
          <a:p>
            <a:pPr defTabSz="457200"/>
            <a:r>
              <a:rPr lang="en-US" sz="2000" b="1" dirty="0" smtClean="0">
                <a:solidFill>
                  <a:prstClr val="black"/>
                </a:solidFill>
                <a:effectLst>
                  <a:outerShdw blurRad="38100" dist="38100" dir="2700000" algn="tl">
                    <a:srgbClr val="000000">
                      <a:alpha val="43137"/>
                    </a:srgbClr>
                  </a:outerShdw>
                </a:effectLst>
                <a:latin typeface="Calibri" panose="020F0502020204030204" pitchFamily="34" charset="0"/>
              </a:rPr>
              <a:t>Calibration at 4-150K</a:t>
            </a:r>
            <a:endParaRPr lang="en-US" sz="2000" b="1" dirty="0">
              <a:solidFill>
                <a:prstClr val="black"/>
              </a:solidFill>
              <a:effectLst>
                <a:outerShdw blurRad="38100" dist="38100" dir="2700000" algn="tl">
                  <a:srgbClr val="000000">
                    <a:alpha val="43137"/>
                  </a:srgbClr>
                </a:outerShdw>
              </a:effectLst>
              <a:latin typeface="Calibri" panose="020F0502020204030204" pitchFamily="34" charset="0"/>
            </a:endParaRPr>
          </a:p>
        </p:txBody>
      </p:sp>
      <p:pic>
        <p:nvPicPr>
          <p:cNvPr id="9" name="Picture 8"/>
          <p:cNvPicPr>
            <a:picLocks noChangeAspect="1"/>
          </p:cNvPicPr>
          <p:nvPr/>
        </p:nvPicPr>
        <p:blipFill>
          <a:blip r:embed="rId3"/>
          <a:stretch>
            <a:fillRect/>
          </a:stretch>
        </p:blipFill>
        <p:spPr>
          <a:xfrm>
            <a:off x="160293" y="3990363"/>
            <a:ext cx="3370319" cy="2731121"/>
          </a:xfrm>
          <a:prstGeom prst="rect">
            <a:avLst/>
          </a:prstGeom>
        </p:spPr>
      </p:pic>
      <p:sp>
        <p:nvSpPr>
          <p:cNvPr id="3" name="Rectangle 2"/>
          <p:cNvSpPr/>
          <p:nvPr/>
        </p:nvSpPr>
        <p:spPr>
          <a:xfrm>
            <a:off x="299471" y="3759530"/>
            <a:ext cx="6388410" cy="461665"/>
          </a:xfrm>
          <a:prstGeom prst="rect">
            <a:avLst/>
          </a:prstGeom>
        </p:spPr>
        <p:txBody>
          <a:bodyPr wrap="square">
            <a:spAutoFit/>
          </a:bodyPr>
          <a:lstStyle/>
          <a:p>
            <a:pPr defTabSz="457200"/>
            <a:r>
              <a:rPr lang="en-US" sz="2400" b="1" dirty="0" smtClean="0">
                <a:solidFill>
                  <a:prstClr val="black"/>
                </a:solidFill>
                <a:effectLst>
                  <a:outerShdw blurRad="38100" dist="38100" dir="2700000" algn="tl">
                    <a:srgbClr val="000000">
                      <a:alpha val="43137"/>
                    </a:srgbClr>
                  </a:outerShdw>
                </a:effectLst>
                <a:latin typeface="Calibri" panose="020F0502020204030204"/>
              </a:rPr>
              <a:t>AL5N extension: Calibration at 5-10K (in cryostat)</a:t>
            </a:r>
            <a:endParaRPr lang="en-US" sz="2400" dirty="0">
              <a:solidFill>
                <a:prstClr val="black"/>
              </a:solidFill>
              <a:latin typeface="Calibri" panose="020F0502020204030204" pitchFamily="34" charset="0"/>
            </a:endParaRPr>
          </a:p>
        </p:txBody>
      </p:sp>
      <p:graphicFrame>
        <p:nvGraphicFramePr>
          <p:cNvPr id="11" name="Chart 10"/>
          <p:cNvGraphicFramePr>
            <a:graphicFrameLocks/>
          </p:cNvGraphicFramePr>
          <p:nvPr>
            <p:extLst>
              <p:ext uri="{D42A27DB-BD31-4B8C-83A1-F6EECF244321}">
                <p14:modId xmlns:p14="http://schemas.microsoft.com/office/powerpoint/2010/main" val="3645975336"/>
              </p:ext>
            </p:extLst>
          </p:nvPr>
        </p:nvGraphicFramePr>
        <p:xfrm>
          <a:off x="3390211" y="4159540"/>
          <a:ext cx="2996856" cy="24242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306451903"/>
              </p:ext>
            </p:extLst>
          </p:nvPr>
        </p:nvGraphicFramePr>
        <p:xfrm>
          <a:off x="6387067" y="4995877"/>
          <a:ext cx="2483800" cy="1272984"/>
        </p:xfrm>
        <a:graphic>
          <a:graphicData uri="http://schemas.openxmlformats.org/drawingml/2006/table">
            <a:tbl>
              <a:tblPr/>
              <a:tblGrid>
                <a:gridCol w="552600"/>
                <a:gridCol w="610461"/>
                <a:gridCol w="610461"/>
                <a:gridCol w="710278"/>
              </a:tblGrid>
              <a:tr h="318246">
                <a:tc>
                  <a:txBody>
                    <a:bodyPr/>
                    <a:lstStyle/>
                    <a:p>
                      <a:pPr algn="ctr" fontAlgn="b"/>
                      <a:r>
                        <a:rPr lang="en-US" sz="1200" b="0" i="0" u="none" strike="noStrike" dirty="0">
                          <a:solidFill>
                            <a:schemeClr val="tx1"/>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200" b="0" i="0" u="none" strike="noStrike" dirty="0" smtClean="0">
                          <a:solidFill>
                            <a:schemeClr val="tx1"/>
                          </a:solidFill>
                          <a:effectLst/>
                          <a:latin typeface="Calibri" panose="020F0502020204030204" pitchFamily="34" charset="0"/>
                        </a:rPr>
                        <a:t>Measurements</a:t>
                      </a:r>
                      <a:endParaRPr lang="en-US" sz="1200" b="0" i="0" u="none" strike="noStrike" dirty="0">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200" b="0" i="0" u="none" strike="noStrike" dirty="0">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chemeClr val="tx1"/>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246">
                <a:tc>
                  <a:txBody>
                    <a:bodyPr/>
                    <a:lstStyle/>
                    <a:p>
                      <a:pPr algn="ctr" fontAlgn="b"/>
                      <a:r>
                        <a:rPr lang="en-US" sz="1200" b="0" i="0" u="none" strike="noStrike" dirty="0">
                          <a:solidFill>
                            <a:schemeClr val="tx1"/>
                          </a:solidFill>
                          <a:effectLst/>
                          <a:latin typeface="Calibri" panose="020F0502020204030204" pitchFamily="34" charset="0"/>
                        </a:rPr>
                        <a:t>P, 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200" b="0" i="0" u="none" strike="noStrike" dirty="0" smtClean="0">
                          <a:solidFill>
                            <a:schemeClr val="tx1"/>
                          </a:solidFill>
                          <a:effectLst/>
                          <a:latin typeface="Calibri" panose="020F0502020204030204" pitchFamily="34" charset="0"/>
                        </a:rPr>
                        <a:t>Δ</a:t>
                      </a:r>
                      <a:r>
                        <a:rPr lang="en-US" sz="1200" b="0" i="0" u="none" strike="noStrike" dirty="0" smtClean="0">
                          <a:solidFill>
                            <a:schemeClr val="tx1"/>
                          </a:solidFill>
                          <a:effectLst/>
                          <a:latin typeface="Calibri" panose="020F0502020204030204" pitchFamily="34" charset="0"/>
                        </a:rPr>
                        <a:t>T, </a:t>
                      </a:r>
                      <a:r>
                        <a:rPr lang="en-US" sz="1200" b="0" i="0" u="none" strike="noStrike" dirty="0">
                          <a:solidFill>
                            <a:schemeClr val="tx1"/>
                          </a:solidFill>
                          <a:effectLst/>
                          <a:latin typeface="Calibri" panose="020F0502020204030204" pitchFamily="34" charset="0"/>
                        </a:rPr>
                        <a:t>K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chemeClr val="tx1"/>
                          </a:solidFill>
                          <a:effectLst/>
                          <a:latin typeface="Calibri" panose="020F0502020204030204" pitchFamily="34" charset="0"/>
                        </a:rPr>
                        <a:t>&lt;T&gt;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chemeClr val="tx1"/>
                          </a:solidFill>
                          <a:effectLst/>
                          <a:latin typeface="Calibri" panose="020F0502020204030204" pitchFamily="34" charset="0"/>
                        </a:rPr>
                        <a:t>K [W/m-K]</a:t>
                      </a:r>
                      <a:endParaRPr lang="en-US" sz="1200" b="0" i="0" u="none" strike="noStrike" dirty="0">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246">
                <a:tc>
                  <a:txBody>
                    <a:bodyPr/>
                    <a:lstStyle/>
                    <a:p>
                      <a:pPr algn="ctr" fontAlgn="b"/>
                      <a:r>
                        <a:rPr lang="en-US" sz="1200" b="0" i="0" u="none" strike="noStrike" dirty="0" smtClean="0">
                          <a:solidFill>
                            <a:schemeClr val="tx1"/>
                          </a:solidFill>
                          <a:effectLst/>
                          <a:latin typeface="Calibri" panose="020F0502020204030204" pitchFamily="34" charset="0"/>
                        </a:rPr>
                        <a:t>2.44</a:t>
                      </a:r>
                      <a:endParaRPr lang="en-US" sz="1200" b="0" i="0" u="none" strike="noStrike" dirty="0">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chemeClr val="tx1"/>
                          </a:solidFill>
                          <a:effectLst/>
                          <a:latin typeface="Calibri" panose="020F0502020204030204" pitchFamily="34" charset="0"/>
                        </a:rPr>
                        <a:t>9.3</a:t>
                      </a:r>
                      <a:endParaRPr lang="en-US" sz="1200" b="0" i="0" u="none" strike="noStrike" dirty="0">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chemeClr val="tx1"/>
                          </a:solidFill>
                          <a:effectLst/>
                          <a:latin typeface="Calibri" panose="020F0502020204030204" pitchFamily="34" charset="0"/>
                        </a:rPr>
                        <a:t>11.9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chemeClr val="tx1"/>
                          </a:solidFill>
                          <a:effectLst/>
                          <a:latin typeface="Calibri" panose="020F0502020204030204" pitchFamily="34" charset="0"/>
                        </a:rPr>
                        <a:t>4208</a:t>
                      </a:r>
                      <a:endParaRPr lang="en-US" sz="1200" b="0" i="0" u="none" strike="noStrike" dirty="0">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246">
                <a:tc>
                  <a:txBody>
                    <a:bodyPr/>
                    <a:lstStyle/>
                    <a:p>
                      <a:pPr algn="ctr" fontAlgn="b"/>
                      <a:r>
                        <a:rPr lang="en-US" sz="1200" b="0" i="0" u="none" strike="noStrike" dirty="0" smtClean="0">
                          <a:solidFill>
                            <a:schemeClr val="tx1"/>
                          </a:solidFill>
                          <a:effectLst/>
                          <a:latin typeface="Calibri" panose="020F0502020204030204" pitchFamily="34" charset="0"/>
                        </a:rPr>
                        <a:t>4.34</a:t>
                      </a:r>
                      <a:endParaRPr lang="en-US" sz="1200" b="0" i="0" u="none" strike="noStrike" dirty="0">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chemeClr val="tx1"/>
                          </a:solidFill>
                          <a:effectLst/>
                          <a:latin typeface="Calibri" panose="020F0502020204030204" pitchFamily="34" charset="0"/>
                        </a:rPr>
                        <a:t>14.3</a:t>
                      </a:r>
                      <a:endParaRPr lang="en-US" sz="1200" b="0" i="0" u="none" strike="noStrike" dirty="0">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chemeClr val="tx1"/>
                          </a:solidFill>
                          <a:effectLst/>
                          <a:latin typeface="Calibri" panose="020F0502020204030204" pitchFamily="34" charset="0"/>
                        </a:rPr>
                        <a:t>15.3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chemeClr val="tx1"/>
                          </a:solidFill>
                          <a:effectLst/>
                          <a:latin typeface="Calibri" panose="020F0502020204030204" pitchFamily="34" charset="0"/>
                        </a:rPr>
                        <a:t>4853</a:t>
                      </a:r>
                      <a:endParaRPr lang="en-US" sz="1200" b="0" i="0" u="none" strike="noStrike" dirty="0">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452534" y="1068065"/>
            <a:ext cx="3235723" cy="2147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6687881" y="2022794"/>
            <a:ext cx="786809" cy="17464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7217969" y="1648047"/>
            <a:ext cx="1128589" cy="323229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152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71544" y="152400"/>
            <a:ext cx="4615180" cy="3124411"/>
          </a:xfrm>
          <a:prstGeom prst="rect">
            <a:avLst/>
          </a:prstGeom>
          <a:noFill/>
          <a:ln>
            <a:noFill/>
          </a:ln>
        </p:spPr>
      </p:pic>
      <p:pic>
        <p:nvPicPr>
          <p:cNvPr id="4098" name="Picture 41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0" y="3209077"/>
            <a:ext cx="4394676" cy="1583055"/>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41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744" y="4792132"/>
            <a:ext cx="3963989" cy="18885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endParaRPr lang="en-US" sz="2400" dirty="0">
              <a:solidFill>
                <a:prstClr val="black"/>
              </a:solidFill>
              <a:latin typeface="Calibri" panose="020F0502020204030204" pitchFamily="34" charset="0"/>
            </a:endParaRPr>
          </a:p>
        </p:txBody>
      </p:sp>
      <p:sp>
        <p:nvSpPr>
          <p:cNvPr id="4" name="Rectangle 4"/>
          <p:cNvSpPr>
            <a:spLocks noChangeArrowheads="1"/>
          </p:cNvSpPr>
          <p:nvPr/>
        </p:nvSpPr>
        <p:spPr bwMode="auto">
          <a:xfrm>
            <a:off x="0" y="17986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endParaRPr lang="en-US" sz="2400" dirty="0">
              <a:solidFill>
                <a:prstClr val="black"/>
              </a:solidFill>
              <a:latin typeface="Calibri" panose="020F0502020204030204" pitchFamily="34" charset="0"/>
            </a:endParaRPr>
          </a:p>
        </p:txBody>
      </p:sp>
      <p:sp>
        <p:nvSpPr>
          <p:cNvPr id="5" name="Rectangle 5"/>
          <p:cNvSpPr>
            <a:spLocks noChangeArrowheads="1"/>
          </p:cNvSpPr>
          <p:nvPr/>
        </p:nvSpPr>
        <p:spPr bwMode="auto">
          <a:xfrm>
            <a:off x="0" y="3733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a:r>
              <a:rPr lang="en-US" altLang="en-US" sz="1100" dirty="0" smtClean="0">
                <a:solidFill>
                  <a:prstClr val="black"/>
                </a:solidFill>
                <a:ea typeface="Times New Roman" pitchFamily="18" charset="0"/>
                <a:cs typeface="Arial" pitchFamily="34" charset="0"/>
              </a:rPr>
              <a:t>    </a:t>
            </a:r>
            <a:endParaRPr lang="en-US" altLang="en-US" dirty="0" smtClean="0">
              <a:solidFill>
                <a:prstClr val="black"/>
              </a:solidFill>
              <a:cs typeface="Arial" pitchFamily="34" charset="0"/>
            </a:endParaRPr>
          </a:p>
        </p:txBody>
      </p:sp>
      <p:sp>
        <p:nvSpPr>
          <p:cNvPr id="6" name="Rectangle 5"/>
          <p:cNvSpPr/>
          <p:nvPr/>
        </p:nvSpPr>
        <p:spPr>
          <a:xfrm>
            <a:off x="4464561" y="1568118"/>
            <a:ext cx="4457276" cy="3785652"/>
          </a:xfrm>
          <a:prstGeom prst="rect">
            <a:avLst/>
          </a:prstGeom>
        </p:spPr>
        <p:txBody>
          <a:bodyPr wrap="square">
            <a:spAutoFit/>
          </a:bodyPr>
          <a:lstStyle/>
          <a:p>
            <a:pPr defTabSz="457200"/>
            <a:r>
              <a:rPr lang="en-US" sz="2000" dirty="0">
                <a:solidFill>
                  <a:prstClr val="black"/>
                </a:solidFill>
                <a:latin typeface="Calibri" panose="020F0502020204030204" pitchFamily="34" charset="0"/>
              </a:rPr>
              <a:t>History of coupler test with cavity “ON” resonance regime in AES021 integrated study. </a:t>
            </a:r>
            <a:endParaRPr lang="en-US" sz="2000" dirty="0" smtClean="0">
              <a:solidFill>
                <a:prstClr val="black"/>
              </a:solidFill>
              <a:latin typeface="Calibri" panose="020F0502020204030204" pitchFamily="34" charset="0"/>
            </a:endParaRPr>
          </a:p>
          <a:p>
            <a:pPr defTabSz="457200"/>
            <a:endParaRPr lang="en-US" sz="2000" dirty="0" smtClean="0">
              <a:solidFill>
                <a:prstClr val="black"/>
              </a:solidFill>
              <a:latin typeface="Calibri" panose="020F0502020204030204" pitchFamily="34" charset="0"/>
            </a:endParaRPr>
          </a:p>
          <a:p>
            <a:pPr marL="233363" indent="-233363" defTabSz="457200">
              <a:buFont typeface="Arial" panose="020B0604020202020204" pitchFamily="34" charset="0"/>
              <a:buChar char="•"/>
            </a:pPr>
            <a:r>
              <a:rPr lang="en-US" sz="2000" dirty="0" smtClean="0">
                <a:solidFill>
                  <a:prstClr val="black"/>
                </a:solidFill>
                <a:latin typeface="Calibri" panose="020F0502020204030204" pitchFamily="34" charset="0"/>
              </a:rPr>
              <a:t>Top </a:t>
            </a:r>
            <a:r>
              <a:rPr lang="en-US" sz="2000" dirty="0">
                <a:solidFill>
                  <a:prstClr val="black"/>
                </a:solidFill>
                <a:latin typeface="Calibri" panose="020F0502020204030204" pitchFamily="34" charset="0"/>
              </a:rPr>
              <a:t>plot shows RF power, accelerating gradient and vacuum in warm section of FPC. </a:t>
            </a:r>
            <a:endParaRPr lang="en-US" sz="2000" dirty="0" smtClean="0">
              <a:solidFill>
                <a:prstClr val="black"/>
              </a:solidFill>
              <a:latin typeface="Calibri" panose="020F0502020204030204" pitchFamily="34" charset="0"/>
            </a:endParaRPr>
          </a:p>
          <a:p>
            <a:pPr marL="233363" indent="-233363" defTabSz="457200">
              <a:buFont typeface="Arial" panose="020B0604020202020204" pitchFamily="34" charset="0"/>
              <a:buChar char="•"/>
            </a:pPr>
            <a:r>
              <a:rPr lang="en-US" sz="2000" dirty="0" smtClean="0">
                <a:solidFill>
                  <a:prstClr val="black"/>
                </a:solidFill>
                <a:latin typeface="Calibri" panose="020F0502020204030204" pitchFamily="34" charset="0"/>
              </a:rPr>
              <a:t>Bottom </a:t>
            </a:r>
            <a:r>
              <a:rPr lang="en-US" sz="2000" dirty="0">
                <a:solidFill>
                  <a:prstClr val="black"/>
                </a:solidFill>
                <a:latin typeface="Calibri" panose="020F0502020204030204" pitchFamily="34" charset="0"/>
              </a:rPr>
              <a:t>plots show temperature of sensors at 300K, 80K and  5K zones of the coupler</a:t>
            </a:r>
            <a:r>
              <a:rPr lang="en-US" sz="2000" dirty="0" smtClean="0">
                <a:solidFill>
                  <a:prstClr val="black"/>
                </a:solidFill>
                <a:latin typeface="Calibri" panose="020F0502020204030204" pitchFamily="34" charset="0"/>
              </a:rPr>
              <a:t>.</a:t>
            </a:r>
          </a:p>
          <a:p>
            <a:pPr marL="233363" indent="-233363" defTabSz="457200">
              <a:buFont typeface="Arial" panose="020B0604020202020204" pitchFamily="34" charset="0"/>
              <a:buChar char="•"/>
            </a:pPr>
            <a:endParaRPr lang="en-US" sz="2000" dirty="0">
              <a:solidFill>
                <a:prstClr val="black"/>
              </a:solidFill>
              <a:latin typeface="Calibri" panose="020F0502020204030204" pitchFamily="34" charset="0"/>
            </a:endParaRPr>
          </a:p>
          <a:p>
            <a:pPr marL="233363" indent="-233363" defTabSz="457200">
              <a:buFont typeface="Arial" panose="020B0604020202020204" pitchFamily="34" charset="0"/>
              <a:buChar char="•"/>
            </a:pPr>
            <a:r>
              <a:rPr lang="en-US" sz="2000" b="1" dirty="0">
                <a:solidFill>
                  <a:srgbClr val="002060"/>
                </a:solidFill>
                <a:effectLst>
                  <a:outerShdw blurRad="38100" dist="38100" dir="2700000" algn="tl">
                    <a:srgbClr val="000000">
                      <a:alpha val="43137"/>
                    </a:srgbClr>
                  </a:outerShdw>
                </a:effectLst>
                <a:latin typeface="Calibri"/>
              </a:rPr>
              <a:t>Longest time constant for 80K </a:t>
            </a:r>
            <a:r>
              <a:rPr lang="en-US" sz="2000" b="1" dirty="0" smtClean="0">
                <a:solidFill>
                  <a:srgbClr val="002060"/>
                </a:solidFill>
                <a:effectLst>
                  <a:outerShdw blurRad="38100" dist="38100" dir="2700000" algn="tl">
                    <a:srgbClr val="000000">
                      <a:alpha val="43137"/>
                    </a:srgbClr>
                  </a:outerShdw>
                </a:effectLst>
                <a:latin typeface="Calibri"/>
              </a:rPr>
              <a:t>zone</a:t>
            </a:r>
            <a:endParaRPr lang="en-US" sz="2000" b="1" dirty="0">
              <a:solidFill>
                <a:srgbClr val="002060"/>
              </a:solidFill>
              <a:effectLst>
                <a:outerShdw blurRad="38100" dist="38100" dir="2700000" algn="tl">
                  <a:srgbClr val="000000">
                    <a:alpha val="43137"/>
                  </a:srgbClr>
                </a:outerShdw>
              </a:effectLst>
              <a:latin typeface="Calibri"/>
            </a:endParaRPr>
          </a:p>
        </p:txBody>
      </p:sp>
      <p:sp>
        <p:nvSpPr>
          <p:cNvPr id="8" name="TextBox 7"/>
          <p:cNvSpPr txBox="1"/>
          <p:nvPr/>
        </p:nvSpPr>
        <p:spPr>
          <a:xfrm>
            <a:off x="582198" y="1557097"/>
            <a:ext cx="733367" cy="483081"/>
          </a:xfrm>
          <a:prstGeom prst="rect">
            <a:avLst/>
          </a:prstGeom>
          <a:noFill/>
        </p:spPr>
        <p:txBody>
          <a:bodyPr wrap="square" rtlCol="0">
            <a:spAutoFit/>
          </a:bodyPr>
          <a:lstStyle/>
          <a:p>
            <a:pPr defTabSz="457200">
              <a:lnSpc>
                <a:spcPts val="1500"/>
              </a:lnSpc>
            </a:pPr>
            <a:r>
              <a:rPr lang="en-US" sz="1600" b="1" dirty="0" smtClean="0">
                <a:solidFill>
                  <a:srgbClr val="1F497D">
                    <a:lumMod val="60000"/>
                    <a:lumOff val="40000"/>
                  </a:srgbClr>
                </a:solidFill>
                <a:effectLst>
                  <a:outerShdw blurRad="38100" dist="38100" dir="2700000" algn="tl">
                    <a:srgbClr val="000000">
                      <a:alpha val="43137"/>
                    </a:srgbClr>
                  </a:outerShdw>
                </a:effectLst>
                <a:latin typeface="Calibri" panose="020F0502020204030204" pitchFamily="34" charset="0"/>
              </a:rPr>
              <a:t>300K zone</a:t>
            </a:r>
            <a:endParaRPr lang="en-US" sz="1600" b="1" dirty="0">
              <a:solidFill>
                <a:srgbClr val="1F497D">
                  <a:lumMod val="60000"/>
                  <a:lumOff val="40000"/>
                </a:srgbClr>
              </a:solidFill>
              <a:effectLst>
                <a:outerShdw blurRad="38100" dist="38100" dir="2700000" algn="tl">
                  <a:srgbClr val="000000">
                    <a:alpha val="43137"/>
                  </a:srgbClr>
                </a:outerShdw>
              </a:effectLst>
              <a:latin typeface="Calibri" panose="020F0502020204030204" pitchFamily="34" charset="0"/>
            </a:endParaRPr>
          </a:p>
        </p:txBody>
      </p:sp>
      <p:sp>
        <p:nvSpPr>
          <p:cNvPr id="11" name="TextBox 10"/>
          <p:cNvSpPr txBox="1"/>
          <p:nvPr/>
        </p:nvSpPr>
        <p:spPr>
          <a:xfrm>
            <a:off x="502766" y="3171233"/>
            <a:ext cx="953501" cy="338554"/>
          </a:xfrm>
          <a:prstGeom prst="rect">
            <a:avLst/>
          </a:prstGeom>
          <a:noFill/>
        </p:spPr>
        <p:txBody>
          <a:bodyPr wrap="square" rtlCol="0">
            <a:spAutoFit/>
          </a:bodyPr>
          <a:lstStyle/>
          <a:p>
            <a:pPr defTabSz="457200"/>
            <a:r>
              <a:rPr lang="en-US" sz="1600" b="1" dirty="0" smtClean="0">
                <a:solidFill>
                  <a:srgbClr val="1F497D">
                    <a:lumMod val="60000"/>
                    <a:lumOff val="40000"/>
                  </a:srgbClr>
                </a:solidFill>
                <a:effectLst>
                  <a:outerShdw blurRad="38100" dist="38100" dir="2700000" algn="tl">
                    <a:srgbClr val="000000">
                      <a:alpha val="43137"/>
                    </a:srgbClr>
                  </a:outerShdw>
                </a:effectLst>
                <a:latin typeface="Calibri" panose="020F0502020204030204" pitchFamily="34" charset="0"/>
              </a:rPr>
              <a:t>80K zone</a:t>
            </a:r>
            <a:endParaRPr lang="en-US" sz="1600" b="1" dirty="0">
              <a:solidFill>
                <a:srgbClr val="1F497D">
                  <a:lumMod val="60000"/>
                  <a:lumOff val="40000"/>
                </a:srgbClr>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3416947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200" y="584199"/>
            <a:ext cx="8534400" cy="2887133"/>
          </a:xfrm>
          <a:prstGeom prst="rect">
            <a:avLst/>
          </a:prstGeom>
          <a:noFill/>
          <a:ln>
            <a:solidFill>
              <a:schemeClr val="tx1"/>
            </a:solidFill>
          </a:ln>
        </p:spPr>
      </p:pic>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200" y="3750734"/>
            <a:ext cx="8534400" cy="2887134"/>
          </a:xfrm>
          <a:prstGeom prst="rect">
            <a:avLst/>
          </a:prstGeom>
          <a:noFill/>
          <a:ln>
            <a:noFill/>
          </a:ln>
        </p:spPr>
      </p:pic>
      <p:sp>
        <p:nvSpPr>
          <p:cNvPr id="4" name="TextBox 3"/>
          <p:cNvSpPr txBox="1"/>
          <p:nvPr/>
        </p:nvSpPr>
        <p:spPr>
          <a:xfrm>
            <a:off x="330200" y="584199"/>
            <a:ext cx="3640740" cy="400110"/>
          </a:xfrm>
          <a:prstGeom prst="rect">
            <a:avLst/>
          </a:prstGeom>
          <a:noFill/>
        </p:spPr>
        <p:txBody>
          <a:bodyPr wrap="none" rtlCol="0">
            <a:spAutoFit/>
          </a:bodyPr>
          <a:lstStyle/>
          <a:p>
            <a:pPr defTabSz="457200"/>
            <a:r>
              <a:rPr lang="en-US" sz="2000" b="1" dirty="0" smtClean="0">
                <a:solidFill>
                  <a:srgbClr val="0000FF"/>
                </a:solidFill>
                <a:effectLst>
                  <a:outerShdw blurRad="38100" dist="38100" dir="2700000" algn="tl">
                    <a:srgbClr val="000000">
                      <a:alpha val="43137"/>
                    </a:srgbClr>
                  </a:outerShdw>
                </a:effectLst>
                <a:latin typeface="Calibri" panose="020F0502020204030204" pitchFamily="34" charset="0"/>
              </a:rPr>
              <a:t>AES021: 3.6kW; “ON-resonance”</a:t>
            </a:r>
            <a:endParaRPr lang="en-US" sz="2000" b="1" dirty="0">
              <a:solidFill>
                <a:srgbClr val="0000FF"/>
              </a:solidFill>
              <a:effectLst>
                <a:outerShdw blurRad="38100" dist="38100" dir="2700000" algn="tl">
                  <a:srgbClr val="000000">
                    <a:alpha val="43137"/>
                  </a:srgbClr>
                </a:outerShdw>
              </a:effectLst>
              <a:latin typeface="Calibri" panose="020F0502020204030204" pitchFamily="34" charset="0"/>
            </a:endParaRPr>
          </a:p>
        </p:txBody>
      </p:sp>
      <p:sp>
        <p:nvSpPr>
          <p:cNvPr id="5" name="TextBox 4"/>
          <p:cNvSpPr txBox="1"/>
          <p:nvPr/>
        </p:nvSpPr>
        <p:spPr>
          <a:xfrm>
            <a:off x="482600" y="3795245"/>
            <a:ext cx="3441968" cy="400110"/>
          </a:xfrm>
          <a:prstGeom prst="rect">
            <a:avLst/>
          </a:prstGeom>
          <a:solidFill>
            <a:schemeClr val="bg1"/>
          </a:solidFill>
        </p:spPr>
        <p:txBody>
          <a:bodyPr wrap="none" rtlCol="0">
            <a:spAutoFit/>
          </a:bodyPr>
          <a:lstStyle/>
          <a:p>
            <a:pPr defTabSz="457200"/>
            <a:r>
              <a:rPr lang="en-US" sz="2000" b="1" dirty="0" smtClean="0">
                <a:solidFill>
                  <a:srgbClr val="0000FF"/>
                </a:solidFill>
                <a:effectLst>
                  <a:outerShdw blurRad="38100" dist="38100" dir="2700000" algn="tl">
                    <a:srgbClr val="000000">
                      <a:alpha val="43137"/>
                    </a:srgbClr>
                  </a:outerShdw>
                </a:effectLst>
                <a:latin typeface="Calibri" panose="020F0502020204030204" pitchFamily="34" charset="0"/>
              </a:rPr>
              <a:t>AES027: 4kW; “ON-resonance”</a:t>
            </a:r>
            <a:endParaRPr lang="en-US" sz="2000" b="1" dirty="0">
              <a:solidFill>
                <a:srgbClr val="0000FF"/>
              </a:solidFill>
              <a:effectLst>
                <a:outerShdw blurRad="38100" dist="38100" dir="2700000" algn="tl">
                  <a:srgbClr val="000000">
                    <a:alpha val="43137"/>
                  </a:srgbClr>
                </a:outerShdw>
              </a:effectLst>
              <a:latin typeface="Calibri" panose="020F0502020204030204" pitchFamily="34" charset="0"/>
            </a:endParaRPr>
          </a:p>
        </p:txBody>
      </p:sp>
      <p:sp>
        <p:nvSpPr>
          <p:cNvPr id="6" name="TextBox 5"/>
          <p:cNvSpPr txBox="1"/>
          <p:nvPr/>
        </p:nvSpPr>
        <p:spPr>
          <a:xfrm>
            <a:off x="1853015" y="122534"/>
            <a:ext cx="5377113" cy="461665"/>
          </a:xfrm>
          <a:prstGeom prst="rect">
            <a:avLst/>
          </a:prstGeom>
          <a:noFill/>
        </p:spPr>
        <p:txBody>
          <a:bodyPr wrap="none" rtlCol="0">
            <a:spAutoFit/>
          </a:bodyPr>
          <a:lstStyle/>
          <a:p>
            <a:pPr defTabSz="457200"/>
            <a:r>
              <a:rPr lang="en-US" sz="2400" dirty="0" smtClean="0">
                <a:solidFill>
                  <a:prstClr val="black"/>
                </a:solidFill>
                <a:latin typeface="Calibri" panose="020F0502020204030204" pitchFamily="34" charset="0"/>
              </a:rPr>
              <a:t>Temperature </a:t>
            </a:r>
            <a:r>
              <a:rPr lang="en-US" sz="2400" dirty="0" smtClean="0">
                <a:solidFill>
                  <a:prstClr val="black"/>
                </a:solidFill>
                <a:latin typeface="Calibri" panose="020F0502020204030204" pitchFamily="34" charset="0"/>
              </a:rPr>
              <a:t>Maps: </a:t>
            </a:r>
            <a:r>
              <a:rPr lang="en-US" sz="2400" dirty="0">
                <a:solidFill>
                  <a:prstClr val="black"/>
                </a:solidFill>
                <a:latin typeface="Calibri" panose="020F0502020204030204" pitchFamily="34" charset="0"/>
              </a:rPr>
              <a:t>C</a:t>
            </a:r>
            <a:r>
              <a:rPr lang="en-US" sz="2400" dirty="0" smtClean="0">
                <a:solidFill>
                  <a:prstClr val="black"/>
                </a:solidFill>
                <a:latin typeface="Calibri" panose="020F0502020204030204" pitchFamily="34" charset="0"/>
              </a:rPr>
              <a:t>avity ON-Resonance</a:t>
            </a:r>
            <a:endParaRPr lang="en-US" sz="24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37270654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14126" y="471473"/>
            <a:ext cx="8730157" cy="4975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2600" b="1" dirty="0" smtClean="0">
                <a:solidFill>
                  <a:srgbClr val="A4001D"/>
                </a:solidFill>
                <a:cs typeface="Arial" pitchFamily="34" charset="0"/>
              </a:rPr>
              <a:t>FNAL HTS Coupler Heat Load Results for 3 Cavities</a:t>
            </a:r>
            <a:endParaRPr lang="en-US" sz="2600" b="1" dirty="0">
              <a:solidFill>
                <a:srgbClr val="A4001D"/>
              </a:solidFill>
              <a:cs typeface="Arial" pitchFamily="34" charset="0"/>
            </a:endParaRPr>
          </a:p>
        </p:txBody>
      </p:sp>
      <p:sp>
        <p:nvSpPr>
          <p:cNvPr id="10" name="Slide Number Placeholder 5"/>
          <p:cNvSpPr>
            <a:spLocks noGrp="1"/>
          </p:cNvSpPr>
          <p:nvPr>
            <p:ph type="sldNum" sz="quarter" idx="11"/>
          </p:nvPr>
        </p:nvSpPr>
        <p:spPr>
          <a:xfrm>
            <a:off x="8471150" y="6441743"/>
            <a:ext cx="359486" cy="416258"/>
          </a:xfrm>
        </p:spPr>
        <p:txBody>
          <a:bodyPr/>
          <a:lstStyle/>
          <a:p>
            <a:fld id="{5BD36294-2849-48A8-8531-5354CF3095D2}" type="slidenum">
              <a:rPr lang="en-US" smtClean="0">
                <a:solidFill>
                  <a:srgbClr val="000000"/>
                </a:solidFill>
              </a:rPr>
              <a:pPr/>
              <a:t>14</a:t>
            </a:fld>
            <a:endParaRPr lang="en-US" dirty="0">
              <a:solidFill>
                <a:srgbClr val="000000"/>
              </a:solidFill>
            </a:endParaRPr>
          </a:p>
        </p:txBody>
      </p:sp>
      <p:sp>
        <p:nvSpPr>
          <p:cNvPr id="3" name="Rectangle 2"/>
          <p:cNvSpPr/>
          <p:nvPr/>
        </p:nvSpPr>
        <p:spPr>
          <a:xfrm>
            <a:off x="1113639" y="1824690"/>
            <a:ext cx="3045384" cy="400110"/>
          </a:xfrm>
          <a:prstGeom prst="rect">
            <a:avLst/>
          </a:prstGeom>
        </p:spPr>
        <p:txBody>
          <a:bodyPr wrap="square">
            <a:spAutoFit/>
          </a:bodyPr>
          <a:lstStyle/>
          <a:p>
            <a:r>
              <a:rPr lang="en-US" sz="2000" dirty="0" smtClean="0">
                <a:solidFill>
                  <a:srgbClr val="000000"/>
                </a:solidFill>
              </a:rPr>
              <a:t>5 K Intercept Heat Load</a:t>
            </a:r>
            <a:endParaRPr lang="en-US" sz="2000" dirty="0">
              <a:solidFill>
                <a:srgbClr val="000000"/>
              </a:solidFill>
            </a:endParaRPr>
          </a:p>
        </p:txBody>
      </p:sp>
      <p:grpSp>
        <p:nvGrpSpPr>
          <p:cNvPr id="11" name="Group 10"/>
          <p:cNvGrpSpPr/>
          <p:nvPr/>
        </p:nvGrpSpPr>
        <p:grpSpPr>
          <a:xfrm>
            <a:off x="875161" y="6018663"/>
            <a:ext cx="7330693" cy="646331"/>
            <a:chOff x="676502" y="6059606"/>
            <a:chExt cx="6720585" cy="646331"/>
          </a:xfrm>
        </p:grpSpPr>
        <p:sp>
          <p:nvSpPr>
            <p:cNvPr id="2" name="TextBox 1"/>
            <p:cNvSpPr txBox="1"/>
            <p:nvPr/>
          </p:nvSpPr>
          <p:spPr>
            <a:xfrm>
              <a:off x="832514" y="6059606"/>
              <a:ext cx="6564573" cy="646331"/>
            </a:xfrm>
            <a:prstGeom prst="rect">
              <a:avLst/>
            </a:prstGeom>
            <a:noFill/>
          </p:spPr>
          <p:txBody>
            <a:bodyPr wrap="square" rtlCol="0">
              <a:spAutoFit/>
            </a:bodyPr>
            <a:lstStyle/>
            <a:p>
              <a:pPr algn="ctr" fontAlgn="auto">
                <a:spcBef>
                  <a:spcPts val="0"/>
                </a:spcBef>
                <a:spcAft>
                  <a:spcPts val="0"/>
                </a:spcAft>
                <a:defRPr/>
              </a:pPr>
              <a:r>
                <a:rPr lang="en-US" dirty="0" smtClean="0">
                  <a:solidFill>
                    <a:srgbClr val="000000"/>
                  </a:solidFill>
                </a:rPr>
                <a:t>On Resonance 3D Simulations: tan(delta) = 3e-4, plating RRR = 50, 5.4 K, 104 K and 320 K intercepts at 3.6 kW</a:t>
              </a:r>
              <a:endParaRPr lang="en-US" dirty="0">
                <a:solidFill>
                  <a:srgbClr val="A4001D"/>
                </a:solidFill>
              </a:endParaRPr>
            </a:p>
          </p:txBody>
        </p:sp>
        <p:sp>
          <p:nvSpPr>
            <p:cNvPr id="17" name="5-Point Star 16"/>
            <p:cNvSpPr/>
            <p:nvPr/>
          </p:nvSpPr>
          <p:spPr>
            <a:xfrm>
              <a:off x="676502" y="6114198"/>
              <a:ext cx="191069" cy="2047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13" name="Picture 12"/>
          <p:cNvPicPr/>
          <p:nvPr/>
        </p:nvPicPr>
        <p:blipFill rotWithShape="1">
          <a:blip r:embed="rId3">
            <a:extLst>
              <a:ext uri="{28A0092B-C50C-407E-A947-70E740481C1C}">
                <a14:useLocalDpi xmlns:a14="http://schemas.microsoft.com/office/drawing/2010/main" val="0"/>
              </a:ext>
            </a:extLst>
          </a:blip>
          <a:srcRect l="50210"/>
          <a:stretch/>
        </p:blipFill>
        <p:spPr bwMode="auto">
          <a:xfrm>
            <a:off x="4558886" y="2024474"/>
            <a:ext cx="4011649" cy="3839626"/>
          </a:xfrm>
          <a:prstGeom prst="rect">
            <a:avLst/>
          </a:prstGeom>
          <a:noFill/>
          <a:ln>
            <a:noFill/>
          </a:ln>
        </p:spPr>
      </p:pic>
      <p:sp>
        <p:nvSpPr>
          <p:cNvPr id="18" name="5-Point Star 17"/>
          <p:cNvSpPr/>
          <p:nvPr/>
        </p:nvSpPr>
        <p:spPr>
          <a:xfrm>
            <a:off x="7412264" y="4016331"/>
            <a:ext cx="191069" cy="2047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p:cNvSpPr/>
          <p:nvPr/>
        </p:nvSpPr>
        <p:spPr>
          <a:xfrm>
            <a:off x="3219342" y="4583905"/>
            <a:ext cx="1010093" cy="106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6178209" y="2152065"/>
            <a:ext cx="1010093" cy="1913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5119118" y="1824690"/>
            <a:ext cx="3261369" cy="400110"/>
          </a:xfrm>
          <a:prstGeom prst="rect">
            <a:avLst/>
          </a:prstGeom>
        </p:spPr>
        <p:txBody>
          <a:bodyPr wrap="square">
            <a:spAutoFit/>
          </a:bodyPr>
          <a:lstStyle/>
          <a:p>
            <a:pPr algn="ctr"/>
            <a:r>
              <a:rPr lang="en-US" sz="2000" dirty="0" smtClean="0">
                <a:solidFill>
                  <a:srgbClr val="000000"/>
                </a:solidFill>
              </a:rPr>
              <a:t>80 K Intercept Heat Load</a:t>
            </a:r>
            <a:endParaRPr lang="en-US" sz="2000" dirty="0">
              <a:solidFill>
                <a:srgbClr val="000000"/>
              </a:solidFill>
            </a:endParaRPr>
          </a:p>
        </p:txBody>
      </p:sp>
      <p:cxnSp>
        <p:nvCxnSpPr>
          <p:cNvPr id="25" name="Straight Arrow Connector 24"/>
          <p:cNvCxnSpPr/>
          <p:nvPr/>
        </p:nvCxnSpPr>
        <p:spPr>
          <a:xfrm flipV="1">
            <a:off x="7507798" y="3120070"/>
            <a:ext cx="0" cy="946297"/>
          </a:xfrm>
          <a:prstGeom prst="straightConnector1">
            <a:avLst/>
          </a:prstGeom>
          <a:ln w="19050">
            <a:solidFill>
              <a:srgbClr val="99003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151655" y="1407785"/>
            <a:ext cx="2799356" cy="400110"/>
          </a:xfrm>
          <a:prstGeom prst="rect">
            <a:avLst/>
          </a:prstGeom>
          <a:noFill/>
        </p:spPr>
        <p:txBody>
          <a:bodyPr wrap="none" rtlCol="0">
            <a:spAutoFit/>
          </a:bodyPr>
          <a:lstStyle/>
          <a:p>
            <a:r>
              <a:rPr lang="en-US" sz="2000" dirty="0" smtClean="0"/>
              <a:t>On and Off Resonance</a:t>
            </a:r>
            <a:endParaRPr lang="en-US" sz="2000" dirty="0"/>
          </a:p>
        </p:txBody>
      </p:sp>
      <p:sp>
        <p:nvSpPr>
          <p:cNvPr id="22" name="5-Point Star 21"/>
          <p:cNvSpPr/>
          <p:nvPr/>
        </p:nvSpPr>
        <p:spPr>
          <a:xfrm>
            <a:off x="5048741" y="4940307"/>
            <a:ext cx="191069" cy="2047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3" name="Picture 22"/>
          <p:cNvPicPr/>
          <p:nvPr/>
        </p:nvPicPr>
        <p:blipFill rotWithShape="1">
          <a:blip r:embed="rId4">
            <a:extLst>
              <a:ext uri="{28A0092B-C50C-407E-A947-70E740481C1C}">
                <a14:useLocalDpi xmlns:a14="http://schemas.microsoft.com/office/drawing/2010/main" val="0"/>
              </a:ext>
            </a:extLst>
          </a:blip>
          <a:srcRect l="49779" t="1718" r="1042" b="2032"/>
          <a:stretch/>
        </p:blipFill>
        <p:spPr bwMode="auto">
          <a:xfrm>
            <a:off x="498766" y="2339438"/>
            <a:ext cx="3922403" cy="3375959"/>
          </a:xfrm>
          <a:prstGeom prst="rect">
            <a:avLst/>
          </a:prstGeom>
          <a:noFill/>
          <a:ln>
            <a:noFill/>
          </a:ln>
        </p:spPr>
      </p:pic>
      <p:sp>
        <p:nvSpPr>
          <p:cNvPr id="12" name="Rectangle 11"/>
          <p:cNvSpPr/>
          <p:nvPr/>
        </p:nvSpPr>
        <p:spPr>
          <a:xfrm>
            <a:off x="498766" y="3372592"/>
            <a:ext cx="166254" cy="190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rot="16200000" flipH="1">
            <a:off x="448864" y="3336535"/>
            <a:ext cx="297699" cy="261610"/>
          </a:xfrm>
          <a:prstGeom prst="rect">
            <a:avLst/>
          </a:prstGeom>
          <a:noFill/>
        </p:spPr>
        <p:txBody>
          <a:bodyPr wrap="square" rtlCol="0">
            <a:spAutoFit/>
          </a:bodyPr>
          <a:lstStyle/>
          <a:p>
            <a:r>
              <a:rPr lang="en-US" sz="1050" b="1" dirty="0" smtClean="0"/>
              <a:t>W</a:t>
            </a:r>
            <a:endParaRPr lang="en-US" sz="1050" b="1" dirty="0"/>
          </a:p>
        </p:txBody>
      </p:sp>
      <p:sp>
        <p:nvSpPr>
          <p:cNvPr id="7" name="5-Point Star 6"/>
          <p:cNvSpPr/>
          <p:nvPr/>
        </p:nvSpPr>
        <p:spPr>
          <a:xfrm>
            <a:off x="903366" y="4837151"/>
            <a:ext cx="191069" cy="2047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0" name="Straight Arrow Connector 19"/>
          <p:cNvCxnSpPr/>
          <p:nvPr/>
        </p:nvCxnSpPr>
        <p:spPr>
          <a:xfrm flipV="1">
            <a:off x="3393461" y="3251998"/>
            <a:ext cx="0" cy="1141872"/>
          </a:xfrm>
          <a:prstGeom prst="straightConnector1">
            <a:avLst/>
          </a:prstGeom>
          <a:ln w="19050">
            <a:solidFill>
              <a:srgbClr val="99003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230091" y="4536373"/>
            <a:ext cx="973775" cy="142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5-Point Star 20"/>
          <p:cNvSpPr/>
          <p:nvPr/>
        </p:nvSpPr>
        <p:spPr>
          <a:xfrm>
            <a:off x="3289598" y="4385357"/>
            <a:ext cx="191069" cy="2047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5316268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76" y="2796709"/>
            <a:ext cx="4550391" cy="3412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7133" y="2824005"/>
            <a:ext cx="4550391" cy="3412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287920" y="198083"/>
            <a:ext cx="8103570" cy="753033"/>
          </a:xfrm>
        </p:spPr>
        <p:txBody>
          <a:bodyPr/>
          <a:lstStyle/>
          <a:p>
            <a:r>
              <a:rPr lang="en-US" sz="2800" dirty="0" smtClean="0">
                <a:solidFill>
                  <a:srgbClr val="990033"/>
                </a:solidFill>
              </a:rPr>
              <a:t>Comparison to XFEL CM Dynamic Heat Loads</a:t>
            </a:r>
            <a:endParaRPr lang="en-US" sz="2800" dirty="0">
              <a:solidFill>
                <a:srgbClr val="990033"/>
              </a:solidFill>
            </a:endParaRPr>
          </a:p>
        </p:txBody>
      </p:sp>
      <p:sp>
        <p:nvSpPr>
          <p:cNvPr id="17" name="Text Placeholder 6"/>
          <p:cNvSpPr>
            <a:spLocks noGrp="1"/>
          </p:cNvSpPr>
          <p:nvPr>
            <p:ph type="body" sz="quarter" idx="4294967295"/>
          </p:nvPr>
        </p:nvSpPr>
        <p:spPr>
          <a:xfrm>
            <a:off x="395783" y="1546903"/>
            <a:ext cx="8175010" cy="1046172"/>
          </a:xfrm>
        </p:spPr>
        <p:txBody>
          <a:bodyPr>
            <a:noAutofit/>
          </a:bodyPr>
          <a:lstStyle/>
          <a:p>
            <a:pPr algn="ctr"/>
            <a:r>
              <a:rPr lang="en-US" sz="1800" dirty="0"/>
              <a:t>The plots below </a:t>
            </a:r>
            <a:r>
              <a:rPr lang="en-US" sz="1800" dirty="0" smtClean="0"/>
              <a:t>show XFEL measured </a:t>
            </a:r>
            <a:r>
              <a:rPr lang="en-US" sz="1800" dirty="0" smtClean="0"/>
              <a:t>4 and 40 K CM heat </a:t>
            </a:r>
            <a:r>
              <a:rPr lang="en-US" sz="1800" dirty="0"/>
              <a:t>loads normalized to </a:t>
            </a:r>
            <a:r>
              <a:rPr lang="en-US" sz="1800" dirty="0" smtClean="0"/>
              <a:t>our coupler simulation results for their couplers (5, 50 and 310 K intercepts) at their average rf power (forward + reflected), in particular, 2.6 kW at 23.6 MV/m</a:t>
            </a:r>
            <a:endParaRPr lang="en-US" sz="1800" dirty="0"/>
          </a:p>
        </p:txBody>
      </p:sp>
      <p:sp>
        <p:nvSpPr>
          <p:cNvPr id="11" name="TextBox 10"/>
          <p:cNvSpPr txBox="1"/>
          <p:nvPr/>
        </p:nvSpPr>
        <p:spPr>
          <a:xfrm>
            <a:off x="1746345" y="6069324"/>
            <a:ext cx="1200970" cy="338554"/>
          </a:xfrm>
          <a:prstGeom prst="rect">
            <a:avLst/>
          </a:prstGeom>
          <a:noFill/>
        </p:spPr>
        <p:txBody>
          <a:bodyPr wrap="none" rtlCol="0">
            <a:spAutoFit/>
          </a:bodyPr>
          <a:lstStyle/>
          <a:p>
            <a:pPr fontAlgn="auto">
              <a:spcBef>
                <a:spcPts val="0"/>
              </a:spcBef>
              <a:spcAft>
                <a:spcPts val="0"/>
              </a:spcAft>
            </a:pPr>
            <a:r>
              <a:rPr lang="en-US" sz="1600" dirty="0" smtClean="0">
                <a:solidFill>
                  <a:prstClr val="black"/>
                </a:solidFill>
                <a:latin typeface="Calibri"/>
                <a:ea typeface="+mn-ea"/>
              </a:rPr>
              <a:t>CM Number</a:t>
            </a:r>
            <a:endParaRPr lang="en-US" sz="1600" dirty="0">
              <a:solidFill>
                <a:prstClr val="black"/>
              </a:solidFill>
              <a:latin typeface="Calibri"/>
              <a:ea typeface="+mn-ea"/>
            </a:endParaRPr>
          </a:p>
        </p:txBody>
      </p:sp>
      <p:sp>
        <p:nvSpPr>
          <p:cNvPr id="15" name="TextBox 14"/>
          <p:cNvSpPr txBox="1"/>
          <p:nvPr/>
        </p:nvSpPr>
        <p:spPr>
          <a:xfrm>
            <a:off x="5950965" y="6028381"/>
            <a:ext cx="1200970" cy="338554"/>
          </a:xfrm>
          <a:prstGeom prst="rect">
            <a:avLst/>
          </a:prstGeom>
          <a:noFill/>
        </p:spPr>
        <p:txBody>
          <a:bodyPr wrap="none" rtlCol="0">
            <a:spAutoFit/>
          </a:bodyPr>
          <a:lstStyle/>
          <a:p>
            <a:pPr fontAlgn="auto">
              <a:spcBef>
                <a:spcPts val="0"/>
              </a:spcBef>
              <a:spcAft>
                <a:spcPts val="0"/>
              </a:spcAft>
            </a:pPr>
            <a:r>
              <a:rPr lang="en-US" sz="1600" dirty="0" smtClean="0">
                <a:solidFill>
                  <a:prstClr val="black"/>
                </a:solidFill>
                <a:latin typeface="Calibri"/>
                <a:ea typeface="+mn-ea"/>
              </a:rPr>
              <a:t>CM Number</a:t>
            </a:r>
            <a:endParaRPr lang="en-US" sz="1600" dirty="0">
              <a:solidFill>
                <a:prstClr val="black"/>
              </a:solidFill>
              <a:latin typeface="Calibri"/>
              <a:ea typeface="+mn-ea"/>
            </a:endParaRPr>
          </a:p>
        </p:txBody>
      </p:sp>
      <p:sp>
        <p:nvSpPr>
          <p:cNvPr id="3" name="Slide Number Placeholder 2"/>
          <p:cNvSpPr>
            <a:spLocks noGrp="1"/>
          </p:cNvSpPr>
          <p:nvPr>
            <p:ph type="sldNum" sz="quarter" idx="11"/>
          </p:nvPr>
        </p:nvSpPr>
        <p:spPr/>
        <p:txBody>
          <a:bodyPr/>
          <a:lstStyle/>
          <a:p>
            <a:fld id="{5BD36294-2849-48A8-8531-5354CF3095D2}" type="slidenum">
              <a:rPr lang="en-US" smtClean="0"/>
              <a:pPr/>
              <a:t>15</a:t>
            </a:fld>
            <a:endParaRPr lang="en-US" dirty="0"/>
          </a:p>
        </p:txBody>
      </p:sp>
      <p:sp>
        <p:nvSpPr>
          <p:cNvPr id="23" name="TextBox 5"/>
          <p:cNvSpPr txBox="1"/>
          <p:nvPr/>
        </p:nvSpPr>
        <p:spPr>
          <a:xfrm rot="16200000">
            <a:off x="-757216" y="4279571"/>
            <a:ext cx="2098651"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4 K Normalized Load</a:t>
            </a:r>
            <a:endParaRPr lang="en-US" sz="1600" dirty="0"/>
          </a:p>
        </p:txBody>
      </p:sp>
      <p:sp>
        <p:nvSpPr>
          <p:cNvPr id="24" name="TextBox 5"/>
          <p:cNvSpPr txBox="1"/>
          <p:nvPr/>
        </p:nvSpPr>
        <p:spPr>
          <a:xfrm rot="16200000">
            <a:off x="3539512" y="4279571"/>
            <a:ext cx="2212465"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40 K Normalized Load</a:t>
            </a:r>
            <a:endParaRPr lang="en-US" sz="1600" dirty="0"/>
          </a:p>
        </p:txBody>
      </p:sp>
      <p:sp>
        <p:nvSpPr>
          <p:cNvPr id="25" name="Footer Placeholder 3"/>
          <p:cNvSpPr>
            <a:spLocks noGrp="1"/>
          </p:cNvSpPr>
          <p:nvPr>
            <p:ph type="ftr" sz="quarter" idx="13"/>
          </p:nvPr>
        </p:nvSpPr>
        <p:spPr>
          <a:xfrm>
            <a:off x="5540990" y="6537375"/>
            <a:ext cx="2934269" cy="320625"/>
          </a:xfrm>
        </p:spPr>
        <p:txBody>
          <a:bodyPr/>
          <a:lstStyle/>
          <a:p>
            <a:r>
              <a:rPr lang="en-US" sz="1400" dirty="0" smtClean="0">
                <a:solidFill>
                  <a:srgbClr val="000000"/>
                </a:solidFill>
                <a:cs typeface="Arial" pitchFamily="34" charset="0"/>
              </a:rPr>
              <a:t>Data </a:t>
            </a:r>
            <a:r>
              <a:rPr lang="en-US" sz="1400" dirty="0">
                <a:solidFill>
                  <a:srgbClr val="000000"/>
                </a:solidFill>
                <a:cs typeface="Arial" pitchFamily="34" charset="0"/>
              </a:rPr>
              <a:t>Courtesy of Sergiy </a:t>
            </a:r>
            <a:r>
              <a:rPr lang="en-US" sz="1400" dirty="0" smtClean="0">
                <a:solidFill>
                  <a:srgbClr val="000000"/>
                </a:solidFill>
                <a:cs typeface="Arial" pitchFamily="34" charset="0"/>
              </a:rPr>
              <a:t>Putselyk </a:t>
            </a:r>
            <a:endParaRPr lang="en-US" sz="1400" dirty="0">
              <a:solidFill>
                <a:srgbClr val="000000"/>
              </a:solidFill>
              <a:cs typeface="Arial" pitchFamily="34" charset="0"/>
            </a:endParaRPr>
          </a:p>
        </p:txBody>
      </p:sp>
    </p:spTree>
    <p:extLst>
      <p:ext uri="{BB962C8B-B14F-4D97-AF65-F5344CB8AC3E}">
        <p14:creationId xmlns:p14="http://schemas.microsoft.com/office/powerpoint/2010/main" val="41549842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CC6220-39CA-4E91-9504-DF857B70D4BE}" type="slidenum">
              <a:rPr lang="en-US" smtClean="0">
                <a:solidFill>
                  <a:prstClr val="black">
                    <a:tint val="75000"/>
                  </a:prstClr>
                </a:solidFill>
              </a:rPr>
              <a:pPr/>
              <a:t>16</a:t>
            </a:fld>
            <a:endParaRPr lang="en-US" dirty="0">
              <a:solidFill>
                <a:prstClr val="black">
                  <a:tint val="75000"/>
                </a:prstClr>
              </a:solidFill>
            </a:endParaRPr>
          </a:p>
        </p:txBody>
      </p:sp>
      <p:sp>
        <p:nvSpPr>
          <p:cNvPr id="3" name="Rectangle 2"/>
          <p:cNvSpPr/>
          <p:nvPr/>
        </p:nvSpPr>
        <p:spPr>
          <a:xfrm>
            <a:off x="703586" y="139155"/>
            <a:ext cx="7368748" cy="1015663"/>
          </a:xfrm>
          <a:prstGeom prst="rect">
            <a:avLst/>
          </a:prstGeom>
        </p:spPr>
        <p:txBody>
          <a:bodyPr wrap="none">
            <a:spAutoFit/>
          </a:bodyPr>
          <a:lstStyle/>
          <a:p>
            <a:pPr lvl="1" algn="ctr" defTabSz="457200"/>
            <a:r>
              <a:rPr lang="en-US" sz="3200" dirty="0" smtClean="0">
                <a:solidFill>
                  <a:srgbClr val="C00000"/>
                </a:solidFill>
                <a:latin typeface="Calibri" panose="020F0502020204030204" pitchFamily="34" charset="0"/>
              </a:rPr>
              <a:t>Simulated Inner Conductor Temperature</a:t>
            </a:r>
          </a:p>
          <a:p>
            <a:pPr lvl="1" algn="ctr" defTabSz="457200"/>
            <a:r>
              <a:rPr lang="en-US" sz="2800" dirty="0" smtClean="0">
                <a:solidFill>
                  <a:prstClr val="black"/>
                </a:solidFill>
                <a:latin typeface="Calibri" panose="020F0502020204030204" pitchFamily="34" charset="0"/>
              </a:rPr>
              <a:t> </a:t>
            </a:r>
            <a:r>
              <a:rPr lang="en-US" sz="2800" dirty="0" smtClean="0">
                <a:solidFill>
                  <a:prstClr val="black"/>
                </a:solidFill>
                <a:latin typeface="Calibri" panose="020F0502020204030204" pitchFamily="34" charset="0"/>
              </a:rPr>
              <a:t>4 kW</a:t>
            </a:r>
            <a:r>
              <a:rPr lang="en-US" sz="2800" dirty="0" smtClean="0">
                <a:solidFill>
                  <a:prstClr val="black"/>
                </a:solidFill>
                <a:latin typeface="Calibri" panose="020F0502020204030204" pitchFamily="34" charset="0"/>
              </a:rPr>
              <a:t>, ON-resonance (</a:t>
            </a:r>
            <a:r>
              <a:rPr lang="en-US" sz="2800" dirty="0" smtClean="0">
                <a:solidFill>
                  <a:prstClr val="black"/>
                </a:solidFill>
                <a:latin typeface="Calibri" panose="020F0502020204030204" pitchFamily="34" charset="0"/>
              </a:rPr>
              <a:t>COMSOL)</a:t>
            </a:r>
            <a:endParaRPr lang="en-US" sz="2800" dirty="0">
              <a:solidFill>
                <a:prstClr val="black"/>
              </a:solidFill>
              <a:latin typeface="Calibri" panose="020F0502020204030204" pitchFamily="34" charset="0"/>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46523" y="1244730"/>
            <a:ext cx="8147143" cy="4199467"/>
          </a:xfrm>
          <a:prstGeom prst="rect">
            <a:avLst/>
          </a:prstGeom>
          <a:noFill/>
          <a:ln>
            <a:noFill/>
          </a:ln>
        </p:spPr>
      </p:pic>
      <p:sp>
        <p:nvSpPr>
          <p:cNvPr id="5" name="Rectangle 4"/>
          <p:cNvSpPr/>
          <p:nvPr/>
        </p:nvSpPr>
        <p:spPr>
          <a:xfrm>
            <a:off x="318977" y="5771183"/>
            <a:ext cx="8591107" cy="707886"/>
          </a:xfrm>
          <a:prstGeom prst="rect">
            <a:avLst/>
          </a:prstGeom>
        </p:spPr>
        <p:txBody>
          <a:bodyPr wrap="square">
            <a:spAutoFit/>
          </a:bodyPr>
          <a:lstStyle/>
          <a:p>
            <a:pPr marL="228600" indent="-228600" defTabSz="457200">
              <a:buFont typeface="Arial" panose="020B0604020202020204" pitchFamily="34" charset="0"/>
              <a:buChar char="•"/>
            </a:pPr>
            <a:r>
              <a:rPr lang="en-US" sz="2000" dirty="0" smtClean="0">
                <a:solidFill>
                  <a:prstClr val="black"/>
                </a:solidFill>
                <a:latin typeface="Calibri" panose="020F0502020204030204" pitchFamily="34" charset="0"/>
              </a:rPr>
              <a:t>Increase Cu plating (inner conductor) 100</a:t>
            </a:r>
            <a:r>
              <a:rPr lang="en-US" sz="2000" dirty="0" smtClean="0">
                <a:solidFill>
                  <a:prstClr val="black"/>
                </a:solidFill>
                <a:latin typeface="Calibri" panose="020F0502020204030204" pitchFamily="34" charset="0"/>
                <a:sym typeface="Wingdings" panose="05000000000000000000" pitchFamily="2" charset="2"/>
              </a:rPr>
              <a:t></a:t>
            </a:r>
            <a:r>
              <a:rPr lang="en-US" sz="2000" dirty="0" smtClean="0">
                <a:solidFill>
                  <a:prstClr val="black"/>
                </a:solidFill>
                <a:latin typeface="Calibri" panose="020F0502020204030204" pitchFamily="34" charset="0"/>
              </a:rPr>
              <a:t>150um:  T</a:t>
            </a:r>
            <a:r>
              <a:rPr lang="en-US" sz="2000" baseline="-25000" dirty="0" smtClean="0">
                <a:solidFill>
                  <a:prstClr val="black"/>
                </a:solidFill>
                <a:latin typeface="Calibri" panose="020F0502020204030204" pitchFamily="34" charset="0"/>
              </a:rPr>
              <a:t>max</a:t>
            </a:r>
            <a:r>
              <a:rPr lang="en-US" sz="2000" dirty="0" smtClean="0">
                <a:solidFill>
                  <a:prstClr val="black"/>
                </a:solidFill>
                <a:latin typeface="Calibri" panose="020F0502020204030204" pitchFamily="34" charset="0"/>
              </a:rPr>
              <a:t>=400K;  Heat flux to 80K = 28W (worst </a:t>
            </a:r>
            <a:r>
              <a:rPr lang="en-US" sz="2000" dirty="0">
                <a:solidFill>
                  <a:prstClr val="black"/>
                </a:solidFill>
                <a:latin typeface="Calibri" panose="020F0502020204030204" pitchFamily="34" charset="0"/>
              </a:rPr>
              <a:t>case </a:t>
            </a:r>
            <a:r>
              <a:rPr lang="en-US" sz="2000" dirty="0" smtClean="0">
                <a:solidFill>
                  <a:prstClr val="black"/>
                </a:solidFill>
                <a:latin typeface="Calibri" panose="020F0502020204030204" pitchFamily="34" charset="0"/>
              </a:rPr>
              <a:t>with 10</a:t>
            </a:r>
            <a:r>
              <a:rPr lang="en-US" sz="2000" dirty="0">
                <a:solidFill>
                  <a:prstClr val="black"/>
                </a:solidFill>
                <a:latin typeface="Calibri" panose="020F0502020204030204" pitchFamily="34" charset="0"/>
              </a:rPr>
              <a:t>% of surface </a:t>
            </a:r>
            <a:r>
              <a:rPr lang="en-US" sz="2000" dirty="0" smtClean="0">
                <a:solidFill>
                  <a:prstClr val="black"/>
                </a:solidFill>
                <a:latin typeface="Calibri" panose="020F0502020204030204" pitchFamily="34" charset="0"/>
              </a:rPr>
              <a:t>roughness). </a:t>
            </a:r>
          </a:p>
        </p:txBody>
      </p:sp>
      <p:sp>
        <p:nvSpPr>
          <p:cNvPr id="6" name="TextBox 5"/>
          <p:cNvSpPr txBox="1"/>
          <p:nvPr/>
        </p:nvSpPr>
        <p:spPr>
          <a:xfrm>
            <a:off x="5813401" y="3208403"/>
            <a:ext cx="1508426" cy="369332"/>
          </a:xfrm>
          <a:prstGeom prst="rect">
            <a:avLst/>
          </a:prstGeom>
          <a:noFill/>
        </p:spPr>
        <p:txBody>
          <a:bodyPr wrap="none" rtlCol="0">
            <a:spAutoFit/>
          </a:bodyPr>
          <a:lstStyle/>
          <a:p>
            <a:pPr defTabSz="457200"/>
            <a:r>
              <a:rPr lang="en-US" dirty="0" smtClean="0">
                <a:solidFill>
                  <a:srgbClr val="990033"/>
                </a:solidFill>
                <a:latin typeface="Calibri" panose="020F0502020204030204" pitchFamily="34" charset="0"/>
              </a:rPr>
              <a:t>Measurement</a:t>
            </a:r>
            <a:endParaRPr lang="en-US" dirty="0">
              <a:solidFill>
                <a:srgbClr val="990033"/>
              </a:solidFill>
              <a:latin typeface="Calibri" panose="020F0502020204030204" pitchFamily="34" charset="0"/>
            </a:endParaRPr>
          </a:p>
        </p:txBody>
      </p:sp>
      <p:sp>
        <p:nvSpPr>
          <p:cNvPr id="7" name="5-Point Star 6"/>
          <p:cNvSpPr/>
          <p:nvPr/>
        </p:nvSpPr>
        <p:spPr>
          <a:xfrm>
            <a:off x="7356631" y="3266241"/>
            <a:ext cx="191069" cy="204716"/>
          </a:xfrm>
          <a:prstGeom prst="star5">
            <a:avLst/>
          </a:prstGeom>
          <a:solidFill>
            <a:srgbClr val="99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0033"/>
              </a:solidFill>
            </a:endParaRPr>
          </a:p>
        </p:txBody>
      </p:sp>
    </p:spTree>
    <p:extLst>
      <p:ext uri="{BB962C8B-B14F-4D97-AF65-F5344CB8AC3E}">
        <p14:creationId xmlns:p14="http://schemas.microsoft.com/office/powerpoint/2010/main" val="39611526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17</a:t>
            </a:fld>
            <a:endParaRPr lang="en-US" dirty="0"/>
          </a:p>
        </p:txBody>
      </p:sp>
      <p:sp>
        <p:nvSpPr>
          <p:cNvPr id="3" name="Title 2"/>
          <p:cNvSpPr>
            <a:spLocks noGrp="1"/>
          </p:cNvSpPr>
          <p:nvPr>
            <p:ph type="title"/>
          </p:nvPr>
        </p:nvSpPr>
        <p:spPr/>
        <p:txBody>
          <a:bodyPr/>
          <a:lstStyle/>
          <a:p>
            <a:r>
              <a:rPr lang="en-US" sz="2800" dirty="0" smtClean="0"/>
              <a:t>Cornell Coupler Test</a:t>
            </a:r>
            <a:endParaRPr lang="en-US" sz="2800" dirty="0"/>
          </a:p>
        </p:txBody>
      </p:sp>
      <p:sp>
        <p:nvSpPr>
          <p:cNvPr id="5" name="Content Placeholder 4"/>
          <p:cNvSpPr>
            <a:spLocks noGrp="1"/>
          </p:cNvSpPr>
          <p:nvPr>
            <p:ph sz="quarter" idx="14"/>
          </p:nvPr>
        </p:nvSpPr>
        <p:spPr>
          <a:xfrm>
            <a:off x="552450" y="1376934"/>
            <a:ext cx="8108950" cy="1156716"/>
          </a:xfrm>
        </p:spPr>
        <p:txBody>
          <a:bodyPr>
            <a:normAutofit fontScale="92500" lnSpcReduction="10000"/>
          </a:bodyPr>
          <a:lstStyle/>
          <a:p>
            <a:r>
              <a:rPr lang="en-US" dirty="0" smtClean="0"/>
              <a:t>Cornell HTC tests </a:t>
            </a:r>
            <a:r>
              <a:rPr lang="en-US" dirty="0"/>
              <a:t>with modified couplers </a:t>
            </a:r>
            <a:r>
              <a:rPr lang="en-US" dirty="0" smtClean="0"/>
              <a:t>showed no decrease in Qo when varying the on-resonance input power up to a level comparable to that at LCLS-II for a fixed gradient of 15 MV/m</a:t>
            </a:r>
            <a:endParaRPr lang="en-US" dirty="0"/>
          </a:p>
        </p:txBody>
      </p:sp>
      <p:grpSp>
        <p:nvGrpSpPr>
          <p:cNvPr id="6" name="Group 5"/>
          <p:cNvGrpSpPr/>
          <p:nvPr/>
        </p:nvGrpSpPr>
        <p:grpSpPr>
          <a:xfrm>
            <a:off x="866776" y="2606675"/>
            <a:ext cx="6867524" cy="4013199"/>
            <a:chOff x="876300" y="1168400"/>
            <a:chExt cx="7391400" cy="4799092"/>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1168400"/>
              <a:ext cx="7391400" cy="4799092"/>
            </a:xfrm>
            <a:prstGeom prst="rect">
              <a:avLst/>
            </a:prstGeom>
          </p:spPr>
        </p:pic>
        <p:sp>
          <p:nvSpPr>
            <p:cNvPr id="8" name="TextBox 7"/>
            <p:cNvSpPr txBox="1"/>
            <p:nvPr/>
          </p:nvSpPr>
          <p:spPr>
            <a:xfrm>
              <a:off x="6032500" y="3276600"/>
              <a:ext cx="1595309" cy="461665"/>
            </a:xfrm>
            <a:prstGeom prst="rect">
              <a:avLst/>
            </a:prstGeom>
            <a:solidFill>
              <a:schemeClr val="bg1"/>
            </a:solidFill>
          </p:spPr>
          <p:txBody>
            <a:bodyPr wrap="none" rtlCol="0">
              <a:spAutoFit/>
            </a:bodyPr>
            <a:lstStyle/>
            <a:p>
              <a:r>
                <a:rPr lang="en-US" sz="2400" b="1" dirty="0" smtClean="0"/>
                <a:t>P</a:t>
              </a:r>
              <a:r>
                <a:rPr lang="en-US" sz="2400" b="1" baseline="-25000" dirty="0" smtClean="0"/>
                <a:t>f </a:t>
              </a:r>
              <a:r>
                <a:rPr lang="en-US" sz="2400" b="1" dirty="0" smtClean="0"/>
                <a:t>= 200W</a:t>
              </a:r>
              <a:endParaRPr lang="en-US" sz="2400" b="1" dirty="0"/>
            </a:p>
          </p:txBody>
        </p:sp>
        <p:sp>
          <p:nvSpPr>
            <p:cNvPr id="9" name="TextBox 8"/>
            <p:cNvSpPr txBox="1"/>
            <p:nvPr/>
          </p:nvSpPr>
          <p:spPr>
            <a:xfrm>
              <a:off x="2667000" y="3365500"/>
              <a:ext cx="1415772" cy="461665"/>
            </a:xfrm>
            <a:prstGeom prst="rect">
              <a:avLst/>
            </a:prstGeom>
            <a:solidFill>
              <a:schemeClr val="bg1"/>
            </a:solidFill>
          </p:spPr>
          <p:txBody>
            <a:bodyPr wrap="none" rtlCol="0">
              <a:spAutoFit/>
            </a:bodyPr>
            <a:lstStyle/>
            <a:p>
              <a:r>
                <a:rPr lang="en-US" sz="2400" b="1" dirty="0" smtClean="0"/>
                <a:t>P</a:t>
              </a:r>
              <a:r>
                <a:rPr lang="en-US" sz="2400" b="1" baseline="-25000" dirty="0" smtClean="0"/>
                <a:t>f </a:t>
              </a:r>
              <a:r>
                <a:rPr lang="en-US" sz="2400" b="1" dirty="0" smtClean="0"/>
                <a:t>= 2kW</a:t>
              </a:r>
              <a:endParaRPr lang="en-US" sz="2400" b="1" dirty="0"/>
            </a:p>
          </p:txBody>
        </p:sp>
        <p:cxnSp>
          <p:nvCxnSpPr>
            <p:cNvPr id="10" name="Straight Arrow Connector 9"/>
            <p:cNvCxnSpPr/>
            <p:nvPr/>
          </p:nvCxnSpPr>
          <p:spPr>
            <a:xfrm flipV="1">
              <a:off x="6743700" y="3022600"/>
              <a:ext cx="266700" cy="228600"/>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3009900" y="2946400"/>
              <a:ext cx="292100" cy="393700"/>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7791450" y="2726293"/>
            <a:ext cx="1171575" cy="646331"/>
          </a:xfrm>
          <a:prstGeom prst="rect">
            <a:avLst/>
          </a:prstGeom>
          <a:noFill/>
        </p:spPr>
        <p:txBody>
          <a:bodyPr wrap="square" rtlCol="0">
            <a:spAutoFit/>
          </a:bodyPr>
          <a:lstStyle/>
          <a:p>
            <a:r>
              <a:rPr lang="en-US" sz="1200" dirty="0" smtClean="0"/>
              <a:t>Cooled flanges with He gas lines  </a:t>
            </a:r>
            <a:endParaRPr lang="en-US" sz="1200" dirty="0"/>
          </a:p>
        </p:txBody>
      </p:sp>
      <p:pic>
        <p:nvPicPr>
          <p:cNvPr id="13" name="Picture 12" descr="LCLSII_Input_coupler_for_Sensors.png"/>
          <p:cNvPicPr>
            <a:picLocks noChangeAspect="1"/>
          </p:cNvPicPr>
          <p:nvPr/>
        </p:nvPicPr>
        <p:blipFill rotWithShape="1">
          <a:blip r:embed="rId4" cstate="print">
            <a:extLst>
              <a:ext uri="{28A0092B-C50C-407E-A947-70E740481C1C}">
                <a14:useLocalDpi xmlns:a14="http://schemas.microsoft.com/office/drawing/2010/main" val="0"/>
              </a:ext>
            </a:extLst>
          </a:blip>
          <a:srcRect b="19145"/>
          <a:stretch/>
        </p:blipFill>
        <p:spPr>
          <a:xfrm>
            <a:off x="5715226" y="2642906"/>
            <a:ext cx="1980974" cy="1014694"/>
          </a:xfrm>
          <a:prstGeom prst="rect">
            <a:avLst/>
          </a:prstGeom>
        </p:spPr>
      </p:pic>
    </p:spTree>
    <p:extLst>
      <p:ext uri="{BB962C8B-B14F-4D97-AF65-F5344CB8AC3E}">
        <p14:creationId xmlns:p14="http://schemas.microsoft.com/office/powerpoint/2010/main" val="23961402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18</a:t>
            </a:fld>
            <a:endParaRPr lang="en-US" dirty="0">
              <a:solidFill>
                <a:srgbClr val="000000"/>
              </a:solidFill>
            </a:endParaRPr>
          </a:p>
        </p:txBody>
      </p:sp>
      <p:sp>
        <p:nvSpPr>
          <p:cNvPr id="3" name="Title 2"/>
          <p:cNvSpPr>
            <a:spLocks noGrp="1"/>
          </p:cNvSpPr>
          <p:nvPr>
            <p:ph type="title"/>
          </p:nvPr>
        </p:nvSpPr>
        <p:spPr/>
        <p:txBody>
          <a:bodyPr/>
          <a:lstStyle/>
          <a:p>
            <a:r>
              <a:rPr lang="en-US" sz="2800" dirty="0" smtClean="0"/>
              <a:t>Summary</a:t>
            </a:r>
            <a:endParaRPr lang="en-US" sz="2800" dirty="0"/>
          </a:p>
        </p:txBody>
      </p:sp>
      <p:sp>
        <p:nvSpPr>
          <p:cNvPr id="4" name="Content Placeholder 3"/>
          <p:cNvSpPr>
            <a:spLocks noGrp="1"/>
          </p:cNvSpPr>
          <p:nvPr>
            <p:ph sz="quarter" idx="14"/>
          </p:nvPr>
        </p:nvSpPr>
        <p:spPr>
          <a:xfrm>
            <a:off x="286216" y="1482162"/>
            <a:ext cx="8108950" cy="4727569"/>
          </a:xfrm>
        </p:spPr>
        <p:txBody>
          <a:bodyPr>
            <a:noAutofit/>
          </a:bodyPr>
          <a:lstStyle/>
          <a:p>
            <a:pPr marL="285750" indent="-285750">
              <a:lnSpc>
                <a:spcPct val="130000"/>
              </a:lnSpc>
              <a:spcAft>
                <a:spcPts val="600"/>
              </a:spcAft>
              <a:buFont typeface="Arial" panose="020B0604020202020204" pitchFamily="34" charset="0"/>
              <a:buChar char="•"/>
            </a:pPr>
            <a:r>
              <a:rPr lang="en-US" sz="2000" dirty="0" smtClean="0"/>
              <a:t>Have successfully reduced the warm section inner conductor temperature using thicker copper plating.</a:t>
            </a:r>
          </a:p>
          <a:p>
            <a:pPr marL="285750" indent="-285750">
              <a:lnSpc>
                <a:spcPct val="130000"/>
              </a:lnSpc>
              <a:spcAft>
                <a:spcPts val="600"/>
              </a:spcAft>
              <a:buFont typeface="Arial" panose="020B0604020202020204" pitchFamily="34" charset="0"/>
              <a:buChar char="•"/>
            </a:pPr>
            <a:r>
              <a:rPr lang="en-US" sz="2000" dirty="0" smtClean="0"/>
              <a:t>Reexamined issues of plating surface finish, surface roughness, oxidation and rf processing. Also improved WG box design.</a:t>
            </a:r>
            <a:endParaRPr lang="en-US" sz="2000" dirty="0" smtClean="0"/>
          </a:p>
          <a:p>
            <a:pPr marL="285750" indent="-285750">
              <a:lnSpc>
                <a:spcPct val="130000"/>
              </a:lnSpc>
              <a:spcAft>
                <a:spcPts val="600"/>
              </a:spcAft>
              <a:buFont typeface="Arial" panose="020B0604020202020204" pitchFamily="34" charset="0"/>
              <a:buChar char="•"/>
            </a:pPr>
            <a:r>
              <a:rPr lang="en-US" sz="2000" dirty="0" smtClean="0"/>
              <a:t>Measurement </a:t>
            </a:r>
            <a:r>
              <a:rPr lang="en-US" sz="2000" dirty="0" smtClean="0"/>
              <a:t>of the coupler heat loads in HTS is difficult as it requires detailed knowledge of the material thermal properties</a:t>
            </a:r>
            <a:r>
              <a:rPr lang="en-US" sz="2000" dirty="0" smtClean="0"/>
              <a:t>.</a:t>
            </a:r>
            <a:endParaRPr lang="en-US" sz="2000" dirty="0" smtClean="0"/>
          </a:p>
          <a:p>
            <a:pPr marL="285750" indent="-285750">
              <a:lnSpc>
                <a:spcPct val="130000"/>
              </a:lnSpc>
              <a:spcAft>
                <a:spcPts val="600"/>
              </a:spcAft>
              <a:buFont typeface="Arial" panose="020B0604020202020204" pitchFamily="34" charset="0"/>
              <a:buChar char="•"/>
            </a:pPr>
            <a:r>
              <a:rPr lang="en-US" sz="2000" dirty="0" smtClean="0"/>
              <a:t>Measured loads are about twice that </a:t>
            </a:r>
            <a:r>
              <a:rPr lang="en-US" sz="2000" dirty="0" smtClean="0"/>
              <a:t>predicted, XFEL data in better agreement but have large errors.</a:t>
            </a:r>
            <a:endParaRPr lang="en-US" sz="2000" dirty="0" smtClean="0"/>
          </a:p>
          <a:p>
            <a:pPr marL="285750" indent="-285750">
              <a:lnSpc>
                <a:spcPct val="130000"/>
              </a:lnSpc>
              <a:spcAft>
                <a:spcPts val="600"/>
              </a:spcAft>
              <a:buFont typeface="Arial" panose="020B0604020202020204" pitchFamily="34" charset="0"/>
              <a:buChar char="•"/>
            </a:pPr>
            <a:r>
              <a:rPr lang="en-US" sz="2000" dirty="0" smtClean="0"/>
              <a:t>The </a:t>
            </a:r>
            <a:r>
              <a:rPr lang="en-US" sz="2000" dirty="0" smtClean="0"/>
              <a:t>coupler dynamic loads are only ~ 20% of total loads at </a:t>
            </a:r>
            <a:r>
              <a:rPr lang="en-US" sz="2000" dirty="0" smtClean="0"/>
              <a:t>4 K and 40 K</a:t>
            </a:r>
            <a:r>
              <a:rPr lang="en-US" sz="2000" dirty="0" smtClean="0"/>
              <a:t>, </a:t>
            </a:r>
            <a:r>
              <a:rPr lang="en-US" sz="2000" dirty="0" smtClean="0"/>
              <a:t>and have ~ 100% overhead with two cryoplants, so can accommodate larger </a:t>
            </a:r>
            <a:r>
              <a:rPr lang="en-US" sz="2000" dirty="0" smtClean="0"/>
              <a:t>loads.</a:t>
            </a:r>
            <a:endParaRPr lang="en-US" sz="1800" dirty="0"/>
          </a:p>
        </p:txBody>
      </p:sp>
    </p:spTree>
    <p:extLst>
      <p:ext uri="{BB962C8B-B14F-4D97-AF65-F5344CB8AC3E}">
        <p14:creationId xmlns:p14="http://schemas.microsoft.com/office/powerpoint/2010/main" val="173369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2</a:t>
            </a:fld>
            <a:endParaRPr lang="en-US" dirty="0">
              <a:solidFill>
                <a:srgbClr val="000000"/>
              </a:solidFill>
            </a:endParaRPr>
          </a:p>
        </p:txBody>
      </p:sp>
      <p:sp>
        <p:nvSpPr>
          <p:cNvPr id="3" name="Title 2"/>
          <p:cNvSpPr>
            <a:spLocks noGrp="1"/>
          </p:cNvSpPr>
          <p:nvPr>
            <p:ph type="title"/>
          </p:nvPr>
        </p:nvSpPr>
        <p:spPr/>
        <p:txBody>
          <a:bodyPr/>
          <a:lstStyle/>
          <a:p>
            <a:r>
              <a:rPr lang="en-US" sz="2800" dirty="0" smtClean="0"/>
              <a:t>Cavity Power Coupler</a:t>
            </a:r>
            <a:endParaRPr lang="en-US" sz="2800" dirty="0"/>
          </a:p>
        </p:txBody>
      </p:sp>
      <p:sp>
        <p:nvSpPr>
          <p:cNvPr id="5" name="Content Placeholder 4"/>
          <p:cNvSpPr>
            <a:spLocks noGrp="1"/>
          </p:cNvSpPr>
          <p:nvPr>
            <p:ph sz="quarter" idx="14"/>
          </p:nvPr>
        </p:nvSpPr>
        <p:spPr>
          <a:xfrm>
            <a:off x="278497" y="1375654"/>
            <a:ext cx="8333238" cy="1954398"/>
          </a:xfrm>
        </p:spPr>
        <p:txBody>
          <a:bodyPr>
            <a:noAutofit/>
          </a:bodyPr>
          <a:lstStyle/>
          <a:p>
            <a:pPr fontAlgn="auto">
              <a:lnSpc>
                <a:spcPct val="110000"/>
              </a:lnSpc>
              <a:spcAft>
                <a:spcPts val="0"/>
              </a:spcAft>
            </a:pPr>
            <a:r>
              <a:rPr lang="en-US" sz="1800" dirty="0">
                <a:solidFill>
                  <a:prstClr val="black"/>
                </a:solidFill>
                <a:latin typeface="Calibri"/>
              </a:rPr>
              <a:t>Use basic </a:t>
            </a:r>
            <a:r>
              <a:rPr lang="en-US" sz="1800" dirty="0" smtClean="0">
                <a:solidFill>
                  <a:prstClr val="black"/>
                </a:solidFill>
                <a:latin typeface="Calibri"/>
              </a:rPr>
              <a:t>DESY/XFEL TTF3 </a:t>
            </a:r>
            <a:r>
              <a:rPr lang="en-US" sz="1800" dirty="0">
                <a:solidFill>
                  <a:prstClr val="black"/>
                </a:solidFill>
                <a:latin typeface="Calibri"/>
              </a:rPr>
              <a:t>design, but</a:t>
            </a:r>
          </a:p>
          <a:p>
            <a:pPr marL="342900" indent="-342900" fontAlgn="auto">
              <a:lnSpc>
                <a:spcPct val="110000"/>
              </a:lnSpc>
              <a:spcAft>
                <a:spcPts val="0"/>
              </a:spcAft>
              <a:buFontTx/>
              <a:buChar char="•"/>
            </a:pPr>
            <a:r>
              <a:rPr lang="en-US" sz="1800" dirty="0">
                <a:solidFill>
                  <a:prstClr val="black"/>
                </a:solidFill>
                <a:latin typeface="Calibri"/>
              </a:rPr>
              <a:t>Shift Qext range </a:t>
            </a:r>
            <a:r>
              <a:rPr lang="en-US" sz="1800" dirty="0" smtClean="0">
                <a:solidFill>
                  <a:prstClr val="black"/>
                </a:solidFill>
                <a:latin typeface="Calibri"/>
              </a:rPr>
              <a:t>higher by shortening antenna 8.5 mm</a:t>
            </a:r>
            <a:endParaRPr lang="en-US" sz="1800" dirty="0">
              <a:solidFill>
                <a:prstClr val="black"/>
              </a:solidFill>
              <a:latin typeface="Calibri"/>
            </a:endParaRPr>
          </a:p>
          <a:p>
            <a:pPr marL="342900" indent="-342900" fontAlgn="auto">
              <a:lnSpc>
                <a:spcPct val="110000"/>
              </a:lnSpc>
              <a:spcAft>
                <a:spcPts val="0"/>
              </a:spcAft>
              <a:buFontTx/>
              <a:buChar char="•"/>
            </a:pPr>
            <a:r>
              <a:rPr lang="en-US" sz="1800" dirty="0">
                <a:solidFill>
                  <a:prstClr val="black"/>
                </a:solidFill>
                <a:latin typeface="Calibri"/>
              </a:rPr>
              <a:t>Improve cooling of warm section so can run </a:t>
            </a:r>
            <a:r>
              <a:rPr lang="en-US" sz="1800" dirty="0" smtClean="0">
                <a:solidFill>
                  <a:prstClr val="black"/>
                </a:solidFill>
                <a:latin typeface="Calibri"/>
              </a:rPr>
              <a:t>up to </a:t>
            </a:r>
            <a:r>
              <a:rPr lang="en-US" sz="1800" dirty="0">
                <a:solidFill>
                  <a:prstClr val="black"/>
                </a:solidFill>
                <a:latin typeface="Calibri"/>
              </a:rPr>
              <a:t>7 kW </a:t>
            </a:r>
            <a:r>
              <a:rPr lang="en-US" sz="1800" dirty="0" smtClean="0">
                <a:solidFill>
                  <a:prstClr val="black"/>
                </a:solidFill>
                <a:latin typeface="Calibri"/>
              </a:rPr>
              <a:t>CW with </a:t>
            </a:r>
            <a:r>
              <a:rPr lang="en-US" sz="1800" dirty="0">
                <a:solidFill>
                  <a:prstClr val="black"/>
                </a:solidFill>
                <a:latin typeface="Calibri"/>
              </a:rPr>
              <a:t>full </a:t>
            </a:r>
            <a:r>
              <a:rPr lang="en-US" sz="1800" dirty="0" smtClean="0">
                <a:solidFill>
                  <a:prstClr val="black"/>
                </a:solidFill>
                <a:latin typeface="Calibri"/>
              </a:rPr>
              <a:t>reflection</a:t>
            </a:r>
          </a:p>
          <a:p>
            <a:pPr marL="342900" indent="-342900" fontAlgn="auto">
              <a:lnSpc>
                <a:spcPct val="110000"/>
              </a:lnSpc>
              <a:spcAft>
                <a:spcPts val="0"/>
              </a:spcAft>
              <a:buFontTx/>
              <a:buChar char="•"/>
            </a:pPr>
            <a:r>
              <a:rPr lang="en-US" sz="1800" dirty="0" smtClean="0">
                <a:solidFill>
                  <a:prstClr val="black"/>
                </a:solidFill>
                <a:latin typeface="Calibri"/>
              </a:rPr>
              <a:t>Modify waveguide assembly (use flex ring and aluminum WG box) but retain original manual knob antenna positioner</a:t>
            </a:r>
          </a:p>
          <a:p>
            <a:pPr fontAlgn="auto">
              <a:lnSpc>
                <a:spcPct val="110000"/>
              </a:lnSpc>
              <a:spcAft>
                <a:spcPts val="0"/>
              </a:spcAft>
            </a:pPr>
            <a:r>
              <a:rPr lang="en-US" sz="400" dirty="0" smtClean="0">
                <a:solidFill>
                  <a:prstClr val="black"/>
                </a:solidFill>
                <a:latin typeface="Calibri"/>
              </a:rPr>
              <a:t> </a:t>
            </a:r>
          </a:p>
          <a:p>
            <a:pPr fontAlgn="auto">
              <a:lnSpc>
                <a:spcPct val="110000"/>
              </a:lnSpc>
              <a:spcAft>
                <a:spcPts val="0"/>
              </a:spcAft>
            </a:pPr>
            <a:r>
              <a:rPr lang="en-US" sz="1800" dirty="0" smtClean="0">
                <a:solidFill>
                  <a:prstClr val="black"/>
                </a:solidFill>
                <a:latin typeface="Calibri"/>
              </a:rPr>
              <a:t>Two vendors (CPI and RI/Thales) </a:t>
            </a:r>
            <a:r>
              <a:rPr lang="en-US" sz="1800" dirty="0" smtClean="0">
                <a:solidFill>
                  <a:prstClr val="black"/>
                </a:solidFill>
                <a:latin typeface="Calibri"/>
              </a:rPr>
              <a:t>will build full </a:t>
            </a:r>
            <a:r>
              <a:rPr lang="en-US" sz="1800" dirty="0" smtClean="0">
                <a:solidFill>
                  <a:prstClr val="black"/>
                </a:solidFill>
                <a:latin typeface="Calibri"/>
              </a:rPr>
              <a:t>280 coupler order, will receive 16 soon</a:t>
            </a:r>
            <a:endParaRPr lang="en-US" sz="1800" dirty="0">
              <a:solidFill>
                <a:prstClr val="black"/>
              </a:solidFill>
              <a:latin typeface="Calibri"/>
            </a:endParaRPr>
          </a:p>
        </p:txBody>
      </p:sp>
      <p:pic>
        <p:nvPicPr>
          <p:cNvPr id="8" name="Picture 28" descr="ttf3_cu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54" y="3480547"/>
            <a:ext cx="7065561" cy="3186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0003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1"/>
          </p:nvPr>
        </p:nvSpPr>
        <p:spPr>
          <a:xfrm>
            <a:off x="8566150" y="6469037"/>
            <a:ext cx="359486" cy="320723"/>
          </a:xfrm>
        </p:spPr>
        <p:txBody>
          <a:bodyPr/>
          <a:lstStyle/>
          <a:p>
            <a:fld id="{5BD36294-2849-48A8-8531-5354CF3095D2}" type="slidenum">
              <a:rPr lang="en-US" smtClean="0">
                <a:solidFill>
                  <a:srgbClr val="000000"/>
                </a:solidFill>
              </a:rPr>
              <a:pPr/>
              <a:t>3</a:t>
            </a:fld>
            <a:endParaRPr lang="en-US" dirty="0">
              <a:solidFill>
                <a:srgbClr val="000000"/>
              </a:solidFill>
            </a:endParaRPr>
          </a:p>
        </p:txBody>
      </p:sp>
      <p:sp>
        <p:nvSpPr>
          <p:cNvPr id="17411" name="Rectangle 3"/>
          <p:cNvSpPr>
            <a:spLocks noGrp="1" noChangeArrowheads="1"/>
          </p:cNvSpPr>
          <p:nvPr>
            <p:ph type="title"/>
          </p:nvPr>
        </p:nvSpPr>
        <p:spPr/>
        <p:txBody>
          <a:bodyPr>
            <a:normAutofit/>
          </a:bodyPr>
          <a:lstStyle/>
          <a:p>
            <a:r>
              <a:rPr lang="en-US" sz="2800" dirty="0" smtClean="0"/>
              <a:t>Coupler Heating</a:t>
            </a:r>
            <a:endParaRPr lang="en-US" sz="2800" dirty="0"/>
          </a:p>
        </p:txBody>
      </p:sp>
      <p:sp>
        <p:nvSpPr>
          <p:cNvPr id="3" name="Content Placeholder 2"/>
          <p:cNvSpPr>
            <a:spLocks noGrp="1"/>
          </p:cNvSpPr>
          <p:nvPr>
            <p:ph sz="quarter" idx="14"/>
          </p:nvPr>
        </p:nvSpPr>
        <p:spPr>
          <a:xfrm>
            <a:off x="334364" y="1352765"/>
            <a:ext cx="8318311" cy="844524"/>
          </a:xfrm>
        </p:spPr>
        <p:txBody>
          <a:bodyPr>
            <a:normAutofit fontScale="92500"/>
          </a:bodyPr>
          <a:lstStyle/>
          <a:p>
            <a:pPr algn="ctr"/>
            <a:r>
              <a:rPr lang="en-US" dirty="0" smtClean="0"/>
              <a:t>Inner conductor temperature for 15 kW TW operation for various thicknesses of the warm section inner conductor copper plating</a:t>
            </a:r>
            <a:endParaRPr lang="en-US" dirty="0"/>
          </a:p>
        </p:txBody>
      </p:sp>
      <p:pic>
        <p:nvPicPr>
          <p:cNvPr id="1741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028" y="5806671"/>
            <a:ext cx="5220660" cy="646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38480" y="3057096"/>
            <a:ext cx="1988686" cy="369332"/>
          </a:xfrm>
          <a:prstGeom prst="rect">
            <a:avLst/>
          </a:prstGeom>
          <a:noFill/>
        </p:spPr>
        <p:txBody>
          <a:bodyPr wrap="none" rtlCol="0">
            <a:spAutoFit/>
          </a:bodyPr>
          <a:lstStyle/>
          <a:p>
            <a:r>
              <a:rPr lang="en-US" dirty="0" smtClean="0">
                <a:solidFill>
                  <a:srgbClr val="000000"/>
                </a:solidFill>
              </a:rPr>
              <a:t>Plating Thickness</a:t>
            </a:r>
            <a:endParaRPr lang="en-US" dirty="0">
              <a:solidFill>
                <a:srgbClr val="000000"/>
              </a:solidFill>
            </a:endParaRPr>
          </a:p>
        </p:txBody>
      </p:sp>
      <p:pic>
        <p:nvPicPr>
          <p:cNvPr id="1741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1935" y="2374488"/>
            <a:ext cx="5308984" cy="3439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905765" y="3425589"/>
            <a:ext cx="1774209" cy="646331"/>
          </a:xfrm>
          <a:prstGeom prst="rect">
            <a:avLst/>
          </a:prstGeom>
          <a:noFill/>
        </p:spPr>
        <p:txBody>
          <a:bodyPr wrap="square" rtlCol="0">
            <a:spAutoFit/>
          </a:bodyPr>
          <a:lstStyle/>
          <a:p>
            <a:pPr algn="ctr"/>
            <a:r>
              <a:rPr lang="en-US" dirty="0" smtClean="0">
                <a:solidFill>
                  <a:srgbClr val="000000"/>
                </a:solidFill>
              </a:rPr>
              <a:t>Limit to 450 K (bake temp)</a:t>
            </a:r>
            <a:endParaRPr lang="en-US" dirty="0">
              <a:solidFill>
                <a:srgbClr val="000000"/>
              </a:solidFill>
            </a:endParaRPr>
          </a:p>
        </p:txBody>
      </p:sp>
      <p:cxnSp>
        <p:nvCxnSpPr>
          <p:cNvPr id="11" name="Straight Arrow Connector 10"/>
          <p:cNvCxnSpPr/>
          <p:nvPr/>
        </p:nvCxnSpPr>
        <p:spPr>
          <a:xfrm flipH="1">
            <a:off x="6441743" y="3753136"/>
            <a:ext cx="450376" cy="0"/>
          </a:xfrm>
          <a:prstGeom prst="straightConnector1">
            <a:avLst/>
          </a:prstGeom>
          <a:ln w="158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7377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4</a:t>
            </a:fld>
            <a:endParaRPr lang="en-US" dirty="0">
              <a:solidFill>
                <a:srgbClr val="000000"/>
              </a:solidFill>
            </a:endParaRPr>
          </a:p>
        </p:txBody>
      </p:sp>
      <p:sp>
        <p:nvSpPr>
          <p:cNvPr id="3" name="Title 2"/>
          <p:cNvSpPr>
            <a:spLocks noGrp="1"/>
          </p:cNvSpPr>
          <p:nvPr>
            <p:ph type="title"/>
          </p:nvPr>
        </p:nvSpPr>
        <p:spPr/>
        <p:txBody>
          <a:bodyPr/>
          <a:lstStyle/>
          <a:p>
            <a:r>
              <a:rPr lang="en-US" sz="2800" dirty="0" smtClean="0"/>
              <a:t>Thicker Copper Plating Qualification</a:t>
            </a:r>
            <a:endParaRPr lang="en-US" sz="2800" dirty="0"/>
          </a:p>
        </p:txBody>
      </p:sp>
      <p:sp>
        <p:nvSpPr>
          <p:cNvPr id="5" name="Content Placeholder 4"/>
          <p:cNvSpPr>
            <a:spLocks noGrp="1"/>
          </p:cNvSpPr>
          <p:nvPr>
            <p:ph sz="quarter" idx="4294967295"/>
          </p:nvPr>
        </p:nvSpPr>
        <p:spPr>
          <a:xfrm>
            <a:off x="477672" y="1376054"/>
            <a:ext cx="8108950" cy="711200"/>
          </a:xfrm>
        </p:spPr>
        <p:txBody>
          <a:bodyPr>
            <a:noAutofit/>
          </a:bodyPr>
          <a:lstStyle/>
          <a:p>
            <a:r>
              <a:rPr lang="en-US" sz="1600" dirty="0" smtClean="0"/>
              <a:t>Increase copper plating thickness on warm section inner conductor from 30 um to 150 um</a:t>
            </a:r>
          </a:p>
          <a:p>
            <a:r>
              <a:rPr lang="en-US" sz="1600" dirty="0" smtClean="0"/>
              <a:t>Had 5 ILC sections modified in this way – use for metrology and HTS tests</a:t>
            </a:r>
            <a:endParaRPr lang="en-US" sz="16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025" y="2029903"/>
            <a:ext cx="6505575" cy="2490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H="1">
            <a:off x="3867150" y="3219450"/>
            <a:ext cx="485777" cy="1304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5400000">
            <a:off x="2801070" y="4791729"/>
            <a:ext cx="2122706" cy="1743149"/>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334001" y="4686299"/>
            <a:ext cx="2876069" cy="1952625"/>
          </a:xfrm>
          <a:prstGeom prst="rect">
            <a:avLst/>
          </a:prstGeom>
        </p:spPr>
      </p:pic>
      <p:cxnSp>
        <p:nvCxnSpPr>
          <p:cNvPr id="15" name="Straight Arrow Connector 14"/>
          <p:cNvCxnSpPr/>
          <p:nvPr/>
        </p:nvCxnSpPr>
        <p:spPr>
          <a:xfrm>
            <a:off x="4819650" y="4876800"/>
            <a:ext cx="1190625" cy="247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81000" y="4648200"/>
            <a:ext cx="2095500" cy="1569660"/>
          </a:xfrm>
          <a:prstGeom prst="rect">
            <a:avLst/>
          </a:prstGeom>
          <a:noFill/>
        </p:spPr>
        <p:txBody>
          <a:bodyPr wrap="square" rtlCol="0">
            <a:spAutoFit/>
          </a:bodyPr>
          <a:lstStyle/>
          <a:p>
            <a:r>
              <a:rPr lang="en-US" sz="1600" dirty="0" smtClean="0">
                <a:solidFill>
                  <a:srgbClr val="000000"/>
                </a:solidFill>
              </a:rPr>
              <a:t>Cross section of inner conductor bellow in a test section: measure  120-180 um copper thickness variation </a:t>
            </a:r>
            <a:endParaRPr lang="en-US" sz="1600" dirty="0">
              <a:solidFill>
                <a:srgbClr val="000000"/>
              </a:solidFill>
            </a:endParaRPr>
          </a:p>
        </p:txBody>
      </p:sp>
    </p:spTree>
    <p:extLst>
      <p:ext uri="{BB962C8B-B14F-4D97-AF65-F5344CB8AC3E}">
        <p14:creationId xmlns:p14="http://schemas.microsoft.com/office/powerpoint/2010/main" val="1263316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5</a:t>
            </a:fld>
            <a:endParaRPr lang="en-US" dirty="0">
              <a:solidFill>
                <a:srgbClr val="000000"/>
              </a:solidFill>
            </a:endParaRPr>
          </a:p>
        </p:txBody>
      </p:sp>
      <p:sp>
        <p:nvSpPr>
          <p:cNvPr id="3" name="Title 2"/>
          <p:cNvSpPr>
            <a:spLocks noGrp="1"/>
          </p:cNvSpPr>
          <p:nvPr>
            <p:ph type="title"/>
          </p:nvPr>
        </p:nvSpPr>
        <p:spPr/>
        <p:txBody>
          <a:bodyPr/>
          <a:lstStyle/>
          <a:p>
            <a:r>
              <a:rPr lang="en-US" dirty="0" smtClean="0"/>
              <a:t>Copper Plating Issues</a:t>
            </a:r>
            <a:endParaRPr lang="en-US" dirty="0"/>
          </a:p>
        </p:txBody>
      </p:sp>
      <p:sp>
        <p:nvSpPr>
          <p:cNvPr id="5" name="Content Placeholder 4"/>
          <p:cNvSpPr>
            <a:spLocks noGrp="1"/>
          </p:cNvSpPr>
          <p:nvPr>
            <p:ph sz="quarter" idx="14"/>
          </p:nvPr>
        </p:nvSpPr>
        <p:spPr>
          <a:xfrm>
            <a:off x="274638" y="1327150"/>
            <a:ext cx="8108950" cy="2159000"/>
          </a:xfrm>
        </p:spPr>
        <p:txBody>
          <a:bodyPr>
            <a:normAutofit/>
          </a:bodyPr>
          <a:lstStyle/>
          <a:p>
            <a:pPr marL="342900" indent="-342900">
              <a:buFont typeface="Arial" panose="020B0604020202020204" pitchFamily="34" charset="0"/>
              <a:buChar char="•"/>
            </a:pPr>
            <a:r>
              <a:rPr lang="en-US" altLang="en-US" sz="1600" dirty="0">
                <a:solidFill>
                  <a:srgbClr val="000000"/>
                </a:solidFill>
                <a:cs typeface="Times New Roman" pitchFamily="18" charset="0"/>
              </a:rPr>
              <a:t>After plating, the surfaces do not always look pristine as there can be loosely attached particles, blemishes and oxidation. Various methods are used to improve the surface appearance including brushing, Mo wool polishing and glass bead blasting. </a:t>
            </a:r>
            <a:endParaRPr lang="en-US" altLang="en-US" sz="1600" dirty="0" smtClean="0">
              <a:solidFill>
                <a:srgbClr val="000000"/>
              </a:solidFill>
              <a:cs typeface="Times New Roman" pitchFamily="18" charset="0"/>
            </a:endParaRPr>
          </a:p>
          <a:p>
            <a:pPr marL="342900" indent="-342900">
              <a:buFont typeface="Arial" panose="020B0604020202020204" pitchFamily="34" charset="0"/>
              <a:buChar char="•"/>
            </a:pPr>
            <a:r>
              <a:rPr lang="en-US" altLang="en-US" sz="1600" dirty="0" smtClean="0">
                <a:solidFill>
                  <a:srgbClr val="000000"/>
                </a:solidFill>
                <a:cs typeface="Times New Roman" pitchFamily="18" charset="0"/>
              </a:rPr>
              <a:t>The </a:t>
            </a:r>
            <a:r>
              <a:rPr lang="en-US" altLang="en-US" sz="1600" dirty="0">
                <a:solidFill>
                  <a:srgbClr val="000000"/>
                </a:solidFill>
                <a:cs typeface="Times New Roman" pitchFamily="18" charset="0"/>
              </a:rPr>
              <a:t>concern is that this can imbed particles in the surface that may come loose later, and that it produces trapped volumes when protrusions are folded over. </a:t>
            </a:r>
            <a:endParaRPr lang="en-US" altLang="en-US" sz="1600" dirty="0" smtClean="0">
              <a:solidFill>
                <a:srgbClr val="000000"/>
              </a:solidFill>
              <a:cs typeface="Times New Roman" pitchFamily="18" charset="0"/>
            </a:endParaRPr>
          </a:p>
          <a:p>
            <a:pPr marL="342900" indent="-342900">
              <a:buFont typeface="Arial" panose="020B0604020202020204" pitchFamily="34" charset="0"/>
              <a:buChar char="•"/>
            </a:pPr>
            <a:r>
              <a:rPr lang="en-US" altLang="en-US" sz="1600" dirty="0" smtClean="0">
                <a:solidFill>
                  <a:srgbClr val="000000"/>
                </a:solidFill>
                <a:cs typeface="Times New Roman" pitchFamily="18" charset="0"/>
              </a:rPr>
              <a:t>Below </a:t>
            </a:r>
            <a:r>
              <a:rPr lang="en-US" altLang="en-US" sz="1600" dirty="0">
                <a:solidFill>
                  <a:srgbClr val="000000"/>
                </a:solidFill>
                <a:cs typeface="Times New Roman" pitchFamily="18" charset="0"/>
              </a:rPr>
              <a:t>are SEM photos of various 150 um thick copper plated samples – our preference is not to do post processing</a:t>
            </a:r>
            <a:endParaRPr lang="en-US" sz="1600" dirty="0"/>
          </a:p>
        </p:txBody>
      </p:sp>
      <p:grpSp>
        <p:nvGrpSpPr>
          <p:cNvPr id="6" name="Group 9"/>
          <p:cNvGrpSpPr>
            <a:grpSpLocks/>
          </p:cNvGrpSpPr>
          <p:nvPr/>
        </p:nvGrpSpPr>
        <p:grpSpPr bwMode="auto">
          <a:xfrm>
            <a:off x="257953" y="3707537"/>
            <a:ext cx="8601377" cy="2667960"/>
            <a:chOff x="14478634" y="12617102"/>
            <a:chExt cx="12215568" cy="3373301"/>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r="1820" b="4271"/>
            <a:stretch>
              <a:fillRect/>
            </a:stretch>
          </p:blipFill>
          <p:spPr bwMode="auto">
            <a:xfrm>
              <a:off x="18683499" y="12635446"/>
              <a:ext cx="3868162" cy="2828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a:spLocks noChangeArrowheads="1"/>
            </p:cNvSpPr>
            <p:nvPr/>
          </p:nvSpPr>
          <p:spPr bwMode="auto">
            <a:xfrm>
              <a:off x="18752210" y="15562341"/>
              <a:ext cx="3770447" cy="42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r>
                <a:rPr lang="en-US" altLang="en-US" sz="1600" dirty="0">
                  <a:solidFill>
                    <a:srgbClr val="000000"/>
                  </a:solidFill>
                  <a:latin typeface="Arial" panose="020B0604020202020204" pitchFamily="34" charset="0"/>
                  <a:cs typeface="Arial" panose="020B0604020202020204" pitchFamily="34" charset="0"/>
                </a:rPr>
                <a:t>Bellows - Mo wool polished</a:t>
              </a: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r="1460" b="4248"/>
            <a:stretch>
              <a:fillRect/>
            </a:stretch>
          </p:blipFill>
          <p:spPr bwMode="auto">
            <a:xfrm>
              <a:off x="14553335" y="12642682"/>
              <a:ext cx="3833080" cy="2793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68"/>
            <p:cNvSpPr txBox="1">
              <a:spLocks noChangeArrowheads="1"/>
            </p:cNvSpPr>
            <p:nvPr/>
          </p:nvSpPr>
          <p:spPr bwMode="auto">
            <a:xfrm>
              <a:off x="14478634" y="15562341"/>
              <a:ext cx="4016316" cy="42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r>
                <a:rPr lang="en-US" altLang="en-US" sz="1600" dirty="0">
                  <a:solidFill>
                    <a:srgbClr val="000000"/>
                  </a:solidFill>
                  <a:latin typeface="Arial" panose="020B0604020202020204" pitchFamily="34" charset="0"/>
                  <a:cs typeface="Arial" panose="020B0604020202020204" pitchFamily="34" charset="0"/>
                </a:rPr>
                <a:t>Bellows - No post processing</a:t>
              </a:r>
            </a:p>
          </p:txBody>
        </p:sp>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l="1668" r="4152" b="4726"/>
            <a:stretch>
              <a:fillRect/>
            </a:stretch>
          </p:blipFill>
          <p:spPr bwMode="auto">
            <a:xfrm>
              <a:off x="22891914" y="12617102"/>
              <a:ext cx="3802288" cy="2846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70"/>
            <p:cNvSpPr txBox="1">
              <a:spLocks noChangeArrowheads="1"/>
            </p:cNvSpPr>
            <p:nvPr/>
          </p:nvSpPr>
          <p:spPr bwMode="auto">
            <a:xfrm>
              <a:off x="23153077" y="15562344"/>
              <a:ext cx="3240007" cy="42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New Roman" pitchFamily="18" charset="0"/>
                </a:defRPr>
              </a:lvl1pPr>
              <a:lvl2pPr marL="742950" indent="-285750">
                <a:defRPr sz="2200">
                  <a:solidFill>
                    <a:schemeClr val="tx1"/>
                  </a:solidFill>
                  <a:latin typeface="Times New Roman" pitchFamily="18" charset="0"/>
                </a:defRPr>
              </a:lvl2pPr>
              <a:lvl3pPr marL="1143000" indent="-228600">
                <a:defRPr sz="2200">
                  <a:solidFill>
                    <a:schemeClr val="tx1"/>
                  </a:solidFill>
                  <a:latin typeface="Times New Roman" pitchFamily="18" charset="0"/>
                </a:defRPr>
              </a:lvl3pPr>
              <a:lvl4pPr marL="1600200" indent="-228600">
                <a:defRPr sz="2200">
                  <a:solidFill>
                    <a:schemeClr val="tx1"/>
                  </a:solidFill>
                  <a:latin typeface="Times New Roman" pitchFamily="18" charset="0"/>
                </a:defRPr>
              </a:lvl4pPr>
              <a:lvl5pPr marL="2057400" indent="-22860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r>
                <a:rPr lang="en-US" altLang="en-US" sz="1600" dirty="0">
                  <a:solidFill>
                    <a:srgbClr val="000000"/>
                  </a:solidFill>
                  <a:latin typeface="Arial" panose="020B0604020202020204" pitchFamily="34" charset="0"/>
                  <a:cs typeface="Arial" panose="020B0604020202020204" pitchFamily="34" charset="0"/>
                </a:rPr>
                <a:t>Coupon - Bead blasted</a:t>
              </a:r>
            </a:p>
          </p:txBody>
        </p:sp>
      </p:grpSp>
    </p:spTree>
    <p:extLst>
      <p:ext uri="{BB962C8B-B14F-4D97-AF65-F5344CB8AC3E}">
        <p14:creationId xmlns:p14="http://schemas.microsoft.com/office/powerpoint/2010/main" val="9349468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6</a:t>
            </a:fld>
            <a:endParaRPr lang="en-US" dirty="0">
              <a:solidFill>
                <a:srgbClr val="000000"/>
              </a:solidFill>
            </a:endParaRPr>
          </a:p>
        </p:txBody>
      </p:sp>
      <p:sp>
        <p:nvSpPr>
          <p:cNvPr id="3" name="Title 2"/>
          <p:cNvSpPr>
            <a:spLocks noGrp="1"/>
          </p:cNvSpPr>
          <p:nvPr>
            <p:ph type="title"/>
          </p:nvPr>
        </p:nvSpPr>
        <p:spPr>
          <a:xfrm>
            <a:off x="375622" y="138616"/>
            <a:ext cx="8103570" cy="753033"/>
          </a:xfrm>
        </p:spPr>
        <p:txBody>
          <a:bodyPr/>
          <a:lstStyle/>
          <a:p>
            <a:r>
              <a:rPr lang="en-US" sz="2800" dirty="0" smtClean="0"/>
              <a:t>Example Plated Parts</a:t>
            </a:r>
            <a:endParaRPr lang="en-US" sz="2800" dirty="0"/>
          </a:p>
        </p:txBody>
      </p:sp>
      <p:pic>
        <p:nvPicPr>
          <p:cNvPr id="8194" name="Picture 2" descr="C:\Users\star\Desktop\RI coupler photos 10_15 from Jeff\IMG_16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1528010"/>
            <a:ext cx="3009650" cy="430915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star\Desktop\RI coupler photos 10_15 from Jeff\IMG_16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3917" y="1540043"/>
            <a:ext cx="2614862" cy="196114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star\Desktop\RI coupler photos 10_15 from Jeff\IMG_16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0786" y="3698512"/>
            <a:ext cx="2556964" cy="2559114"/>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star\Desktop\RI coupler photos 10_15 from Jeff\IMG_160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6021" y="2120065"/>
            <a:ext cx="2553326" cy="3404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9384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TextBox 2057"/>
          <p:cNvSpPr txBox="1"/>
          <p:nvPr/>
        </p:nvSpPr>
        <p:spPr>
          <a:xfrm>
            <a:off x="531456" y="1393959"/>
            <a:ext cx="3308356" cy="923330"/>
          </a:xfrm>
          <a:prstGeom prst="rect">
            <a:avLst/>
          </a:prstGeom>
          <a:noFill/>
        </p:spPr>
        <p:txBody>
          <a:bodyPr wrap="square" rtlCol="0">
            <a:spAutoFit/>
          </a:bodyPr>
          <a:lstStyle/>
          <a:p>
            <a:pPr algn="ctr" fontAlgn="auto">
              <a:spcBef>
                <a:spcPts val="0"/>
              </a:spcBef>
              <a:spcAft>
                <a:spcPts val="0"/>
              </a:spcAft>
            </a:pPr>
            <a:r>
              <a:rPr lang="en-US" dirty="0" smtClean="0">
                <a:solidFill>
                  <a:srgbClr val="000000"/>
                </a:solidFill>
                <a:latin typeface="Calibri"/>
              </a:rPr>
              <a:t>Original TTF3 box </a:t>
            </a:r>
          </a:p>
          <a:p>
            <a:pPr algn="ctr" fontAlgn="auto">
              <a:spcBef>
                <a:spcPts val="0"/>
              </a:spcBef>
              <a:spcAft>
                <a:spcPts val="0"/>
              </a:spcAft>
            </a:pPr>
            <a:r>
              <a:rPr lang="en-US" dirty="0" smtClean="0">
                <a:solidFill>
                  <a:srgbClr val="000000"/>
                </a:solidFill>
                <a:latin typeface="Calibri"/>
              </a:rPr>
              <a:t>designed for sheet-copper soldering</a:t>
            </a:r>
            <a:endParaRPr lang="en-US" dirty="0">
              <a:solidFill>
                <a:srgbClr val="000000"/>
              </a:solidFill>
              <a:latin typeface="Calibri"/>
            </a:endParaRPr>
          </a:p>
        </p:txBody>
      </p:sp>
      <p:sp>
        <p:nvSpPr>
          <p:cNvPr id="54" name="TextBox 53"/>
          <p:cNvSpPr txBox="1"/>
          <p:nvPr/>
        </p:nvSpPr>
        <p:spPr>
          <a:xfrm>
            <a:off x="3461927" y="1391099"/>
            <a:ext cx="3462267" cy="923330"/>
          </a:xfrm>
          <a:prstGeom prst="rect">
            <a:avLst/>
          </a:prstGeom>
          <a:noFill/>
        </p:spPr>
        <p:txBody>
          <a:bodyPr wrap="square" rtlCol="0">
            <a:spAutoFit/>
          </a:bodyPr>
          <a:lstStyle/>
          <a:p>
            <a:pPr algn="ctr" fontAlgn="auto">
              <a:spcBef>
                <a:spcPts val="0"/>
              </a:spcBef>
              <a:spcAft>
                <a:spcPts val="0"/>
              </a:spcAft>
            </a:pPr>
            <a:r>
              <a:rPr lang="en-US" dirty="0" smtClean="0">
                <a:solidFill>
                  <a:srgbClr val="000000"/>
                </a:solidFill>
                <a:latin typeface="Calibri"/>
              </a:rPr>
              <a:t>New post-less, radius’d box</a:t>
            </a:r>
          </a:p>
          <a:p>
            <a:pPr algn="ctr" fontAlgn="auto">
              <a:spcBef>
                <a:spcPts val="0"/>
              </a:spcBef>
              <a:spcAft>
                <a:spcPts val="0"/>
              </a:spcAft>
            </a:pPr>
            <a:r>
              <a:rPr lang="en-US" dirty="0" smtClean="0">
                <a:solidFill>
                  <a:srgbClr val="000000"/>
                </a:solidFill>
                <a:latin typeface="Calibri"/>
              </a:rPr>
              <a:t>designed for aluminum block machining</a:t>
            </a:r>
          </a:p>
        </p:txBody>
      </p:sp>
      <p:grpSp>
        <p:nvGrpSpPr>
          <p:cNvPr id="2" name="Group 1"/>
          <p:cNvGrpSpPr/>
          <p:nvPr/>
        </p:nvGrpSpPr>
        <p:grpSpPr>
          <a:xfrm>
            <a:off x="1307524" y="2497536"/>
            <a:ext cx="4727011" cy="1561220"/>
            <a:chOff x="1098569" y="866884"/>
            <a:chExt cx="7183073" cy="2383814"/>
          </a:xfrm>
        </p:grpSpPr>
        <p:pic>
          <p:nvPicPr>
            <p:cNvPr id="4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569" y="866884"/>
              <a:ext cx="2886737" cy="2383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0191" y="866884"/>
              <a:ext cx="3101451" cy="233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9" name="Right Arrow 2058"/>
            <p:cNvSpPr/>
            <p:nvPr/>
          </p:nvSpPr>
          <p:spPr>
            <a:xfrm>
              <a:off x="4343400" y="1624735"/>
              <a:ext cx="457200" cy="66126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grpSp>
      <p:sp>
        <p:nvSpPr>
          <p:cNvPr id="3" name="Title 2"/>
          <p:cNvSpPr>
            <a:spLocks noGrp="1"/>
          </p:cNvSpPr>
          <p:nvPr>
            <p:ph type="title"/>
          </p:nvPr>
        </p:nvSpPr>
        <p:spPr>
          <a:xfrm>
            <a:off x="315344" y="142738"/>
            <a:ext cx="8103570" cy="753033"/>
          </a:xfrm>
        </p:spPr>
        <p:txBody>
          <a:bodyPr/>
          <a:lstStyle/>
          <a:p>
            <a:r>
              <a:rPr lang="en-US" sz="2800" dirty="0" smtClean="0"/>
              <a:t>Value Engineered WG box</a:t>
            </a:r>
            <a:endParaRPr lang="en-US" sz="2800" dirty="0"/>
          </a:p>
        </p:txBody>
      </p:sp>
      <p:sp>
        <p:nvSpPr>
          <p:cNvPr id="13" name="Slide Number Placeholder 1"/>
          <p:cNvSpPr>
            <a:spLocks noGrp="1"/>
          </p:cNvSpPr>
          <p:nvPr>
            <p:ph type="sldNum" sz="quarter" idx="11"/>
          </p:nvPr>
        </p:nvSpPr>
        <p:spPr>
          <a:xfrm>
            <a:off x="8566150" y="6318251"/>
            <a:ext cx="318932" cy="539750"/>
          </a:xfrm>
        </p:spPr>
        <p:txBody>
          <a:bodyPr/>
          <a:lstStyle/>
          <a:p>
            <a:fld id="{5BD36294-2849-48A8-8531-5354CF3095D2}" type="slidenum">
              <a:rPr lang="en-US" smtClean="0">
                <a:solidFill>
                  <a:srgbClr val="000000"/>
                </a:solidFill>
              </a:rPr>
              <a:pPr/>
              <a:t>7</a:t>
            </a:fld>
            <a:endParaRPr lang="en-US" dirty="0">
              <a:solidFill>
                <a:srgbClr val="000000"/>
              </a:solidFill>
            </a:endParaRPr>
          </a:p>
        </p:txBody>
      </p:sp>
      <p:pic>
        <p:nvPicPr>
          <p:cNvPr id="14" name="Picture 2" descr="C:\Users\star\Desktop\New WG  Box.jpg"/>
          <p:cNvPicPr>
            <a:picLocks noChangeAspect="1" noChangeArrowheads="1"/>
          </p:cNvPicPr>
          <p:nvPr/>
        </p:nvPicPr>
        <p:blipFill>
          <a:blip r:embed="rId5">
            <a:extLst>
              <a:ext uri="{28A0092B-C50C-407E-A947-70E740481C1C}">
                <a14:useLocalDpi xmlns:a14="http://schemas.microsoft.com/office/drawing/2010/main" val="0"/>
              </a:ext>
            </a:extLst>
          </a:blip>
          <a:srcRect l="2403" b="65196"/>
          <a:stretch>
            <a:fillRect/>
          </a:stretch>
        </p:blipFill>
        <p:spPr bwMode="auto">
          <a:xfrm>
            <a:off x="1349697" y="4308475"/>
            <a:ext cx="4640263"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6122631" y="5727834"/>
            <a:ext cx="2478444" cy="646331"/>
          </a:xfrm>
          <a:prstGeom prst="rect">
            <a:avLst/>
          </a:prstGeom>
          <a:noFill/>
        </p:spPr>
        <p:txBody>
          <a:bodyPr wrap="square" rtlCol="0">
            <a:spAutoFit/>
          </a:bodyPr>
          <a:lstStyle/>
          <a:p>
            <a:pPr algn="ctr" fontAlgn="auto">
              <a:spcBef>
                <a:spcPts val="0"/>
              </a:spcBef>
              <a:spcAft>
                <a:spcPts val="0"/>
              </a:spcAft>
            </a:pPr>
            <a:r>
              <a:rPr lang="en-US" dirty="0" smtClean="0">
                <a:solidFill>
                  <a:srgbClr val="000000"/>
                </a:solidFill>
                <a:latin typeface="Calibri"/>
              </a:rPr>
              <a:t>Pair of New Boxes being used for Coupler Tests</a:t>
            </a:r>
            <a:endParaRPr lang="en-US" dirty="0">
              <a:solidFill>
                <a:srgbClr val="000000"/>
              </a:solidFill>
              <a:latin typeface="Calibri"/>
            </a:endParaRPr>
          </a:p>
        </p:txBody>
      </p:sp>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5005" y="2205674"/>
            <a:ext cx="2369419" cy="1777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6303606" y="4051434"/>
            <a:ext cx="2478444" cy="369332"/>
          </a:xfrm>
          <a:prstGeom prst="rect">
            <a:avLst/>
          </a:prstGeom>
          <a:noFill/>
        </p:spPr>
        <p:txBody>
          <a:bodyPr wrap="square" rtlCol="0">
            <a:spAutoFit/>
          </a:bodyPr>
          <a:lstStyle/>
          <a:p>
            <a:pPr algn="ctr" fontAlgn="auto">
              <a:spcBef>
                <a:spcPts val="0"/>
              </a:spcBef>
              <a:spcAft>
                <a:spcPts val="0"/>
              </a:spcAft>
            </a:pPr>
            <a:r>
              <a:rPr lang="en-US" dirty="0" smtClean="0">
                <a:solidFill>
                  <a:srgbClr val="000000"/>
                </a:solidFill>
                <a:latin typeface="Calibri"/>
              </a:rPr>
              <a:t>View into Box</a:t>
            </a:r>
            <a:endParaRPr lang="en-US" dirty="0">
              <a:solidFill>
                <a:srgbClr val="000000"/>
              </a:solidFill>
              <a:latin typeface="Calibri"/>
            </a:endParaRPr>
          </a:p>
        </p:txBody>
      </p:sp>
    </p:spTree>
    <p:extLst>
      <p:ext uri="{BB962C8B-B14F-4D97-AF65-F5344CB8AC3E}">
        <p14:creationId xmlns:p14="http://schemas.microsoft.com/office/powerpoint/2010/main" val="3950551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2960" y="129091"/>
            <a:ext cx="8103570" cy="753033"/>
          </a:xfrm>
        </p:spPr>
        <p:txBody>
          <a:bodyPr/>
          <a:lstStyle/>
          <a:p>
            <a:r>
              <a:rPr lang="en-US" sz="2800" dirty="0" smtClean="0"/>
              <a:t>Coupler </a:t>
            </a:r>
            <a:r>
              <a:rPr lang="en-US" sz="2800" dirty="0"/>
              <a:t>RF </a:t>
            </a:r>
            <a:r>
              <a:rPr lang="en-US" sz="2800" dirty="0" smtClean="0"/>
              <a:t>Processing</a:t>
            </a:r>
            <a:endParaRPr lang="en-US" sz="2800" dirty="0"/>
          </a:p>
        </p:txBody>
      </p:sp>
      <p:sp>
        <p:nvSpPr>
          <p:cNvPr id="4" name="Content Placeholder 3"/>
          <p:cNvSpPr>
            <a:spLocks noGrp="1"/>
          </p:cNvSpPr>
          <p:nvPr>
            <p:ph sz="quarter" idx="14"/>
          </p:nvPr>
        </p:nvSpPr>
        <p:spPr>
          <a:xfrm>
            <a:off x="197891" y="1284528"/>
            <a:ext cx="8270247" cy="2301509"/>
          </a:xfrm>
        </p:spPr>
        <p:txBody>
          <a:bodyPr>
            <a:normAutofit/>
          </a:bodyPr>
          <a:lstStyle/>
          <a:p>
            <a:pPr marL="285750" indent="-285750">
              <a:buFont typeface="Arial" panose="020B0604020202020204" pitchFamily="34" charset="0"/>
              <a:buChar char="•"/>
            </a:pPr>
            <a:r>
              <a:rPr lang="en-US" altLang="en-US" sz="1600" dirty="0">
                <a:solidFill>
                  <a:srgbClr val="000000"/>
                </a:solidFill>
                <a:cs typeface="Times New Roman" pitchFamily="18" charset="0"/>
              </a:rPr>
              <a:t>The </a:t>
            </a:r>
            <a:r>
              <a:rPr lang="en-US" altLang="en-US" sz="1600" dirty="0" smtClean="0">
                <a:solidFill>
                  <a:srgbClr val="000000"/>
                </a:solidFill>
                <a:cs typeface="Times New Roman" pitchFamily="18" charset="0"/>
              </a:rPr>
              <a:t>coupler fields are generally </a:t>
            </a:r>
            <a:r>
              <a:rPr lang="en-US" altLang="en-US" sz="1600" dirty="0">
                <a:solidFill>
                  <a:srgbClr val="000000"/>
                </a:solidFill>
                <a:cs typeface="Times New Roman" pitchFamily="18" charset="0"/>
              </a:rPr>
              <a:t>below its multipacting threshold so it is not clear that RF processing does much other than to </a:t>
            </a:r>
            <a:r>
              <a:rPr lang="en-US" altLang="en-US" sz="1600" dirty="0" smtClean="0">
                <a:solidFill>
                  <a:srgbClr val="000000"/>
                </a:solidFill>
                <a:cs typeface="Times New Roman" pitchFamily="18" charset="0"/>
              </a:rPr>
              <a:t>bake </a:t>
            </a:r>
            <a:r>
              <a:rPr lang="en-US" altLang="en-US" sz="1600" dirty="0">
                <a:solidFill>
                  <a:srgbClr val="000000"/>
                </a:solidFill>
                <a:cs typeface="Times New Roman" pitchFamily="18" charset="0"/>
              </a:rPr>
              <a:t>the coupler in-situ due to the RF </a:t>
            </a:r>
            <a:r>
              <a:rPr lang="en-US" altLang="en-US" sz="1600" dirty="0" smtClean="0">
                <a:solidFill>
                  <a:srgbClr val="000000"/>
                </a:solidFill>
                <a:cs typeface="Times New Roman" pitchFamily="18" charset="0"/>
              </a:rPr>
              <a:t>heating.</a:t>
            </a:r>
          </a:p>
          <a:p>
            <a:pPr marL="285750" indent="-285750">
              <a:buFont typeface="Arial" panose="020B0604020202020204" pitchFamily="34" charset="0"/>
              <a:buChar char="•"/>
            </a:pPr>
            <a:r>
              <a:rPr lang="en-US" altLang="en-US" sz="1600" dirty="0" smtClean="0">
                <a:solidFill>
                  <a:srgbClr val="000000"/>
                </a:solidFill>
                <a:cs typeface="Times New Roman" pitchFamily="18" charset="0"/>
              </a:rPr>
              <a:t>For </a:t>
            </a:r>
            <a:r>
              <a:rPr lang="en-US" altLang="en-US" sz="1600" dirty="0">
                <a:solidFill>
                  <a:srgbClr val="000000"/>
                </a:solidFill>
                <a:cs typeface="Times New Roman" pitchFamily="18" charset="0"/>
              </a:rPr>
              <a:t>example, the plot </a:t>
            </a:r>
            <a:r>
              <a:rPr lang="en-US" altLang="en-US" sz="1600" dirty="0" smtClean="0">
                <a:solidFill>
                  <a:srgbClr val="000000"/>
                </a:solidFill>
                <a:cs typeface="Times New Roman" pitchFamily="18" charset="0"/>
              </a:rPr>
              <a:t>below shows </a:t>
            </a:r>
            <a:r>
              <a:rPr lang="en-US" altLang="en-US" sz="1600" dirty="0">
                <a:solidFill>
                  <a:srgbClr val="000000"/>
                </a:solidFill>
                <a:cs typeface="Times New Roman" pitchFamily="18" charset="0"/>
              </a:rPr>
              <a:t>that the vacuum levels are unaffected by large variations in the 30 kW input power at low duty (~ 0.5%) during TW operation of a pair of couplers</a:t>
            </a:r>
            <a:r>
              <a:rPr lang="en-US" altLang="en-US" sz="1600" dirty="0" smtClean="0">
                <a:solidFill>
                  <a:srgbClr val="000000"/>
                </a:solidFill>
                <a:cs typeface="Times New Roman" pitchFamily="18" charset="0"/>
              </a:rPr>
              <a:t>.</a:t>
            </a:r>
          </a:p>
          <a:p>
            <a:pPr marL="285750" indent="-285750">
              <a:buFont typeface="Arial" panose="020B0604020202020204" pitchFamily="34" charset="0"/>
              <a:buChar char="•"/>
            </a:pPr>
            <a:r>
              <a:rPr lang="en-US" altLang="en-US" sz="1600" dirty="0" smtClean="0">
                <a:solidFill>
                  <a:srgbClr val="000000"/>
                </a:solidFill>
                <a:cs typeface="Times New Roman" pitchFamily="18" charset="0"/>
              </a:rPr>
              <a:t>However, will have a least one coupler pair cold tested and rf processed at CW (working with labs to arrange this) before being installed in the cryomodules.</a:t>
            </a:r>
            <a:endParaRPr lang="en-US" altLang="en-US" sz="1600" dirty="0">
              <a:solidFill>
                <a:srgbClr val="000000"/>
              </a:solidFill>
              <a:cs typeface="Times New Roman" pitchFamily="18" charset="0"/>
            </a:endParaRPr>
          </a:p>
        </p:txBody>
      </p:sp>
      <p:sp>
        <p:nvSpPr>
          <p:cNvPr id="12" name="Slide Number Placeholder 5"/>
          <p:cNvSpPr>
            <a:spLocks noGrp="1"/>
          </p:cNvSpPr>
          <p:nvPr>
            <p:ph type="sldNum" sz="quarter" idx="11"/>
          </p:nvPr>
        </p:nvSpPr>
        <p:spPr>
          <a:xfrm>
            <a:off x="8566149" y="6454731"/>
            <a:ext cx="400429" cy="396448"/>
          </a:xfrm>
        </p:spPr>
        <p:txBody>
          <a:bodyPr/>
          <a:lstStyle/>
          <a:p>
            <a:fld id="{5BD36294-2849-48A8-8531-5354CF3095D2}" type="slidenum">
              <a:rPr lang="en-US" smtClean="0">
                <a:solidFill>
                  <a:srgbClr val="000000"/>
                </a:solidFill>
              </a:rPr>
              <a:pPr/>
              <a:t>8</a:t>
            </a:fld>
            <a:endParaRPr lang="en-US" dirty="0">
              <a:solidFill>
                <a:srgbClr val="000000"/>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5996" y="3405315"/>
            <a:ext cx="3991004" cy="334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86000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77365" y="444177"/>
            <a:ext cx="8568952" cy="4975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2800" b="1" dirty="0" smtClean="0">
                <a:solidFill>
                  <a:srgbClr val="A4001D"/>
                </a:solidFill>
                <a:cs typeface="Arial" pitchFamily="34" charset="0"/>
              </a:rPr>
              <a:t>Temperature Measurements and Simulations</a:t>
            </a:r>
            <a:endParaRPr lang="en-US" sz="2800" b="1" dirty="0">
              <a:solidFill>
                <a:srgbClr val="A4001D"/>
              </a:solidFill>
              <a:cs typeface="Arial" pitchFamily="34" charset="0"/>
            </a:endParaRPr>
          </a:p>
        </p:txBody>
      </p:sp>
      <p:sp>
        <p:nvSpPr>
          <p:cNvPr id="10" name="Slide Number Placeholder 5"/>
          <p:cNvSpPr>
            <a:spLocks noGrp="1"/>
          </p:cNvSpPr>
          <p:nvPr>
            <p:ph type="sldNum" sz="quarter" idx="11"/>
          </p:nvPr>
        </p:nvSpPr>
        <p:spPr>
          <a:xfrm>
            <a:off x="8566150" y="6441743"/>
            <a:ext cx="359486" cy="416258"/>
          </a:xfrm>
        </p:spPr>
        <p:txBody>
          <a:bodyPr/>
          <a:lstStyle/>
          <a:p>
            <a:fld id="{5BD36294-2849-48A8-8531-5354CF3095D2}" type="slidenum">
              <a:rPr lang="en-US" smtClean="0">
                <a:solidFill>
                  <a:srgbClr val="000000"/>
                </a:solidFill>
              </a:rPr>
              <a:pPr/>
              <a:t>9</a:t>
            </a:fld>
            <a:endParaRPr lang="en-US" dirty="0">
              <a:solidFill>
                <a:srgbClr val="000000"/>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5582" y="1397479"/>
            <a:ext cx="7064902" cy="1927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p:nvGrpSpPr>
        <p:grpSpPr>
          <a:xfrm>
            <a:off x="136477" y="3353371"/>
            <a:ext cx="5691116" cy="3354503"/>
            <a:chOff x="179710" y="1700931"/>
            <a:chExt cx="8890884" cy="4677682"/>
          </a:xfrm>
        </p:grpSpPr>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710" y="1998613"/>
              <a:ext cx="8890884" cy="43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977530" y="1700931"/>
              <a:ext cx="1101843" cy="472096"/>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a:rPr>
                <a:t>104 K</a:t>
              </a:r>
              <a:endParaRPr lang="en-US" sz="1600" dirty="0">
                <a:solidFill>
                  <a:prstClr val="black"/>
                </a:solidFill>
                <a:latin typeface="Calibri"/>
              </a:endParaRPr>
            </a:p>
          </p:txBody>
        </p:sp>
        <p:sp>
          <p:nvSpPr>
            <p:cNvPr id="18" name="TextBox 17"/>
            <p:cNvSpPr txBox="1"/>
            <p:nvPr/>
          </p:nvSpPr>
          <p:spPr>
            <a:xfrm>
              <a:off x="2087206" y="2757780"/>
              <a:ext cx="1056133" cy="429179"/>
            </a:xfrm>
            <a:prstGeom prst="rect">
              <a:avLst/>
            </a:prstGeom>
            <a:noFill/>
          </p:spPr>
          <p:txBody>
            <a:bodyPr wrap="square" rtlCol="0">
              <a:spAutoFit/>
            </a:bodyPr>
            <a:lstStyle/>
            <a:p>
              <a:pPr fontAlgn="auto">
                <a:spcBef>
                  <a:spcPts val="0"/>
                </a:spcBef>
                <a:spcAft>
                  <a:spcPts val="0"/>
                </a:spcAft>
              </a:pPr>
              <a:r>
                <a:rPr lang="en-US" sz="1400" b="1" dirty="0" smtClean="0">
                  <a:solidFill>
                    <a:srgbClr val="FF0000"/>
                  </a:solidFill>
                  <a:latin typeface="Calibri"/>
                </a:rPr>
                <a:t>119 K</a:t>
              </a:r>
              <a:endParaRPr lang="en-US" sz="1400" b="1" dirty="0">
                <a:solidFill>
                  <a:srgbClr val="FF0000"/>
                </a:solidFill>
                <a:latin typeface="Calibri"/>
              </a:endParaRPr>
            </a:p>
          </p:txBody>
        </p:sp>
        <p:sp>
          <p:nvSpPr>
            <p:cNvPr id="19" name="TextBox 18"/>
            <p:cNvSpPr txBox="1"/>
            <p:nvPr/>
          </p:nvSpPr>
          <p:spPr>
            <a:xfrm>
              <a:off x="3531267" y="4554465"/>
              <a:ext cx="1235969" cy="429179"/>
            </a:xfrm>
            <a:prstGeom prst="rect">
              <a:avLst/>
            </a:prstGeom>
            <a:noFill/>
          </p:spPr>
          <p:txBody>
            <a:bodyPr wrap="square" rtlCol="0">
              <a:spAutoFit/>
            </a:bodyPr>
            <a:lstStyle/>
            <a:p>
              <a:pPr fontAlgn="auto">
                <a:spcBef>
                  <a:spcPts val="0"/>
                </a:spcBef>
                <a:spcAft>
                  <a:spcPts val="0"/>
                </a:spcAft>
              </a:pPr>
              <a:r>
                <a:rPr lang="en-US" sz="1400" b="1" dirty="0" smtClean="0">
                  <a:solidFill>
                    <a:srgbClr val="FF0000"/>
                  </a:solidFill>
                  <a:latin typeface="Calibri"/>
                </a:rPr>
                <a:t>126 K</a:t>
              </a:r>
              <a:endParaRPr lang="en-US" sz="1400" b="1" dirty="0">
                <a:solidFill>
                  <a:srgbClr val="FF0000"/>
                </a:solidFill>
                <a:latin typeface="Calibri"/>
              </a:endParaRPr>
            </a:p>
          </p:txBody>
        </p:sp>
        <p:sp>
          <p:nvSpPr>
            <p:cNvPr id="21" name="TextBox 20"/>
            <p:cNvSpPr txBox="1"/>
            <p:nvPr/>
          </p:nvSpPr>
          <p:spPr>
            <a:xfrm>
              <a:off x="4590445" y="5406038"/>
              <a:ext cx="1235969" cy="429179"/>
            </a:xfrm>
            <a:prstGeom prst="rect">
              <a:avLst/>
            </a:prstGeom>
            <a:noFill/>
          </p:spPr>
          <p:txBody>
            <a:bodyPr wrap="square" rtlCol="0">
              <a:spAutoFit/>
            </a:bodyPr>
            <a:lstStyle/>
            <a:p>
              <a:pPr fontAlgn="auto">
                <a:spcBef>
                  <a:spcPts val="0"/>
                </a:spcBef>
                <a:spcAft>
                  <a:spcPts val="0"/>
                </a:spcAft>
              </a:pPr>
              <a:r>
                <a:rPr lang="en-US" sz="1400" b="1" dirty="0" smtClean="0">
                  <a:solidFill>
                    <a:srgbClr val="FF0000"/>
                  </a:solidFill>
                  <a:latin typeface="Calibri"/>
                </a:rPr>
                <a:t>131 K</a:t>
              </a:r>
              <a:endParaRPr lang="en-US" sz="1400" b="1" dirty="0">
                <a:solidFill>
                  <a:srgbClr val="FF0000"/>
                </a:solidFill>
                <a:latin typeface="Calibri"/>
              </a:endParaRPr>
            </a:p>
          </p:txBody>
        </p:sp>
        <p:sp>
          <p:nvSpPr>
            <p:cNvPr id="22" name="TextBox 21"/>
            <p:cNvSpPr txBox="1"/>
            <p:nvPr/>
          </p:nvSpPr>
          <p:spPr>
            <a:xfrm>
              <a:off x="5286846" y="3346171"/>
              <a:ext cx="1075972" cy="472096"/>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a:rPr>
                <a:t>5.4 K</a:t>
              </a:r>
              <a:endParaRPr lang="en-US" sz="1600" dirty="0">
                <a:solidFill>
                  <a:prstClr val="black"/>
                </a:solidFill>
                <a:latin typeface="Calibri"/>
              </a:endParaRPr>
            </a:p>
          </p:txBody>
        </p:sp>
        <p:sp>
          <p:nvSpPr>
            <p:cNvPr id="23" name="TextBox 22"/>
            <p:cNvSpPr txBox="1"/>
            <p:nvPr/>
          </p:nvSpPr>
          <p:spPr>
            <a:xfrm>
              <a:off x="5329489" y="4402674"/>
              <a:ext cx="1075973" cy="429179"/>
            </a:xfrm>
            <a:prstGeom prst="rect">
              <a:avLst/>
            </a:prstGeom>
            <a:noFill/>
          </p:spPr>
          <p:txBody>
            <a:bodyPr wrap="square" rtlCol="0">
              <a:spAutoFit/>
            </a:bodyPr>
            <a:lstStyle/>
            <a:p>
              <a:pPr fontAlgn="auto">
                <a:spcBef>
                  <a:spcPts val="0"/>
                </a:spcBef>
                <a:spcAft>
                  <a:spcPts val="0"/>
                </a:spcAft>
              </a:pPr>
              <a:r>
                <a:rPr lang="en-US" sz="1400" b="1" dirty="0" smtClean="0">
                  <a:solidFill>
                    <a:srgbClr val="FF0000"/>
                  </a:solidFill>
                  <a:latin typeface="Calibri"/>
                </a:rPr>
                <a:t>6.4  K</a:t>
              </a:r>
              <a:endParaRPr lang="en-US" sz="1400" b="1" dirty="0">
                <a:solidFill>
                  <a:srgbClr val="FF0000"/>
                </a:solidFill>
                <a:latin typeface="Calibri"/>
              </a:endParaRPr>
            </a:p>
          </p:txBody>
        </p:sp>
        <p:sp>
          <p:nvSpPr>
            <p:cNvPr id="24" name="TextBox 23"/>
            <p:cNvSpPr txBox="1"/>
            <p:nvPr/>
          </p:nvSpPr>
          <p:spPr>
            <a:xfrm>
              <a:off x="7157806" y="5349599"/>
              <a:ext cx="1080120" cy="429179"/>
            </a:xfrm>
            <a:prstGeom prst="rect">
              <a:avLst/>
            </a:prstGeom>
            <a:noFill/>
          </p:spPr>
          <p:txBody>
            <a:bodyPr wrap="square" rtlCol="0">
              <a:spAutoFit/>
            </a:bodyPr>
            <a:lstStyle/>
            <a:p>
              <a:pPr fontAlgn="auto">
                <a:spcBef>
                  <a:spcPts val="0"/>
                </a:spcBef>
                <a:spcAft>
                  <a:spcPts val="0"/>
                </a:spcAft>
              </a:pPr>
              <a:r>
                <a:rPr lang="en-US" sz="1400" b="1" dirty="0" smtClean="0">
                  <a:solidFill>
                    <a:srgbClr val="FF0000"/>
                  </a:solidFill>
                  <a:latin typeface="Calibri"/>
                </a:rPr>
                <a:t>11 K</a:t>
              </a:r>
              <a:endParaRPr lang="en-US" sz="1400" b="1" dirty="0">
                <a:solidFill>
                  <a:srgbClr val="FF0000"/>
                </a:solidFill>
                <a:latin typeface="Calibri"/>
              </a:endParaRPr>
            </a:p>
          </p:txBody>
        </p:sp>
        <p:sp>
          <p:nvSpPr>
            <p:cNvPr id="25" name="TextBox 24"/>
            <p:cNvSpPr txBox="1"/>
            <p:nvPr/>
          </p:nvSpPr>
          <p:spPr>
            <a:xfrm>
              <a:off x="7921776" y="4884075"/>
              <a:ext cx="871644" cy="429179"/>
            </a:xfrm>
            <a:prstGeom prst="rect">
              <a:avLst/>
            </a:prstGeom>
            <a:noFill/>
          </p:spPr>
          <p:txBody>
            <a:bodyPr wrap="square" rtlCol="0">
              <a:spAutoFit/>
            </a:bodyPr>
            <a:lstStyle/>
            <a:p>
              <a:pPr fontAlgn="auto">
                <a:spcBef>
                  <a:spcPts val="0"/>
                </a:spcBef>
                <a:spcAft>
                  <a:spcPts val="0"/>
                </a:spcAft>
              </a:pPr>
              <a:r>
                <a:rPr lang="en-US" sz="1400" b="1" dirty="0" smtClean="0">
                  <a:solidFill>
                    <a:srgbClr val="FF0000"/>
                  </a:solidFill>
                  <a:latin typeface="Calibri"/>
                </a:rPr>
                <a:t>9 K</a:t>
              </a:r>
              <a:endParaRPr lang="en-US" sz="1400" b="1" dirty="0">
                <a:solidFill>
                  <a:srgbClr val="FF0000"/>
                </a:solidFill>
                <a:latin typeface="Calibri"/>
              </a:endParaRPr>
            </a:p>
          </p:txBody>
        </p:sp>
      </p:grpSp>
      <p:sp>
        <p:nvSpPr>
          <p:cNvPr id="3" name="Rectangle 2"/>
          <p:cNvSpPr/>
          <p:nvPr/>
        </p:nvSpPr>
        <p:spPr>
          <a:xfrm>
            <a:off x="4539683" y="3634499"/>
            <a:ext cx="4345010" cy="1569660"/>
          </a:xfrm>
          <a:prstGeom prst="rect">
            <a:avLst/>
          </a:prstGeom>
        </p:spPr>
        <p:txBody>
          <a:bodyPr wrap="square">
            <a:spAutoFit/>
          </a:bodyPr>
          <a:lstStyle/>
          <a:p>
            <a:r>
              <a:rPr lang="en-US" sz="1600" dirty="0" smtClean="0">
                <a:solidFill>
                  <a:srgbClr val="000000"/>
                </a:solidFill>
              </a:rPr>
              <a:t>At FNAL HTS, measure various temperatures to infer 5 and 80 K heat loads (from </a:t>
            </a:r>
            <a:r>
              <a:rPr lang="en-US" sz="1600" dirty="0" smtClean="0">
                <a:solidFill>
                  <a:srgbClr val="000000"/>
                </a:solidFill>
                <a:latin typeface="Symbol" panose="05050102010706020507" pitchFamily="18" charset="2"/>
              </a:rPr>
              <a:t>D</a:t>
            </a:r>
            <a:r>
              <a:rPr lang="en-US" sz="1600" dirty="0" smtClean="0">
                <a:solidFill>
                  <a:srgbClr val="000000"/>
                </a:solidFill>
              </a:rPr>
              <a:t>T across cooling braids) versus rf input power.</a:t>
            </a:r>
          </a:p>
          <a:p>
            <a:endParaRPr lang="en-US" sz="1600" dirty="0">
              <a:solidFill>
                <a:srgbClr val="000000"/>
              </a:solidFill>
            </a:endParaRPr>
          </a:p>
          <a:p>
            <a:r>
              <a:rPr lang="en-US" sz="1600" dirty="0" smtClean="0">
                <a:solidFill>
                  <a:srgbClr val="000000"/>
                </a:solidFill>
              </a:rPr>
              <a:t>Also simulate the coupler operation using the measured thermal intercept temperatures.</a:t>
            </a:r>
            <a:endParaRPr lang="en-US" sz="1100" dirty="0">
              <a:solidFill>
                <a:srgbClr val="000000"/>
              </a:solidFill>
            </a:endParaRPr>
          </a:p>
        </p:txBody>
      </p:sp>
    </p:spTree>
    <p:extLst>
      <p:ext uri="{BB962C8B-B14F-4D97-AF65-F5344CB8AC3E}">
        <p14:creationId xmlns:p14="http://schemas.microsoft.com/office/powerpoint/2010/main" val="4022877035"/>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0.xml><?xml version="1.0" encoding="utf-8"?>
<a:theme xmlns:a="http://schemas.openxmlformats.org/drawingml/2006/main" name="9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1.xml><?xml version="1.0" encoding="utf-8"?>
<a:theme xmlns:a="http://schemas.openxmlformats.org/drawingml/2006/main" name="10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2.xml><?xml version="1.0" encoding="utf-8"?>
<a:theme xmlns:a="http://schemas.openxmlformats.org/drawingml/2006/main" name="11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3.xml><?xml version="1.0" encoding="utf-8"?>
<a:theme xmlns:a="http://schemas.openxmlformats.org/drawingml/2006/main" name="12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chemeClr val="bg2">
              <a:lumMod val="75000"/>
            </a:schemeClr>
          </a:solidFill>
          <a:headEnd type="none"/>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smtClean="0">
            <a:solidFill>
              <a:schemeClr val="bg2">
                <a:lumMod val="75000"/>
              </a:schemeClr>
            </a:solidFill>
          </a:defRPr>
        </a:defPPr>
      </a:lstStyle>
    </a:txDef>
  </a:objectDefaults>
  <a:extraClrSchemeLst/>
</a:theme>
</file>

<file path=ppt/theme/theme14.xml><?xml version="1.0" encoding="utf-8"?>
<a:theme xmlns:a="http://schemas.openxmlformats.org/drawingml/2006/main" name="13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chemeClr val="bg2">
              <a:lumMod val="75000"/>
            </a:schemeClr>
          </a:solidFill>
          <a:headEnd type="none"/>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smtClean="0">
            <a:solidFill>
              <a:schemeClr val="bg2">
                <a:lumMod val="75000"/>
              </a:schemeClr>
            </a:solidFill>
          </a:defRPr>
        </a:defPPr>
      </a:lstStyle>
    </a:txDef>
  </a:objectDefaults>
  <a:extraClrSchemeLst/>
</a:theme>
</file>

<file path=ppt/theme/theme15.xml><?xml version="1.0" encoding="utf-8"?>
<a:theme xmlns:a="http://schemas.openxmlformats.org/drawingml/2006/main" name="14_blank">
  <a:themeElements>
    <a:clrScheme name="Custom 4">
      <a:dk1>
        <a:srgbClr val="A4001D"/>
      </a:dk1>
      <a:lt1>
        <a:sysClr val="window" lastClr="FFFFFF"/>
      </a:lt1>
      <a:dk2>
        <a:srgbClr val="E17000"/>
      </a:dk2>
      <a:lt2>
        <a:srgbClr val="000000"/>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7.xml><?xml version="1.0" encoding="utf-8"?>
<a:theme xmlns:a="http://schemas.openxmlformats.org/drawingml/2006/main" name="16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8.xml><?xml version="1.0" encoding="utf-8"?>
<a:theme xmlns:a="http://schemas.openxmlformats.org/drawingml/2006/main" name="17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9.xml><?xml version="1.0" encoding="utf-8"?>
<a:theme xmlns:a="http://schemas.openxmlformats.org/drawingml/2006/main" name="18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_blank">
  <a:themeElements>
    <a:clrScheme name="Custom 4">
      <a:dk1>
        <a:srgbClr val="A4001D"/>
      </a:dk1>
      <a:lt1>
        <a:sysClr val="window" lastClr="FFFFFF"/>
      </a:lt1>
      <a:dk2>
        <a:srgbClr val="E17000"/>
      </a:dk2>
      <a:lt2>
        <a:srgbClr val="000000"/>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1.xml><?xml version="1.0" encoding="utf-8"?>
<a:theme xmlns:a="http://schemas.openxmlformats.org/drawingml/2006/main" name="20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2.xml><?xml version="1.0" encoding="utf-8"?>
<a:theme xmlns:a="http://schemas.openxmlformats.org/drawingml/2006/main" name="21_blank">
  <a:themeElements>
    <a:clrScheme name="Custom 4">
      <a:dk1>
        <a:srgbClr val="A4001D"/>
      </a:dk1>
      <a:lt1>
        <a:sysClr val="window" lastClr="FFFFFF"/>
      </a:lt1>
      <a:dk2>
        <a:srgbClr val="E17000"/>
      </a:dk2>
      <a:lt2>
        <a:srgbClr val="000000"/>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2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xml><?xml version="1.0" encoding="utf-8"?>
<a:theme xmlns:a="http://schemas.openxmlformats.org/drawingml/2006/main" name="4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xml><?xml version="1.0" encoding="utf-8"?>
<a:theme xmlns:a="http://schemas.openxmlformats.org/drawingml/2006/main" name="5_blank">
  <a:themeElements>
    <a:clrScheme name="Custom 4">
      <a:dk1>
        <a:srgbClr val="A4001D"/>
      </a:dk1>
      <a:lt1>
        <a:sysClr val="window" lastClr="FFFFFF"/>
      </a:lt1>
      <a:dk2>
        <a:srgbClr val="E17000"/>
      </a:dk2>
      <a:lt2>
        <a:srgbClr val="000000"/>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8.xml><?xml version="1.0" encoding="utf-8"?>
<a:theme xmlns:a="http://schemas.openxmlformats.org/drawingml/2006/main" name="7_blank">
  <a:themeElements>
    <a:clrScheme name="Custom 4">
      <a:dk1>
        <a:srgbClr val="A4001D"/>
      </a:dk1>
      <a:lt1>
        <a:sysClr val="window" lastClr="FFFFFF"/>
      </a:lt1>
      <a:dk2>
        <a:srgbClr val="E17000"/>
      </a:dk2>
      <a:lt2>
        <a:srgbClr val="000000"/>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blank">
  <a:themeElements>
    <a:clrScheme name="Custom 4">
      <a:dk1>
        <a:srgbClr val="A4001D"/>
      </a:dk1>
      <a:lt1>
        <a:sysClr val="window" lastClr="FFFFFF"/>
      </a:lt1>
      <a:dk2>
        <a:srgbClr val="E17000"/>
      </a:dk2>
      <a:lt2>
        <a:srgbClr val="000000"/>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49B58DA2248E644A682083ACDD5076C" ma:contentTypeVersion="14" ma:contentTypeDescription="Create a new document." ma:contentTypeScope="" ma:versionID="a37b54773cd12d20c1994596086b5825">
  <xsd:schema xmlns:xsd="http://www.w3.org/2001/XMLSchema" xmlns:xs="http://www.w3.org/2001/XMLSchema" xmlns:p="http://schemas.microsoft.com/office/2006/metadata/properties" xmlns:ns2="40a36e22-736e-48c9-a30b-f6784f483deb" targetNamespace="http://schemas.microsoft.com/office/2006/metadata/properties" ma:root="true" ma:fieldsID="802ac6612b32fd883804ec55745421b0" ns2:_="">
    <xsd:import namespace="40a36e22-736e-48c9-a30b-f6784f483deb"/>
    <xsd:element name="properties">
      <xsd:complexType>
        <xsd:sequence>
          <xsd:element name="documentManagement">
            <xsd:complexType>
              <xsd:all>
                <xsd:element ref="ns2:Breakout"/>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a36e22-736e-48c9-a30b-f6784f483deb" elementFormDefault="qualified">
    <xsd:import namespace="http://schemas.microsoft.com/office/2006/documentManagement/types"/>
    <xsd:import namespace="http://schemas.microsoft.com/office/infopath/2007/PartnerControls"/>
    <xsd:element name="Breakout" ma:index="8" ma:displayName="Breakout" ma:format="Dropdown" ma:internalName="Breakout">
      <xsd:simpleType>
        <xsd:restriction base="dms:Choice">
          <xsd:enumeration value="Plenary"/>
          <xsd:enumeration value="Breakout Session #1 - Accelerator Systems"/>
          <xsd:enumeration value="Breakout Session #2 - Cryogenic Systems"/>
          <xsd:enumeration value="Breakout Session #3 - Photon Systems"/>
          <xsd:enumeration value="Breakout Session #4 - Controls"/>
          <xsd:enumeration value="Breakout Session #5 - Infrastructure"/>
          <xsd:enumeration value="Breakout Session #6 - ES&amp;H"/>
          <xsd:enumeration value="Closeout"/>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Breakout xmlns="40a36e22-736e-48c9-a30b-f6784f483deb">Breakout Session #2 - Cryogenic Systems</Breakout>
  </documentManagement>
</p:properties>
</file>

<file path=customXml/itemProps1.xml><?xml version="1.0" encoding="utf-8"?>
<ds:datastoreItem xmlns:ds="http://schemas.openxmlformats.org/officeDocument/2006/customXml" ds:itemID="{4DE3F1C6-E643-4597-BD68-C599B5629ADE}">
  <ds:schemaRefs>
    <ds:schemaRef ds:uri="http://schemas.microsoft.com/sharepoint/v3/contenttype/forms"/>
  </ds:schemaRefs>
</ds:datastoreItem>
</file>

<file path=customXml/itemProps2.xml><?xml version="1.0" encoding="utf-8"?>
<ds:datastoreItem xmlns:ds="http://schemas.openxmlformats.org/officeDocument/2006/customXml" ds:itemID="{AEF19082-B211-46E8-B14D-C30A71192E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a36e22-736e-48c9-a30b-f6784f483d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C1B16AA-9221-46AE-B700-523442ABDABD}">
  <ds:schemaRefs>
    <ds:schemaRef ds:uri="http://schemas.microsoft.com/office/infopath/2007/PartnerControls"/>
    <ds:schemaRef ds:uri="http://www.w3.org/XML/1998/namespace"/>
    <ds:schemaRef ds:uri="http://schemas.openxmlformats.org/package/2006/metadata/core-properties"/>
    <ds:schemaRef ds:uri="http://purl.org/dc/terms/"/>
    <ds:schemaRef ds:uri="http://schemas.microsoft.com/office/2006/documentManagement/types"/>
    <ds:schemaRef ds:uri="http://purl.org/dc/dcmitype/"/>
    <ds:schemaRef ds:uri="http://purl.org/dc/elements/1.1/"/>
    <ds:schemaRef ds:uri="40a36e22-736e-48c9-a30b-f6784f483deb"/>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74430</TotalTime>
  <Words>978</Words>
  <Application>Microsoft Office PowerPoint</Application>
  <PresentationFormat>On-screen Show (4:3)</PresentationFormat>
  <Paragraphs>142</Paragraphs>
  <Slides>18</Slides>
  <Notes>13</Notes>
  <HiddenSlides>0</HiddenSlides>
  <MMClips>0</MMClips>
  <ScaleCrop>false</ScaleCrop>
  <HeadingPairs>
    <vt:vector size="4" baseType="variant">
      <vt:variant>
        <vt:lpstr>Theme</vt:lpstr>
      </vt:variant>
      <vt:variant>
        <vt:i4>28</vt:i4>
      </vt:variant>
      <vt:variant>
        <vt:lpstr>Slide Titles</vt:lpstr>
      </vt:variant>
      <vt:variant>
        <vt:i4>18</vt:i4>
      </vt:variant>
    </vt:vector>
  </HeadingPairs>
  <TitlesOfParts>
    <vt:vector size="46" baseType="lpstr">
      <vt:lpstr>Blank</vt:lpstr>
      <vt:lpstr>1_blank</vt:lpstr>
      <vt:lpstr>2_Blank</vt:lpstr>
      <vt:lpstr>3_Blank</vt:lpstr>
      <vt:lpstr>4_Blank</vt:lpstr>
      <vt:lpstr>5_blank</vt:lpstr>
      <vt:lpstr>6_Blank</vt:lpstr>
      <vt:lpstr>7_blank</vt:lpstr>
      <vt:lpstr>8_blank</vt:lpstr>
      <vt:lpstr>9_Blank</vt:lpstr>
      <vt:lpstr>10_Blank</vt:lpstr>
      <vt:lpstr>11_Blank</vt:lpstr>
      <vt:lpstr>12_Blank</vt:lpstr>
      <vt:lpstr>13_Blank</vt:lpstr>
      <vt:lpstr>14_blank</vt:lpstr>
      <vt:lpstr>15_Blank</vt:lpstr>
      <vt:lpstr>16_Blank</vt:lpstr>
      <vt:lpstr>17_Blank</vt:lpstr>
      <vt:lpstr>18_Blank</vt:lpstr>
      <vt:lpstr>19_Blank</vt:lpstr>
      <vt:lpstr>20_Blank</vt:lpstr>
      <vt:lpstr>21_blank</vt:lpstr>
      <vt:lpstr>22_Blank</vt:lpstr>
      <vt:lpstr>Office Theme</vt:lpstr>
      <vt:lpstr>2_Office Theme</vt:lpstr>
      <vt:lpstr>5_Office Theme</vt:lpstr>
      <vt:lpstr>3_Office Theme</vt:lpstr>
      <vt:lpstr>6_Office Theme</vt:lpstr>
      <vt:lpstr>LCLS-II Coupler Challenges</vt:lpstr>
      <vt:lpstr>Cavity Power Coupler</vt:lpstr>
      <vt:lpstr>Coupler Heating</vt:lpstr>
      <vt:lpstr>Thicker Copper Plating Qualification</vt:lpstr>
      <vt:lpstr>Copper Plating Issues</vt:lpstr>
      <vt:lpstr>Example Plated Parts</vt:lpstr>
      <vt:lpstr>Value Engineered WG box</vt:lpstr>
      <vt:lpstr>Coupler RF Processing</vt:lpstr>
      <vt:lpstr>PowerPoint Presentation</vt:lpstr>
      <vt:lpstr>PowerPoint Presentation</vt:lpstr>
      <vt:lpstr>PowerPoint Presentation</vt:lpstr>
      <vt:lpstr>PowerPoint Presentation</vt:lpstr>
      <vt:lpstr>PowerPoint Presentation</vt:lpstr>
      <vt:lpstr>PowerPoint Presentation</vt:lpstr>
      <vt:lpstr>Comparison to XFEL CM Dynamic Heat Loads</vt:lpstr>
      <vt:lpstr>PowerPoint Presentation</vt:lpstr>
      <vt:lpstr>Cornell Coupler Test</vt:lpstr>
      <vt:lpstr>Summary</vt:lpstr>
    </vt:vector>
  </TitlesOfParts>
  <Company>SLAC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SSA vs Klystron Source Cost Comparison</dc:title>
  <dc:creator>FACET</dc:creator>
  <cp:lastModifiedBy>star</cp:lastModifiedBy>
  <cp:revision>2586</cp:revision>
  <cp:lastPrinted>2013-05-01T00:31:17Z</cp:lastPrinted>
  <dcterms:created xsi:type="dcterms:W3CDTF">2009-11-23T23:38:17Z</dcterms:created>
  <dcterms:modified xsi:type="dcterms:W3CDTF">2015-12-02T07:17:19Z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0x010100D49B58DA2248E644A682083ACDD5076C</vt:lpwstr>
  </property>
  <property fmtid="{D5CDD505-2E9C-101B-9397-08002B2CF9AE}" pid="3" name="DocType">
    <vt:lpwstr>Presentation</vt:lpwstr>
  </property>
  <property fmtid="{D5CDD505-2E9C-101B-9397-08002B2CF9AE}" pid="4" name="Plenary Agenda Item">
    <vt:lpwstr>7</vt:lpwstr>
  </property>
  <property fmtid="{D5CDD505-2E9C-101B-9397-08002B2CF9AE}" pid="5" name="Formatting Updated">
    <vt:lpwstr>true</vt:lpwstr>
  </property>
  <property fmtid="{D5CDD505-2E9C-101B-9397-08002B2CF9AE}" pid="6" name="Plenary Agenda">
    <vt:lpwstr>8</vt:lpwstr>
  </property>
  <property fmtid="{D5CDD505-2E9C-101B-9397-08002B2CF9AE}" pid="7" name="Order">
    <vt:r8>3300</vt:r8>
  </property>
  <property fmtid="{D5CDD505-2E9C-101B-9397-08002B2CF9AE}" pid="8" name="xd_ProgID">
    <vt:lpwstr/>
  </property>
  <property fmtid="{D5CDD505-2E9C-101B-9397-08002B2CF9AE}" pid="9" name="_CopySource">
    <vt:lpwstr>https://slacspace.slac.stanford.edu/sites/reviews/lclsii/CD2DR_Jun2012/Presentations/LCLS-II_CD-2_Breakout_Project_Managment_Schultz.pptx</vt:lpwstr>
  </property>
  <property fmtid="{D5CDD505-2E9C-101B-9397-08002B2CF9AE}" pid="10" name="TemplateUrl">
    <vt:lpwstr/>
  </property>
</Properties>
</file>