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1" r:id="rId4"/>
    <p:sldId id="272" r:id="rId5"/>
    <p:sldId id="258" r:id="rId6"/>
    <p:sldId id="261" r:id="rId7"/>
    <p:sldId id="262" r:id="rId8"/>
    <p:sldId id="263" r:id="rId9"/>
    <p:sldId id="273" r:id="rId10"/>
    <p:sldId id="266" r:id="rId11"/>
    <p:sldId id="275" r:id="rId12"/>
    <p:sldId id="270" r:id="rId13"/>
    <p:sldId id="267" r:id="rId14"/>
    <p:sldId id="277" r:id="rId15"/>
    <p:sldId id="276" r:id="rId16"/>
    <p:sldId id="269" r:id="rId17"/>
    <p:sldId id="274" r:id="rId18"/>
    <p:sldId id="278" r:id="rId19"/>
    <p:sldId id="279" r:id="rId20"/>
    <p:sldId id="264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87" autoAdjust="0"/>
  </p:normalViewPr>
  <p:slideViewPr>
    <p:cSldViewPr snapToGrid="0" snapToObjects="1">
      <p:cViewPr>
        <p:scale>
          <a:sx n="100" d="100"/>
          <a:sy n="100" d="100"/>
        </p:scale>
        <p:origin x="-134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7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1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8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4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3103F-B895-9746-AF36-26929934707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46B6-E1C3-4A42-98D3-0FAD206E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lzt.tau.ac.il/~itamar/TB15-data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037"/>
            <a:ext cx="7772400" cy="1008063"/>
          </a:xfrm>
        </p:spPr>
        <p:txBody>
          <a:bodyPr/>
          <a:lstStyle/>
          <a:p>
            <a:r>
              <a:rPr lang="en-US" dirty="0" smtClean="0"/>
              <a:t>2015 test beam 12/10-19/10</a:t>
            </a:r>
            <a:endParaRPr lang="en-US" dirty="0"/>
          </a:p>
        </p:txBody>
      </p:sp>
      <p:pic>
        <p:nvPicPr>
          <p:cNvPr id="4" name="Picture 3" descr="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9400"/>
            <a:ext cx="4521200" cy="3390900"/>
          </a:xfrm>
          <a:prstGeom prst="rect">
            <a:avLst/>
          </a:prstGeom>
        </p:spPr>
      </p:pic>
      <p:pic>
        <p:nvPicPr>
          <p:cNvPr id="5" name="Picture 4" descr="hansandwolfga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1" y="1549400"/>
            <a:ext cx="4521200" cy="3390900"/>
          </a:xfrm>
          <a:prstGeom prst="rect">
            <a:avLst/>
          </a:prstGeom>
        </p:spPr>
      </p:pic>
      <p:pic>
        <p:nvPicPr>
          <p:cNvPr id="6" name="Picture 5" descr="serg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1" y="49657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6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9 at 9.2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40" y="4165854"/>
            <a:ext cx="4485759" cy="2704846"/>
          </a:xfrm>
          <a:prstGeom prst="rect">
            <a:avLst/>
          </a:prstGeom>
        </p:spPr>
      </p:pic>
      <p:pic>
        <p:nvPicPr>
          <p:cNvPr id="3" name="Picture 2" descr="Screen Shot 2015-10-19 at 9.23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5854"/>
            <a:ext cx="4470400" cy="2684911"/>
          </a:xfrm>
          <a:prstGeom prst="rect">
            <a:avLst/>
          </a:prstGeom>
        </p:spPr>
      </p:pic>
      <p:pic>
        <p:nvPicPr>
          <p:cNvPr id="4" name="Picture 3" descr="Screen Shot 2015-10-19 at 9.23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08" y="0"/>
            <a:ext cx="4405592" cy="2641600"/>
          </a:xfrm>
          <a:prstGeom prst="rect">
            <a:avLst/>
          </a:prstGeom>
        </p:spPr>
      </p:pic>
      <p:pic>
        <p:nvPicPr>
          <p:cNvPr id="5" name="Picture 4" descr="Screen Shot 2015-10-19 at 9.23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8133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0100" y="0"/>
            <a:ext cx="98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3500" y="0"/>
            <a:ext cx="103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3100" y="4153932"/>
            <a:ext cx="100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5700" y="4141232"/>
            <a:ext cx="100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plane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8000" y="952500"/>
            <a:ext cx="52070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56200" y="952500"/>
            <a:ext cx="52070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2300" y="4673600"/>
            <a:ext cx="520700" cy="3683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95900" y="4641850"/>
            <a:ext cx="520700" cy="3683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4951" y="2641600"/>
            <a:ext cx="189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247 (700)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21479" y="2641600"/>
            <a:ext cx="286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247(1100),248(400)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45186" y="6481433"/>
            <a:ext cx="297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247(1500),248(1000)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81690" y="6532233"/>
            <a:ext cx="166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9 (250)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5900" y="3581400"/>
            <a:ext cx="3426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Alignment ? Channel 10 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110924"/>
            <a:ext cx="3759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Shower development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208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_energy_all_layer_run2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" y="939800"/>
            <a:ext cx="9022474" cy="492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76200"/>
            <a:ext cx="101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221</a:t>
            </a:r>
            <a:endParaRPr lang="en-US" dirty="0"/>
          </a:p>
        </p:txBody>
      </p:sp>
      <p:pic>
        <p:nvPicPr>
          <p:cNvPr id="3" name="Picture 2" descr="Screen Shot 2015-10-20 at 10.47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" y="254000"/>
            <a:ext cx="9001859" cy="64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5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35416 0.2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Xy</a:t>
            </a:r>
            <a:r>
              <a:rPr lang="en-US" dirty="0" smtClean="0"/>
              <a:t> scan</a:t>
            </a:r>
            <a:endParaRPr lang="en-US" dirty="0"/>
          </a:p>
        </p:txBody>
      </p:sp>
      <p:pic>
        <p:nvPicPr>
          <p:cNvPr id="4" name="moviemakeronline.com.a15fc58d-d8dc-438d-83ca-6f6d1366507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10678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812800"/>
            <a:ext cx="8851900" cy="4978400"/>
          </a:xfrm>
        </p:spPr>
        <p:txBody>
          <a:bodyPr/>
          <a:lstStyle/>
          <a:p>
            <a:r>
              <a:rPr lang="en-US" dirty="0" smtClean="0"/>
              <a:t>More than 200 files, a bit less than 30Gb of data from the sensors</a:t>
            </a:r>
          </a:p>
          <a:p>
            <a:r>
              <a:rPr lang="en-US" dirty="0" smtClean="0"/>
              <a:t>200 silicon telescope data files</a:t>
            </a:r>
          </a:p>
          <a:p>
            <a:r>
              <a:rPr lang="en-US" dirty="0" smtClean="0"/>
              <a:t>Scan in (</a:t>
            </a:r>
            <a:r>
              <a:rPr lang="en-US" dirty="0" err="1" smtClean="0"/>
              <a:t>x,y</a:t>
            </a:r>
            <a:r>
              <a:rPr lang="en-US" dirty="0" smtClean="0"/>
              <a:t>), long statistic, HV scan, measurement with 4, 6 and 8 tungsten</a:t>
            </a:r>
          </a:p>
          <a:p>
            <a:r>
              <a:rPr lang="en-US" dirty="0" smtClean="0"/>
              <a:t>Everything is web accessible :</a:t>
            </a:r>
          </a:p>
          <a:p>
            <a:pPr lvl="1"/>
            <a:r>
              <a:rPr lang="en-US" dirty="0" smtClean="0"/>
              <a:t>Data (</a:t>
            </a:r>
            <a:r>
              <a:rPr lang="en-US" dirty="0"/>
              <a:t>and pictures) : </a:t>
            </a:r>
            <a:r>
              <a:rPr lang="en-US" dirty="0">
                <a:hlinkClick r:id="rId2"/>
              </a:rPr>
              <a:t>http://alzt.tau.ac.il/~itamar/TB15-data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Logbook : same as last year but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2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20 at 11.0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Calibration of the </a:t>
            </a:r>
            <a:r>
              <a:rPr lang="en-US" dirty="0" smtClean="0"/>
              <a:t>system with </a:t>
            </a:r>
            <a:r>
              <a:rPr lang="en-US" dirty="0" err="1" smtClean="0"/>
              <a:t>muons</a:t>
            </a:r>
            <a:r>
              <a:rPr lang="en-US" dirty="0" smtClean="0"/>
              <a:t> (MIP)</a:t>
            </a:r>
            <a:endParaRPr lang="en-US" dirty="0"/>
          </a:p>
          <a:p>
            <a:r>
              <a:rPr lang="en-US" dirty="0"/>
              <a:t>Calibration of the </a:t>
            </a:r>
            <a:r>
              <a:rPr lang="en-US" dirty="0" smtClean="0"/>
              <a:t>APVs (</a:t>
            </a:r>
            <a:r>
              <a:rPr lang="en-US" dirty="0" err="1" smtClean="0"/>
              <a:t>pulser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Analyze the data :</a:t>
            </a:r>
          </a:p>
          <a:p>
            <a:pPr lvl="1"/>
            <a:r>
              <a:rPr lang="en-US" dirty="0" smtClean="0"/>
              <a:t>Synchronization between the telescope and the sensors</a:t>
            </a:r>
          </a:p>
          <a:p>
            <a:pPr lvl="1"/>
            <a:r>
              <a:rPr lang="en-US" dirty="0" smtClean="0"/>
              <a:t>Charge, saturation</a:t>
            </a:r>
          </a:p>
          <a:p>
            <a:pPr lvl="1"/>
            <a:r>
              <a:rPr lang="en-US" dirty="0" smtClean="0"/>
              <a:t>Cross talk</a:t>
            </a:r>
          </a:p>
          <a:p>
            <a:pPr lvl="1"/>
            <a:r>
              <a:rPr lang="en-US" dirty="0" smtClean="0"/>
              <a:t>Shower study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550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0838"/>
            <a:ext cx="8229600" cy="114300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6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0 at 10.3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449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500" y="215612"/>
            <a:ext cx="8669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1031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s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3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n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1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868362"/>
          </a:xfrm>
        </p:spPr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92200"/>
            <a:ext cx="8788400" cy="553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 planes with thin sensor scotched on tungsten</a:t>
            </a:r>
          </a:p>
          <a:p>
            <a:r>
              <a:rPr lang="en-US" dirty="0" smtClean="0"/>
              <a:t>FEB : pre amplifier shaper charge, 192-cell analog pipeline and an analog pulse  shape processor per channel. 128 channels (2 per plane). HDMI cable to the SRS</a:t>
            </a:r>
          </a:p>
          <a:p>
            <a:r>
              <a:rPr lang="en-US" dirty="0" smtClean="0"/>
              <a:t>DAQ : SRS system, designed by RD51 collaboration. </a:t>
            </a:r>
          </a:p>
          <a:p>
            <a:r>
              <a:rPr lang="en-US" dirty="0" smtClean="0"/>
              <a:t>Silicon telescope : 6 planes with MIMOSA chip</a:t>
            </a:r>
          </a:p>
          <a:p>
            <a:r>
              <a:rPr lang="en-US" dirty="0" smtClean="0"/>
              <a:t>Synchronization using TLU and fake SRS busy signal (generated by dual timer)</a:t>
            </a:r>
          </a:p>
          <a:p>
            <a:r>
              <a:rPr lang="en-US" dirty="0" smtClean="0"/>
              <a:t>Online and “light” offline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9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8200" y="0"/>
            <a:ext cx="2865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Shower development</a:t>
            </a:r>
            <a:endParaRPr lang="en-US" sz="2400" dirty="0"/>
          </a:p>
        </p:txBody>
      </p:sp>
      <p:pic>
        <p:nvPicPr>
          <p:cNvPr id="3" name="Picture 2" descr="Screen Shot 2015-10-19 at 8.5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407"/>
            <a:ext cx="4594400" cy="2764893"/>
          </a:xfrm>
          <a:prstGeom prst="rect">
            <a:avLst/>
          </a:prstGeom>
        </p:spPr>
      </p:pic>
      <p:pic>
        <p:nvPicPr>
          <p:cNvPr id="4" name="Picture 3" descr="Screen Shot 2015-10-19 at 8.51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29" y="765707"/>
            <a:ext cx="4591371" cy="2764893"/>
          </a:xfrm>
          <a:prstGeom prst="rect">
            <a:avLst/>
          </a:prstGeom>
        </p:spPr>
      </p:pic>
      <p:pic>
        <p:nvPicPr>
          <p:cNvPr id="5" name="Picture 4" descr="Screen Shot 2015-10-19 at 8.51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9941"/>
            <a:ext cx="4471451" cy="2698059"/>
          </a:xfrm>
          <a:prstGeom prst="rect">
            <a:avLst/>
          </a:prstGeom>
        </p:spPr>
      </p:pic>
      <p:pic>
        <p:nvPicPr>
          <p:cNvPr id="6" name="Picture 5" descr="Screen Shot 2015-10-19 at 8.52.1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37" y="4159941"/>
            <a:ext cx="4440463" cy="2698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081635"/>
            <a:ext cx="1328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dirty="0" smtClean="0"/>
              <a:t>st plane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3537" y="3068935"/>
            <a:ext cx="142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2nd plane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462" y="6396335"/>
            <a:ext cx="1373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3rd plane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15492" y="6307435"/>
            <a:ext cx="136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4th plane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4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10230" y="1319639"/>
            <a:ext cx="5113217" cy="5212574"/>
            <a:chOff x="2210230" y="824775"/>
            <a:chExt cx="5113217" cy="5212574"/>
          </a:xfrm>
        </p:grpSpPr>
        <p:sp>
          <p:nvSpPr>
            <p:cNvPr id="2" name="Trapezoid 1"/>
            <p:cNvSpPr/>
            <p:nvPr/>
          </p:nvSpPr>
          <p:spPr>
            <a:xfrm rot="10800000">
              <a:off x="2210230" y="824775"/>
              <a:ext cx="5113217" cy="5212574"/>
            </a:xfrm>
            <a:prstGeom prst="trapezoi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4" name="Straight Connector 3"/>
            <p:cNvCxnSpPr>
              <a:stCxn id="2" idx="2"/>
              <a:endCxn id="2" idx="0"/>
            </p:cNvCxnSpPr>
            <p:nvPr/>
          </p:nvCxnSpPr>
          <p:spPr>
            <a:xfrm>
              <a:off x="4766838" y="824775"/>
              <a:ext cx="0" cy="52125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5377126" y="824775"/>
              <a:ext cx="659770" cy="52125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81321" y="824775"/>
              <a:ext cx="725747" cy="52125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Brace 10"/>
          <p:cNvSpPr/>
          <p:nvPr/>
        </p:nvSpPr>
        <p:spPr>
          <a:xfrm rot="16200000">
            <a:off x="5833000" y="-225951"/>
            <a:ext cx="470749" cy="2510148"/>
          </a:xfrm>
          <a:prstGeom prst="rightBrace">
            <a:avLst>
              <a:gd name="adj1" fmla="val 38115"/>
              <a:gd name="adj2" fmla="val 5052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16200000">
            <a:off x="3276389" y="-225952"/>
            <a:ext cx="470749" cy="2510148"/>
          </a:xfrm>
          <a:prstGeom prst="rightBrace">
            <a:avLst>
              <a:gd name="adj1" fmla="val 38115"/>
              <a:gd name="adj2" fmla="val 5052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89550" y="400048"/>
            <a:ext cx="158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APV 0 (master)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25750" y="400048"/>
            <a:ext cx="140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APV 1 (slave)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97701" y="14795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897701" y="17589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97701" y="20510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823989" y="5693830"/>
            <a:ext cx="553137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62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832352" y="5964765"/>
            <a:ext cx="4889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63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813301" y="6242228"/>
            <a:ext cx="508002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813300" y="5425015"/>
            <a:ext cx="652829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466128" y="6237815"/>
            <a:ext cx="568813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65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528209" y="5964765"/>
            <a:ext cx="553137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569795" y="5693830"/>
            <a:ext cx="573511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67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591117" y="5425015"/>
            <a:ext cx="631883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68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081346" y="14795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128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062296" y="17589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127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034942" y="20510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126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311400" y="14795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129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422471" y="17589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130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480896" y="20510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131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590310" y="14795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256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590310" y="17589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255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627643" y="20510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254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069735" y="5425015"/>
            <a:ext cx="631883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196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4128107" y="5693830"/>
            <a:ext cx="573511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195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148378" y="5964765"/>
            <a:ext cx="553137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194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4159752" y="6242228"/>
            <a:ext cx="541866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193</a:t>
            </a:r>
            <a:endParaRPr lang="en-US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3263895" y="5425015"/>
            <a:ext cx="652829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189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3313928" y="5693830"/>
            <a:ext cx="652829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411132" y="5964765"/>
            <a:ext cx="581025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191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3465146" y="6237815"/>
            <a:ext cx="581025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192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538046" y="2311400"/>
            <a:ext cx="90170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132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2588846" y="2578100"/>
            <a:ext cx="9080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133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2668793" y="2832100"/>
            <a:ext cx="840803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134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2749507" y="3079750"/>
            <a:ext cx="840803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2786840" y="3333750"/>
            <a:ext cx="840803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9296" y="31750"/>
            <a:ext cx="18786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DAQ NUMBERING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2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nsoron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33900" cy="3400425"/>
          </a:xfrm>
          <a:prstGeom prst="rect">
            <a:avLst/>
          </a:prstGeom>
        </p:spPr>
      </p:pic>
      <p:pic>
        <p:nvPicPr>
          <p:cNvPr id="6" name="Picture 5" descr="4pla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8" y="-1"/>
            <a:ext cx="4533901" cy="3400426"/>
          </a:xfrm>
          <a:prstGeom prst="rect">
            <a:avLst/>
          </a:prstGeom>
        </p:spPr>
      </p:pic>
      <p:pic>
        <p:nvPicPr>
          <p:cNvPr id="8" name="Picture 7" descr="teleco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574"/>
            <a:ext cx="4533901" cy="3400426"/>
          </a:xfrm>
          <a:prstGeom prst="rect">
            <a:avLst/>
          </a:prstGeom>
        </p:spPr>
      </p:pic>
      <p:pic>
        <p:nvPicPr>
          <p:cNvPr id="9" name="Picture 8" descr="sr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9" y="3457573"/>
            <a:ext cx="4533902" cy="34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1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syst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703" y="2208768"/>
            <a:ext cx="1162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x</a:t>
            </a:r>
            <a:r>
              <a:rPr lang="en-US" sz="24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table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9200" y="2439600"/>
            <a:ext cx="236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Grounding cables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4819" y="1683266"/>
            <a:ext cx="71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beam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2690" y="40767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Silicon HV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9651" y="3644900"/>
            <a:ext cx="118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Telescope DAQ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10230" y="1319639"/>
            <a:ext cx="5113217" cy="5212574"/>
            <a:chOff x="2210230" y="824775"/>
            <a:chExt cx="5113217" cy="5212574"/>
          </a:xfrm>
        </p:grpSpPr>
        <p:sp>
          <p:nvSpPr>
            <p:cNvPr id="2" name="Trapezoid 1"/>
            <p:cNvSpPr/>
            <p:nvPr/>
          </p:nvSpPr>
          <p:spPr>
            <a:xfrm rot="10800000">
              <a:off x="2210230" y="824775"/>
              <a:ext cx="5113217" cy="5212574"/>
            </a:xfrm>
            <a:prstGeom prst="trapezoi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4" name="Straight Connector 3"/>
            <p:cNvCxnSpPr>
              <a:stCxn id="2" idx="2"/>
              <a:endCxn id="2" idx="0"/>
            </p:cNvCxnSpPr>
            <p:nvPr/>
          </p:nvCxnSpPr>
          <p:spPr>
            <a:xfrm>
              <a:off x="4766838" y="824775"/>
              <a:ext cx="0" cy="52125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5377126" y="824775"/>
              <a:ext cx="659770" cy="52125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81321" y="824775"/>
              <a:ext cx="725747" cy="52125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Brace 10"/>
          <p:cNvSpPr/>
          <p:nvPr/>
        </p:nvSpPr>
        <p:spPr>
          <a:xfrm rot="16200000">
            <a:off x="5833000" y="-225951"/>
            <a:ext cx="470749" cy="2510148"/>
          </a:xfrm>
          <a:prstGeom prst="rightBrace">
            <a:avLst>
              <a:gd name="adj1" fmla="val 38115"/>
              <a:gd name="adj2" fmla="val 5052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16200000">
            <a:off x="3276389" y="-225952"/>
            <a:ext cx="470749" cy="2510148"/>
          </a:xfrm>
          <a:prstGeom prst="rightBrace">
            <a:avLst>
              <a:gd name="adj1" fmla="val 38115"/>
              <a:gd name="adj2" fmla="val 5052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89550" y="400048"/>
            <a:ext cx="158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APV 0 (master)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25750" y="400048"/>
            <a:ext cx="140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APV 1 (slave)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97701" y="14795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897701" y="17589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97701" y="20510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823989" y="5693830"/>
            <a:ext cx="553137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62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832352" y="5964765"/>
            <a:ext cx="4889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63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813301" y="6242228"/>
            <a:ext cx="508002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813300" y="5425015"/>
            <a:ext cx="652829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466128" y="6237815"/>
            <a:ext cx="568813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65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528209" y="5964765"/>
            <a:ext cx="553137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569795" y="5693830"/>
            <a:ext cx="573511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67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591117" y="5425015"/>
            <a:ext cx="631883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68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081346" y="14795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128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062296" y="17589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127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034942" y="2051050"/>
            <a:ext cx="95885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126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311400" y="14795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129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422471" y="17589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130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480896" y="20510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131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590310" y="14795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256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590310" y="17589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255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627643" y="2051050"/>
            <a:ext cx="9588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254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069735" y="5425015"/>
            <a:ext cx="631883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196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4128107" y="5693830"/>
            <a:ext cx="573511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195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148378" y="5964765"/>
            <a:ext cx="553137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194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4159752" y="6242228"/>
            <a:ext cx="541866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193</a:t>
            </a:r>
            <a:endParaRPr lang="en-US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3263895" y="5425015"/>
            <a:ext cx="652829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189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3313928" y="5693830"/>
            <a:ext cx="652829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411132" y="5964765"/>
            <a:ext cx="581025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191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3465146" y="6237815"/>
            <a:ext cx="581025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192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538046" y="2311400"/>
            <a:ext cx="90170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132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2588846" y="2578100"/>
            <a:ext cx="908050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133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2668793" y="2832100"/>
            <a:ext cx="840803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134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2749507" y="3079750"/>
            <a:ext cx="840803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2786840" y="3333750"/>
            <a:ext cx="840803" cy="190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9296" y="31750"/>
            <a:ext cx="18786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DAQ NUMBERING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5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9 at 7.54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29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4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9 at 8.1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9144000" cy="5440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5500" y="30490"/>
            <a:ext cx="381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LIGHT OFFLINE : </a:t>
            </a:r>
            <a:r>
              <a:rPr lang="en-US" sz="2800" i="1" dirty="0" smtClean="0"/>
              <a:t>browser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969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9 at 8.13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0646" cy="2527300"/>
          </a:xfrm>
          <a:prstGeom prst="rect">
            <a:avLst/>
          </a:prstGeom>
        </p:spPr>
      </p:pic>
      <p:pic>
        <p:nvPicPr>
          <p:cNvPr id="3" name="Picture 2" descr="Screen Shot 2015-10-19 at 8.15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0"/>
            <a:ext cx="4457699" cy="2559954"/>
          </a:xfrm>
          <a:prstGeom prst="rect">
            <a:avLst/>
          </a:prstGeom>
        </p:spPr>
      </p:pic>
      <p:pic>
        <p:nvPicPr>
          <p:cNvPr id="4" name="Picture 3" descr="Screen Shot 2015-10-19 at 8.13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101"/>
            <a:ext cx="4374248" cy="2515736"/>
          </a:xfrm>
          <a:prstGeom prst="rect">
            <a:avLst/>
          </a:prstGeom>
        </p:spPr>
      </p:pic>
      <p:pic>
        <p:nvPicPr>
          <p:cNvPr id="5" name="Picture 4" descr="Screen Shot 2015-10-19 at 8.13.5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49" y="4356101"/>
            <a:ext cx="4325751" cy="24964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06700" y="546100"/>
            <a:ext cx="12700" cy="6217554"/>
          </a:xfrm>
          <a:prstGeom prst="line">
            <a:avLst/>
          </a:prstGeom>
          <a:ln w="57150" cmpd="sng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3800" y="406400"/>
            <a:ext cx="12700" cy="6217554"/>
          </a:xfrm>
          <a:prstGeom prst="line">
            <a:avLst/>
          </a:prstGeom>
          <a:ln w="57150" cmpd="sng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0" y="2946400"/>
            <a:ext cx="382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in time : </a:t>
            </a:r>
            <a:r>
              <a:rPr lang="en-US" dirty="0" err="1" smtClean="0"/>
              <a:t>Qmax</a:t>
            </a:r>
            <a:r>
              <a:rPr lang="en-US" dirty="0" smtClean="0"/>
              <a:t> with t ~ sample #12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981563">
            <a:off x="5791199" y="3801234"/>
            <a:ext cx="1637905" cy="7874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rejected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780151" y="4356101"/>
            <a:ext cx="3363849" cy="2407553"/>
          </a:xfrm>
          <a:prstGeom prst="line">
            <a:avLst/>
          </a:prstGeom>
          <a:ln w="76200" cmpd="tri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1100" y="1447800"/>
            <a:ext cx="2870200" cy="25400"/>
          </a:xfrm>
          <a:prstGeom prst="line">
            <a:avLst/>
          </a:prstGeom>
          <a:ln w="57150" cmpd="sng"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05052" y="1943100"/>
            <a:ext cx="2870200" cy="25400"/>
          </a:xfrm>
          <a:prstGeom prst="line">
            <a:avLst/>
          </a:prstGeom>
          <a:ln w="57150" cmpd="sng"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81100" y="4572000"/>
            <a:ext cx="2870200" cy="25400"/>
          </a:xfrm>
          <a:prstGeom prst="line">
            <a:avLst/>
          </a:prstGeom>
          <a:ln w="57150" cmpd="sng"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05052" y="4546600"/>
            <a:ext cx="2870200" cy="25400"/>
          </a:xfrm>
          <a:prstGeom prst="line">
            <a:avLst/>
          </a:prstGeom>
          <a:ln w="57150" cmpd="sng"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43300" y="2717800"/>
            <a:ext cx="16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: </a:t>
            </a:r>
            <a:r>
              <a:rPr lang="en-US" dirty="0" err="1" smtClean="0"/>
              <a:t>Qmax</a:t>
            </a:r>
            <a:r>
              <a:rPr lang="en-US" dirty="0" smtClean="0"/>
              <a:t>&gt;200</a:t>
            </a:r>
            <a:endParaRPr lang="en-US" dirty="0"/>
          </a:p>
        </p:txBody>
      </p:sp>
      <p:sp>
        <p:nvSpPr>
          <p:cNvPr id="19" name="Left Arrow 18"/>
          <p:cNvSpPr/>
          <p:nvPr/>
        </p:nvSpPr>
        <p:spPr>
          <a:xfrm rot="18864383">
            <a:off x="2648157" y="3473394"/>
            <a:ext cx="1790283" cy="74930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rejected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0" y="4356101"/>
            <a:ext cx="4374248" cy="2496453"/>
          </a:xfrm>
          <a:prstGeom prst="line">
            <a:avLst/>
          </a:prstGeom>
          <a:ln w="76200" cmpd="tri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44337" y="2286000"/>
            <a:ext cx="1309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(sample#)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847213" y="2438400"/>
            <a:ext cx="1309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(sample#)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07066" y="6316177"/>
            <a:ext cx="1309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(sample#)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144337" y="6310731"/>
            <a:ext cx="1309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(sample#)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52977" y="552509"/>
            <a:ext cx="95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ADC count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5129831" y="552509"/>
            <a:ext cx="95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ADC count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282230" y="4870065"/>
            <a:ext cx="95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ADC count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506866" y="4882765"/>
            <a:ext cx="95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ADC count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311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8" grpId="0"/>
      <p:bldP spid="18" grpId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tMap_time_channel_run221_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1" y="952500"/>
            <a:ext cx="9115489" cy="49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1722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#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8900" y="6083300"/>
            <a:ext cx="6997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8900" y="647700"/>
            <a:ext cx="0" cy="5435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78368"/>
            <a:ext cx="231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(sample number)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10100" y="304800"/>
            <a:ext cx="95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221</a:t>
            </a:r>
            <a:endParaRPr lang="en-US" dirty="0"/>
          </a:p>
        </p:txBody>
      </p:sp>
      <p:sp>
        <p:nvSpPr>
          <p:cNvPr id="10" name="Donut 9"/>
          <p:cNvSpPr/>
          <p:nvPr/>
        </p:nvSpPr>
        <p:spPr>
          <a:xfrm>
            <a:off x="88900" y="1689100"/>
            <a:ext cx="647700" cy="622300"/>
          </a:xfrm>
          <a:prstGeom prst="donut">
            <a:avLst>
              <a:gd name="adj" fmla="val 127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771900" y="1689100"/>
            <a:ext cx="647700" cy="622300"/>
          </a:xfrm>
          <a:prstGeom prst="donut">
            <a:avLst>
              <a:gd name="adj" fmla="val 127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610100" y="1689100"/>
            <a:ext cx="647700" cy="622300"/>
          </a:xfrm>
          <a:prstGeom prst="donut">
            <a:avLst>
              <a:gd name="adj" fmla="val 127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8396228" y="1701800"/>
            <a:ext cx="647700" cy="622300"/>
          </a:xfrm>
          <a:prstGeom prst="donut">
            <a:avLst>
              <a:gd name="adj" fmla="val 127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88900" y="4216400"/>
            <a:ext cx="647700" cy="622300"/>
          </a:xfrm>
          <a:prstGeom prst="donut">
            <a:avLst>
              <a:gd name="adj" fmla="val 127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771900" y="4216400"/>
            <a:ext cx="647700" cy="622300"/>
          </a:xfrm>
          <a:prstGeom prst="donut">
            <a:avLst>
              <a:gd name="adj" fmla="val 127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610100" y="4241800"/>
            <a:ext cx="647700" cy="622300"/>
          </a:xfrm>
          <a:prstGeom prst="donut">
            <a:avLst>
              <a:gd name="adj" fmla="val 127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3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4673</TotalTime>
  <Words>423</Words>
  <Application>Microsoft Macintosh PowerPoint</Application>
  <PresentationFormat>On-screen Show (4:3)</PresentationFormat>
  <Paragraphs>136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2015 test beam 12/10-19/10</vt:lpstr>
      <vt:lpstr>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Xy scan</vt:lpstr>
      <vt:lpstr>To summarize</vt:lpstr>
      <vt:lpstr>PowerPoint Presentation</vt:lpstr>
      <vt:lpstr>To do </vt:lpstr>
      <vt:lpstr>thanks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test beam 12/10-19/10</dc:title>
  <dc:creator>yan</dc:creator>
  <cp:lastModifiedBy>yan</cp:lastModifiedBy>
  <cp:revision>72</cp:revision>
  <dcterms:created xsi:type="dcterms:W3CDTF">2015-10-16T13:42:46Z</dcterms:created>
  <dcterms:modified xsi:type="dcterms:W3CDTF">2015-10-20T21:19:39Z</dcterms:modified>
</cp:coreProperties>
</file>