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layout2.xml" ContentType="application/vnd.openxmlformats-officedocument.drawingml.diagramLayout+xml"/>
  <Default Extension="tiff" ContentType="image/tiff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9" r:id="rId2"/>
    <p:sldId id="311" r:id="rId3"/>
    <p:sldId id="315" r:id="rId4"/>
    <p:sldId id="277" r:id="rId5"/>
    <p:sldId id="312" r:id="rId6"/>
    <p:sldId id="306" r:id="rId7"/>
    <p:sldId id="313" r:id="rId8"/>
    <p:sldId id="310" r:id="rId9"/>
    <p:sldId id="314" r:id="rId10"/>
    <p:sldId id="317" r:id="rId11"/>
    <p:sldId id="308" r:id="rId12"/>
    <p:sldId id="316" r:id="rId13"/>
    <p:sldId id="292" r:id="rId14"/>
    <p:sldId id="318" r:id="rId15"/>
    <p:sldId id="319" r:id="rId16"/>
    <p:sldId id="320" r:id="rId17"/>
  </p:sldIdLst>
  <p:sldSz cx="9144000" cy="6858000" type="screen4x3"/>
  <p:notesSz cx="6950075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60" autoAdjust="0"/>
  </p:normalViewPr>
  <p:slideViewPr>
    <p:cSldViewPr snapToObjects="1" showGuides="1">
      <p:cViewPr>
        <p:scale>
          <a:sx n="46" d="100"/>
          <a:sy n="46" d="100"/>
        </p:scale>
        <p:origin x="-2076" y="-708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R/W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FC55435A-F364-49AD-BD34-E5F98642C6ED}" type="presOf" srcId="{D3D9E45B-BD4D-4481-8552-C83D70BD1825}" destId="{56C177C7-AE16-4E3A-A5AF-F141D6D21789}" srcOrd="0" destOrd="0" presId="urn:microsoft.com/office/officeart/2005/8/layout/lProcess2"/>
    <dgm:cxn modelId="{B2A3578D-B403-44E1-BED8-892FB17F23A3}" type="presOf" srcId="{3248FC6A-BBDE-45C8-8F89-6ED4F67207DF}" destId="{FD0AB68D-140E-4611-A7A4-8C3C95665568}" srcOrd="0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C10286A0-EB71-453E-B65A-A4C907CA03FC}" type="presOf" srcId="{32556A2C-6766-4778-96AE-9D8C0DB3BDD0}" destId="{752BF685-EA3E-496A-8B6A-B6E4A3D35EBE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0133DAA3-DF6F-412A-87C8-B238D0996844}" type="presOf" srcId="{29069DE0-1DE4-472D-85A1-496B7CB18448}" destId="{232BB0BE-FECB-4DBB-81D7-271A605979A7}" srcOrd="0" destOrd="0" presId="urn:microsoft.com/office/officeart/2005/8/layout/lProcess2"/>
    <dgm:cxn modelId="{4D547A90-DA08-4ED0-88BC-BB344F3B39F6}" type="presOf" srcId="{A3FC23F2-2FF4-428D-B5B8-5F125D98F05E}" destId="{7FD5451D-84E8-48C8-80EC-AADA9C62319A}" srcOrd="1" destOrd="0" presId="urn:microsoft.com/office/officeart/2005/8/layout/lProcess2"/>
    <dgm:cxn modelId="{E8403C31-18F4-4BFA-9A3B-048E06B4FF87}" type="presOf" srcId="{D3D9E45B-BD4D-4481-8552-C83D70BD1825}" destId="{5DEF4A9E-64D9-419B-8C08-88768F484EE0}" srcOrd="1" destOrd="0" presId="urn:microsoft.com/office/officeart/2005/8/layout/lProcess2"/>
    <dgm:cxn modelId="{86E9069C-A592-4ADC-AF14-F6125305793B}" type="presOf" srcId="{86106B3C-5BC2-451F-BFB8-26516D0D45C0}" destId="{8329B719-E96A-4DD3-9A58-CEC4B9CA9D30}" srcOrd="0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F77FAFDE-3B0B-4143-81E9-F62B3537D3BD}" type="presOf" srcId="{32556A2C-6766-4778-96AE-9D8C0DB3BDD0}" destId="{1C13ED15-181D-4577-9A03-1504C28175D1}" srcOrd="1" destOrd="0" presId="urn:microsoft.com/office/officeart/2005/8/layout/lProcess2"/>
    <dgm:cxn modelId="{23231C59-E0E2-4E30-B52E-FEA8D7D98432}" type="presOf" srcId="{A6AD11A5-88A3-4CB4-9C07-7E97C2A0B836}" destId="{03AD7195-0643-49B5-975E-02BF446EC733}" srcOrd="1" destOrd="0" presId="urn:microsoft.com/office/officeart/2005/8/layout/lProcess2"/>
    <dgm:cxn modelId="{D83061AE-9229-4B64-A5FD-FEF9ECB9C32D}" type="presOf" srcId="{24298D36-0EC3-47EA-9F23-3EE2F1A1A11B}" destId="{47409E87-D7ED-4998-8743-16FF55B6091F}" srcOrd="0" destOrd="0" presId="urn:microsoft.com/office/officeart/2005/8/layout/lProcess2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3839AB03-4E45-4E46-9789-08400E49835D}" type="presOf" srcId="{AE8344BB-FA1C-476F-869F-1030DD62E4DD}" destId="{3AEBFAB7-CD71-4078-8BFD-0B4460CAF531}" srcOrd="0" destOrd="0" presId="urn:microsoft.com/office/officeart/2005/8/layout/lProcess2"/>
    <dgm:cxn modelId="{2034A37C-E540-49A1-BF5C-943B780A7F6D}" type="presOf" srcId="{36029FF6-0010-48D8-A37E-C15D64723B8F}" destId="{8CE3B06D-9DBF-4A21-A8AA-E472B4ED186F}" srcOrd="0" destOrd="0" presId="urn:microsoft.com/office/officeart/2005/8/layout/lProcess2"/>
    <dgm:cxn modelId="{14F8492C-0010-43D2-A57A-3F902B0E7E07}" type="presOf" srcId="{A6AD11A5-88A3-4CB4-9C07-7E97C2A0B836}" destId="{ADADD2ED-3F7B-4433-98AC-5BB1D24092E3}" srcOrd="0" destOrd="0" presId="urn:microsoft.com/office/officeart/2005/8/layout/lProcess2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DBC94442-90CD-44F5-BAFF-172E4AA6F9BA}" type="presOf" srcId="{5CC24E50-1AA8-449B-A1B0-3F21EB39B2F0}" destId="{BC3E3C0C-B0A7-4728-BDF8-82FE176A5690}" srcOrd="0" destOrd="0" presId="urn:microsoft.com/office/officeart/2005/8/layout/lProcess2"/>
    <dgm:cxn modelId="{6723D00F-5AE3-4DD5-B863-B090A4EF3D5B}" type="presOf" srcId="{AE8344BB-FA1C-476F-869F-1030DD62E4DD}" destId="{DF252A53-BB2E-4EB8-ACC2-386F5FDB02F2}" srcOrd="1" destOrd="0" presId="urn:microsoft.com/office/officeart/2005/8/layout/lProcess2"/>
    <dgm:cxn modelId="{757F3931-9235-4584-B2CB-F3F70E8C9AF1}" type="presOf" srcId="{A3FC23F2-2FF4-428D-B5B8-5F125D98F05E}" destId="{5DF0403D-7AC5-40B5-811B-4AB46A879537}" srcOrd="0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5F6A87FF-4FF3-4D65-913E-EBF6FF451BEC}" type="presParOf" srcId="{8329B719-E96A-4DD3-9A58-CEC4B9CA9D30}" destId="{B511F02A-E158-4A79-899E-6A2804615AF7}" srcOrd="0" destOrd="0" presId="urn:microsoft.com/office/officeart/2005/8/layout/lProcess2"/>
    <dgm:cxn modelId="{BA7839B7-E8A3-4ACA-9243-6FFDEDEAD54F}" type="presParOf" srcId="{B511F02A-E158-4A79-899E-6A2804615AF7}" destId="{5DF0403D-7AC5-40B5-811B-4AB46A879537}" srcOrd="0" destOrd="0" presId="urn:microsoft.com/office/officeart/2005/8/layout/lProcess2"/>
    <dgm:cxn modelId="{AE45ABC8-23E4-402D-946C-58D3AC0E5257}" type="presParOf" srcId="{B511F02A-E158-4A79-899E-6A2804615AF7}" destId="{7FD5451D-84E8-48C8-80EC-AADA9C62319A}" srcOrd="1" destOrd="0" presId="urn:microsoft.com/office/officeart/2005/8/layout/lProcess2"/>
    <dgm:cxn modelId="{BB9A1082-1977-45D7-9C81-FBCBC17FD157}" type="presParOf" srcId="{B511F02A-E158-4A79-899E-6A2804615AF7}" destId="{FED6107C-03CE-44C1-86F8-CF99074FD8CF}" srcOrd="2" destOrd="0" presId="urn:microsoft.com/office/officeart/2005/8/layout/lProcess2"/>
    <dgm:cxn modelId="{3E4337AD-5201-4739-B714-15A4ADDEEB33}" type="presParOf" srcId="{FED6107C-03CE-44C1-86F8-CF99074FD8CF}" destId="{28DAB01A-4AC7-4A2A-99BA-D1880D93C300}" srcOrd="0" destOrd="0" presId="urn:microsoft.com/office/officeart/2005/8/layout/lProcess2"/>
    <dgm:cxn modelId="{8C5A36BF-29B4-415B-BD71-B4272336F720}" type="presParOf" srcId="{28DAB01A-4AC7-4A2A-99BA-D1880D93C300}" destId="{8CE3B06D-9DBF-4A21-A8AA-E472B4ED186F}" srcOrd="0" destOrd="0" presId="urn:microsoft.com/office/officeart/2005/8/layout/lProcess2"/>
    <dgm:cxn modelId="{531259BA-468B-476B-B450-65B906C4126B}" type="presParOf" srcId="{8329B719-E96A-4DD3-9A58-CEC4B9CA9D30}" destId="{AE111CE7-A9AC-473F-ABD0-F51C081C767F}" srcOrd="1" destOrd="0" presId="urn:microsoft.com/office/officeart/2005/8/layout/lProcess2"/>
    <dgm:cxn modelId="{34071107-146B-413A-A40D-879599F0CF26}" type="presParOf" srcId="{8329B719-E96A-4DD3-9A58-CEC4B9CA9D30}" destId="{82392F6F-EE85-4E49-B11F-B52E1690C7FF}" srcOrd="2" destOrd="0" presId="urn:microsoft.com/office/officeart/2005/8/layout/lProcess2"/>
    <dgm:cxn modelId="{DE71D850-1177-4FFF-9490-8D1CE5F4DCDC}" type="presParOf" srcId="{82392F6F-EE85-4E49-B11F-B52E1690C7FF}" destId="{752BF685-EA3E-496A-8B6A-B6E4A3D35EBE}" srcOrd="0" destOrd="0" presId="urn:microsoft.com/office/officeart/2005/8/layout/lProcess2"/>
    <dgm:cxn modelId="{91CB86EA-865D-4FCC-9DB8-8E18AC296632}" type="presParOf" srcId="{82392F6F-EE85-4E49-B11F-B52E1690C7FF}" destId="{1C13ED15-181D-4577-9A03-1504C28175D1}" srcOrd="1" destOrd="0" presId="urn:microsoft.com/office/officeart/2005/8/layout/lProcess2"/>
    <dgm:cxn modelId="{00C2F1E3-AF85-4119-AACE-CC6E3DC12B5E}" type="presParOf" srcId="{82392F6F-EE85-4E49-B11F-B52E1690C7FF}" destId="{19DBE093-2608-4561-85D5-CB4D78580A58}" srcOrd="2" destOrd="0" presId="urn:microsoft.com/office/officeart/2005/8/layout/lProcess2"/>
    <dgm:cxn modelId="{7351A4F4-A3E5-41F1-A24E-5C1262EA573F}" type="presParOf" srcId="{19DBE093-2608-4561-85D5-CB4D78580A58}" destId="{AC64D2A4-06F4-428B-8E6E-D37B28F30AF8}" srcOrd="0" destOrd="0" presId="urn:microsoft.com/office/officeart/2005/8/layout/lProcess2"/>
    <dgm:cxn modelId="{5AF3E75B-1C39-4CD4-A911-F452776C3A40}" type="presParOf" srcId="{AC64D2A4-06F4-428B-8E6E-D37B28F30AF8}" destId="{FD0AB68D-140E-4611-A7A4-8C3C95665568}" srcOrd="0" destOrd="0" presId="urn:microsoft.com/office/officeart/2005/8/layout/lProcess2"/>
    <dgm:cxn modelId="{5B9BCDC7-0193-4141-821F-49A397EEEBCC}" type="presParOf" srcId="{8329B719-E96A-4DD3-9A58-CEC4B9CA9D30}" destId="{670EAB77-8C77-41D2-95AA-5FAA34979621}" srcOrd="3" destOrd="0" presId="urn:microsoft.com/office/officeart/2005/8/layout/lProcess2"/>
    <dgm:cxn modelId="{830FC6B1-6BB6-47BC-90C1-AEECCE3A83DD}" type="presParOf" srcId="{8329B719-E96A-4DD3-9A58-CEC4B9CA9D30}" destId="{62E6A449-D837-4678-BBC0-E7BC9090143C}" srcOrd="4" destOrd="0" presId="urn:microsoft.com/office/officeart/2005/8/layout/lProcess2"/>
    <dgm:cxn modelId="{5FD9DEC2-79DB-41D1-B344-41CC3AB74E51}" type="presParOf" srcId="{62E6A449-D837-4678-BBC0-E7BC9090143C}" destId="{ADADD2ED-3F7B-4433-98AC-5BB1D24092E3}" srcOrd="0" destOrd="0" presId="urn:microsoft.com/office/officeart/2005/8/layout/lProcess2"/>
    <dgm:cxn modelId="{137F50CC-ECBE-4550-926C-D626F8BC2B01}" type="presParOf" srcId="{62E6A449-D837-4678-BBC0-E7BC9090143C}" destId="{03AD7195-0643-49B5-975E-02BF446EC733}" srcOrd="1" destOrd="0" presId="urn:microsoft.com/office/officeart/2005/8/layout/lProcess2"/>
    <dgm:cxn modelId="{41A40A44-29E4-4C8E-B597-9F4119A3C815}" type="presParOf" srcId="{62E6A449-D837-4678-BBC0-E7BC9090143C}" destId="{E02B1C15-0ABC-48F4-8B1C-EA8E606972F8}" srcOrd="2" destOrd="0" presId="urn:microsoft.com/office/officeart/2005/8/layout/lProcess2"/>
    <dgm:cxn modelId="{7B79BAAF-520E-47AD-A2CA-CB80EDE9072D}" type="presParOf" srcId="{E02B1C15-0ABC-48F4-8B1C-EA8E606972F8}" destId="{9906671C-CEE6-4640-998B-4252C6803F04}" srcOrd="0" destOrd="0" presId="urn:microsoft.com/office/officeart/2005/8/layout/lProcess2"/>
    <dgm:cxn modelId="{33D0D997-3987-45F4-B177-6F9B59F5406E}" type="presParOf" srcId="{9906671C-CEE6-4640-998B-4252C6803F04}" destId="{232BB0BE-FECB-4DBB-81D7-271A605979A7}" srcOrd="0" destOrd="0" presId="urn:microsoft.com/office/officeart/2005/8/layout/lProcess2"/>
    <dgm:cxn modelId="{848D14DC-2C18-4CF8-8549-02549C48D50A}" type="presParOf" srcId="{8329B719-E96A-4DD3-9A58-CEC4B9CA9D30}" destId="{88B89B62-7494-4F9C-AB37-8D29A6E2A69A}" srcOrd="5" destOrd="0" presId="urn:microsoft.com/office/officeart/2005/8/layout/lProcess2"/>
    <dgm:cxn modelId="{41C9EAEB-0698-401B-A01B-C9A4FB1C56AF}" type="presParOf" srcId="{8329B719-E96A-4DD3-9A58-CEC4B9CA9D30}" destId="{1D74218D-E019-4C43-B352-8900FAB0236A}" srcOrd="6" destOrd="0" presId="urn:microsoft.com/office/officeart/2005/8/layout/lProcess2"/>
    <dgm:cxn modelId="{B6ECA7B0-FFC9-495B-B094-A1B845EA156C}" type="presParOf" srcId="{1D74218D-E019-4C43-B352-8900FAB0236A}" destId="{56C177C7-AE16-4E3A-A5AF-F141D6D21789}" srcOrd="0" destOrd="0" presId="urn:microsoft.com/office/officeart/2005/8/layout/lProcess2"/>
    <dgm:cxn modelId="{F37E51D6-EDD6-4A71-A699-28D8C4EB062E}" type="presParOf" srcId="{1D74218D-E019-4C43-B352-8900FAB0236A}" destId="{5DEF4A9E-64D9-419B-8C08-88768F484EE0}" srcOrd="1" destOrd="0" presId="urn:microsoft.com/office/officeart/2005/8/layout/lProcess2"/>
    <dgm:cxn modelId="{D0DBAE5C-0E50-4C99-8DA1-55EC76EFB629}" type="presParOf" srcId="{1D74218D-E019-4C43-B352-8900FAB0236A}" destId="{5B3AAECD-B9EB-46B4-8FA8-7E1B226D48EB}" srcOrd="2" destOrd="0" presId="urn:microsoft.com/office/officeart/2005/8/layout/lProcess2"/>
    <dgm:cxn modelId="{A5D9690E-FA90-4DBA-88CD-091D93C93FD9}" type="presParOf" srcId="{5B3AAECD-B9EB-46B4-8FA8-7E1B226D48EB}" destId="{34BEDCA7-B64D-47B3-8606-54825AD5DA1E}" srcOrd="0" destOrd="0" presId="urn:microsoft.com/office/officeart/2005/8/layout/lProcess2"/>
    <dgm:cxn modelId="{880204F6-562E-422D-9FAC-A99420F8DBCC}" type="presParOf" srcId="{34BEDCA7-B64D-47B3-8606-54825AD5DA1E}" destId="{BC3E3C0C-B0A7-4728-BDF8-82FE176A5690}" srcOrd="0" destOrd="0" presId="urn:microsoft.com/office/officeart/2005/8/layout/lProcess2"/>
    <dgm:cxn modelId="{BAE3CADE-2BBE-44E1-8353-56D44CAB3145}" type="presParOf" srcId="{8329B719-E96A-4DD3-9A58-CEC4B9CA9D30}" destId="{C6060146-5B03-4C81-82FE-F25B6B708703}" srcOrd="7" destOrd="0" presId="urn:microsoft.com/office/officeart/2005/8/layout/lProcess2"/>
    <dgm:cxn modelId="{54F9B45C-4036-4D3C-B1A6-169C678390C1}" type="presParOf" srcId="{8329B719-E96A-4DD3-9A58-CEC4B9CA9D30}" destId="{2FBAB080-E9B4-4209-93EB-64A617FEF767}" srcOrd="8" destOrd="0" presId="urn:microsoft.com/office/officeart/2005/8/layout/lProcess2"/>
    <dgm:cxn modelId="{AB691548-F10E-482D-80E0-8F44E88FDF09}" type="presParOf" srcId="{2FBAB080-E9B4-4209-93EB-64A617FEF767}" destId="{3AEBFAB7-CD71-4078-8BFD-0B4460CAF531}" srcOrd="0" destOrd="0" presId="urn:microsoft.com/office/officeart/2005/8/layout/lProcess2"/>
    <dgm:cxn modelId="{A4F82B40-8372-4CAA-A96F-3E6C381CD7E1}" type="presParOf" srcId="{2FBAB080-E9B4-4209-93EB-64A617FEF767}" destId="{DF252A53-BB2E-4EB8-ACC2-386F5FDB02F2}" srcOrd="1" destOrd="0" presId="urn:microsoft.com/office/officeart/2005/8/layout/lProcess2"/>
    <dgm:cxn modelId="{A885B1FE-786B-4C00-9EEA-A4DBFA97DDC1}" type="presParOf" srcId="{2FBAB080-E9B4-4209-93EB-64A617FEF767}" destId="{3BE54FCF-96A9-4612-95CA-00C04A2BCF4C}" srcOrd="2" destOrd="0" presId="urn:microsoft.com/office/officeart/2005/8/layout/lProcess2"/>
    <dgm:cxn modelId="{CFE11518-C5EF-4FAB-8D2C-588D98D21EB8}" type="presParOf" srcId="{3BE54FCF-96A9-4612-95CA-00C04A2BCF4C}" destId="{9D419CDC-2C6B-4589-AFB3-E7644A7CE7B3}" srcOrd="0" destOrd="0" presId="urn:microsoft.com/office/officeart/2005/8/layout/lProcess2"/>
    <dgm:cxn modelId="{2E00F5E1-A36C-4D08-BE8A-FA3EFF4DB4AA}" type="presParOf" srcId="{9D419CDC-2C6B-4589-AFB3-E7644A7CE7B3}" destId="{47409E87-D7ED-4998-8743-16FF55B6091F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4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4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4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4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4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4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4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4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4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4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4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4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37953-2C7E-4DBD-96F7-450868C5A1F6}" type="presOf" srcId="{D3D9E45B-BD4D-4481-8552-C83D70BD1825}" destId="{5DEF4A9E-64D9-419B-8C08-88768F484EE0}" srcOrd="1" destOrd="0" presId="urn:microsoft.com/office/officeart/2005/8/layout/lProcess2"/>
    <dgm:cxn modelId="{ED082654-70DF-48CE-A628-E4F7928CD975}" type="presOf" srcId="{32556A2C-6766-4778-96AE-9D8C0DB3BDD0}" destId="{752BF685-EA3E-496A-8B6A-B6E4A3D35EBE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0160E2B8-044D-4635-85A2-68D9D38CB099}" type="presOf" srcId="{32556A2C-6766-4778-96AE-9D8C0DB3BDD0}" destId="{1C13ED15-181D-4577-9A03-1504C28175D1}" srcOrd="1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2C5A58CA-989A-40A7-B340-7D33E1C20427}" type="presOf" srcId="{A3FC23F2-2FF4-428D-B5B8-5F125D98F05E}" destId="{7FD5451D-84E8-48C8-80EC-AADA9C62319A}" srcOrd="1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667C1BFB-F750-41B6-8EE2-DBF7E2F60C2C}" type="presOf" srcId="{A3FC23F2-2FF4-428D-B5B8-5F125D98F05E}" destId="{5DF0403D-7AC5-40B5-811B-4AB46A879537}" srcOrd="0" destOrd="0" presId="urn:microsoft.com/office/officeart/2005/8/layout/lProcess2"/>
    <dgm:cxn modelId="{ACC57DD9-2562-4E12-833F-8BFAFA1D4DB1}" type="presOf" srcId="{3248FC6A-BBDE-45C8-8F89-6ED4F67207DF}" destId="{FD0AB68D-140E-4611-A7A4-8C3C95665568}" srcOrd="0" destOrd="0" presId="urn:microsoft.com/office/officeart/2005/8/layout/lProcess2"/>
    <dgm:cxn modelId="{1BC7CDB3-1ED1-4F25-86C0-437A96F1DBAB}" type="presOf" srcId="{A6AD11A5-88A3-4CB4-9C07-7E97C2A0B836}" destId="{ADADD2ED-3F7B-4433-98AC-5BB1D24092E3}" srcOrd="0" destOrd="0" presId="urn:microsoft.com/office/officeart/2005/8/layout/lProcess2"/>
    <dgm:cxn modelId="{992DD73B-93B1-4803-A44D-3007EDA2BC43}" type="presOf" srcId="{A6AD11A5-88A3-4CB4-9C07-7E97C2A0B836}" destId="{03AD7195-0643-49B5-975E-02BF446EC733}" srcOrd="1" destOrd="0" presId="urn:microsoft.com/office/officeart/2005/8/layout/lProcess2"/>
    <dgm:cxn modelId="{9B88EE05-EBAE-4D24-887B-66F8E19BD41C}" type="presOf" srcId="{36029FF6-0010-48D8-A37E-C15D64723B8F}" destId="{8CE3B06D-9DBF-4A21-A8AA-E472B4ED186F}" srcOrd="0" destOrd="0" presId="urn:microsoft.com/office/officeart/2005/8/layout/lProcess2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9DF29F7A-0A2A-4C13-B4E4-9DB239930EB9}" type="presOf" srcId="{D3D9E45B-BD4D-4481-8552-C83D70BD1825}" destId="{56C177C7-AE16-4E3A-A5AF-F141D6D21789}" srcOrd="0" destOrd="0" presId="urn:microsoft.com/office/officeart/2005/8/layout/lProcess2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F171D60E-19E3-4B69-9FCA-77AD9F068B11}" type="presOf" srcId="{5CC24E50-1AA8-449B-A1B0-3F21EB39B2F0}" destId="{BC3E3C0C-B0A7-4728-BDF8-82FE176A5690}" srcOrd="0" destOrd="0" presId="urn:microsoft.com/office/officeart/2005/8/layout/lProcess2"/>
    <dgm:cxn modelId="{D1464ABD-D8AA-41C3-8C5C-DF85F7C4060A}" type="presOf" srcId="{29069DE0-1DE4-472D-85A1-496B7CB18448}" destId="{232BB0BE-FECB-4DBB-81D7-271A605979A7}" srcOrd="0" destOrd="0" presId="urn:microsoft.com/office/officeart/2005/8/layout/lProcess2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CDF6C3C8-144F-4FE2-A4F2-D965BD7B4874}" type="presOf" srcId="{86106B3C-5BC2-451F-BFB8-26516D0D45C0}" destId="{8329B719-E96A-4DD3-9A58-CEC4B9CA9D30}" srcOrd="0" destOrd="0" presId="urn:microsoft.com/office/officeart/2005/8/layout/lProcess2"/>
    <dgm:cxn modelId="{D2E34D02-4F8F-4617-A68D-666F9AAAFBE9}" type="presParOf" srcId="{8329B719-E96A-4DD3-9A58-CEC4B9CA9D30}" destId="{B511F02A-E158-4A79-899E-6A2804615AF7}" srcOrd="0" destOrd="0" presId="urn:microsoft.com/office/officeart/2005/8/layout/lProcess2"/>
    <dgm:cxn modelId="{3941F15A-CAB5-45FA-B054-6BDEB779B932}" type="presParOf" srcId="{B511F02A-E158-4A79-899E-6A2804615AF7}" destId="{5DF0403D-7AC5-40B5-811B-4AB46A879537}" srcOrd="0" destOrd="0" presId="urn:microsoft.com/office/officeart/2005/8/layout/lProcess2"/>
    <dgm:cxn modelId="{477F7D91-E538-49E1-8FB7-069F5B5573B4}" type="presParOf" srcId="{B511F02A-E158-4A79-899E-6A2804615AF7}" destId="{7FD5451D-84E8-48C8-80EC-AADA9C62319A}" srcOrd="1" destOrd="0" presId="urn:microsoft.com/office/officeart/2005/8/layout/lProcess2"/>
    <dgm:cxn modelId="{CFB124C0-8CAA-4EAE-9F0A-4B7931A682B0}" type="presParOf" srcId="{B511F02A-E158-4A79-899E-6A2804615AF7}" destId="{FED6107C-03CE-44C1-86F8-CF99074FD8CF}" srcOrd="2" destOrd="0" presId="urn:microsoft.com/office/officeart/2005/8/layout/lProcess2"/>
    <dgm:cxn modelId="{445B06F9-D59D-41D0-A7C1-7E04F095AE97}" type="presParOf" srcId="{FED6107C-03CE-44C1-86F8-CF99074FD8CF}" destId="{28DAB01A-4AC7-4A2A-99BA-D1880D93C300}" srcOrd="0" destOrd="0" presId="urn:microsoft.com/office/officeart/2005/8/layout/lProcess2"/>
    <dgm:cxn modelId="{E974A4A6-D26B-456F-B8A3-DFF919B088DF}" type="presParOf" srcId="{28DAB01A-4AC7-4A2A-99BA-D1880D93C300}" destId="{8CE3B06D-9DBF-4A21-A8AA-E472B4ED186F}" srcOrd="0" destOrd="0" presId="urn:microsoft.com/office/officeart/2005/8/layout/lProcess2"/>
    <dgm:cxn modelId="{39A9B564-C83F-48B4-9AEE-06351D647F6E}" type="presParOf" srcId="{8329B719-E96A-4DD3-9A58-CEC4B9CA9D30}" destId="{AE111CE7-A9AC-473F-ABD0-F51C081C767F}" srcOrd="1" destOrd="0" presId="urn:microsoft.com/office/officeart/2005/8/layout/lProcess2"/>
    <dgm:cxn modelId="{BAE2BFDE-0EF7-4F40-8BCE-FBCD0C2B8A80}" type="presParOf" srcId="{8329B719-E96A-4DD3-9A58-CEC4B9CA9D30}" destId="{82392F6F-EE85-4E49-B11F-B52E1690C7FF}" srcOrd="2" destOrd="0" presId="urn:microsoft.com/office/officeart/2005/8/layout/lProcess2"/>
    <dgm:cxn modelId="{69247082-B645-43E5-860C-F4672615129D}" type="presParOf" srcId="{82392F6F-EE85-4E49-B11F-B52E1690C7FF}" destId="{752BF685-EA3E-496A-8B6A-B6E4A3D35EBE}" srcOrd="0" destOrd="0" presId="urn:microsoft.com/office/officeart/2005/8/layout/lProcess2"/>
    <dgm:cxn modelId="{F0C049E1-8A02-48D6-A0D2-8CB3418322B0}" type="presParOf" srcId="{82392F6F-EE85-4E49-B11F-B52E1690C7FF}" destId="{1C13ED15-181D-4577-9A03-1504C28175D1}" srcOrd="1" destOrd="0" presId="urn:microsoft.com/office/officeart/2005/8/layout/lProcess2"/>
    <dgm:cxn modelId="{8BA3669C-44FD-43B7-B5D8-498BDDA70031}" type="presParOf" srcId="{82392F6F-EE85-4E49-B11F-B52E1690C7FF}" destId="{19DBE093-2608-4561-85D5-CB4D78580A58}" srcOrd="2" destOrd="0" presId="urn:microsoft.com/office/officeart/2005/8/layout/lProcess2"/>
    <dgm:cxn modelId="{02E7E2DC-8D47-4ADD-8B12-20176F1E2998}" type="presParOf" srcId="{19DBE093-2608-4561-85D5-CB4D78580A58}" destId="{AC64D2A4-06F4-428B-8E6E-D37B28F30AF8}" srcOrd="0" destOrd="0" presId="urn:microsoft.com/office/officeart/2005/8/layout/lProcess2"/>
    <dgm:cxn modelId="{4927BE39-43F7-44CB-B844-E4A1F86A7057}" type="presParOf" srcId="{AC64D2A4-06F4-428B-8E6E-D37B28F30AF8}" destId="{FD0AB68D-140E-4611-A7A4-8C3C95665568}" srcOrd="0" destOrd="0" presId="urn:microsoft.com/office/officeart/2005/8/layout/lProcess2"/>
    <dgm:cxn modelId="{F29D7FE8-180C-4F06-B2AD-2AC500F93311}" type="presParOf" srcId="{8329B719-E96A-4DD3-9A58-CEC4B9CA9D30}" destId="{670EAB77-8C77-41D2-95AA-5FAA34979621}" srcOrd="3" destOrd="0" presId="urn:microsoft.com/office/officeart/2005/8/layout/lProcess2"/>
    <dgm:cxn modelId="{B1FC9452-CB9C-43EF-B58F-A6E4154CFDEB}" type="presParOf" srcId="{8329B719-E96A-4DD3-9A58-CEC4B9CA9D30}" destId="{62E6A449-D837-4678-BBC0-E7BC9090143C}" srcOrd="4" destOrd="0" presId="urn:microsoft.com/office/officeart/2005/8/layout/lProcess2"/>
    <dgm:cxn modelId="{AA061630-0CF6-4E2E-9A54-D44B6D40D19A}" type="presParOf" srcId="{62E6A449-D837-4678-BBC0-E7BC9090143C}" destId="{ADADD2ED-3F7B-4433-98AC-5BB1D24092E3}" srcOrd="0" destOrd="0" presId="urn:microsoft.com/office/officeart/2005/8/layout/lProcess2"/>
    <dgm:cxn modelId="{D36D6089-6C2D-4615-BA67-082A1B0B5277}" type="presParOf" srcId="{62E6A449-D837-4678-BBC0-E7BC9090143C}" destId="{03AD7195-0643-49B5-975E-02BF446EC733}" srcOrd="1" destOrd="0" presId="urn:microsoft.com/office/officeart/2005/8/layout/lProcess2"/>
    <dgm:cxn modelId="{AE853A9E-6213-4D8E-A168-3182BEF16157}" type="presParOf" srcId="{62E6A449-D837-4678-BBC0-E7BC9090143C}" destId="{E02B1C15-0ABC-48F4-8B1C-EA8E606972F8}" srcOrd="2" destOrd="0" presId="urn:microsoft.com/office/officeart/2005/8/layout/lProcess2"/>
    <dgm:cxn modelId="{68518F7C-E674-4F47-ABFE-2E11B009C883}" type="presParOf" srcId="{E02B1C15-0ABC-48F4-8B1C-EA8E606972F8}" destId="{9906671C-CEE6-4640-998B-4252C6803F04}" srcOrd="0" destOrd="0" presId="urn:microsoft.com/office/officeart/2005/8/layout/lProcess2"/>
    <dgm:cxn modelId="{692CA997-E1AD-4008-8DBB-EF560EFFEB35}" type="presParOf" srcId="{9906671C-CEE6-4640-998B-4252C6803F04}" destId="{232BB0BE-FECB-4DBB-81D7-271A605979A7}" srcOrd="0" destOrd="0" presId="urn:microsoft.com/office/officeart/2005/8/layout/lProcess2"/>
    <dgm:cxn modelId="{FE1FCB90-A48D-4198-BCC2-57EC89859BD5}" type="presParOf" srcId="{8329B719-E96A-4DD3-9A58-CEC4B9CA9D30}" destId="{88B89B62-7494-4F9C-AB37-8D29A6E2A69A}" srcOrd="5" destOrd="0" presId="urn:microsoft.com/office/officeart/2005/8/layout/lProcess2"/>
    <dgm:cxn modelId="{8C104352-2A72-483D-926F-69C116717AC5}" type="presParOf" srcId="{8329B719-E96A-4DD3-9A58-CEC4B9CA9D30}" destId="{1D74218D-E019-4C43-B352-8900FAB0236A}" srcOrd="6" destOrd="0" presId="urn:microsoft.com/office/officeart/2005/8/layout/lProcess2"/>
    <dgm:cxn modelId="{F82431CD-C303-4506-8B47-6248B513F484}" type="presParOf" srcId="{1D74218D-E019-4C43-B352-8900FAB0236A}" destId="{56C177C7-AE16-4E3A-A5AF-F141D6D21789}" srcOrd="0" destOrd="0" presId="urn:microsoft.com/office/officeart/2005/8/layout/lProcess2"/>
    <dgm:cxn modelId="{BABB7F89-AF5F-4DEF-B10C-00F90F014482}" type="presParOf" srcId="{1D74218D-E019-4C43-B352-8900FAB0236A}" destId="{5DEF4A9E-64D9-419B-8C08-88768F484EE0}" srcOrd="1" destOrd="0" presId="urn:microsoft.com/office/officeart/2005/8/layout/lProcess2"/>
    <dgm:cxn modelId="{279B9830-C5CB-4549-9F59-882A2B162C09}" type="presParOf" srcId="{1D74218D-E019-4C43-B352-8900FAB0236A}" destId="{5B3AAECD-B9EB-46B4-8FA8-7E1B226D48EB}" srcOrd="2" destOrd="0" presId="urn:microsoft.com/office/officeart/2005/8/layout/lProcess2"/>
    <dgm:cxn modelId="{949FF1E9-1E0B-41D2-93FA-FD16A7F3AEBB}" type="presParOf" srcId="{5B3AAECD-B9EB-46B4-8FA8-7E1B226D48EB}" destId="{34BEDCA7-B64D-47B3-8606-54825AD5DA1E}" srcOrd="0" destOrd="0" presId="urn:microsoft.com/office/officeart/2005/8/layout/lProcess2"/>
    <dgm:cxn modelId="{A955E868-99A7-4657-AB8C-A76C9287BC74}" type="presParOf" srcId="{34BEDCA7-B64D-47B3-8606-54825AD5DA1E}" destId="{BC3E3C0C-B0A7-4728-BDF8-82FE176A5690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F7B94-74BA-4F82-B3FB-4E887F9B266E}" type="presOf" srcId="{D3D9E45B-BD4D-4481-8552-C83D70BD1825}" destId="{56C177C7-AE16-4E3A-A5AF-F141D6D21789}" srcOrd="0" destOrd="0" presId="urn:microsoft.com/office/officeart/2005/8/layout/lProcess2"/>
    <dgm:cxn modelId="{7CE3031F-696F-438D-B26B-67DB07BCB899}" type="presOf" srcId="{32556A2C-6766-4778-96AE-9D8C0DB3BDD0}" destId="{1C13ED15-181D-4577-9A03-1504C28175D1}" srcOrd="1" destOrd="0" presId="urn:microsoft.com/office/officeart/2005/8/layout/lProcess2"/>
    <dgm:cxn modelId="{B517ADBA-339F-4C79-9AF4-21C8CDA6FE75}" type="presOf" srcId="{D3D9E45B-BD4D-4481-8552-C83D70BD1825}" destId="{5DEF4A9E-64D9-419B-8C08-88768F484EE0}" srcOrd="1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57CCCF4F-8370-4AD3-9649-00D423595265}" type="presOf" srcId="{AE8344BB-FA1C-476F-869F-1030DD62E4DD}" destId="{3AEBFAB7-CD71-4078-8BFD-0B4460CAF531}" srcOrd="0" destOrd="0" presId="urn:microsoft.com/office/officeart/2005/8/layout/lProcess2"/>
    <dgm:cxn modelId="{8736AB3E-2398-44D8-A79D-1ED6513C0322}" type="presOf" srcId="{29069DE0-1DE4-472D-85A1-496B7CB18448}" destId="{232BB0BE-FECB-4DBB-81D7-271A605979A7}" srcOrd="0" destOrd="0" presId="urn:microsoft.com/office/officeart/2005/8/layout/lProcess2"/>
    <dgm:cxn modelId="{F077EC7E-F2AB-4E09-A7A1-D19EF1A4973F}" type="presOf" srcId="{A6AD11A5-88A3-4CB4-9C07-7E97C2A0B836}" destId="{ADADD2ED-3F7B-4433-98AC-5BB1D24092E3}" srcOrd="0" destOrd="0" presId="urn:microsoft.com/office/officeart/2005/8/layout/lProcess2"/>
    <dgm:cxn modelId="{98B6614F-1745-4675-97DF-15611212D91C}" type="presOf" srcId="{36029FF6-0010-48D8-A37E-C15D64723B8F}" destId="{8CE3B06D-9DBF-4A21-A8AA-E472B4ED186F}" srcOrd="0" destOrd="0" presId="urn:microsoft.com/office/officeart/2005/8/layout/lProcess2"/>
    <dgm:cxn modelId="{96E3E655-D4F1-4067-8270-3995EF37F682}" type="presOf" srcId="{A6AD11A5-88A3-4CB4-9C07-7E97C2A0B836}" destId="{03AD7195-0643-49B5-975E-02BF446EC733}" srcOrd="1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014C8822-22CE-4596-8657-A7B88576553C}" type="presOf" srcId="{A3FC23F2-2FF4-428D-B5B8-5F125D98F05E}" destId="{7FD5451D-84E8-48C8-80EC-AADA9C62319A}" srcOrd="1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4CCB7138-0E3C-4E2F-B610-DD23F4C86B28}" type="presOf" srcId="{24298D36-0EC3-47EA-9F23-3EE2F1A1A11B}" destId="{47409E87-D7ED-4998-8743-16FF55B6091F}" srcOrd="0" destOrd="0" presId="urn:microsoft.com/office/officeart/2005/8/layout/lProcess2"/>
    <dgm:cxn modelId="{9D87F75B-E98C-4588-99F2-6C5D1DC9CD6B}" type="presOf" srcId="{A3FC23F2-2FF4-428D-B5B8-5F125D98F05E}" destId="{5DF0403D-7AC5-40B5-811B-4AB46A879537}" srcOrd="0" destOrd="0" presId="urn:microsoft.com/office/officeart/2005/8/layout/lProcess2"/>
    <dgm:cxn modelId="{54FE1867-834C-4A0D-B244-4258CBAC9DE8}" type="presOf" srcId="{32556A2C-6766-4778-96AE-9D8C0DB3BDD0}" destId="{752BF685-EA3E-496A-8B6A-B6E4A3D35EBE}" srcOrd="0" destOrd="0" presId="urn:microsoft.com/office/officeart/2005/8/layout/lProcess2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ADC33758-F72B-4AC1-A382-7DCF184C40CA}" type="presOf" srcId="{5CC24E50-1AA8-449B-A1B0-3F21EB39B2F0}" destId="{BC3E3C0C-B0A7-4728-BDF8-82FE176A5690}" srcOrd="0" destOrd="0" presId="urn:microsoft.com/office/officeart/2005/8/layout/lProcess2"/>
    <dgm:cxn modelId="{656EF790-7A80-41BD-9D4C-D66612BA46CB}" type="presOf" srcId="{3248FC6A-BBDE-45C8-8F89-6ED4F67207DF}" destId="{FD0AB68D-140E-4611-A7A4-8C3C95665568}" srcOrd="0" destOrd="0" presId="urn:microsoft.com/office/officeart/2005/8/layout/lProcess2"/>
    <dgm:cxn modelId="{13F39526-0F58-4D0A-B60B-5DB7388A0399}" type="presOf" srcId="{86106B3C-5BC2-451F-BFB8-26516D0D45C0}" destId="{8329B719-E96A-4DD3-9A58-CEC4B9CA9D30}" srcOrd="0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6425361C-6274-4B6F-A2C7-874C1C0F07E0}" type="presOf" srcId="{AE8344BB-FA1C-476F-869F-1030DD62E4DD}" destId="{DF252A53-BB2E-4EB8-ACC2-386F5FDB02F2}" srcOrd="1" destOrd="0" presId="urn:microsoft.com/office/officeart/2005/8/layout/lProcess2"/>
    <dgm:cxn modelId="{783E5600-A115-4BE3-8ECA-EDE5107CCF31}" type="presParOf" srcId="{8329B719-E96A-4DD3-9A58-CEC4B9CA9D30}" destId="{B511F02A-E158-4A79-899E-6A2804615AF7}" srcOrd="0" destOrd="0" presId="urn:microsoft.com/office/officeart/2005/8/layout/lProcess2"/>
    <dgm:cxn modelId="{0A062959-7ADA-44C1-AF53-19435297C8D6}" type="presParOf" srcId="{B511F02A-E158-4A79-899E-6A2804615AF7}" destId="{5DF0403D-7AC5-40B5-811B-4AB46A879537}" srcOrd="0" destOrd="0" presId="urn:microsoft.com/office/officeart/2005/8/layout/lProcess2"/>
    <dgm:cxn modelId="{F251214D-F6F2-431B-A73C-B73367BA942B}" type="presParOf" srcId="{B511F02A-E158-4A79-899E-6A2804615AF7}" destId="{7FD5451D-84E8-48C8-80EC-AADA9C62319A}" srcOrd="1" destOrd="0" presId="urn:microsoft.com/office/officeart/2005/8/layout/lProcess2"/>
    <dgm:cxn modelId="{8980ED8C-C5F2-47CD-AB5E-E26E15AAFE30}" type="presParOf" srcId="{B511F02A-E158-4A79-899E-6A2804615AF7}" destId="{FED6107C-03CE-44C1-86F8-CF99074FD8CF}" srcOrd="2" destOrd="0" presId="urn:microsoft.com/office/officeart/2005/8/layout/lProcess2"/>
    <dgm:cxn modelId="{EDA2E1A6-BDFD-4B4D-8673-0A69551504D4}" type="presParOf" srcId="{FED6107C-03CE-44C1-86F8-CF99074FD8CF}" destId="{28DAB01A-4AC7-4A2A-99BA-D1880D93C300}" srcOrd="0" destOrd="0" presId="urn:microsoft.com/office/officeart/2005/8/layout/lProcess2"/>
    <dgm:cxn modelId="{B494BB06-9210-4483-9A88-BC356B05D378}" type="presParOf" srcId="{28DAB01A-4AC7-4A2A-99BA-D1880D93C300}" destId="{8CE3B06D-9DBF-4A21-A8AA-E472B4ED186F}" srcOrd="0" destOrd="0" presId="urn:microsoft.com/office/officeart/2005/8/layout/lProcess2"/>
    <dgm:cxn modelId="{98DA1DCB-4E59-4760-9730-B8A9C472A2B7}" type="presParOf" srcId="{8329B719-E96A-4DD3-9A58-CEC4B9CA9D30}" destId="{AE111CE7-A9AC-473F-ABD0-F51C081C767F}" srcOrd="1" destOrd="0" presId="urn:microsoft.com/office/officeart/2005/8/layout/lProcess2"/>
    <dgm:cxn modelId="{BDA31F42-708B-4130-9E36-7FE5D08389D8}" type="presParOf" srcId="{8329B719-E96A-4DD3-9A58-CEC4B9CA9D30}" destId="{82392F6F-EE85-4E49-B11F-B52E1690C7FF}" srcOrd="2" destOrd="0" presId="urn:microsoft.com/office/officeart/2005/8/layout/lProcess2"/>
    <dgm:cxn modelId="{391F3B9B-6E58-474A-9A5E-7B5FA81014BC}" type="presParOf" srcId="{82392F6F-EE85-4E49-B11F-B52E1690C7FF}" destId="{752BF685-EA3E-496A-8B6A-B6E4A3D35EBE}" srcOrd="0" destOrd="0" presId="urn:microsoft.com/office/officeart/2005/8/layout/lProcess2"/>
    <dgm:cxn modelId="{0F5A0775-9A1B-4A1E-A0A8-EE962852EB19}" type="presParOf" srcId="{82392F6F-EE85-4E49-B11F-B52E1690C7FF}" destId="{1C13ED15-181D-4577-9A03-1504C28175D1}" srcOrd="1" destOrd="0" presId="urn:microsoft.com/office/officeart/2005/8/layout/lProcess2"/>
    <dgm:cxn modelId="{F79E70B6-EA24-4EB3-ADBE-658B9C120CF0}" type="presParOf" srcId="{82392F6F-EE85-4E49-B11F-B52E1690C7FF}" destId="{19DBE093-2608-4561-85D5-CB4D78580A58}" srcOrd="2" destOrd="0" presId="urn:microsoft.com/office/officeart/2005/8/layout/lProcess2"/>
    <dgm:cxn modelId="{0A2B1478-CC54-4633-B006-6A89ED8F9773}" type="presParOf" srcId="{19DBE093-2608-4561-85D5-CB4D78580A58}" destId="{AC64D2A4-06F4-428B-8E6E-D37B28F30AF8}" srcOrd="0" destOrd="0" presId="urn:microsoft.com/office/officeart/2005/8/layout/lProcess2"/>
    <dgm:cxn modelId="{CDFE4B1B-D41A-4AC7-8889-130813736929}" type="presParOf" srcId="{AC64D2A4-06F4-428B-8E6E-D37B28F30AF8}" destId="{FD0AB68D-140E-4611-A7A4-8C3C95665568}" srcOrd="0" destOrd="0" presId="urn:microsoft.com/office/officeart/2005/8/layout/lProcess2"/>
    <dgm:cxn modelId="{CA760C6B-1840-40FF-946F-71CB18713529}" type="presParOf" srcId="{8329B719-E96A-4DD3-9A58-CEC4B9CA9D30}" destId="{670EAB77-8C77-41D2-95AA-5FAA34979621}" srcOrd="3" destOrd="0" presId="urn:microsoft.com/office/officeart/2005/8/layout/lProcess2"/>
    <dgm:cxn modelId="{0769403E-1F91-44DD-B5FA-D2F460E9A9CC}" type="presParOf" srcId="{8329B719-E96A-4DD3-9A58-CEC4B9CA9D30}" destId="{62E6A449-D837-4678-BBC0-E7BC9090143C}" srcOrd="4" destOrd="0" presId="urn:microsoft.com/office/officeart/2005/8/layout/lProcess2"/>
    <dgm:cxn modelId="{76889303-C0F9-439F-9C64-94ADDC1F1CF4}" type="presParOf" srcId="{62E6A449-D837-4678-BBC0-E7BC9090143C}" destId="{ADADD2ED-3F7B-4433-98AC-5BB1D24092E3}" srcOrd="0" destOrd="0" presId="urn:microsoft.com/office/officeart/2005/8/layout/lProcess2"/>
    <dgm:cxn modelId="{430EA026-6AC9-468D-B965-4B189B292EC5}" type="presParOf" srcId="{62E6A449-D837-4678-BBC0-E7BC9090143C}" destId="{03AD7195-0643-49B5-975E-02BF446EC733}" srcOrd="1" destOrd="0" presId="urn:microsoft.com/office/officeart/2005/8/layout/lProcess2"/>
    <dgm:cxn modelId="{EFB67062-0164-4FAD-A32F-32CEC3CC05EE}" type="presParOf" srcId="{62E6A449-D837-4678-BBC0-E7BC9090143C}" destId="{E02B1C15-0ABC-48F4-8B1C-EA8E606972F8}" srcOrd="2" destOrd="0" presId="urn:microsoft.com/office/officeart/2005/8/layout/lProcess2"/>
    <dgm:cxn modelId="{9CDC6ACD-1618-4D4F-8B4B-0895E60B29BF}" type="presParOf" srcId="{E02B1C15-0ABC-48F4-8B1C-EA8E606972F8}" destId="{9906671C-CEE6-4640-998B-4252C6803F04}" srcOrd="0" destOrd="0" presId="urn:microsoft.com/office/officeart/2005/8/layout/lProcess2"/>
    <dgm:cxn modelId="{C04DBBA0-6BFE-45D5-844F-E297851910BD}" type="presParOf" srcId="{9906671C-CEE6-4640-998B-4252C6803F04}" destId="{232BB0BE-FECB-4DBB-81D7-271A605979A7}" srcOrd="0" destOrd="0" presId="urn:microsoft.com/office/officeart/2005/8/layout/lProcess2"/>
    <dgm:cxn modelId="{D27F5EF3-86DC-4C17-A32B-3C29B18333BD}" type="presParOf" srcId="{8329B719-E96A-4DD3-9A58-CEC4B9CA9D30}" destId="{88B89B62-7494-4F9C-AB37-8D29A6E2A69A}" srcOrd="5" destOrd="0" presId="urn:microsoft.com/office/officeart/2005/8/layout/lProcess2"/>
    <dgm:cxn modelId="{870BEB3A-CB4E-4CE0-8BD1-858920B8AC98}" type="presParOf" srcId="{8329B719-E96A-4DD3-9A58-CEC4B9CA9D30}" destId="{1D74218D-E019-4C43-B352-8900FAB0236A}" srcOrd="6" destOrd="0" presId="urn:microsoft.com/office/officeart/2005/8/layout/lProcess2"/>
    <dgm:cxn modelId="{BC2DF6B8-47E9-4814-BC92-E66CB2D59661}" type="presParOf" srcId="{1D74218D-E019-4C43-B352-8900FAB0236A}" destId="{56C177C7-AE16-4E3A-A5AF-F141D6D21789}" srcOrd="0" destOrd="0" presId="urn:microsoft.com/office/officeart/2005/8/layout/lProcess2"/>
    <dgm:cxn modelId="{87732D8B-AAC0-4F26-A6EA-681311254905}" type="presParOf" srcId="{1D74218D-E019-4C43-B352-8900FAB0236A}" destId="{5DEF4A9E-64D9-419B-8C08-88768F484EE0}" srcOrd="1" destOrd="0" presId="urn:microsoft.com/office/officeart/2005/8/layout/lProcess2"/>
    <dgm:cxn modelId="{DD338F33-6000-4671-B14B-672A48A5C286}" type="presParOf" srcId="{1D74218D-E019-4C43-B352-8900FAB0236A}" destId="{5B3AAECD-B9EB-46B4-8FA8-7E1B226D48EB}" srcOrd="2" destOrd="0" presId="urn:microsoft.com/office/officeart/2005/8/layout/lProcess2"/>
    <dgm:cxn modelId="{94A98E13-8223-4609-96B5-D8C6EE60DD83}" type="presParOf" srcId="{5B3AAECD-B9EB-46B4-8FA8-7E1B226D48EB}" destId="{34BEDCA7-B64D-47B3-8606-54825AD5DA1E}" srcOrd="0" destOrd="0" presId="urn:microsoft.com/office/officeart/2005/8/layout/lProcess2"/>
    <dgm:cxn modelId="{C8C3F185-3459-435D-88EC-D2491FF22A42}" type="presParOf" srcId="{34BEDCA7-B64D-47B3-8606-54825AD5DA1E}" destId="{BC3E3C0C-B0A7-4728-BDF8-82FE176A5690}" srcOrd="0" destOrd="0" presId="urn:microsoft.com/office/officeart/2005/8/layout/lProcess2"/>
    <dgm:cxn modelId="{65761410-0901-440D-A532-8DB2D7349B88}" type="presParOf" srcId="{8329B719-E96A-4DD3-9A58-CEC4B9CA9D30}" destId="{C6060146-5B03-4C81-82FE-F25B6B708703}" srcOrd="7" destOrd="0" presId="urn:microsoft.com/office/officeart/2005/8/layout/lProcess2"/>
    <dgm:cxn modelId="{3A3EE248-E35D-4B60-860E-62548763AAFB}" type="presParOf" srcId="{8329B719-E96A-4DD3-9A58-CEC4B9CA9D30}" destId="{2FBAB080-E9B4-4209-93EB-64A617FEF767}" srcOrd="8" destOrd="0" presId="urn:microsoft.com/office/officeart/2005/8/layout/lProcess2"/>
    <dgm:cxn modelId="{6F505D82-879A-4D57-B03E-4111E202D1AB}" type="presParOf" srcId="{2FBAB080-E9B4-4209-93EB-64A617FEF767}" destId="{3AEBFAB7-CD71-4078-8BFD-0B4460CAF531}" srcOrd="0" destOrd="0" presId="urn:microsoft.com/office/officeart/2005/8/layout/lProcess2"/>
    <dgm:cxn modelId="{54D05C81-D42F-4B0F-9205-319D0C420179}" type="presParOf" srcId="{2FBAB080-E9B4-4209-93EB-64A617FEF767}" destId="{DF252A53-BB2E-4EB8-ACC2-386F5FDB02F2}" srcOrd="1" destOrd="0" presId="urn:microsoft.com/office/officeart/2005/8/layout/lProcess2"/>
    <dgm:cxn modelId="{CE27643A-AB6E-4740-A1A6-A40035D8CE6E}" type="presParOf" srcId="{2FBAB080-E9B4-4209-93EB-64A617FEF767}" destId="{3BE54FCF-96A9-4612-95CA-00C04A2BCF4C}" srcOrd="2" destOrd="0" presId="urn:microsoft.com/office/officeart/2005/8/layout/lProcess2"/>
    <dgm:cxn modelId="{71FC7EC7-DB1E-4330-A660-A9359372ACF3}" type="presParOf" srcId="{3BE54FCF-96A9-4612-95CA-00C04A2BCF4C}" destId="{9D419CDC-2C6B-4589-AFB3-E7644A7CE7B3}" srcOrd="0" destOrd="0" presId="urn:microsoft.com/office/officeart/2005/8/layout/lProcess2"/>
    <dgm:cxn modelId="{FF0EE16C-E305-46F3-8C37-5C5CAF3F42FD}" type="presParOf" srcId="{9D419CDC-2C6B-4589-AFB3-E7644A7CE7B3}" destId="{47409E87-D7ED-4998-8743-16FF55B6091F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RW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CMD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EC6097-8647-4BF6-B785-071E7999EFE3}" type="presOf" srcId="{36029FF6-0010-48D8-A37E-C15D64723B8F}" destId="{8CE3B06D-9DBF-4A21-A8AA-E472B4ED186F}" srcOrd="0" destOrd="0" presId="urn:microsoft.com/office/officeart/2005/8/layout/lProcess2"/>
    <dgm:cxn modelId="{BA3675AE-A5C2-46A2-ABAC-E74E9407C26C}" type="presOf" srcId="{D3D9E45B-BD4D-4481-8552-C83D70BD1825}" destId="{5DEF4A9E-64D9-419B-8C08-88768F484EE0}" srcOrd="1" destOrd="0" presId="urn:microsoft.com/office/officeart/2005/8/layout/lProcess2"/>
    <dgm:cxn modelId="{78D17300-556B-42AC-999A-905C1174074F}" type="presOf" srcId="{A6AD11A5-88A3-4CB4-9C07-7E97C2A0B836}" destId="{ADADD2ED-3F7B-4433-98AC-5BB1D24092E3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E0D1CF0F-4125-4A94-B79C-BA7E365D9869}" type="presOf" srcId="{32556A2C-6766-4778-96AE-9D8C0DB3BDD0}" destId="{1C13ED15-181D-4577-9A03-1504C28175D1}" srcOrd="1" destOrd="0" presId="urn:microsoft.com/office/officeart/2005/8/layout/lProcess2"/>
    <dgm:cxn modelId="{9808CDC6-33E3-4C64-823C-99959A31D53F}" type="presOf" srcId="{24298D36-0EC3-47EA-9F23-3EE2F1A1A11B}" destId="{47409E87-D7ED-4998-8743-16FF55B6091F}" srcOrd="0" destOrd="0" presId="urn:microsoft.com/office/officeart/2005/8/layout/lProcess2"/>
    <dgm:cxn modelId="{F8F13B50-1A67-4D31-A787-A924B4F9673A}" type="presOf" srcId="{86106B3C-5BC2-451F-BFB8-26516D0D45C0}" destId="{8329B719-E96A-4DD3-9A58-CEC4B9CA9D30}" srcOrd="0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B564DD49-C5CC-44C7-BFDD-854E90B3F5A9}" type="presOf" srcId="{AE8344BB-FA1C-476F-869F-1030DD62E4DD}" destId="{3AEBFAB7-CD71-4078-8BFD-0B4460CAF531}" srcOrd="0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4043FEBE-0FDC-472E-8C89-2D9CECD11AAA}" type="presOf" srcId="{32556A2C-6766-4778-96AE-9D8C0DB3BDD0}" destId="{752BF685-EA3E-496A-8B6A-B6E4A3D35EBE}" srcOrd="0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5A8C7F76-6A03-4473-A90B-613524E5E7A0}" type="presOf" srcId="{AE8344BB-FA1C-476F-869F-1030DD62E4DD}" destId="{DF252A53-BB2E-4EB8-ACC2-386F5FDB02F2}" srcOrd="1" destOrd="0" presId="urn:microsoft.com/office/officeart/2005/8/layout/lProcess2"/>
    <dgm:cxn modelId="{FF215FC9-A7F7-4918-A617-204E3E0AD64C}" type="presOf" srcId="{A3FC23F2-2FF4-428D-B5B8-5F125D98F05E}" destId="{7FD5451D-84E8-48C8-80EC-AADA9C62319A}" srcOrd="1" destOrd="0" presId="urn:microsoft.com/office/officeart/2005/8/layout/lProcess2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A2C6A93B-300D-401C-B11E-FB262C1521B7}" type="presOf" srcId="{3248FC6A-BBDE-45C8-8F89-6ED4F67207DF}" destId="{FD0AB68D-140E-4611-A7A4-8C3C95665568}" srcOrd="0" destOrd="0" presId="urn:microsoft.com/office/officeart/2005/8/layout/lProcess2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2709723D-B65F-462E-BF8B-DED1BC41D197}" type="presOf" srcId="{A3FC23F2-2FF4-428D-B5B8-5F125D98F05E}" destId="{5DF0403D-7AC5-40B5-811B-4AB46A879537}" srcOrd="0" destOrd="0" presId="urn:microsoft.com/office/officeart/2005/8/layout/lProcess2"/>
    <dgm:cxn modelId="{5B2B6D8E-B01A-4E7F-A35C-84DD17BDB543}" type="presOf" srcId="{A6AD11A5-88A3-4CB4-9C07-7E97C2A0B836}" destId="{03AD7195-0643-49B5-975E-02BF446EC733}" srcOrd="1" destOrd="0" presId="urn:microsoft.com/office/officeart/2005/8/layout/lProcess2"/>
    <dgm:cxn modelId="{43DC4B81-70F3-43F3-BC0D-F3DF44BD7D26}" type="presOf" srcId="{29069DE0-1DE4-472D-85A1-496B7CB18448}" destId="{232BB0BE-FECB-4DBB-81D7-271A605979A7}" srcOrd="0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6BBF10B8-4349-405C-8C13-AC2F6AAC1EC5}" type="presOf" srcId="{D3D9E45B-BD4D-4481-8552-C83D70BD1825}" destId="{56C177C7-AE16-4E3A-A5AF-F141D6D21789}" srcOrd="0" destOrd="0" presId="urn:microsoft.com/office/officeart/2005/8/layout/lProcess2"/>
    <dgm:cxn modelId="{64E36E15-07E6-43CD-A129-99CA3D47E40A}" type="presOf" srcId="{5CC24E50-1AA8-449B-A1B0-3F21EB39B2F0}" destId="{BC3E3C0C-B0A7-4728-BDF8-82FE176A5690}" srcOrd="0" destOrd="0" presId="urn:microsoft.com/office/officeart/2005/8/layout/lProcess2"/>
    <dgm:cxn modelId="{5CC14B93-DEBF-4F8E-8716-79F8A912EE12}" type="presParOf" srcId="{8329B719-E96A-4DD3-9A58-CEC4B9CA9D30}" destId="{B511F02A-E158-4A79-899E-6A2804615AF7}" srcOrd="0" destOrd="0" presId="urn:microsoft.com/office/officeart/2005/8/layout/lProcess2"/>
    <dgm:cxn modelId="{EA752988-C141-436C-BB8A-C15E176E45D8}" type="presParOf" srcId="{B511F02A-E158-4A79-899E-6A2804615AF7}" destId="{5DF0403D-7AC5-40B5-811B-4AB46A879537}" srcOrd="0" destOrd="0" presId="urn:microsoft.com/office/officeart/2005/8/layout/lProcess2"/>
    <dgm:cxn modelId="{AEDDB128-554A-49EB-AADE-167CED2AD146}" type="presParOf" srcId="{B511F02A-E158-4A79-899E-6A2804615AF7}" destId="{7FD5451D-84E8-48C8-80EC-AADA9C62319A}" srcOrd="1" destOrd="0" presId="urn:microsoft.com/office/officeart/2005/8/layout/lProcess2"/>
    <dgm:cxn modelId="{BCE794B6-376A-4089-B93A-D499F9802934}" type="presParOf" srcId="{B511F02A-E158-4A79-899E-6A2804615AF7}" destId="{FED6107C-03CE-44C1-86F8-CF99074FD8CF}" srcOrd="2" destOrd="0" presId="urn:microsoft.com/office/officeart/2005/8/layout/lProcess2"/>
    <dgm:cxn modelId="{318F1578-8FEB-4CEC-81EA-6A492A9150B8}" type="presParOf" srcId="{FED6107C-03CE-44C1-86F8-CF99074FD8CF}" destId="{28DAB01A-4AC7-4A2A-99BA-D1880D93C300}" srcOrd="0" destOrd="0" presId="urn:microsoft.com/office/officeart/2005/8/layout/lProcess2"/>
    <dgm:cxn modelId="{1A939997-711C-49FE-AAAA-CB731F9F9773}" type="presParOf" srcId="{28DAB01A-4AC7-4A2A-99BA-D1880D93C300}" destId="{8CE3B06D-9DBF-4A21-A8AA-E472B4ED186F}" srcOrd="0" destOrd="0" presId="urn:microsoft.com/office/officeart/2005/8/layout/lProcess2"/>
    <dgm:cxn modelId="{03B15C88-DC07-4F34-B3E5-CA8D4ABC1B56}" type="presParOf" srcId="{8329B719-E96A-4DD3-9A58-CEC4B9CA9D30}" destId="{AE111CE7-A9AC-473F-ABD0-F51C081C767F}" srcOrd="1" destOrd="0" presId="urn:microsoft.com/office/officeart/2005/8/layout/lProcess2"/>
    <dgm:cxn modelId="{C43CEB36-2094-4BE9-B9DC-C2258A520068}" type="presParOf" srcId="{8329B719-E96A-4DD3-9A58-CEC4B9CA9D30}" destId="{82392F6F-EE85-4E49-B11F-B52E1690C7FF}" srcOrd="2" destOrd="0" presId="urn:microsoft.com/office/officeart/2005/8/layout/lProcess2"/>
    <dgm:cxn modelId="{307EC529-86DC-4246-9219-92B914779E78}" type="presParOf" srcId="{82392F6F-EE85-4E49-B11F-B52E1690C7FF}" destId="{752BF685-EA3E-496A-8B6A-B6E4A3D35EBE}" srcOrd="0" destOrd="0" presId="urn:microsoft.com/office/officeart/2005/8/layout/lProcess2"/>
    <dgm:cxn modelId="{0DFEECD3-BD5B-41FE-8F3F-176C614D94ED}" type="presParOf" srcId="{82392F6F-EE85-4E49-B11F-B52E1690C7FF}" destId="{1C13ED15-181D-4577-9A03-1504C28175D1}" srcOrd="1" destOrd="0" presId="urn:microsoft.com/office/officeart/2005/8/layout/lProcess2"/>
    <dgm:cxn modelId="{97BE8FCF-B5A8-4201-8004-B4911B1BCC9B}" type="presParOf" srcId="{82392F6F-EE85-4E49-B11F-B52E1690C7FF}" destId="{19DBE093-2608-4561-85D5-CB4D78580A58}" srcOrd="2" destOrd="0" presId="urn:microsoft.com/office/officeart/2005/8/layout/lProcess2"/>
    <dgm:cxn modelId="{5C097FC0-F65E-4D12-B82F-B02F9A70A092}" type="presParOf" srcId="{19DBE093-2608-4561-85D5-CB4D78580A58}" destId="{AC64D2A4-06F4-428B-8E6E-D37B28F30AF8}" srcOrd="0" destOrd="0" presId="urn:microsoft.com/office/officeart/2005/8/layout/lProcess2"/>
    <dgm:cxn modelId="{4EAFF640-0CBD-4B35-8EF8-7514503B7A33}" type="presParOf" srcId="{AC64D2A4-06F4-428B-8E6E-D37B28F30AF8}" destId="{FD0AB68D-140E-4611-A7A4-8C3C95665568}" srcOrd="0" destOrd="0" presId="urn:microsoft.com/office/officeart/2005/8/layout/lProcess2"/>
    <dgm:cxn modelId="{7CB6E1DF-9C16-46E5-B9C9-F1A60D794434}" type="presParOf" srcId="{8329B719-E96A-4DD3-9A58-CEC4B9CA9D30}" destId="{670EAB77-8C77-41D2-95AA-5FAA34979621}" srcOrd="3" destOrd="0" presId="urn:microsoft.com/office/officeart/2005/8/layout/lProcess2"/>
    <dgm:cxn modelId="{A802B7FE-4D7D-40AD-ACBF-B5EB13475B3C}" type="presParOf" srcId="{8329B719-E96A-4DD3-9A58-CEC4B9CA9D30}" destId="{62E6A449-D837-4678-BBC0-E7BC9090143C}" srcOrd="4" destOrd="0" presId="urn:microsoft.com/office/officeart/2005/8/layout/lProcess2"/>
    <dgm:cxn modelId="{A7BC2E42-8B90-4826-AE6D-11A89D52A4B4}" type="presParOf" srcId="{62E6A449-D837-4678-BBC0-E7BC9090143C}" destId="{ADADD2ED-3F7B-4433-98AC-5BB1D24092E3}" srcOrd="0" destOrd="0" presId="urn:microsoft.com/office/officeart/2005/8/layout/lProcess2"/>
    <dgm:cxn modelId="{E4B3493A-FE57-4FCE-82D0-BD38BEE495B1}" type="presParOf" srcId="{62E6A449-D837-4678-BBC0-E7BC9090143C}" destId="{03AD7195-0643-49B5-975E-02BF446EC733}" srcOrd="1" destOrd="0" presId="urn:microsoft.com/office/officeart/2005/8/layout/lProcess2"/>
    <dgm:cxn modelId="{2F23F06B-4BAA-436C-AAED-A606B8BED1B0}" type="presParOf" srcId="{62E6A449-D837-4678-BBC0-E7BC9090143C}" destId="{E02B1C15-0ABC-48F4-8B1C-EA8E606972F8}" srcOrd="2" destOrd="0" presId="urn:microsoft.com/office/officeart/2005/8/layout/lProcess2"/>
    <dgm:cxn modelId="{766DF9F2-C914-447F-8DD4-ADA4C3F5C194}" type="presParOf" srcId="{E02B1C15-0ABC-48F4-8B1C-EA8E606972F8}" destId="{9906671C-CEE6-4640-998B-4252C6803F04}" srcOrd="0" destOrd="0" presId="urn:microsoft.com/office/officeart/2005/8/layout/lProcess2"/>
    <dgm:cxn modelId="{300CD350-8814-4155-A30C-DCDE186ABA31}" type="presParOf" srcId="{9906671C-CEE6-4640-998B-4252C6803F04}" destId="{232BB0BE-FECB-4DBB-81D7-271A605979A7}" srcOrd="0" destOrd="0" presId="urn:microsoft.com/office/officeart/2005/8/layout/lProcess2"/>
    <dgm:cxn modelId="{C6E3106D-6BF4-49A8-BB38-E4994A2E287D}" type="presParOf" srcId="{8329B719-E96A-4DD3-9A58-CEC4B9CA9D30}" destId="{88B89B62-7494-4F9C-AB37-8D29A6E2A69A}" srcOrd="5" destOrd="0" presId="urn:microsoft.com/office/officeart/2005/8/layout/lProcess2"/>
    <dgm:cxn modelId="{A7DD2DFA-30A9-40E6-92CE-DF365B5A8C1E}" type="presParOf" srcId="{8329B719-E96A-4DD3-9A58-CEC4B9CA9D30}" destId="{1D74218D-E019-4C43-B352-8900FAB0236A}" srcOrd="6" destOrd="0" presId="urn:microsoft.com/office/officeart/2005/8/layout/lProcess2"/>
    <dgm:cxn modelId="{BAEA2C41-A668-49E0-8AE1-84446510A1BF}" type="presParOf" srcId="{1D74218D-E019-4C43-B352-8900FAB0236A}" destId="{56C177C7-AE16-4E3A-A5AF-F141D6D21789}" srcOrd="0" destOrd="0" presId="urn:microsoft.com/office/officeart/2005/8/layout/lProcess2"/>
    <dgm:cxn modelId="{EA208722-CA5C-4417-B655-1D8D2DEC7EED}" type="presParOf" srcId="{1D74218D-E019-4C43-B352-8900FAB0236A}" destId="{5DEF4A9E-64D9-419B-8C08-88768F484EE0}" srcOrd="1" destOrd="0" presId="urn:microsoft.com/office/officeart/2005/8/layout/lProcess2"/>
    <dgm:cxn modelId="{F5770129-319B-4F8E-8FDA-C35763AE24B5}" type="presParOf" srcId="{1D74218D-E019-4C43-B352-8900FAB0236A}" destId="{5B3AAECD-B9EB-46B4-8FA8-7E1B226D48EB}" srcOrd="2" destOrd="0" presId="urn:microsoft.com/office/officeart/2005/8/layout/lProcess2"/>
    <dgm:cxn modelId="{C2CEBD85-D2CF-4076-8850-E3DA57F4948A}" type="presParOf" srcId="{5B3AAECD-B9EB-46B4-8FA8-7E1B226D48EB}" destId="{34BEDCA7-B64D-47B3-8606-54825AD5DA1E}" srcOrd="0" destOrd="0" presId="urn:microsoft.com/office/officeart/2005/8/layout/lProcess2"/>
    <dgm:cxn modelId="{5F197B6F-845E-4422-8A04-7F1399B24178}" type="presParOf" srcId="{34BEDCA7-B64D-47B3-8606-54825AD5DA1E}" destId="{BC3E3C0C-B0A7-4728-BDF8-82FE176A5690}" srcOrd="0" destOrd="0" presId="urn:microsoft.com/office/officeart/2005/8/layout/lProcess2"/>
    <dgm:cxn modelId="{2503FEC5-50E1-4386-9D16-D951902F28B5}" type="presParOf" srcId="{8329B719-E96A-4DD3-9A58-CEC4B9CA9D30}" destId="{C6060146-5B03-4C81-82FE-F25B6B708703}" srcOrd="7" destOrd="0" presId="urn:microsoft.com/office/officeart/2005/8/layout/lProcess2"/>
    <dgm:cxn modelId="{E3357C8D-4915-4173-AEC3-8D4E2A2ADAF8}" type="presParOf" srcId="{8329B719-E96A-4DD3-9A58-CEC4B9CA9D30}" destId="{2FBAB080-E9B4-4209-93EB-64A617FEF767}" srcOrd="8" destOrd="0" presId="urn:microsoft.com/office/officeart/2005/8/layout/lProcess2"/>
    <dgm:cxn modelId="{B0CE816C-77CD-4096-A15D-3DD08AE4FFDD}" type="presParOf" srcId="{2FBAB080-E9B4-4209-93EB-64A617FEF767}" destId="{3AEBFAB7-CD71-4078-8BFD-0B4460CAF531}" srcOrd="0" destOrd="0" presId="urn:microsoft.com/office/officeart/2005/8/layout/lProcess2"/>
    <dgm:cxn modelId="{D6E7C8A8-4DEC-4880-BA4D-46F4AF809870}" type="presParOf" srcId="{2FBAB080-E9B4-4209-93EB-64A617FEF767}" destId="{DF252A53-BB2E-4EB8-ACC2-386F5FDB02F2}" srcOrd="1" destOrd="0" presId="urn:microsoft.com/office/officeart/2005/8/layout/lProcess2"/>
    <dgm:cxn modelId="{42DB3927-567B-4670-8562-A4632843D64C}" type="presParOf" srcId="{2FBAB080-E9B4-4209-93EB-64A617FEF767}" destId="{3BE54FCF-96A9-4612-95CA-00C04A2BCF4C}" srcOrd="2" destOrd="0" presId="urn:microsoft.com/office/officeart/2005/8/layout/lProcess2"/>
    <dgm:cxn modelId="{ED76637B-9654-42F8-A22D-513DBD935C55}" type="presParOf" srcId="{3BE54FCF-96A9-4612-95CA-00C04A2BCF4C}" destId="{9D419CDC-2C6B-4589-AFB3-E7644A7CE7B3}" srcOrd="0" destOrd="0" presId="urn:microsoft.com/office/officeart/2005/8/layout/lProcess2"/>
    <dgm:cxn modelId="{AA0376BB-7C72-45F6-B25E-A3B78BED504C}" type="presParOf" srcId="{9D419CDC-2C6B-4589-AFB3-E7644A7CE7B3}" destId="{47409E87-D7ED-4998-8743-16FF55B609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8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AB9B0E-85B2-436F-B877-73E10F47A70B}" type="presOf" srcId="{AE8344BB-FA1C-476F-869F-1030DD62E4DD}" destId="{DF252A53-BB2E-4EB8-ACC2-386F5FDB02F2}" srcOrd="1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6D896082-A450-45CA-A64B-D6876ECB9F1D}" type="presOf" srcId="{D3D9E45B-BD4D-4481-8552-C83D70BD1825}" destId="{5DEF4A9E-64D9-419B-8C08-88768F484EE0}" srcOrd="1" destOrd="0" presId="urn:microsoft.com/office/officeart/2005/8/layout/lProcess2"/>
    <dgm:cxn modelId="{F7E38DB4-6A5C-41AE-8969-A3BE49C3915C}" type="presOf" srcId="{A3FC23F2-2FF4-428D-B5B8-5F125D98F05E}" destId="{7FD5451D-84E8-48C8-80EC-AADA9C62319A}" srcOrd="1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364F60C0-3012-4BB4-A204-88D78773DA37}" type="presOf" srcId="{AE8344BB-FA1C-476F-869F-1030DD62E4DD}" destId="{3AEBFAB7-CD71-4078-8BFD-0B4460CAF531}" srcOrd="0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2EB6B871-E32D-4FA1-82C0-1FD8F5B42B39}" type="presOf" srcId="{24298D36-0EC3-47EA-9F23-3EE2F1A1A11B}" destId="{47409E87-D7ED-4998-8743-16FF55B6091F}" srcOrd="0" destOrd="0" presId="urn:microsoft.com/office/officeart/2005/8/layout/lProcess2"/>
    <dgm:cxn modelId="{C3334FC2-FE27-4679-ADDC-379C23EC4E9B}" type="presOf" srcId="{36029FF6-0010-48D8-A37E-C15D64723B8F}" destId="{8CE3B06D-9DBF-4A21-A8AA-E472B4ED186F}" srcOrd="0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942F90FE-B1D0-4CCE-890C-A102EFD62672}" type="presOf" srcId="{29069DE0-1DE4-472D-85A1-496B7CB18448}" destId="{232BB0BE-FECB-4DBB-81D7-271A605979A7}" srcOrd="0" destOrd="0" presId="urn:microsoft.com/office/officeart/2005/8/layout/lProcess2"/>
    <dgm:cxn modelId="{D594B76A-D217-4774-9C38-12E85D5C63CB}" type="presOf" srcId="{A6AD11A5-88A3-4CB4-9C07-7E97C2A0B836}" destId="{ADADD2ED-3F7B-4433-98AC-5BB1D24092E3}" srcOrd="0" destOrd="0" presId="urn:microsoft.com/office/officeart/2005/8/layout/lProcess2"/>
    <dgm:cxn modelId="{864192AC-088E-4447-9F6F-A2521F79093C}" type="presOf" srcId="{A6AD11A5-88A3-4CB4-9C07-7E97C2A0B836}" destId="{03AD7195-0643-49B5-975E-02BF446EC733}" srcOrd="1" destOrd="0" presId="urn:microsoft.com/office/officeart/2005/8/layout/lProcess2"/>
    <dgm:cxn modelId="{85C2C68D-EEAA-44B1-8628-7ECEE0266F34}" type="presOf" srcId="{32556A2C-6766-4778-96AE-9D8C0DB3BDD0}" destId="{1C13ED15-181D-4577-9A03-1504C28175D1}" srcOrd="1" destOrd="0" presId="urn:microsoft.com/office/officeart/2005/8/layout/lProcess2"/>
    <dgm:cxn modelId="{997443A8-A700-4D25-ABF0-19EA0228FA96}" type="presOf" srcId="{3248FC6A-BBDE-45C8-8F89-6ED4F67207DF}" destId="{FD0AB68D-140E-4611-A7A4-8C3C95665568}" srcOrd="0" destOrd="0" presId="urn:microsoft.com/office/officeart/2005/8/layout/lProcess2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57D18E09-6133-438E-AD5D-4DEB4DC7EAEE}" type="presOf" srcId="{32556A2C-6766-4778-96AE-9D8C0DB3BDD0}" destId="{752BF685-EA3E-496A-8B6A-B6E4A3D35EBE}" srcOrd="0" destOrd="0" presId="urn:microsoft.com/office/officeart/2005/8/layout/lProcess2"/>
    <dgm:cxn modelId="{DE8B7542-F746-49C7-A6CE-EB55678359AA}" type="presOf" srcId="{D3D9E45B-BD4D-4481-8552-C83D70BD1825}" destId="{56C177C7-AE16-4E3A-A5AF-F141D6D21789}" srcOrd="0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945B605F-EEFB-4CEA-9EF0-868C06142B0D}" type="presOf" srcId="{A3FC23F2-2FF4-428D-B5B8-5F125D98F05E}" destId="{5DF0403D-7AC5-40B5-811B-4AB46A879537}" srcOrd="0" destOrd="0" presId="urn:microsoft.com/office/officeart/2005/8/layout/lProcess2"/>
    <dgm:cxn modelId="{9566946D-1ED6-409D-9966-E213E7E49F25}" type="presOf" srcId="{5CC24E50-1AA8-449B-A1B0-3F21EB39B2F0}" destId="{BC3E3C0C-B0A7-4728-BDF8-82FE176A5690}" srcOrd="0" destOrd="0" presId="urn:microsoft.com/office/officeart/2005/8/layout/lProcess2"/>
    <dgm:cxn modelId="{8EBD1497-3766-4341-934B-C62042B03BC8}" type="presOf" srcId="{86106B3C-5BC2-451F-BFB8-26516D0D45C0}" destId="{8329B719-E96A-4DD3-9A58-CEC4B9CA9D30}" srcOrd="0" destOrd="0" presId="urn:microsoft.com/office/officeart/2005/8/layout/lProcess2"/>
    <dgm:cxn modelId="{992727C6-FDB7-4F08-9DBB-79C282757F5A}" type="presParOf" srcId="{8329B719-E96A-4DD3-9A58-CEC4B9CA9D30}" destId="{B511F02A-E158-4A79-899E-6A2804615AF7}" srcOrd="0" destOrd="0" presId="urn:microsoft.com/office/officeart/2005/8/layout/lProcess2"/>
    <dgm:cxn modelId="{62022F08-7337-4724-8410-D8AF1C2CBD13}" type="presParOf" srcId="{B511F02A-E158-4A79-899E-6A2804615AF7}" destId="{5DF0403D-7AC5-40B5-811B-4AB46A879537}" srcOrd="0" destOrd="0" presId="urn:microsoft.com/office/officeart/2005/8/layout/lProcess2"/>
    <dgm:cxn modelId="{11432187-5E7C-4770-9D6B-29665037596D}" type="presParOf" srcId="{B511F02A-E158-4A79-899E-6A2804615AF7}" destId="{7FD5451D-84E8-48C8-80EC-AADA9C62319A}" srcOrd="1" destOrd="0" presId="urn:microsoft.com/office/officeart/2005/8/layout/lProcess2"/>
    <dgm:cxn modelId="{A1451BDB-A053-4019-BF0B-CB90CED34EAC}" type="presParOf" srcId="{B511F02A-E158-4A79-899E-6A2804615AF7}" destId="{FED6107C-03CE-44C1-86F8-CF99074FD8CF}" srcOrd="2" destOrd="0" presId="urn:microsoft.com/office/officeart/2005/8/layout/lProcess2"/>
    <dgm:cxn modelId="{B99FD7F0-ACBC-46D2-BE5B-BBBA7F79B4E3}" type="presParOf" srcId="{FED6107C-03CE-44C1-86F8-CF99074FD8CF}" destId="{28DAB01A-4AC7-4A2A-99BA-D1880D93C300}" srcOrd="0" destOrd="0" presId="urn:microsoft.com/office/officeart/2005/8/layout/lProcess2"/>
    <dgm:cxn modelId="{23FEACAE-C347-45A5-A47E-4B0ED4AC1341}" type="presParOf" srcId="{28DAB01A-4AC7-4A2A-99BA-D1880D93C300}" destId="{8CE3B06D-9DBF-4A21-A8AA-E472B4ED186F}" srcOrd="0" destOrd="0" presId="urn:microsoft.com/office/officeart/2005/8/layout/lProcess2"/>
    <dgm:cxn modelId="{164EC2C4-830F-40A6-BC8A-D982AEC7E758}" type="presParOf" srcId="{8329B719-E96A-4DD3-9A58-CEC4B9CA9D30}" destId="{AE111CE7-A9AC-473F-ABD0-F51C081C767F}" srcOrd="1" destOrd="0" presId="urn:microsoft.com/office/officeart/2005/8/layout/lProcess2"/>
    <dgm:cxn modelId="{3AB5A1EA-E40E-471D-87E7-FD5E6CE69CE3}" type="presParOf" srcId="{8329B719-E96A-4DD3-9A58-CEC4B9CA9D30}" destId="{82392F6F-EE85-4E49-B11F-B52E1690C7FF}" srcOrd="2" destOrd="0" presId="urn:microsoft.com/office/officeart/2005/8/layout/lProcess2"/>
    <dgm:cxn modelId="{BF03B9BE-8F01-48A4-A836-DE00EBBA5B14}" type="presParOf" srcId="{82392F6F-EE85-4E49-B11F-B52E1690C7FF}" destId="{752BF685-EA3E-496A-8B6A-B6E4A3D35EBE}" srcOrd="0" destOrd="0" presId="urn:microsoft.com/office/officeart/2005/8/layout/lProcess2"/>
    <dgm:cxn modelId="{61489CDA-63E8-4173-8ABA-6E5C60843E84}" type="presParOf" srcId="{82392F6F-EE85-4E49-B11F-B52E1690C7FF}" destId="{1C13ED15-181D-4577-9A03-1504C28175D1}" srcOrd="1" destOrd="0" presId="urn:microsoft.com/office/officeart/2005/8/layout/lProcess2"/>
    <dgm:cxn modelId="{20BA2D4D-BD07-43B1-81AA-29CFF0625DAF}" type="presParOf" srcId="{82392F6F-EE85-4E49-B11F-B52E1690C7FF}" destId="{19DBE093-2608-4561-85D5-CB4D78580A58}" srcOrd="2" destOrd="0" presId="urn:microsoft.com/office/officeart/2005/8/layout/lProcess2"/>
    <dgm:cxn modelId="{90E2FA02-849E-4DFA-87E3-7877B673EE30}" type="presParOf" srcId="{19DBE093-2608-4561-85D5-CB4D78580A58}" destId="{AC64D2A4-06F4-428B-8E6E-D37B28F30AF8}" srcOrd="0" destOrd="0" presId="urn:microsoft.com/office/officeart/2005/8/layout/lProcess2"/>
    <dgm:cxn modelId="{C2022D14-D8A4-4224-8A8E-AED279975A26}" type="presParOf" srcId="{AC64D2A4-06F4-428B-8E6E-D37B28F30AF8}" destId="{FD0AB68D-140E-4611-A7A4-8C3C95665568}" srcOrd="0" destOrd="0" presId="urn:microsoft.com/office/officeart/2005/8/layout/lProcess2"/>
    <dgm:cxn modelId="{5DB52C85-B01B-4C4B-AC81-0CF02A4C3D46}" type="presParOf" srcId="{8329B719-E96A-4DD3-9A58-CEC4B9CA9D30}" destId="{670EAB77-8C77-41D2-95AA-5FAA34979621}" srcOrd="3" destOrd="0" presId="urn:microsoft.com/office/officeart/2005/8/layout/lProcess2"/>
    <dgm:cxn modelId="{88ACC086-6EF1-4BE3-B1B4-1A6EA1E786C3}" type="presParOf" srcId="{8329B719-E96A-4DD3-9A58-CEC4B9CA9D30}" destId="{62E6A449-D837-4678-BBC0-E7BC9090143C}" srcOrd="4" destOrd="0" presId="urn:microsoft.com/office/officeart/2005/8/layout/lProcess2"/>
    <dgm:cxn modelId="{DE29B7E4-AA23-46F9-A4E1-03407DA7B56E}" type="presParOf" srcId="{62E6A449-D837-4678-BBC0-E7BC9090143C}" destId="{ADADD2ED-3F7B-4433-98AC-5BB1D24092E3}" srcOrd="0" destOrd="0" presId="urn:microsoft.com/office/officeart/2005/8/layout/lProcess2"/>
    <dgm:cxn modelId="{5071CAAD-B102-46B5-80CE-5A44AA49B893}" type="presParOf" srcId="{62E6A449-D837-4678-BBC0-E7BC9090143C}" destId="{03AD7195-0643-49B5-975E-02BF446EC733}" srcOrd="1" destOrd="0" presId="urn:microsoft.com/office/officeart/2005/8/layout/lProcess2"/>
    <dgm:cxn modelId="{70CA121D-0FC3-4014-894A-C891BD2CDEB0}" type="presParOf" srcId="{62E6A449-D837-4678-BBC0-E7BC9090143C}" destId="{E02B1C15-0ABC-48F4-8B1C-EA8E606972F8}" srcOrd="2" destOrd="0" presId="urn:microsoft.com/office/officeart/2005/8/layout/lProcess2"/>
    <dgm:cxn modelId="{067B1534-9336-4B5F-BBD8-662D11067EEF}" type="presParOf" srcId="{E02B1C15-0ABC-48F4-8B1C-EA8E606972F8}" destId="{9906671C-CEE6-4640-998B-4252C6803F04}" srcOrd="0" destOrd="0" presId="urn:microsoft.com/office/officeart/2005/8/layout/lProcess2"/>
    <dgm:cxn modelId="{9162A3E6-50A7-4935-A5FA-9DEBF0A65333}" type="presParOf" srcId="{9906671C-CEE6-4640-998B-4252C6803F04}" destId="{232BB0BE-FECB-4DBB-81D7-271A605979A7}" srcOrd="0" destOrd="0" presId="urn:microsoft.com/office/officeart/2005/8/layout/lProcess2"/>
    <dgm:cxn modelId="{962DA84F-D35D-4C9A-9C74-99ECDEEBAD00}" type="presParOf" srcId="{8329B719-E96A-4DD3-9A58-CEC4B9CA9D30}" destId="{88B89B62-7494-4F9C-AB37-8D29A6E2A69A}" srcOrd="5" destOrd="0" presId="urn:microsoft.com/office/officeart/2005/8/layout/lProcess2"/>
    <dgm:cxn modelId="{2B85C60F-9F0F-4F82-9FDE-FC4876BB5351}" type="presParOf" srcId="{8329B719-E96A-4DD3-9A58-CEC4B9CA9D30}" destId="{1D74218D-E019-4C43-B352-8900FAB0236A}" srcOrd="6" destOrd="0" presId="urn:microsoft.com/office/officeart/2005/8/layout/lProcess2"/>
    <dgm:cxn modelId="{60BEA168-E0D3-403D-9068-3766FE5A8D52}" type="presParOf" srcId="{1D74218D-E019-4C43-B352-8900FAB0236A}" destId="{56C177C7-AE16-4E3A-A5AF-F141D6D21789}" srcOrd="0" destOrd="0" presId="urn:microsoft.com/office/officeart/2005/8/layout/lProcess2"/>
    <dgm:cxn modelId="{FB6B0026-F03B-40B7-AA86-B9772AE2B5EF}" type="presParOf" srcId="{1D74218D-E019-4C43-B352-8900FAB0236A}" destId="{5DEF4A9E-64D9-419B-8C08-88768F484EE0}" srcOrd="1" destOrd="0" presId="urn:microsoft.com/office/officeart/2005/8/layout/lProcess2"/>
    <dgm:cxn modelId="{508EE1EE-A1A5-49EE-8631-29675782DD02}" type="presParOf" srcId="{1D74218D-E019-4C43-B352-8900FAB0236A}" destId="{5B3AAECD-B9EB-46B4-8FA8-7E1B226D48EB}" srcOrd="2" destOrd="0" presId="urn:microsoft.com/office/officeart/2005/8/layout/lProcess2"/>
    <dgm:cxn modelId="{05E36A46-8C9C-4944-A8FC-B2F841DA1F4E}" type="presParOf" srcId="{5B3AAECD-B9EB-46B4-8FA8-7E1B226D48EB}" destId="{34BEDCA7-B64D-47B3-8606-54825AD5DA1E}" srcOrd="0" destOrd="0" presId="urn:microsoft.com/office/officeart/2005/8/layout/lProcess2"/>
    <dgm:cxn modelId="{AA1F1984-D4EB-42B2-A50B-6E512B7F0FB7}" type="presParOf" srcId="{34BEDCA7-B64D-47B3-8606-54825AD5DA1E}" destId="{BC3E3C0C-B0A7-4728-BDF8-82FE176A5690}" srcOrd="0" destOrd="0" presId="urn:microsoft.com/office/officeart/2005/8/layout/lProcess2"/>
    <dgm:cxn modelId="{1A2CE356-3F94-4568-A907-A37D4D8E721B}" type="presParOf" srcId="{8329B719-E96A-4DD3-9A58-CEC4B9CA9D30}" destId="{C6060146-5B03-4C81-82FE-F25B6B708703}" srcOrd="7" destOrd="0" presId="urn:microsoft.com/office/officeart/2005/8/layout/lProcess2"/>
    <dgm:cxn modelId="{D9460F47-732D-43B4-A697-78C5F3131733}" type="presParOf" srcId="{8329B719-E96A-4DD3-9A58-CEC4B9CA9D30}" destId="{2FBAB080-E9B4-4209-93EB-64A617FEF767}" srcOrd="8" destOrd="0" presId="urn:microsoft.com/office/officeart/2005/8/layout/lProcess2"/>
    <dgm:cxn modelId="{33300C3A-3473-4104-B62D-32810336F716}" type="presParOf" srcId="{2FBAB080-E9B4-4209-93EB-64A617FEF767}" destId="{3AEBFAB7-CD71-4078-8BFD-0B4460CAF531}" srcOrd="0" destOrd="0" presId="urn:microsoft.com/office/officeart/2005/8/layout/lProcess2"/>
    <dgm:cxn modelId="{1033CFF7-5D0B-4020-B5AD-B4C8FFD077B3}" type="presParOf" srcId="{2FBAB080-E9B4-4209-93EB-64A617FEF767}" destId="{DF252A53-BB2E-4EB8-ACC2-386F5FDB02F2}" srcOrd="1" destOrd="0" presId="urn:microsoft.com/office/officeart/2005/8/layout/lProcess2"/>
    <dgm:cxn modelId="{FACCD280-F7A6-4CFB-B4B1-47F964CF23B1}" type="presParOf" srcId="{2FBAB080-E9B4-4209-93EB-64A617FEF767}" destId="{3BE54FCF-96A9-4612-95CA-00C04A2BCF4C}" srcOrd="2" destOrd="0" presId="urn:microsoft.com/office/officeart/2005/8/layout/lProcess2"/>
    <dgm:cxn modelId="{42F4B5D2-609B-4D57-AA07-4BFF5A858BD3}" type="presParOf" srcId="{3BE54FCF-96A9-4612-95CA-00C04A2BCF4C}" destId="{9D419CDC-2C6B-4589-AFB3-E7644A7CE7B3}" srcOrd="0" destOrd="0" presId="urn:microsoft.com/office/officeart/2005/8/layout/lProcess2"/>
    <dgm:cxn modelId="{2C3FD7F0-405C-4D83-9B3A-C04C2CD32B45}" type="presParOf" srcId="{9D419CDC-2C6B-4589-AFB3-E7644A7CE7B3}" destId="{47409E87-D7ED-4998-8743-16FF55B609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68573B-B250-4C4C-92CF-2951469BBB8B}" type="presOf" srcId="{A3FC23F2-2FF4-428D-B5B8-5F125D98F05E}" destId="{5DF0403D-7AC5-40B5-811B-4AB46A879537}" srcOrd="0" destOrd="0" presId="urn:microsoft.com/office/officeart/2005/8/layout/lProcess2"/>
    <dgm:cxn modelId="{6ECC4002-3FFC-4012-9B1C-E5E35B883A7A}" type="presOf" srcId="{32556A2C-6766-4778-96AE-9D8C0DB3BDD0}" destId="{752BF685-EA3E-496A-8B6A-B6E4A3D35EBE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2568CDA1-D4C8-4C23-83CC-1F147A36C313}" type="presOf" srcId="{D3D9E45B-BD4D-4481-8552-C83D70BD1825}" destId="{56C177C7-AE16-4E3A-A5AF-F141D6D21789}" srcOrd="0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2646333C-AC55-4A84-883D-062FB2E20437}" type="presOf" srcId="{AE8344BB-FA1C-476F-869F-1030DD62E4DD}" destId="{3AEBFAB7-CD71-4078-8BFD-0B4460CAF531}" srcOrd="0" destOrd="0" presId="urn:microsoft.com/office/officeart/2005/8/layout/lProcess2"/>
    <dgm:cxn modelId="{33DADBAF-1835-4140-B5D3-90CE1548658D}" type="presOf" srcId="{24298D36-0EC3-47EA-9F23-3EE2F1A1A11B}" destId="{47409E87-D7ED-4998-8743-16FF55B6091F}" srcOrd="0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4159F9B7-129A-4236-A3D1-2D0DB82C388C}" type="presOf" srcId="{A6AD11A5-88A3-4CB4-9C07-7E97C2A0B836}" destId="{ADADD2ED-3F7B-4433-98AC-5BB1D24092E3}" srcOrd="0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0B2F4A87-F2F0-4EF3-B8A5-CFDC3E2DD465}" type="presOf" srcId="{29069DE0-1DE4-472D-85A1-496B7CB18448}" destId="{232BB0BE-FECB-4DBB-81D7-271A605979A7}" srcOrd="0" destOrd="0" presId="urn:microsoft.com/office/officeart/2005/8/layout/lProcess2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06E18CF6-93C8-44FF-BEE5-5E2F3E6DCF7A}" type="presOf" srcId="{A3FC23F2-2FF4-428D-B5B8-5F125D98F05E}" destId="{7FD5451D-84E8-48C8-80EC-AADA9C62319A}" srcOrd="1" destOrd="0" presId="urn:microsoft.com/office/officeart/2005/8/layout/lProcess2"/>
    <dgm:cxn modelId="{068B0277-EC7E-4F3B-8089-0159D5138CC1}" type="presOf" srcId="{AE8344BB-FA1C-476F-869F-1030DD62E4DD}" destId="{DF252A53-BB2E-4EB8-ACC2-386F5FDB02F2}" srcOrd="1" destOrd="0" presId="urn:microsoft.com/office/officeart/2005/8/layout/lProcess2"/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8B74E5FD-58AD-4FDE-BAF8-4EAE74D5009B}" type="presOf" srcId="{36029FF6-0010-48D8-A37E-C15D64723B8F}" destId="{8CE3B06D-9DBF-4A21-A8AA-E472B4ED186F}" srcOrd="0" destOrd="0" presId="urn:microsoft.com/office/officeart/2005/8/layout/lProcess2"/>
    <dgm:cxn modelId="{CC91E209-9A2D-4EF8-B400-727641B02E83}" type="presOf" srcId="{D3D9E45B-BD4D-4481-8552-C83D70BD1825}" destId="{5DEF4A9E-64D9-419B-8C08-88768F484EE0}" srcOrd="1" destOrd="0" presId="urn:microsoft.com/office/officeart/2005/8/layout/lProcess2"/>
    <dgm:cxn modelId="{4BB14F22-D746-4CDA-B76D-8CF726240DFF}" type="presOf" srcId="{5CC24E50-1AA8-449B-A1B0-3F21EB39B2F0}" destId="{BC3E3C0C-B0A7-4728-BDF8-82FE176A5690}" srcOrd="0" destOrd="0" presId="urn:microsoft.com/office/officeart/2005/8/layout/lProcess2"/>
    <dgm:cxn modelId="{5FFCD4F5-AB1A-4614-9933-143DE3EBE277}" type="presOf" srcId="{A6AD11A5-88A3-4CB4-9C07-7E97C2A0B836}" destId="{03AD7195-0643-49B5-975E-02BF446EC733}" srcOrd="1" destOrd="0" presId="urn:microsoft.com/office/officeart/2005/8/layout/lProcess2"/>
    <dgm:cxn modelId="{A29E2A14-6EBA-4DA7-A6C6-A8EC3548D2CB}" type="presOf" srcId="{86106B3C-5BC2-451F-BFB8-26516D0D45C0}" destId="{8329B719-E96A-4DD3-9A58-CEC4B9CA9D30}" srcOrd="0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ACF0FC8D-4587-4449-B168-15EC4FF9B5FC}" type="presOf" srcId="{3248FC6A-BBDE-45C8-8F89-6ED4F67207DF}" destId="{FD0AB68D-140E-4611-A7A4-8C3C95665568}" srcOrd="0" destOrd="0" presId="urn:microsoft.com/office/officeart/2005/8/layout/lProcess2"/>
    <dgm:cxn modelId="{9CEDF7E8-6CC3-40C7-B868-28153B301ED4}" type="presOf" srcId="{32556A2C-6766-4778-96AE-9D8C0DB3BDD0}" destId="{1C13ED15-181D-4577-9A03-1504C28175D1}" srcOrd="1" destOrd="0" presId="urn:microsoft.com/office/officeart/2005/8/layout/lProcess2"/>
    <dgm:cxn modelId="{423E84F3-EA58-4BF9-8991-9B5778FC5BC1}" type="presParOf" srcId="{8329B719-E96A-4DD3-9A58-CEC4B9CA9D30}" destId="{B511F02A-E158-4A79-899E-6A2804615AF7}" srcOrd="0" destOrd="0" presId="urn:microsoft.com/office/officeart/2005/8/layout/lProcess2"/>
    <dgm:cxn modelId="{5DA758A5-07C9-4D39-A04C-89258AF0399A}" type="presParOf" srcId="{B511F02A-E158-4A79-899E-6A2804615AF7}" destId="{5DF0403D-7AC5-40B5-811B-4AB46A879537}" srcOrd="0" destOrd="0" presId="urn:microsoft.com/office/officeart/2005/8/layout/lProcess2"/>
    <dgm:cxn modelId="{5A5F8E5C-837D-4BD2-8CA7-1B5580105657}" type="presParOf" srcId="{B511F02A-E158-4A79-899E-6A2804615AF7}" destId="{7FD5451D-84E8-48C8-80EC-AADA9C62319A}" srcOrd="1" destOrd="0" presId="urn:microsoft.com/office/officeart/2005/8/layout/lProcess2"/>
    <dgm:cxn modelId="{8D95EA11-24EB-4E01-8666-2AC81AB3F241}" type="presParOf" srcId="{B511F02A-E158-4A79-899E-6A2804615AF7}" destId="{FED6107C-03CE-44C1-86F8-CF99074FD8CF}" srcOrd="2" destOrd="0" presId="urn:microsoft.com/office/officeart/2005/8/layout/lProcess2"/>
    <dgm:cxn modelId="{DD0646FD-39B3-4C0E-9D9C-F36A068088C9}" type="presParOf" srcId="{FED6107C-03CE-44C1-86F8-CF99074FD8CF}" destId="{28DAB01A-4AC7-4A2A-99BA-D1880D93C300}" srcOrd="0" destOrd="0" presId="urn:microsoft.com/office/officeart/2005/8/layout/lProcess2"/>
    <dgm:cxn modelId="{CC7FF17C-5798-42FD-AFCC-3B048D8E806C}" type="presParOf" srcId="{28DAB01A-4AC7-4A2A-99BA-D1880D93C300}" destId="{8CE3B06D-9DBF-4A21-A8AA-E472B4ED186F}" srcOrd="0" destOrd="0" presId="urn:microsoft.com/office/officeart/2005/8/layout/lProcess2"/>
    <dgm:cxn modelId="{9EA8E800-3D6B-42D6-925D-2FF90EA1AC25}" type="presParOf" srcId="{8329B719-E96A-4DD3-9A58-CEC4B9CA9D30}" destId="{AE111CE7-A9AC-473F-ABD0-F51C081C767F}" srcOrd="1" destOrd="0" presId="urn:microsoft.com/office/officeart/2005/8/layout/lProcess2"/>
    <dgm:cxn modelId="{F77C95D0-23D3-4101-A4BF-F33B7072C3C0}" type="presParOf" srcId="{8329B719-E96A-4DD3-9A58-CEC4B9CA9D30}" destId="{82392F6F-EE85-4E49-B11F-B52E1690C7FF}" srcOrd="2" destOrd="0" presId="urn:microsoft.com/office/officeart/2005/8/layout/lProcess2"/>
    <dgm:cxn modelId="{125B2219-ACA1-427A-A8F0-F98DC454788E}" type="presParOf" srcId="{82392F6F-EE85-4E49-B11F-B52E1690C7FF}" destId="{752BF685-EA3E-496A-8B6A-B6E4A3D35EBE}" srcOrd="0" destOrd="0" presId="urn:microsoft.com/office/officeart/2005/8/layout/lProcess2"/>
    <dgm:cxn modelId="{928DDFE1-52E7-44CE-957B-09CF77E9E899}" type="presParOf" srcId="{82392F6F-EE85-4E49-B11F-B52E1690C7FF}" destId="{1C13ED15-181D-4577-9A03-1504C28175D1}" srcOrd="1" destOrd="0" presId="urn:microsoft.com/office/officeart/2005/8/layout/lProcess2"/>
    <dgm:cxn modelId="{8FC950DF-1514-4355-8A61-E77D3F2CC72B}" type="presParOf" srcId="{82392F6F-EE85-4E49-B11F-B52E1690C7FF}" destId="{19DBE093-2608-4561-85D5-CB4D78580A58}" srcOrd="2" destOrd="0" presId="urn:microsoft.com/office/officeart/2005/8/layout/lProcess2"/>
    <dgm:cxn modelId="{DD970F6A-6289-4FBE-BE82-91E8997E3148}" type="presParOf" srcId="{19DBE093-2608-4561-85D5-CB4D78580A58}" destId="{AC64D2A4-06F4-428B-8E6E-D37B28F30AF8}" srcOrd="0" destOrd="0" presId="urn:microsoft.com/office/officeart/2005/8/layout/lProcess2"/>
    <dgm:cxn modelId="{0AB5B882-F5CD-40E9-80E7-121FF8834CC4}" type="presParOf" srcId="{AC64D2A4-06F4-428B-8E6E-D37B28F30AF8}" destId="{FD0AB68D-140E-4611-A7A4-8C3C95665568}" srcOrd="0" destOrd="0" presId="urn:microsoft.com/office/officeart/2005/8/layout/lProcess2"/>
    <dgm:cxn modelId="{B7EDA8B6-CC33-481A-B002-D8B1C9A2B1DA}" type="presParOf" srcId="{8329B719-E96A-4DD3-9A58-CEC4B9CA9D30}" destId="{670EAB77-8C77-41D2-95AA-5FAA34979621}" srcOrd="3" destOrd="0" presId="urn:microsoft.com/office/officeart/2005/8/layout/lProcess2"/>
    <dgm:cxn modelId="{8D761C79-AA16-4DCE-9FAD-D3728A3B85F8}" type="presParOf" srcId="{8329B719-E96A-4DD3-9A58-CEC4B9CA9D30}" destId="{62E6A449-D837-4678-BBC0-E7BC9090143C}" srcOrd="4" destOrd="0" presId="urn:microsoft.com/office/officeart/2005/8/layout/lProcess2"/>
    <dgm:cxn modelId="{6C26143D-D3CE-4E93-B69A-A5965BD74500}" type="presParOf" srcId="{62E6A449-D837-4678-BBC0-E7BC9090143C}" destId="{ADADD2ED-3F7B-4433-98AC-5BB1D24092E3}" srcOrd="0" destOrd="0" presId="urn:microsoft.com/office/officeart/2005/8/layout/lProcess2"/>
    <dgm:cxn modelId="{F2BE09A6-FB9F-4E76-A38C-5CB7F210E469}" type="presParOf" srcId="{62E6A449-D837-4678-BBC0-E7BC9090143C}" destId="{03AD7195-0643-49B5-975E-02BF446EC733}" srcOrd="1" destOrd="0" presId="urn:microsoft.com/office/officeart/2005/8/layout/lProcess2"/>
    <dgm:cxn modelId="{2B2E6324-EA01-4841-AEBA-F35E661A6149}" type="presParOf" srcId="{62E6A449-D837-4678-BBC0-E7BC9090143C}" destId="{E02B1C15-0ABC-48F4-8B1C-EA8E606972F8}" srcOrd="2" destOrd="0" presId="urn:microsoft.com/office/officeart/2005/8/layout/lProcess2"/>
    <dgm:cxn modelId="{2B0F2D68-1C86-427C-B12E-F3736E11FC26}" type="presParOf" srcId="{E02B1C15-0ABC-48F4-8B1C-EA8E606972F8}" destId="{9906671C-CEE6-4640-998B-4252C6803F04}" srcOrd="0" destOrd="0" presId="urn:microsoft.com/office/officeart/2005/8/layout/lProcess2"/>
    <dgm:cxn modelId="{55A42C0D-8F9D-4AA2-A982-BF5E56938E2A}" type="presParOf" srcId="{9906671C-CEE6-4640-998B-4252C6803F04}" destId="{232BB0BE-FECB-4DBB-81D7-271A605979A7}" srcOrd="0" destOrd="0" presId="urn:microsoft.com/office/officeart/2005/8/layout/lProcess2"/>
    <dgm:cxn modelId="{CED230BC-BDC0-441B-A5AC-B00ACB32D6C9}" type="presParOf" srcId="{8329B719-E96A-4DD3-9A58-CEC4B9CA9D30}" destId="{88B89B62-7494-4F9C-AB37-8D29A6E2A69A}" srcOrd="5" destOrd="0" presId="urn:microsoft.com/office/officeart/2005/8/layout/lProcess2"/>
    <dgm:cxn modelId="{B1A99566-4490-427F-A6C5-65836C23B1F9}" type="presParOf" srcId="{8329B719-E96A-4DD3-9A58-CEC4B9CA9D30}" destId="{1D74218D-E019-4C43-B352-8900FAB0236A}" srcOrd="6" destOrd="0" presId="urn:microsoft.com/office/officeart/2005/8/layout/lProcess2"/>
    <dgm:cxn modelId="{731E9DF3-E22C-4E51-AFBF-0A7EB6104AA1}" type="presParOf" srcId="{1D74218D-E019-4C43-B352-8900FAB0236A}" destId="{56C177C7-AE16-4E3A-A5AF-F141D6D21789}" srcOrd="0" destOrd="0" presId="urn:microsoft.com/office/officeart/2005/8/layout/lProcess2"/>
    <dgm:cxn modelId="{28C9DB05-1383-4C64-9799-B3F444093E5D}" type="presParOf" srcId="{1D74218D-E019-4C43-B352-8900FAB0236A}" destId="{5DEF4A9E-64D9-419B-8C08-88768F484EE0}" srcOrd="1" destOrd="0" presId="urn:microsoft.com/office/officeart/2005/8/layout/lProcess2"/>
    <dgm:cxn modelId="{CD3F6E4B-257B-4DC1-B817-962306537B2C}" type="presParOf" srcId="{1D74218D-E019-4C43-B352-8900FAB0236A}" destId="{5B3AAECD-B9EB-46B4-8FA8-7E1B226D48EB}" srcOrd="2" destOrd="0" presId="urn:microsoft.com/office/officeart/2005/8/layout/lProcess2"/>
    <dgm:cxn modelId="{AD3FB53D-0F0E-4EF6-BC93-2DD0450BA7C6}" type="presParOf" srcId="{5B3AAECD-B9EB-46B4-8FA8-7E1B226D48EB}" destId="{34BEDCA7-B64D-47B3-8606-54825AD5DA1E}" srcOrd="0" destOrd="0" presId="urn:microsoft.com/office/officeart/2005/8/layout/lProcess2"/>
    <dgm:cxn modelId="{1EE6B9B1-C7BC-439C-BA13-F795A4BB12ED}" type="presParOf" srcId="{34BEDCA7-B64D-47B3-8606-54825AD5DA1E}" destId="{BC3E3C0C-B0A7-4728-BDF8-82FE176A5690}" srcOrd="0" destOrd="0" presId="urn:microsoft.com/office/officeart/2005/8/layout/lProcess2"/>
    <dgm:cxn modelId="{499C803D-4536-40F1-9B51-C804C77F0F82}" type="presParOf" srcId="{8329B719-E96A-4DD3-9A58-CEC4B9CA9D30}" destId="{C6060146-5B03-4C81-82FE-F25B6B708703}" srcOrd="7" destOrd="0" presId="urn:microsoft.com/office/officeart/2005/8/layout/lProcess2"/>
    <dgm:cxn modelId="{65A7DCBE-FF2B-4481-949B-DFD762196E45}" type="presParOf" srcId="{8329B719-E96A-4DD3-9A58-CEC4B9CA9D30}" destId="{2FBAB080-E9B4-4209-93EB-64A617FEF767}" srcOrd="8" destOrd="0" presId="urn:microsoft.com/office/officeart/2005/8/layout/lProcess2"/>
    <dgm:cxn modelId="{BE43FA02-CEFA-4814-B9E7-63E34F1C7BD5}" type="presParOf" srcId="{2FBAB080-E9B4-4209-93EB-64A617FEF767}" destId="{3AEBFAB7-CD71-4078-8BFD-0B4460CAF531}" srcOrd="0" destOrd="0" presId="urn:microsoft.com/office/officeart/2005/8/layout/lProcess2"/>
    <dgm:cxn modelId="{6AEDA390-D2E5-4B5C-8490-05364D4936E9}" type="presParOf" srcId="{2FBAB080-E9B4-4209-93EB-64A617FEF767}" destId="{DF252A53-BB2E-4EB8-ACC2-386F5FDB02F2}" srcOrd="1" destOrd="0" presId="urn:microsoft.com/office/officeart/2005/8/layout/lProcess2"/>
    <dgm:cxn modelId="{414E09FE-B12F-420B-8287-613A0A3D1B40}" type="presParOf" srcId="{2FBAB080-E9B4-4209-93EB-64A617FEF767}" destId="{3BE54FCF-96A9-4612-95CA-00C04A2BCF4C}" srcOrd="2" destOrd="0" presId="urn:microsoft.com/office/officeart/2005/8/layout/lProcess2"/>
    <dgm:cxn modelId="{83D7DBDE-6F23-4487-B32C-64DED2207C6C}" type="presParOf" srcId="{3BE54FCF-96A9-4612-95CA-00C04A2BCF4C}" destId="{9D419CDC-2C6B-4589-AFB3-E7644A7CE7B3}" srcOrd="0" destOrd="0" presId="urn:microsoft.com/office/officeart/2005/8/layout/lProcess2"/>
    <dgm:cxn modelId="{31FC3899-7652-4AEA-97E0-3E7CB6A88459}" type="presParOf" srcId="{9D419CDC-2C6B-4589-AFB3-E7644A7CE7B3}" destId="{47409E87-D7ED-4998-8743-16FF55B609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6106B3C-5BC2-451F-BFB8-26516D0D45C0}" type="doc">
      <dgm:prSet loTypeId="urn:microsoft.com/office/officeart/2005/8/layout/lProcess2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C23F2-2FF4-428D-B5B8-5F125D98F05E}">
      <dgm:prSet phldrT="[Text]"/>
      <dgm:spPr/>
      <dgm:t>
        <a:bodyPr/>
        <a:lstStyle/>
        <a:p>
          <a:r>
            <a:rPr lang="en-US" dirty="0" smtClean="0"/>
            <a:t>SET (1bit)</a:t>
          </a:r>
          <a:endParaRPr lang="en-US" dirty="0"/>
        </a:p>
      </dgm:t>
    </dgm:pt>
    <dgm:pt modelId="{C80E5EC2-91DE-4B69-BA9F-38ED91B20E07}" type="parTrans" cxnId="{8DDFA24F-8E68-4CAC-A0ED-3492A725A589}">
      <dgm:prSet/>
      <dgm:spPr/>
      <dgm:t>
        <a:bodyPr/>
        <a:lstStyle/>
        <a:p>
          <a:endParaRPr lang="en-US"/>
        </a:p>
      </dgm:t>
    </dgm:pt>
    <dgm:pt modelId="{F3597BB8-EB07-47FE-9410-201D8A2D04B1}" type="sibTrans" cxnId="{8DDFA24F-8E68-4CAC-A0ED-3492A725A589}">
      <dgm:prSet/>
      <dgm:spPr/>
      <dgm:t>
        <a:bodyPr/>
        <a:lstStyle/>
        <a:p>
          <a:endParaRPr lang="en-US"/>
        </a:p>
      </dgm:t>
    </dgm:pt>
    <dgm:pt modelId="{36029FF6-0010-48D8-A37E-C15D64723B8F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F10827BE-828B-48DD-B54E-591DD1376FD2}" type="parTrans" cxnId="{025099F3-75C9-4AFD-BAA4-FDFFA603E17E}">
      <dgm:prSet/>
      <dgm:spPr/>
      <dgm:t>
        <a:bodyPr/>
        <a:lstStyle/>
        <a:p>
          <a:endParaRPr lang="en-US"/>
        </a:p>
      </dgm:t>
    </dgm:pt>
    <dgm:pt modelId="{6822C596-957E-43B5-83FF-67E1E712ABC8}" type="sibTrans" cxnId="{025099F3-75C9-4AFD-BAA4-FDFFA603E17E}">
      <dgm:prSet/>
      <dgm:spPr/>
      <dgm:t>
        <a:bodyPr/>
        <a:lstStyle/>
        <a:p>
          <a:endParaRPr lang="en-US"/>
        </a:p>
      </dgm:t>
    </dgm:pt>
    <dgm:pt modelId="{32556A2C-6766-4778-96AE-9D8C0DB3BDD0}">
      <dgm:prSet phldrT="[Text]"/>
      <dgm:spPr/>
      <dgm:t>
        <a:bodyPr/>
        <a:lstStyle/>
        <a:p>
          <a:r>
            <a:rPr lang="en-US" dirty="0" smtClean="0"/>
            <a:t>RW (1bit)</a:t>
          </a:r>
          <a:endParaRPr lang="en-US" dirty="0"/>
        </a:p>
      </dgm:t>
    </dgm:pt>
    <dgm:pt modelId="{18BEF674-ABE7-48E5-B01B-F17ED78BD8D0}" type="parTrans" cxnId="{E22B9E50-E888-451E-88EF-0596CE538A14}">
      <dgm:prSet/>
      <dgm:spPr/>
      <dgm:t>
        <a:bodyPr/>
        <a:lstStyle/>
        <a:p>
          <a:endParaRPr lang="en-US"/>
        </a:p>
      </dgm:t>
    </dgm:pt>
    <dgm:pt modelId="{1A767640-A92A-410C-914F-520DF85AECCD}" type="sibTrans" cxnId="{E22B9E50-E888-451E-88EF-0596CE538A14}">
      <dgm:prSet/>
      <dgm:spPr/>
      <dgm:t>
        <a:bodyPr/>
        <a:lstStyle/>
        <a:p>
          <a:endParaRPr lang="en-US"/>
        </a:p>
      </dgm:t>
    </dgm:pt>
    <dgm:pt modelId="{3248FC6A-BBDE-45C8-8F89-6ED4F67207DF}">
      <dgm:prSet phldrT="[Text]"/>
      <dgm:spPr/>
      <dgm:t>
        <a:bodyPr/>
        <a:lstStyle/>
        <a:p>
          <a:r>
            <a:rPr lang="en-US" dirty="0" smtClean="0"/>
            <a:t>0</a:t>
          </a:r>
          <a:endParaRPr lang="en-US" dirty="0"/>
        </a:p>
      </dgm:t>
    </dgm:pt>
    <dgm:pt modelId="{C1686A30-93AF-4E91-91BE-E96667A6E746}" type="parTrans" cxnId="{C9ADD172-A823-4D76-8B06-0D40AB098C26}">
      <dgm:prSet/>
      <dgm:spPr/>
      <dgm:t>
        <a:bodyPr/>
        <a:lstStyle/>
        <a:p>
          <a:endParaRPr lang="en-US"/>
        </a:p>
      </dgm:t>
    </dgm:pt>
    <dgm:pt modelId="{DDDD53D2-4D20-4D65-AB88-014D62E7D67E}" type="sibTrans" cxnId="{C9ADD172-A823-4D76-8B06-0D40AB098C26}">
      <dgm:prSet/>
      <dgm:spPr/>
      <dgm:t>
        <a:bodyPr/>
        <a:lstStyle/>
        <a:p>
          <a:endParaRPr lang="en-US"/>
        </a:p>
      </dgm:t>
    </dgm:pt>
    <dgm:pt modelId="{A6AD11A5-88A3-4CB4-9C07-7E97C2A0B836}">
      <dgm:prSet phldrT="[Text]"/>
      <dgm:spPr/>
      <dgm:t>
        <a:bodyPr/>
        <a:lstStyle/>
        <a:p>
          <a:r>
            <a:rPr lang="en-US" dirty="0" smtClean="0"/>
            <a:t>CMD (7bit)</a:t>
          </a:r>
          <a:endParaRPr lang="en-US" dirty="0"/>
        </a:p>
      </dgm:t>
    </dgm:pt>
    <dgm:pt modelId="{B69F6C6F-B605-449E-859C-E44E38BA46AC}" type="parTrans" cxnId="{346EBB44-1D0C-4E9D-A9AD-79DBF36693FF}">
      <dgm:prSet/>
      <dgm:spPr/>
      <dgm:t>
        <a:bodyPr/>
        <a:lstStyle/>
        <a:p>
          <a:endParaRPr lang="en-US"/>
        </a:p>
      </dgm:t>
    </dgm:pt>
    <dgm:pt modelId="{80883A75-07BB-4B9A-9322-4D2A4E5F7BBF}" type="sibTrans" cxnId="{346EBB44-1D0C-4E9D-A9AD-79DBF36693FF}">
      <dgm:prSet/>
      <dgm:spPr/>
      <dgm:t>
        <a:bodyPr/>
        <a:lstStyle/>
        <a:p>
          <a:endParaRPr lang="en-US"/>
        </a:p>
      </dgm:t>
    </dgm:pt>
    <dgm:pt modelId="{29069DE0-1DE4-472D-85A1-496B7CB18448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6E5CD2FC-98EA-4AEC-8529-7D63AF0BB381}" type="parTrans" cxnId="{0A9EDD67-601D-4E30-8ED2-E25F4A68D9BD}">
      <dgm:prSet/>
      <dgm:spPr/>
      <dgm:t>
        <a:bodyPr/>
        <a:lstStyle/>
        <a:p>
          <a:endParaRPr lang="en-US"/>
        </a:p>
      </dgm:t>
    </dgm:pt>
    <dgm:pt modelId="{AF39253B-86BC-4469-97AF-ADE065AD1239}" type="sibTrans" cxnId="{0A9EDD67-601D-4E30-8ED2-E25F4A68D9BD}">
      <dgm:prSet/>
      <dgm:spPr/>
      <dgm:t>
        <a:bodyPr/>
        <a:lstStyle/>
        <a:p>
          <a:endParaRPr lang="en-US"/>
        </a:p>
      </dgm:t>
    </dgm:pt>
    <dgm:pt modelId="{D3D9E45B-BD4D-4481-8552-C83D70BD1825}">
      <dgm:prSet phldrT="[Text]"/>
      <dgm:spPr/>
      <dgm:t>
        <a:bodyPr/>
        <a:lstStyle/>
        <a:p>
          <a:r>
            <a:rPr lang="en-US" dirty="0" smtClean="0"/>
            <a:t>ADDR (12bit)</a:t>
          </a:r>
          <a:endParaRPr lang="en-US" dirty="0"/>
        </a:p>
      </dgm:t>
    </dgm:pt>
    <dgm:pt modelId="{A01771FF-C29B-4CCC-B757-326C77006BAC}" type="parTrans" cxnId="{1FA4512B-6B85-400F-BA3B-19BC84C7A403}">
      <dgm:prSet/>
      <dgm:spPr/>
      <dgm:t>
        <a:bodyPr/>
        <a:lstStyle/>
        <a:p>
          <a:endParaRPr lang="en-US"/>
        </a:p>
      </dgm:t>
    </dgm:pt>
    <dgm:pt modelId="{5637405D-7069-4550-A8C4-188CCC99C43E}" type="sibTrans" cxnId="{1FA4512B-6B85-400F-BA3B-19BC84C7A403}">
      <dgm:prSet/>
      <dgm:spPr/>
      <dgm:t>
        <a:bodyPr/>
        <a:lstStyle/>
        <a:p>
          <a:endParaRPr lang="en-US"/>
        </a:p>
      </dgm:t>
    </dgm:pt>
    <dgm:pt modelId="{5CC24E50-1AA8-449B-A1B0-3F21EB39B2F0}">
      <dgm:prSet phldrT="[Text]"/>
      <dgm:spPr/>
      <dgm:t>
        <a:bodyPr/>
        <a:lstStyle/>
        <a:p>
          <a:r>
            <a:rPr lang="en-US" dirty="0" smtClean="0"/>
            <a:t>ADDR</a:t>
          </a:r>
          <a:endParaRPr lang="en-US" dirty="0"/>
        </a:p>
      </dgm:t>
    </dgm:pt>
    <dgm:pt modelId="{3189196E-2366-4412-A42A-282A6860A5AA}" type="parTrans" cxnId="{42BAFC4D-8FA2-4525-8492-7A916514B2F6}">
      <dgm:prSet/>
      <dgm:spPr/>
      <dgm:t>
        <a:bodyPr/>
        <a:lstStyle/>
        <a:p>
          <a:endParaRPr lang="en-US"/>
        </a:p>
      </dgm:t>
    </dgm:pt>
    <dgm:pt modelId="{B849FEFC-0735-47D0-8552-BD4B5F19F46E}" type="sibTrans" cxnId="{42BAFC4D-8FA2-4525-8492-7A916514B2F6}">
      <dgm:prSet/>
      <dgm:spPr/>
      <dgm:t>
        <a:bodyPr/>
        <a:lstStyle/>
        <a:p>
          <a:endParaRPr lang="en-US"/>
        </a:p>
      </dgm:t>
    </dgm:pt>
    <dgm:pt modelId="{AE8344BB-FA1C-476F-869F-1030DD62E4DD}">
      <dgm:prSet phldrT="[Text]"/>
      <dgm:spPr/>
      <dgm:t>
        <a:bodyPr/>
        <a:lstStyle/>
        <a:p>
          <a:r>
            <a:rPr lang="en-US" dirty="0" smtClean="0"/>
            <a:t>DATA (32bit)</a:t>
          </a:r>
          <a:endParaRPr lang="en-US" dirty="0"/>
        </a:p>
      </dgm:t>
    </dgm:pt>
    <dgm:pt modelId="{CFBC228F-088C-460B-8498-A859DEB27CF1}" type="parTrans" cxnId="{4E7BD5CF-0659-42F3-B684-E11DE34E2ED3}">
      <dgm:prSet/>
      <dgm:spPr/>
      <dgm:t>
        <a:bodyPr/>
        <a:lstStyle/>
        <a:p>
          <a:endParaRPr lang="en-US"/>
        </a:p>
      </dgm:t>
    </dgm:pt>
    <dgm:pt modelId="{1A31940E-4BD8-4AC8-93EC-756EFE91BDAC}" type="sibTrans" cxnId="{4E7BD5CF-0659-42F3-B684-E11DE34E2ED3}">
      <dgm:prSet/>
      <dgm:spPr/>
      <dgm:t>
        <a:bodyPr/>
        <a:lstStyle/>
        <a:p>
          <a:endParaRPr lang="en-US"/>
        </a:p>
      </dgm:t>
    </dgm:pt>
    <dgm:pt modelId="{24298D36-0EC3-47EA-9F23-3EE2F1A1A11B}">
      <dgm:prSet phldrT="[Text]"/>
      <dgm:spPr/>
      <dgm:t>
        <a:bodyPr/>
        <a:lstStyle/>
        <a:p>
          <a:r>
            <a:rPr lang="en-US" dirty="0" smtClean="0"/>
            <a:t>x</a:t>
          </a:r>
          <a:endParaRPr lang="en-US" dirty="0"/>
        </a:p>
      </dgm:t>
    </dgm:pt>
    <dgm:pt modelId="{EBB89DDF-37B1-4020-9E78-99A2EC26487D}" type="parTrans" cxnId="{FCA26E12-0A5F-4CF7-9F60-B61D697722A3}">
      <dgm:prSet/>
      <dgm:spPr/>
      <dgm:t>
        <a:bodyPr/>
        <a:lstStyle/>
        <a:p>
          <a:endParaRPr lang="en-US"/>
        </a:p>
      </dgm:t>
    </dgm:pt>
    <dgm:pt modelId="{D861533F-304B-45DE-80B5-6A98100D4BB3}" type="sibTrans" cxnId="{FCA26E12-0A5F-4CF7-9F60-B61D697722A3}">
      <dgm:prSet/>
      <dgm:spPr/>
      <dgm:t>
        <a:bodyPr/>
        <a:lstStyle/>
        <a:p>
          <a:endParaRPr lang="en-US"/>
        </a:p>
      </dgm:t>
    </dgm:pt>
    <dgm:pt modelId="{8329B719-E96A-4DD3-9A58-CEC4B9CA9D30}" type="pres">
      <dgm:prSet presAssocID="{86106B3C-5BC2-451F-BFB8-26516D0D45C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1F02A-E158-4A79-899E-6A2804615AF7}" type="pres">
      <dgm:prSet presAssocID="{A3FC23F2-2FF4-428D-B5B8-5F125D98F05E}" presName="compNode" presStyleCnt="0"/>
      <dgm:spPr/>
      <dgm:t>
        <a:bodyPr/>
        <a:lstStyle/>
        <a:p>
          <a:endParaRPr lang="en-US"/>
        </a:p>
      </dgm:t>
    </dgm:pt>
    <dgm:pt modelId="{5DF0403D-7AC5-40B5-811B-4AB46A879537}" type="pres">
      <dgm:prSet presAssocID="{A3FC23F2-2FF4-428D-B5B8-5F125D98F05E}" presName="aNode" presStyleLbl="bgShp" presStyleIdx="0" presStyleCnt="5" custScaleX="47580"/>
      <dgm:spPr/>
      <dgm:t>
        <a:bodyPr/>
        <a:lstStyle/>
        <a:p>
          <a:endParaRPr lang="en-US"/>
        </a:p>
      </dgm:t>
    </dgm:pt>
    <dgm:pt modelId="{7FD5451D-84E8-48C8-80EC-AADA9C62319A}" type="pres">
      <dgm:prSet presAssocID="{A3FC23F2-2FF4-428D-B5B8-5F125D98F05E}" presName="textNode" presStyleLbl="bgShp" presStyleIdx="0" presStyleCnt="5"/>
      <dgm:spPr/>
      <dgm:t>
        <a:bodyPr/>
        <a:lstStyle/>
        <a:p>
          <a:endParaRPr lang="en-US"/>
        </a:p>
      </dgm:t>
    </dgm:pt>
    <dgm:pt modelId="{FED6107C-03CE-44C1-86F8-CF99074FD8CF}" type="pres">
      <dgm:prSet presAssocID="{A3FC23F2-2FF4-428D-B5B8-5F125D98F05E}" presName="compChildNode" presStyleCnt="0"/>
      <dgm:spPr/>
      <dgm:t>
        <a:bodyPr/>
        <a:lstStyle/>
        <a:p>
          <a:endParaRPr lang="en-US"/>
        </a:p>
      </dgm:t>
    </dgm:pt>
    <dgm:pt modelId="{28DAB01A-4AC7-4A2A-99BA-D1880D93C300}" type="pres">
      <dgm:prSet presAssocID="{A3FC23F2-2FF4-428D-B5B8-5F125D98F05E}" presName="theInnerList" presStyleCnt="0"/>
      <dgm:spPr/>
      <dgm:t>
        <a:bodyPr/>
        <a:lstStyle/>
        <a:p>
          <a:endParaRPr lang="en-US"/>
        </a:p>
      </dgm:t>
    </dgm:pt>
    <dgm:pt modelId="{8CE3B06D-9DBF-4A21-A8AA-E472B4ED186F}" type="pres">
      <dgm:prSet presAssocID="{36029FF6-0010-48D8-A37E-C15D64723B8F}" presName="childNode" presStyleLbl="node1" presStyleIdx="0" presStyleCnt="5" custScaleX="47580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11CE7-A9AC-473F-ABD0-F51C081C767F}" type="pres">
      <dgm:prSet presAssocID="{A3FC23F2-2FF4-428D-B5B8-5F125D98F05E}" presName="aSpace" presStyleCnt="0"/>
      <dgm:spPr/>
      <dgm:t>
        <a:bodyPr/>
        <a:lstStyle/>
        <a:p>
          <a:endParaRPr lang="en-US"/>
        </a:p>
      </dgm:t>
    </dgm:pt>
    <dgm:pt modelId="{82392F6F-EE85-4E49-B11F-B52E1690C7FF}" type="pres">
      <dgm:prSet presAssocID="{32556A2C-6766-4778-96AE-9D8C0DB3BDD0}" presName="compNode" presStyleCnt="0"/>
      <dgm:spPr/>
      <dgm:t>
        <a:bodyPr/>
        <a:lstStyle/>
        <a:p>
          <a:endParaRPr lang="en-US"/>
        </a:p>
      </dgm:t>
    </dgm:pt>
    <dgm:pt modelId="{752BF685-EA3E-496A-8B6A-B6E4A3D35EBE}" type="pres">
      <dgm:prSet presAssocID="{32556A2C-6766-4778-96AE-9D8C0DB3BDD0}" presName="aNode" presStyleLbl="bgShp" presStyleIdx="1" presStyleCnt="5" custScaleX="48007"/>
      <dgm:spPr/>
      <dgm:t>
        <a:bodyPr/>
        <a:lstStyle/>
        <a:p>
          <a:endParaRPr lang="en-US"/>
        </a:p>
      </dgm:t>
    </dgm:pt>
    <dgm:pt modelId="{1C13ED15-181D-4577-9A03-1504C28175D1}" type="pres">
      <dgm:prSet presAssocID="{32556A2C-6766-4778-96AE-9D8C0DB3BDD0}" presName="textNode" presStyleLbl="bgShp" presStyleIdx="1" presStyleCnt="5"/>
      <dgm:spPr/>
      <dgm:t>
        <a:bodyPr/>
        <a:lstStyle/>
        <a:p>
          <a:endParaRPr lang="en-US"/>
        </a:p>
      </dgm:t>
    </dgm:pt>
    <dgm:pt modelId="{19DBE093-2608-4561-85D5-CB4D78580A58}" type="pres">
      <dgm:prSet presAssocID="{32556A2C-6766-4778-96AE-9D8C0DB3BDD0}" presName="compChildNode" presStyleCnt="0"/>
      <dgm:spPr/>
      <dgm:t>
        <a:bodyPr/>
        <a:lstStyle/>
        <a:p>
          <a:endParaRPr lang="en-US"/>
        </a:p>
      </dgm:t>
    </dgm:pt>
    <dgm:pt modelId="{AC64D2A4-06F4-428B-8E6E-D37B28F30AF8}" type="pres">
      <dgm:prSet presAssocID="{32556A2C-6766-4778-96AE-9D8C0DB3BDD0}" presName="theInnerList" presStyleCnt="0"/>
      <dgm:spPr/>
      <dgm:t>
        <a:bodyPr/>
        <a:lstStyle/>
        <a:p>
          <a:endParaRPr lang="en-US"/>
        </a:p>
      </dgm:t>
    </dgm:pt>
    <dgm:pt modelId="{FD0AB68D-140E-4611-A7A4-8C3C95665568}" type="pres">
      <dgm:prSet presAssocID="{3248FC6A-BBDE-45C8-8F89-6ED4F67207DF}" presName="childNode" presStyleLbl="node1" presStyleIdx="1" presStyleCnt="5" custScaleX="4800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EAB77-8C77-41D2-95AA-5FAA34979621}" type="pres">
      <dgm:prSet presAssocID="{32556A2C-6766-4778-96AE-9D8C0DB3BDD0}" presName="aSpace" presStyleCnt="0"/>
      <dgm:spPr/>
      <dgm:t>
        <a:bodyPr/>
        <a:lstStyle/>
        <a:p>
          <a:endParaRPr lang="en-US"/>
        </a:p>
      </dgm:t>
    </dgm:pt>
    <dgm:pt modelId="{62E6A449-D837-4678-BBC0-E7BC9090143C}" type="pres">
      <dgm:prSet presAssocID="{A6AD11A5-88A3-4CB4-9C07-7E97C2A0B836}" presName="compNode" presStyleCnt="0"/>
      <dgm:spPr/>
      <dgm:t>
        <a:bodyPr/>
        <a:lstStyle/>
        <a:p>
          <a:endParaRPr lang="en-US"/>
        </a:p>
      </dgm:t>
    </dgm:pt>
    <dgm:pt modelId="{ADADD2ED-3F7B-4433-98AC-5BB1D24092E3}" type="pres">
      <dgm:prSet presAssocID="{A6AD11A5-88A3-4CB4-9C07-7E97C2A0B836}" presName="aNode" presStyleLbl="bgShp" presStyleIdx="2" presStyleCnt="5" custScaleX="64826"/>
      <dgm:spPr/>
      <dgm:t>
        <a:bodyPr/>
        <a:lstStyle/>
        <a:p>
          <a:endParaRPr lang="en-US"/>
        </a:p>
      </dgm:t>
    </dgm:pt>
    <dgm:pt modelId="{03AD7195-0643-49B5-975E-02BF446EC733}" type="pres">
      <dgm:prSet presAssocID="{A6AD11A5-88A3-4CB4-9C07-7E97C2A0B836}" presName="textNode" presStyleLbl="bgShp" presStyleIdx="2" presStyleCnt="5"/>
      <dgm:spPr/>
      <dgm:t>
        <a:bodyPr/>
        <a:lstStyle/>
        <a:p>
          <a:endParaRPr lang="en-US"/>
        </a:p>
      </dgm:t>
    </dgm:pt>
    <dgm:pt modelId="{E02B1C15-0ABC-48F4-8B1C-EA8E606972F8}" type="pres">
      <dgm:prSet presAssocID="{A6AD11A5-88A3-4CB4-9C07-7E97C2A0B836}" presName="compChildNode" presStyleCnt="0"/>
      <dgm:spPr/>
      <dgm:t>
        <a:bodyPr/>
        <a:lstStyle/>
        <a:p>
          <a:endParaRPr lang="en-US"/>
        </a:p>
      </dgm:t>
    </dgm:pt>
    <dgm:pt modelId="{9906671C-CEE6-4640-998B-4252C6803F04}" type="pres">
      <dgm:prSet presAssocID="{A6AD11A5-88A3-4CB4-9C07-7E97C2A0B836}" presName="theInnerList" presStyleCnt="0"/>
      <dgm:spPr/>
      <dgm:t>
        <a:bodyPr/>
        <a:lstStyle/>
        <a:p>
          <a:endParaRPr lang="en-US"/>
        </a:p>
      </dgm:t>
    </dgm:pt>
    <dgm:pt modelId="{232BB0BE-FECB-4DBB-81D7-271A605979A7}" type="pres">
      <dgm:prSet presAssocID="{29069DE0-1DE4-472D-85A1-496B7CB18448}" presName="childNode" presStyleLbl="node1" presStyleIdx="2" presStyleCnt="5" custScaleX="6482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89B62-7494-4F9C-AB37-8D29A6E2A69A}" type="pres">
      <dgm:prSet presAssocID="{A6AD11A5-88A3-4CB4-9C07-7E97C2A0B836}" presName="aSpace" presStyleCnt="0"/>
      <dgm:spPr/>
      <dgm:t>
        <a:bodyPr/>
        <a:lstStyle/>
        <a:p>
          <a:endParaRPr lang="en-US"/>
        </a:p>
      </dgm:t>
    </dgm:pt>
    <dgm:pt modelId="{1D74218D-E019-4C43-B352-8900FAB0236A}" type="pres">
      <dgm:prSet presAssocID="{D3D9E45B-BD4D-4481-8552-C83D70BD1825}" presName="compNode" presStyleCnt="0"/>
      <dgm:spPr/>
      <dgm:t>
        <a:bodyPr/>
        <a:lstStyle/>
        <a:p>
          <a:endParaRPr lang="en-US"/>
        </a:p>
      </dgm:t>
    </dgm:pt>
    <dgm:pt modelId="{56C177C7-AE16-4E3A-A5AF-F141D6D21789}" type="pres">
      <dgm:prSet presAssocID="{D3D9E45B-BD4D-4481-8552-C83D70BD1825}" presName="aNode" presStyleLbl="bgShp" presStyleIdx="3" presStyleCnt="5" custScaleX="89527"/>
      <dgm:spPr/>
      <dgm:t>
        <a:bodyPr/>
        <a:lstStyle/>
        <a:p>
          <a:endParaRPr lang="en-US"/>
        </a:p>
      </dgm:t>
    </dgm:pt>
    <dgm:pt modelId="{5DEF4A9E-64D9-419B-8C08-88768F484EE0}" type="pres">
      <dgm:prSet presAssocID="{D3D9E45B-BD4D-4481-8552-C83D70BD1825}" presName="textNode" presStyleLbl="bgShp" presStyleIdx="3" presStyleCnt="5"/>
      <dgm:spPr/>
      <dgm:t>
        <a:bodyPr/>
        <a:lstStyle/>
        <a:p>
          <a:endParaRPr lang="en-US"/>
        </a:p>
      </dgm:t>
    </dgm:pt>
    <dgm:pt modelId="{5B3AAECD-B9EB-46B4-8FA8-7E1B226D48EB}" type="pres">
      <dgm:prSet presAssocID="{D3D9E45B-BD4D-4481-8552-C83D70BD1825}" presName="compChildNode" presStyleCnt="0"/>
      <dgm:spPr/>
      <dgm:t>
        <a:bodyPr/>
        <a:lstStyle/>
        <a:p>
          <a:endParaRPr lang="en-US"/>
        </a:p>
      </dgm:t>
    </dgm:pt>
    <dgm:pt modelId="{34BEDCA7-B64D-47B3-8606-54825AD5DA1E}" type="pres">
      <dgm:prSet presAssocID="{D3D9E45B-BD4D-4481-8552-C83D70BD1825}" presName="theInnerList" presStyleCnt="0"/>
      <dgm:spPr/>
      <dgm:t>
        <a:bodyPr/>
        <a:lstStyle/>
        <a:p>
          <a:endParaRPr lang="en-US"/>
        </a:p>
      </dgm:t>
    </dgm:pt>
    <dgm:pt modelId="{BC3E3C0C-B0A7-4728-BDF8-82FE176A5690}" type="pres">
      <dgm:prSet presAssocID="{5CC24E50-1AA8-449B-A1B0-3F21EB39B2F0}" presName="childNode" presStyleLbl="node1" presStyleIdx="3" presStyleCnt="5" custScaleX="89527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0146-5B03-4C81-82FE-F25B6B708703}" type="pres">
      <dgm:prSet presAssocID="{D3D9E45B-BD4D-4481-8552-C83D70BD1825}" presName="aSpace" presStyleCnt="0"/>
      <dgm:spPr/>
      <dgm:t>
        <a:bodyPr/>
        <a:lstStyle/>
        <a:p>
          <a:endParaRPr lang="en-US"/>
        </a:p>
      </dgm:t>
    </dgm:pt>
    <dgm:pt modelId="{2FBAB080-E9B4-4209-93EB-64A617FEF767}" type="pres">
      <dgm:prSet presAssocID="{AE8344BB-FA1C-476F-869F-1030DD62E4DD}" presName="compNode" presStyleCnt="0"/>
      <dgm:spPr/>
      <dgm:t>
        <a:bodyPr/>
        <a:lstStyle/>
        <a:p>
          <a:endParaRPr lang="en-US"/>
        </a:p>
      </dgm:t>
    </dgm:pt>
    <dgm:pt modelId="{3AEBFAB7-CD71-4078-8BFD-0B4460CAF531}" type="pres">
      <dgm:prSet presAssocID="{AE8344BB-FA1C-476F-869F-1030DD62E4DD}" presName="aNode" presStyleLbl="bgShp" presStyleIdx="4" presStyleCnt="5" custScaleX="124736"/>
      <dgm:spPr/>
      <dgm:t>
        <a:bodyPr/>
        <a:lstStyle/>
        <a:p>
          <a:endParaRPr lang="en-US"/>
        </a:p>
      </dgm:t>
    </dgm:pt>
    <dgm:pt modelId="{DF252A53-BB2E-4EB8-ACC2-386F5FDB02F2}" type="pres">
      <dgm:prSet presAssocID="{AE8344BB-FA1C-476F-869F-1030DD62E4DD}" presName="textNode" presStyleLbl="bgShp" presStyleIdx="4" presStyleCnt="5"/>
      <dgm:spPr/>
      <dgm:t>
        <a:bodyPr/>
        <a:lstStyle/>
        <a:p>
          <a:endParaRPr lang="en-US"/>
        </a:p>
      </dgm:t>
    </dgm:pt>
    <dgm:pt modelId="{3BE54FCF-96A9-4612-95CA-00C04A2BCF4C}" type="pres">
      <dgm:prSet presAssocID="{AE8344BB-FA1C-476F-869F-1030DD62E4DD}" presName="compChildNode" presStyleCnt="0"/>
      <dgm:spPr/>
      <dgm:t>
        <a:bodyPr/>
        <a:lstStyle/>
        <a:p>
          <a:endParaRPr lang="en-US"/>
        </a:p>
      </dgm:t>
    </dgm:pt>
    <dgm:pt modelId="{9D419CDC-2C6B-4589-AFB3-E7644A7CE7B3}" type="pres">
      <dgm:prSet presAssocID="{AE8344BB-FA1C-476F-869F-1030DD62E4DD}" presName="theInnerList" presStyleCnt="0"/>
      <dgm:spPr/>
      <dgm:t>
        <a:bodyPr/>
        <a:lstStyle/>
        <a:p>
          <a:endParaRPr lang="en-US"/>
        </a:p>
      </dgm:t>
    </dgm:pt>
    <dgm:pt modelId="{47409E87-D7ED-4998-8743-16FF55B6091F}" type="pres">
      <dgm:prSet presAssocID="{24298D36-0EC3-47EA-9F23-3EE2F1A1A11B}" presName="childNode" presStyleLbl="node1" presStyleIdx="4" presStyleCnt="5" custScaleX="124736" custScaleY="76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DFA24F-8E68-4CAC-A0ED-3492A725A589}" srcId="{86106B3C-5BC2-451F-BFB8-26516D0D45C0}" destId="{A3FC23F2-2FF4-428D-B5B8-5F125D98F05E}" srcOrd="0" destOrd="0" parTransId="{C80E5EC2-91DE-4B69-BA9F-38ED91B20E07}" sibTransId="{F3597BB8-EB07-47FE-9410-201D8A2D04B1}"/>
    <dgm:cxn modelId="{EE59852E-B2FD-4639-8C9A-427A306D669A}" type="presOf" srcId="{A3FC23F2-2FF4-428D-B5B8-5F125D98F05E}" destId="{5DF0403D-7AC5-40B5-811B-4AB46A879537}" srcOrd="0" destOrd="0" presId="urn:microsoft.com/office/officeart/2005/8/layout/lProcess2"/>
    <dgm:cxn modelId="{4E7BD5CF-0659-42F3-B684-E11DE34E2ED3}" srcId="{86106B3C-5BC2-451F-BFB8-26516D0D45C0}" destId="{AE8344BB-FA1C-476F-869F-1030DD62E4DD}" srcOrd="4" destOrd="0" parTransId="{CFBC228F-088C-460B-8498-A859DEB27CF1}" sibTransId="{1A31940E-4BD8-4AC8-93EC-756EFE91BDAC}"/>
    <dgm:cxn modelId="{025099F3-75C9-4AFD-BAA4-FDFFA603E17E}" srcId="{A3FC23F2-2FF4-428D-B5B8-5F125D98F05E}" destId="{36029FF6-0010-48D8-A37E-C15D64723B8F}" srcOrd="0" destOrd="0" parTransId="{F10827BE-828B-48DD-B54E-591DD1376FD2}" sibTransId="{6822C596-957E-43B5-83FF-67E1E712ABC8}"/>
    <dgm:cxn modelId="{192FFE34-C115-4CA5-A7E3-38E742E705E0}" type="presOf" srcId="{3248FC6A-BBDE-45C8-8F89-6ED4F67207DF}" destId="{FD0AB68D-140E-4611-A7A4-8C3C95665568}" srcOrd="0" destOrd="0" presId="urn:microsoft.com/office/officeart/2005/8/layout/lProcess2"/>
    <dgm:cxn modelId="{346EBB44-1D0C-4E9D-A9AD-79DBF36693FF}" srcId="{86106B3C-5BC2-451F-BFB8-26516D0D45C0}" destId="{A6AD11A5-88A3-4CB4-9C07-7E97C2A0B836}" srcOrd="2" destOrd="0" parTransId="{B69F6C6F-B605-449E-859C-E44E38BA46AC}" sibTransId="{80883A75-07BB-4B9A-9322-4D2A4E5F7BBF}"/>
    <dgm:cxn modelId="{CC30EBCB-FE89-4CCB-8E2E-B7E0A206FE3B}" type="presOf" srcId="{86106B3C-5BC2-451F-BFB8-26516D0D45C0}" destId="{8329B719-E96A-4DD3-9A58-CEC4B9CA9D30}" srcOrd="0" destOrd="0" presId="urn:microsoft.com/office/officeart/2005/8/layout/lProcess2"/>
    <dgm:cxn modelId="{1AC5E17B-D7FB-4059-87A9-40EC032511C8}" type="presOf" srcId="{36029FF6-0010-48D8-A37E-C15D64723B8F}" destId="{8CE3B06D-9DBF-4A21-A8AA-E472B4ED186F}" srcOrd="0" destOrd="0" presId="urn:microsoft.com/office/officeart/2005/8/layout/lProcess2"/>
    <dgm:cxn modelId="{FCA26E12-0A5F-4CF7-9F60-B61D697722A3}" srcId="{AE8344BB-FA1C-476F-869F-1030DD62E4DD}" destId="{24298D36-0EC3-47EA-9F23-3EE2F1A1A11B}" srcOrd="0" destOrd="0" parTransId="{EBB89DDF-37B1-4020-9E78-99A2EC26487D}" sibTransId="{D861533F-304B-45DE-80B5-6A98100D4BB3}"/>
    <dgm:cxn modelId="{8E8AFA8B-4E7F-40BB-860C-60993C211F6B}" type="presOf" srcId="{D3D9E45B-BD4D-4481-8552-C83D70BD1825}" destId="{5DEF4A9E-64D9-419B-8C08-88768F484EE0}" srcOrd="1" destOrd="0" presId="urn:microsoft.com/office/officeart/2005/8/layout/lProcess2"/>
    <dgm:cxn modelId="{9DC4EF53-5EED-4D3F-89EB-9E1D2A95C8FC}" type="presOf" srcId="{24298D36-0EC3-47EA-9F23-3EE2F1A1A11B}" destId="{47409E87-D7ED-4998-8743-16FF55B6091F}" srcOrd="0" destOrd="0" presId="urn:microsoft.com/office/officeart/2005/8/layout/lProcess2"/>
    <dgm:cxn modelId="{E22B9E50-E888-451E-88EF-0596CE538A14}" srcId="{86106B3C-5BC2-451F-BFB8-26516D0D45C0}" destId="{32556A2C-6766-4778-96AE-9D8C0DB3BDD0}" srcOrd="1" destOrd="0" parTransId="{18BEF674-ABE7-48E5-B01B-F17ED78BD8D0}" sibTransId="{1A767640-A92A-410C-914F-520DF85AECCD}"/>
    <dgm:cxn modelId="{C9ADD172-A823-4D76-8B06-0D40AB098C26}" srcId="{32556A2C-6766-4778-96AE-9D8C0DB3BDD0}" destId="{3248FC6A-BBDE-45C8-8F89-6ED4F67207DF}" srcOrd="0" destOrd="0" parTransId="{C1686A30-93AF-4E91-91BE-E96667A6E746}" sibTransId="{DDDD53D2-4D20-4D65-AB88-014D62E7D67E}"/>
    <dgm:cxn modelId="{AECF765F-B968-45F8-BF0C-CCDC99C0AA3D}" type="presOf" srcId="{5CC24E50-1AA8-449B-A1B0-3F21EB39B2F0}" destId="{BC3E3C0C-B0A7-4728-BDF8-82FE176A5690}" srcOrd="0" destOrd="0" presId="urn:microsoft.com/office/officeart/2005/8/layout/lProcess2"/>
    <dgm:cxn modelId="{B6A5621C-8351-4ADD-BF62-9FECC4860AA7}" type="presOf" srcId="{32556A2C-6766-4778-96AE-9D8C0DB3BDD0}" destId="{1C13ED15-181D-4577-9A03-1504C28175D1}" srcOrd="1" destOrd="0" presId="urn:microsoft.com/office/officeart/2005/8/layout/lProcess2"/>
    <dgm:cxn modelId="{0A9EDD67-601D-4E30-8ED2-E25F4A68D9BD}" srcId="{A6AD11A5-88A3-4CB4-9C07-7E97C2A0B836}" destId="{29069DE0-1DE4-472D-85A1-496B7CB18448}" srcOrd="0" destOrd="0" parTransId="{6E5CD2FC-98EA-4AEC-8529-7D63AF0BB381}" sibTransId="{AF39253B-86BC-4469-97AF-ADE065AD1239}"/>
    <dgm:cxn modelId="{D7370D6D-7667-474B-97E5-84EC084B1B83}" type="presOf" srcId="{29069DE0-1DE4-472D-85A1-496B7CB18448}" destId="{232BB0BE-FECB-4DBB-81D7-271A605979A7}" srcOrd="0" destOrd="0" presId="urn:microsoft.com/office/officeart/2005/8/layout/lProcess2"/>
    <dgm:cxn modelId="{CD4BC8B4-2A3B-494B-8781-8740566477A4}" type="presOf" srcId="{AE8344BB-FA1C-476F-869F-1030DD62E4DD}" destId="{DF252A53-BB2E-4EB8-ACC2-386F5FDB02F2}" srcOrd="1" destOrd="0" presId="urn:microsoft.com/office/officeart/2005/8/layout/lProcess2"/>
    <dgm:cxn modelId="{42BAFC4D-8FA2-4525-8492-7A916514B2F6}" srcId="{D3D9E45B-BD4D-4481-8552-C83D70BD1825}" destId="{5CC24E50-1AA8-449B-A1B0-3F21EB39B2F0}" srcOrd="0" destOrd="0" parTransId="{3189196E-2366-4412-A42A-282A6860A5AA}" sibTransId="{B849FEFC-0735-47D0-8552-BD4B5F19F46E}"/>
    <dgm:cxn modelId="{D575EFC3-DD32-46AA-9021-22AEC514DAC8}" type="presOf" srcId="{A6AD11A5-88A3-4CB4-9C07-7E97C2A0B836}" destId="{03AD7195-0643-49B5-975E-02BF446EC733}" srcOrd="1" destOrd="0" presId="urn:microsoft.com/office/officeart/2005/8/layout/lProcess2"/>
    <dgm:cxn modelId="{AC0AFE7E-E40D-4562-BE4D-F9729EF21715}" type="presOf" srcId="{A3FC23F2-2FF4-428D-B5B8-5F125D98F05E}" destId="{7FD5451D-84E8-48C8-80EC-AADA9C62319A}" srcOrd="1" destOrd="0" presId="urn:microsoft.com/office/officeart/2005/8/layout/lProcess2"/>
    <dgm:cxn modelId="{E751D0D3-44F8-4B1B-8317-6D6624834702}" type="presOf" srcId="{D3D9E45B-BD4D-4481-8552-C83D70BD1825}" destId="{56C177C7-AE16-4E3A-A5AF-F141D6D21789}" srcOrd="0" destOrd="0" presId="urn:microsoft.com/office/officeart/2005/8/layout/lProcess2"/>
    <dgm:cxn modelId="{C447CE37-C2F4-4255-AF05-C3CE0FE4C910}" type="presOf" srcId="{AE8344BB-FA1C-476F-869F-1030DD62E4DD}" destId="{3AEBFAB7-CD71-4078-8BFD-0B4460CAF531}" srcOrd="0" destOrd="0" presId="urn:microsoft.com/office/officeart/2005/8/layout/lProcess2"/>
    <dgm:cxn modelId="{1FA4512B-6B85-400F-BA3B-19BC84C7A403}" srcId="{86106B3C-5BC2-451F-BFB8-26516D0D45C0}" destId="{D3D9E45B-BD4D-4481-8552-C83D70BD1825}" srcOrd="3" destOrd="0" parTransId="{A01771FF-C29B-4CCC-B757-326C77006BAC}" sibTransId="{5637405D-7069-4550-A8C4-188CCC99C43E}"/>
    <dgm:cxn modelId="{DF564635-0705-42C1-B42E-EA1ABBEA80FA}" type="presOf" srcId="{A6AD11A5-88A3-4CB4-9C07-7E97C2A0B836}" destId="{ADADD2ED-3F7B-4433-98AC-5BB1D24092E3}" srcOrd="0" destOrd="0" presId="urn:microsoft.com/office/officeart/2005/8/layout/lProcess2"/>
    <dgm:cxn modelId="{2AA31CE1-B49B-4E0A-AD46-E076EA977A41}" type="presOf" srcId="{32556A2C-6766-4778-96AE-9D8C0DB3BDD0}" destId="{752BF685-EA3E-496A-8B6A-B6E4A3D35EBE}" srcOrd="0" destOrd="0" presId="urn:microsoft.com/office/officeart/2005/8/layout/lProcess2"/>
    <dgm:cxn modelId="{B1BD9AE3-916D-4748-9610-F773D50BB2B5}" type="presParOf" srcId="{8329B719-E96A-4DD3-9A58-CEC4B9CA9D30}" destId="{B511F02A-E158-4A79-899E-6A2804615AF7}" srcOrd="0" destOrd="0" presId="urn:microsoft.com/office/officeart/2005/8/layout/lProcess2"/>
    <dgm:cxn modelId="{C25A34DA-4F62-46E8-8A52-69E588CE40B5}" type="presParOf" srcId="{B511F02A-E158-4A79-899E-6A2804615AF7}" destId="{5DF0403D-7AC5-40B5-811B-4AB46A879537}" srcOrd="0" destOrd="0" presId="urn:microsoft.com/office/officeart/2005/8/layout/lProcess2"/>
    <dgm:cxn modelId="{36FCE37C-1A28-401A-85CC-45FC7CAF5F78}" type="presParOf" srcId="{B511F02A-E158-4A79-899E-6A2804615AF7}" destId="{7FD5451D-84E8-48C8-80EC-AADA9C62319A}" srcOrd="1" destOrd="0" presId="urn:microsoft.com/office/officeart/2005/8/layout/lProcess2"/>
    <dgm:cxn modelId="{6A9E1243-FD64-40B7-9260-6176450757FB}" type="presParOf" srcId="{B511F02A-E158-4A79-899E-6A2804615AF7}" destId="{FED6107C-03CE-44C1-86F8-CF99074FD8CF}" srcOrd="2" destOrd="0" presId="urn:microsoft.com/office/officeart/2005/8/layout/lProcess2"/>
    <dgm:cxn modelId="{E2668647-666B-4012-8695-657605358EB4}" type="presParOf" srcId="{FED6107C-03CE-44C1-86F8-CF99074FD8CF}" destId="{28DAB01A-4AC7-4A2A-99BA-D1880D93C300}" srcOrd="0" destOrd="0" presId="urn:microsoft.com/office/officeart/2005/8/layout/lProcess2"/>
    <dgm:cxn modelId="{EF160E71-5AC6-403A-9971-802D904C096F}" type="presParOf" srcId="{28DAB01A-4AC7-4A2A-99BA-D1880D93C300}" destId="{8CE3B06D-9DBF-4A21-A8AA-E472B4ED186F}" srcOrd="0" destOrd="0" presId="urn:microsoft.com/office/officeart/2005/8/layout/lProcess2"/>
    <dgm:cxn modelId="{1BACE5A7-7E14-465A-9BEB-F13DD83A4EBC}" type="presParOf" srcId="{8329B719-E96A-4DD3-9A58-CEC4B9CA9D30}" destId="{AE111CE7-A9AC-473F-ABD0-F51C081C767F}" srcOrd="1" destOrd="0" presId="urn:microsoft.com/office/officeart/2005/8/layout/lProcess2"/>
    <dgm:cxn modelId="{0DC8AE95-AD9C-4219-913D-3819DE19F59C}" type="presParOf" srcId="{8329B719-E96A-4DD3-9A58-CEC4B9CA9D30}" destId="{82392F6F-EE85-4E49-B11F-B52E1690C7FF}" srcOrd="2" destOrd="0" presId="urn:microsoft.com/office/officeart/2005/8/layout/lProcess2"/>
    <dgm:cxn modelId="{F39963F6-ED2E-44AF-B41B-A3F4B0845BE1}" type="presParOf" srcId="{82392F6F-EE85-4E49-B11F-B52E1690C7FF}" destId="{752BF685-EA3E-496A-8B6A-B6E4A3D35EBE}" srcOrd="0" destOrd="0" presId="urn:microsoft.com/office/officeart/2005/8/layout/lProcess2"/>
    <dgm:cxn modelId="{4A4F62AE-1DC5-4E1A-95A8-D4C9AACBF7CD}" type="presParOf" srcId="{82392F6F-EE85-4E49-B11F-B52E1690C7FF}" destId="{1C13ED15-181D-4577-9A03-1504C28175D1}" srcOrd="1" destOrd="0" presId="urn:microsoft.com/office/officeart/2005/8/layout/lProcess2"/>
    <dgm:cxn modelId="{FF1FF145-6B0C-419E-9CDE-DB19B99B88D4}" type="presParOf" srcId="{82392F6F-EE85-4E49-B11F-B52E1690C7FF}" destId="{19DBE093-2608-4561-85D5-CB4D78580A58}" srcOrd="2" destOrd="0" presId="urn:microsoft.com/office/officeart/2005/8/layout/lProcess2"/>
    <dgm:cxn modelId="{31BAEF6F-F715-40E7-AEF2-D0325AFD4BB0}" type="presParOf" srcId="{19DBE093-2608-4561-85D5-CB4D78580A58}" destId="{AC64D2A4-06F4-428B-8E6E-D37B28F30AF8}" srcOrd="0" destOrd="0" presId="urn:microsoft.com/office/officeart/2005/8/layout/lProcess2"/>
    <dgm:cxn modelId="{AA190E46-55F2-4B20-B7A6-DFA39369909C}" type="presParOf" srcId="{AC64D2A4-06F4-428B-8E6E-D37B28F30AF8}" destId="{FD0AB68D-140E-4611-A7A4-8C3C95665568}" srcOrd="0" destOrd="0" presId="urn:microsoft.com/office/officeart/2005/8/layout/lProcess2"/>
    <dgm:cxn modelId="{DB1342D5-C2ED-4DC8-958A-4287F9BDABFC}" type="presParOf" srcId="{8329B719-E96A-4DD3-9A58-CEC4B9CA9D30}" destId="{670EAB77-8C77-41D2-95AA-5FAA34979621}" srcOrd="3" destOrd="0" presId="urn:microsoft.com/office/officeart/2005/8/layout/lProcess2"/>
    <dgm:cxn modelId="{F6220D37-79A5-415C-964D-A0131AEDBE94}" type="presParOf" srcId="{8329B719-E96A-4DD3-9A58-CEC4B9CA9D30}" destId="{62E6A449-D837-4678-BBC0-E7BC9090143C}" srcOrd="4" destOrd="0" presId="urn:microsoft.com/office/officeart/2005/8/layout/lProcess2"/>
    <dgm:cxn modelId="{5B810222-2199-4376-8FE3-A2A9217C13C3}" type="presParOf" srcId="{62E6A449-D837-4678-BBC0-E7BC9090143C}" destId="{ADADD2ED-3F7B-4433-98AC-5BB1D24092E3}" srcOrd="0" destOrd="0" presId="urn:microsoft.com/office/officeart/2005/8/layout/lProcess2"/>
    <dgm:cxn modelId="{73AB62FE-B194-4225-B4C7-AC2287E298F1}" type="presParOf" srcId="{62E6A449-D837-4678-BBC0-E7BC9090143C}" destId="{03AD7195-0643-49B5-975E-02BF446EC733}" srcOrd="1" destOrd="0" presId="urn:microsoft.com/office/officeart/2005/8/layout/lProcess2"/>
    <dgm:cxn modelId="{9FFF5282-DEAE-4257-8F84-DF112C0B9A06}" type="presParOf" srcId="{62E6A449-D837-4678-BBC0-E7BC9090143C}" destId="{E02B1C15-0ABC-48F4-8B1C-EA8E606972F8}" srcOrd="2" destOrd="0" presId="urn:microsoft.com/office/officeart/2005/8/layout/lProcess2"/>
    <dgm:cxn modelId="{7A3717F3-DE14-4599-8C76-20E305E00565}" type="presParOf" srcId="{E02B1C15-0ABC-48F4-8B1C-EA8E606972F8}" destId="{9906671C-CEE6-4640-998B-4252C6803F04}" srcOrd="0" destOrd="0" presId="urn:microsoft.com/office/officeart/2005/8/layout/lProcess2"/>
    <dgm:cxn modelId="{233AE1AC-4F04-4B28-A03C-DD6039E1146D}" type="presParOf" srcId="{9906671C-CEE6-4640-998B-4252C6803F04}" destId="{232BB0BE-FECB-4DBB-81D7-271A605979A7}" srcOrd="0" destOrd="0" presId="urn:microsoft.com/office/officeart/2005/8/layout/lProcess2"/>
    <dgm:cxn modelId="{5ADD7BF8-F132-4E5B-A500-8D965D26A00D}" type="presParOf" srcId="{8329B719-E96A-4DD3-9A58-CEC4B9CA9D30}" destId="{88B89B62-7494-4F9C-AB37-8D29A6E2A69A}" srcOrd="5" destOrd="0" presId="urn:microsoft.com/office/officeart/2005/8/layout/lProcess2"/>
    <dgm:cxn modelId="{32981345-3524-473B-8797-0A90149C79F6}" type="presParOf" srcId="{8329B719-E96A-4DD3-9A58-CEC4B9CA9D30}" destId="{1D74218D-E019-4C43-B352-8900FAB0236A}" srcOrd="6" destOrd="0" presId="urn:microsoft.com/office/officeart/2005/8/layout/lProcess2"/>
    <dgm:cxn modelId="{021E5827-AEC3-4270-84E7-0132F4A50087}" type="presParOf" srcId="{1D74218D-E019-4C43-B352-8900FAB0236A}" destId="{56C177C7-AE16-4E3A-A5AF-F141D6D21789}" srcOrd="0" destOrd="0" presId="urn:microsoft.com/office/officeart/2005/8/layout/lProcess2"/>
    <dgm:cxn modelId="{93A32632-271F-4146-9D9B-182D0161605A}" type="presParOf" srcId="{1D74218D-E019-4C43-B352-8900FAB0236A}" destId="{5DEF4A9E-64D9-419B-8C08-88768F484EE0}" srcOrd="1" destOrd="0" presId="urn:microsoft.com/office/officeart/2005/8/layout/lProcess2"/>
    <dgm:cxn modelId="{B3D0F62E-ECAC-465C-9EC5-605D94D161A0}" type="presParOf" srcId="{1D74218D-E019-4C43-B352-8900FAB0236A}" destId="{5B3AAECD-B9EB-46B4-8FA8-7E1B226D48EB}" srcOrd="2" destOrd="0" presId="urn:microsoft.com/office/officeart/2005/8/layout/lProcess2"/>
    <dgm:cxn modelId="{51F304D4-E4B8-4D51-9EF8-080403D709DC}" type="presParOf" srcId="{5B3AAECD-B9EB-46B4-8FA8-7E1B226D48EB}" destId="{34BEDCA7-B64D-47B3-8606-54825AD5DA1E}" srcOrd="0" destOrd="0" presId="urn:microsoft.com/office/officeart/2005/8/layout/lProcess2"/>
    <dgm:cxn modelId="{B93FA547-287B-4310-B0CE-7B76D60B9117}" type="presParOf" srcId="{34BEDCA7-B64D-47B3-8606-54825AD5DA1E}" destId="{BC3E3C0C-B0A7-4728-BDF8-82FE176A5690}" srcOrd="0" destOrd="0" presId="urn:microsoft.com/office/officeart/2005/8/layout/lProcess2"/>
    <dgm:cxn modelId="{2826ADBC-BE70-407E-99BC-A77872829FA3}" type="presParOf" srcId="{8329B719-E96A-4DD3-9A58-CEC4B9CA9D30}" destId="{C6060146-5B03-4C81-82FE-F25B6B708703}" srcOrd="7" destOrd="0" presId="urn:microsoft.com/office/officeart/2005/8/layout/lProcess2"/>
    <dgm:cxn modelId="{0E87D149-812C-4CE8-88A8-5312F7800AA8}" type="presParOf" srcId="{8329B719-E96A-4DD3-9A58-CEC4B9CA9D30}" destId="{2FBAB080-E9B4-4209-93EB-64A617FEF767}" srcOrd="8" destOrd="0" presId="urn:microsoft.com/office/officeart/2005/8/layout/lProcess2"/>
    <dgm:cxn modelId="{BDA91931-C097-4FDA-9BE5-8529193B3D44}" type="presParOf" srcId="{2FBAB080-E9B4-4209-93EB-64A617FEF767}" destId="{3AEBFAB7-CD71-4078-8BFD-0B4460CAF531}" srcOrd="0" destOrd="0" presId="urn:microsoft.com/office/officeart/2005/8/layout/lProcess2"/>
    <dgm:cxn modelId="{5D748E0E-EC5C-4107-9C6D-E6B3923D2E0D}" type="presParOf" srcId="{2FBAB080-E9B4-4209-93EB-64A617FEF767}" destId="{DF252A53-BB2E-4EB8-ACC2-386F5FDB02F2}" srcOrd="1" destOrd="0" presId="urn:microsoft.com/office/officeart/2005/8/layout/lProcess2"/>
    <dgm:cxn modelId="{3BA6FE43-F16F-4C9C-9710-7AB028A70140}" type="presParOf" srcId="{2FBAB080-E9B4-4209-93EB-64A617FEF767}" destId="{3BE54FCF-96A9-4612-95CA-00C04A2BCF4C}" srcOrd="2" destOrd="0" presId="urn:microsoft.com/office/officeart/2005/8/layout/lProcess2"/>
    <dgm:cxn modelId="{90400851-9FF8-490A-A6BF-4D21757F4A51}" type="presParOf" srcId="{3BE54FCF-96A9-4612-95CA-00C04A2BCF4C}" destId="{9D419CDC-2C6B-4589-AFB3-E7644A7CE7B3}" srcOrd="0" destOrd="0" presId="urn:microsoft.com/office/officeart/2005/8/layout/lProcess2"/>
    <dgm:cxn modelId="{8B69F111-8ADA-41FB-9DE2-4B47DA7870B0}" type="presParOf" srcId="{9D419CDC-2C6B-4589-AFB3-E7644A7CE7B3}" destId="{47409E87-D7ED-4998-8743-16FF55B6091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308" y="0"/>
          <a:ext cx="437627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308" y="0"/>
        <a:ext cx="437627" cy="137160"/>
      </dsp:txXfrm>
    </dsp:sp>
    <dsp:sp modelId="{8CE3B06D-9DBF-4A21-A8AA-E472B4ED186F}">
      <dsp:nvSpPr>
        <dsp:cNvPr id="0" name=""/>
        <dsp:cNvSpPr/>
      </dsp:nvSpPr>
      <dsp:spPr>
        <a:xfrm>
          <a:off x="44071" y="171450"/>
          <a:ext cx="350102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1</a:t>
          </a:r>
          <a:endParaRPr lang="en-US" sz="1100" kern="1200" dirty="0"/>
        </a:p>
      </dsp:txBody>
      <dsp:txXfrm>
        <a:off x="44071" y="171450"/>
        <a:ext cx="350102" cy="228599"/>
      </dsp:txXfrm>
    </dsp:sp>
    <dsp:sp modelId="{752BF685-EA3E-496A-8B6A-B6E4A3D35EBE}">
      <dsp:nvSpPr>
        <dsp:cNvPr id="0" name=""/>
        <dsp:cNvSpPr/>
      </dsp:nvSpPr>
      <dsp:spPr>
        <a:xfrm>
          <a:off x="506919" y="0"/>
          <a:ext cx="441555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06919" y="0"/>
        <a:ext cx="441555" cy="137160"/>
      </dsp:txXfrm>
    </dsp:sp>
    <dsp:sp modelId="{FD0AB68D-140E-4611-A7A4-8C3C95665568}">
      <dsp:nvSpPr>
        <dsp:cNvPr id="0" name=""/>
        <dsp:cNvSpPr/>
      </dsp:nvSpPr>
      <dsp:spPr>
        <a:xfrm>
          <a:off x="551078" y="171450"/>
          <a:ext cx="353236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R/W</a:t>
          </a:r>
          <a:endParaRPr lang="en-US" sz="1100" kern="1200" dirty="0"/>
        </a:p>
      </dsp:txBody>
      <dsp:txXfrm>
        <a:off x="551078" y="171450"/>
        <a:ext cx="353236" cy="228599"/>
      </dsp:txXfrm>
    </dsp:sp>
    <dsp:sp modelId="{ADADD2ED-3F7B-4433-98AC-5BB1D24092E3}">
      <dsp:nvSpPr>
        <dsp:cNvPr id="0" name=""/>
        <dsp:cNvSpPr/>
      </dsp:nvSpPr>
      <dsp:spPr>
        <a:xfrm>
          <a:off x="1017457" y="0"/>
          <a:ext cx="596251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17457" y="0"/>
        <a:ext cx="596251" cy="137160"/>
      </dsp:txXfrm>
    </dsp:sp>
    <dsp:sp modelId="{232BB0BE-FECB-4DBB-81D7-271A605979A7}">
      <dsp:nvSpPr>
        <dsp:cNvPr id="0" name=""/>
        <dsp:cNvSpPr/>
      </dsp:nvSpPr>
      <dsp:spPr>
        <a:xfrm>
          <a:off x="1077082" y="171450"/>
          <a:ext cx="477001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CMD</a:t>
          </a:r>
          <a:endParaRPr lang="en-US" sz="1100" kern="1200" dirty="0"/>
        </a:p>
      </dsp:txBody>
      <dsp:txXfrm>
        <a:off x="1077082" y="171450"/>
        <a:ext cx="477001" cy="228599"/>
      </dsp:txXfrm>
    </dsp:sp>
    <dsp:sp modelId="{56C177C7-AE16-4E3A-A5AF-F141D6D21789}">
      <dsp:nvSpPr>
        <dsp:cNvPr id="0" name=""/>
        <dsp:cNvSpPr/>
      </dsp:nvSpPr>
      <dsp:spPr>
        <a:xfrm>
          <a:off x="1682691" y="0"/>
          <a:ext cx="823444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682691" y="0"/>
        <a:ext cx="823444" cy="137160"/>
      </dsp:txXfrm>
    </dsp:sp>
    <dsp:sp modelId="{BC3E3C0C-B0A7-4728-BDF8-82FE176A5690}">
      <dsp:nvSpPr>
        <dsp:cNvPr id="0" name=""/>
        <dsp:cNvSpPr/>
      </dsp:nvSpPr>
      <dsp:spPr>
        <a:xfrm>
          <a:off x="1765036" y="171450"/>
          <a:ext cx="658755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ADDR</a:t>
          </a:r>
          <a:endParaRPr lang="en-US" sz="1100" kern="1200" dirty="0"/>
        </a:p>
      </dsp:txBody>
      <dsp:txXfrm>
        <a:off x="1765036" y="171450"/>
        <a:ext cx="658755" cy="228599"/>
      </dsp:txXfrm>
    </dsp:sp>
    <dsp:sp modelId="{3AEBFAB7-CD71-4078-8BFD-0B4460CAF531}">
      <dsp:nvSpPr>
        <dsp:cNvPr id="0" name=""/>
        <dsp:cNvSpPr/>
      </dsp:nvSpPr>
      <dsp:spPr>
        <a:xfrm>
          <a:off x="2575119" y="0"/>
          <a:ext cx="1147287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DATA (32bit)</a:t>
          </a:r>
          <a:endParaRPr lang="en-US" sz="600" kern="1200" dirty="0"/>
        </a:p>
      </dsp:txBody>
      <dsp:txXfrm>
        <a:off x="2575119" y="0"/>
        <a:ext cx="1147287" cy="137160"/>
      </dsp:txXfrm>
    </dsp:sp>
    <dsp:sp modelId="{47409E87-D7ED-4998-8743-16FF55B6091F}">
      <dsp:nvSpPr>
        <dsp:cNvPr id="0" name=""/>
        <dsp:cNvSpPr/>
      </dsp:nvSpPr>
      <dsp:spPr>
        <a:xfrm>
          <a:off x="2689847" y="171450"/>
          <a:ext cx="917829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DATA</a:t>
          </a:r>
          <a:endParaRPr lang="en-US" sz="1100" kern="1200" dirty="0"/>
        </a:p>
      </dsp:txBody>
      <dsp:txXfrm>
        <a:off x="2689847" y="171450"/>
        <a:ext cx="917829" cy="2285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1202" y="0"/>
          <a:ext cx="435033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1202" y="0"/>
        <a:ext cx="435033" cy="137160"/>
      </dsp:txXfrm>
    </dsp:sp>
    <dsp:sp modelId="{8CE3B06D-9DBF-4A21-A8AA-E472B4ED186F}">
      <dsp:nvSpPr>
        <dsp:cNvPr id="0" name=""/>
        <dsp:cNvSpPr/>
      </dsp:nvSpPr>
      <dsp:spPr>
        <a:xfrm>
          <a:off x="44705" y="171450"/>
          <a:ext cx="348026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44705" y="171450"/>
        <a:ext cx="348026" cy="228599"/>
      </dsp:txXfrm>
    </dsp:sp>
    <dsp:sp modelId="{752BF685-EA3E-496A-8B6A-B6E4A3D35EBE}">
      <dsp:nvSpPr>
        <dsp:cNvPr id="0" name=""/>
        <dsp:cNvSpPr/>
      </dsp:nvSpPr>
      <dsp:spPr>
        <a:xfrm>
          <a:off x="504809" y="0"/>
          <a:ext cx="438937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04809" y="0"/>
        <a:ext cx="438937" cy="137160"/>
      </dsp:txXfrm>
    </dsp:sp>
    <dsp:sp modelId="{FD0AB68D-140E-4611-A7A4-8C3C95665568}">
      <dsp:nvSpPr>
        <dsp:cNvPr id="0" name=""/>
        <dsp:cNvSpPr/>
      </dsp:nvSpPr>
      <dsp:spPr>
        <a:xfrm>
          <a:off x="548707" y="171450"/>
          <a:ext cx="351142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548707" y="171450"/>
        <a:ext cx="351142" cy="228599"/>
      </dsp:txXfrm>
    </dsp:sp>
    <dsp:sp modelId="{ADADD2ED-3F7B-4433-98AC-5BB1D24092E3}">
      <dsp:nvSpPr>
        <dsp:cNvPr id="0" name=""/>
        <dsp:cNvSpPr/>
      </dsp:nvSpPr>
      <dsp:spPr>
        <a:xfrm>
          <a:off x="1012321" y="0"/>
          <a:ext cx="592716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12321" y="0"/>
        <a:ext cx="592716" cy="137160"/>
      </dsp:txXfrm>
    </dsp:sp>
    <dsp:sp modelId="{232BB0BE-FECB-4DBB-81D7-271A605979A7}">
      <dsp:nvSpPr>
        <dsp:cNvPr id="0" name=""/>
        <dsp:cNvSpPr/>
      </dsp:nvSpPr>
      <dsp:spPr>
        <a:xfrm>
          <a:off x="1071592" y="171450"/>
          <a:ext cx="474173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CMD</a:t>
          </a:r>
          <a:endParaRPr lang="en-US" sz="1200" kern="1200" dirty="0"/>
        </a:p>
      </dsp:txBody>
      <dsp:txXfrm>
        <a:off x="1071592" y="171450"/>
        <a:ext cx="474173" cy="228599"/>
      </dsp:txXfrm>
    </dsp:sp>
    <dsp:sp modelId="{56C177C7-AE16-4E3A-A5AF-F141D6D21789}">
      <dsp:nvSpPr>
        <dsp:cNvPr id="0" name=""/>
        <dsp:cNvSpPr/>
      </dsp:nvSpPr>
      <dsp:spPr>
        <a:xfrm>
          <a:off x="1673611" y="0"/>
          <a:ext cx="818562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673611" y="0"/>
        <a:ext cx="818562" cy="137160"/>
      </dsp:txXfrm>
    </dsp:sp>
    <dsp:sp modelId="{BC3E3C0C-B0A7-4728-BDF8-82FE176A5690}">
      <dsp:nvSpPr>
        <dsp:cNvPr id="0" name=""/>
        <dsp:cNvSpPr/>
      </dsp:nvSpPr>
      <dsp:spPr>
        <a:xfrm>
          <a:off x="1755467" y="171450"/>
          <a:ext cx="654850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ADDR</a:t>
          </a:r>
          <a:endParaRPr lang="en-US" sz="1200" kern="1200" dirty="0"/>
        </a:p>
      </dsp:txBody>
      <dsp:txXfrm>
        <a:off x="1755467" y="171450"/>
        <a:ext cx="654850" cy="2285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308" y="0"/>
          <a:ext cx="437627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308" y="0"/>
        <a:ext cx="437627" cy="137160"/>
      </dsp:txXfrm>
    </dsp:sp>
    <dsp:sp modelId="{8CE3B06D-9DBF-4A21-A8AA-E472B4ED186F}">
      <dsp:nvSpPr>
        <dsp:cNvPr id="0" name=""/>
        <dsp:cNvSpPr/>
      </dsp:nvSpPr>
      <dsp:spPr>
        <a:xfrm>
          <a:off x="44071" y="171450"/>
          <a:ext cx="350102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</a:t>
          </a:r>
          <a:endParaRPr lang="en-US" sz="1200" kern="1200" dirty="0"/>
        </a:p>
      </dsp:txBody>
      <dsp:txXfrm>
        <a:off x="44071" y="171450"/>
        <a:ext cx="350102" cy="228599"/>
      </dsp:txXfrm>
    </dsp:sp>
    <dsp:sp modelId="{752BF685-EA3E-496A-8B6A-B6E4A3D35EBE}">
      <dsp:nvSpPr>
        <dsp:cNvPr id="0" name=""/>
        <dsp:cNvSpPr/>
      </dsp:nvSpPr>
      <dsp:spPr>
        <a:xfrm>
          <a:off x="506919" y="0"/>
          <a:ext cx="441555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06919" y="0"/>
        <a:ext cx="441555" cy="137160"/>
      </dsp:txXfrm>
    </dsp:sp>
    <dsp:sp modelId="{FD0AB68D-140E-4611-A7A4-8C3C95665568}">
      <dsp:nvSpPr>
        <dsp:cNvPr id="0" name=""/>
        <dsp:cNvSpPr/>
      </dsp:nvSpPr>
      <dsp:spPr>
        <a:xfrm>
          <a:off x="551078" y="171450"/>
          <a:ext cx="353236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0</a:t>
          </a:r>
          <a:endParaRPr lang="en-US" sz="1200" kern="1200" dirty="0"/>
        </a:p>
      </dsp:txBody>
      <dsp:txXfrm>
        <a:off x="551078" y="171450"/>
        <a:ext cx="353236" cy="228599"/>
      </dsp:txXfrm>
    </dsp:sp>
    <dsp:sp modelId="{ADADD2ED-3F7B-4433-98AC-5BB1D24092E3}">
      <dsp:nvSpPr>
        <dsp:cNvPr id="0" name=""/>
        <dsp:cNvSpPr/>
      </dsp:nvSpPr>
      <dsp:spPr>
        <a:xfrm>
          <a:off x="1017457" y="0"/>
          <a:ext cx="596251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17457" y="0"/>
        <a:ext cx="596251" cy="137160"/>
      </dsp:txXfrm>
    </dsp:sp>
    <dsp:sp modelId="{232BB0BE-FECB-4DBB-81D7-271A605979A7}">
      <dsp:nvSpPr>
        <dsp:cNvPr id="0" name=""/>
        <dsp:cNvSpPr/>
      </dsp:nvSpPr>
      <dsp:spPr>
        <a:xfrm>
          <a:off x="1077082" y="171450"/>
          <a:ext cx="477001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CMD</a:t>
          </a:r>
          <a:endParaRPr lang="en-US" sz="1200" kern="1200" dirty="0"/>
        </a:p>
      </dsp:txBody>
      <dsp:txXfrm>
        <a:off x="1077082" y="171450"/>
        <a:ext cx="477001" cy="228599"/>
      </dsp:txXfrm>
    </dsp:sp>
    <dsp:sp modelId="{56C177C7-AE16-4E3A-A5AF-F141D6D21789}">
      <dsp:nvSpPr>
        <dsp:cNvPr id="0" name=""/>
        <dsp:cNvSpPr/>
      </dsp:nvSpPr>
      <dsp:spPr>
        <a:xfrm>
          <a:off x="1682691" y="0"/>
          <a:ext cx="823444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682691" y="0"/>
        <a:ext cx="823444" cy="137160"/>
      </dsp:txXfrm>
    </dsp:sp>
    <dsp:sp modelId="{BC3E3C0C-B0A7-4728-BDF8-82FE176A5690}">
      <dsp:nvSpPr>
        <dsp:cNvPr id="0" name=""/>
        <dsp:cNvSpPr/>
      </dsp:nvSpPr>
      <dsp:spPr>
        <a:xfrm>
          <a:off x="1765036" y="171450"/>
          <a:ext cx="658755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ADDR</a:t>
          </a:r>
          <a:endParaRPr lang="en-US" sz="1200" kern="1200" dirty="0"/>
        </a:p>
      </dsp:txBody>
      <dsp:txXfrm>
        <a:off x="1765036" y="171450"/>
        <a:ext cx="658755" cy="228599"/>
      </dsp:txXfrm>
    </dsp:sp>
    <dsp:sp modelId="{3AEBFAB7-CD71-4078-8BFD-0B4460CAF531}">
      <dsp:nvSpPr>
        <dsp:cNvPr id="0" name=""/>
        <dsp:cNvSpPr/>
      </dsp:nvSpPr>
      <dsp:spPr>
        <a:xfrm>
          <a:off x="2575119" y="0"/>
          <a:ext cx="1147287" cy="45720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DATA (32bit)</a:t>
          </a:r>
          <a:endParaRPr lang="en-US" sz="600" kern="1200" dirty="0"/>
        </a:p>
      </dsp:txBody>
      <dsp:txXfrm>
        <a:off x="2575119" y="0"/>
        <a:ext cx="1147287" cy="137160"/>
      </dsp:txXfrm>
    </dsp:sp>
    <dsp:sp modelId="{47409E87-D7ED-4998-8743-16FF55B6091F}">
      <dsp:nvSpPr>
        <dsp:cNvPr id="0" name=""/>
        <dsp:cNvSpPr/>
      </dsp:nvSpPr>
      <dsp:spPr>
        <a:xfrm>
          <a:off x="2689847" y="171450"/>
          <a:ext cx="917829" cy="2285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DATA</a:t>
          </a:r>
          <a:endParaRPr lang="en-US" sz="1200" kern="1200" dirty="0"/>
        </a:p>
      </dsp:txBody>
      <dsp:txXfrm>
        <a:off x="2689847" y="171450"/>
        <a:ext cx="917829" cy="2285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F0403D-7AC5-40B5-811B-4AB46A879537}">
      <dsp:nvSpPr>
        <dsp:cNvPr id="0" name=""/>
        <dsp:cNvSpPr/>
      </dsp:nvSpPr>
      <dsp:spPr>
        <a:xfrm>
          <a:off x="315" y="0"/>
          <a:ext cx="447888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SET (1bit)</a:t>
          </a:r>
          <a:endParaRPr lang="en-US" sz="600" kern="1200" dirty="0"/>
        </a:p>
      </dsp:txBody>
      <dsp:txXfrm>
        <a:off x="315" y="0"/>
        <a:ext cx="447888" cy="157634"/>
      </dsp:txXfrm>
    </dsp:sp>
    <dsp:sp modelId="{8CE3B06D-9DBF-4A21-A8AA-E472B4ED186F}">
      <dsp:nvSpPr>
        <dsp:cNvPr id="0" name=""/>
        <dsp:cNvSpPr/>
      </dsp:nvSpPr>
      <dsp:spPr>
        <a:xfrm>
          <a:off x="45104" y="197043"/>
          <a:ext cx="358310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1</a:t>
          </a:r>
          <a:endParaRPr lang="en-US" sz="1300" kern="1200" dirty="0"/>
        </a:p>
      </dsp:txBody>
      <dsp:txXfrm>
        <a:off x="45104" y="197043"/>
        <a:ext cx="358310" cy="262724"/>
      </dsp:txXfrm>
    </dsp:sp>
    <dsp:sp modelId="{752BF685-EA3E-496A-8B6A-B6E4A3D35EBE}">
      <dsp:nvSpPr>
        <dsp:cNvPr id="0" name=""/>
        <dsp:cNvSpPr/>
      </dsp:nvSpPr>
      <dsp:spPr>
        <a:xfrm>
          <a:off x="518804" y="0"/>
          <a:ext cx="451908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RW (1bit)</a:t>
          </a:r>
          <a:endParaRPr lang="en-US" sz="600" kern="1200" dirty="0"/>
        </a:p>
      </dsp:txBody>
      <dsp:txXfrm>
        <a:off x="518804" y="0"/>
        <a:ext cx="451908" cy="157634"/>
      </dsp:txXfrm>
    </dsp:sp>
    <dsp:sp modelId="{FD0AB68D-140E-4611-A7A4-8C3C95665568}">
      <dsp:nvSpPr>
        <dsp:cNvPr id="0" name=""/>
        <dsp:cNvSpPr/>
      </dsp:nvSpPr>
      <dsp:spPr>
        <a:xfrm>
          <a:off x="563999" y="197043"/>
          <a:ext cx="361518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RW</a:t>
          </a:r>
          <a:endParaRPr lang="en-US" sz="1300" kern="1200" dirty="0"/>
        </a:p>
      </dsp:txBody>
      <dsp:txXfrm>
        <a:off x="563999" y="197043"/>
        <a:ext cx="361518" cy="262724"/>
      </dsp:txXfrm>
    </dsp:sp>
    <dsp:sp modelId="{ADADD2ED-3F7B-4433-98AC-5BB1D24092E3}">
      <dsp:nvSpPr>
        <dsp:cNvPr id="0" name=""/>
        <dsp:cNvSpPr/>
      </dsp:nvSpPr>
      <dsp:spPr>
        <a:xfrm>
          <a:off x="1041313" y="0"/>
          <a:ext cx="610231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CMD (7bit)</a:t>
          </a:r>
          <a:endParaRPr lang="en-US" sz="600" kern="1200" dirty="0"/>
        </a:p>
      </dsp:txBody>
      <dsp:txXfrm>
        <a:off x="1041313" y="0"/>
        <a:ext cx="610231" cy="157634"/>
      </dsp:txXfrm>
    </dsp:sp>
    <dsp:sp modelId="{232BB0BE-FECB-4DBB-81D7-271A605979A7}">
      <dsp:nvSpPr>
        <dsp:cNvPr id="0" name=""/>
        <dsp:cNvSpPr/>
      </dsp:nvSpPr>
      <dsp:spPr>
        <a:xfrm>
          <a:off x="1102336" y="197043"/>
          <a:ext cx="488185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CMD</a:t>
          </a:r>
          <a:endParaRPr lang="en-US" sz="1300" kern="1200" dirty="0"/>
        </a:p>
      </dsp:txBody>
      <dsp:txXfrm>
        <a:off x="1102336" y="197043"/>
        <a:ext cx="488185" cy="262724"/>
      </dsp:txXfrm>
    </dsp:sp>
    <dsp:sp modelId="{56C177C7-AE16-4E3A-A5AF-F141D6D21789}">
      <dsp:nvSpPr>
        <dsp:cNvPr id="0" name=""/>
        <dsp:cNvSpPr/>
      </dsp:nvSpPr>
      <dsp:spPr>
        <a:xfrm>
          <a:off x="1722145" y="0"/>
          <a:ext cx="842751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ADDR (12bit)</a:t>
          </a:r>
          <a:endParaRPr lang="en-US" sz="600" kern="1200" dirty="0"/>
        </a:p>
      </dsp:txBody>
      <dsp:txXfrm>
        <a:off x="1722145" y="0"/>
        <a:ext cx="842751" cy="157634"/>
      </dsp:txXfrm>
    </dsp:sp>
    <dsp:sp modelId="{BC3E3C0C-B0A7-4728-BDF8-82FE176A5690}">
      <dsp:nvSpPr>
        <dsp:cNvPr id="0" name=""/>
        <dsp:cNvSpPr/>
      </dsp:nvSpPr>
      <dsp:spPr>
        <a:xfrm>
          <a:off x="1806420" y="197043"/>
          <a:ext cx="674201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ADDR</a:t>
          </a:r>
          <a:endParaRPr lang="en-US" sz="1300" kern="1200" dirty="0"/>
        </a:p>
      </dsp:txBody>
      <dsp:txXfrm>
        <a:off x="1806420" y="197043"/>
        <a:ext cx="674201" cy="262724"/>
      </dsp:txXfrm>
    </dsp:sp>
    <dsp:sp modelId="{3AEBFAB7-CD71-4078-8BFD-0B4460CAF531}">
      <dsp:nvSpPr>
        <dsp:cNvPr id="0" name=""/>
        <dsp:cNvSpPr/>
      </dsp:nvSpPr>
      <dsp:spPr>
        <a:xfrm>
          <a:off x="2635497" y="0"/>
          <a:ext cx="1174187" cy="52544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DATA (32bit)</a:t>
          </a:r>
          <a:endParaRPr lang="en-US" sz="600" kern="1200" dirty="0"/>
        </a:p>
      </dsp:txBody>
      <dsp:txXfrm>
        <a:off x="2635497" y="0"/>
        <a:ext cx="1174187" cy="157634"/>
      </dsp:txXfrm>
    </dsp:sp>
    <dsp:sp modelId="{47409E87-D7ED-4998-8743-16FF55B6091F}">
      <dsp:nvSpPr>
        <dsp:cNvPr id="0" name=""/>
        <dsp:cNvSpPr/>
      </dsp:nvSpPr>
      <dsp:spPr>
        <a:xfrm>
          <a:off x="2752915" y="197043"/>
          <a:ext cx="939349" cy="2627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DATA</a:t>
          </a:r>
          <a:endParaRPr lang="en-US" sz="1300" kern="1200" dirty="0"/>
        </a:p>
      </dsp:txBody>
      <dsp:txXfrm>
        <a:off x="2752915" y="197043"/>
        <a:ext cx="939349" cy="26272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87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350" indent="-28898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5926" indent="-23118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294" indent="-23118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0663" indent="-23118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033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403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7774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143" indent="-2311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05E451-DC27-4D7D-A9F3-B13D706D7BAC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July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4" r:id="rId3"/>
    <p:sldLayoutId id="2147483671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Chess2 Review</a:t>
            </a:r>
            <a:br>
              <a:rPr lang="en-US" dirty="0" smtClean="0"/>
            </a:br>
            <a:r>
              <a:rPr lang="en-US" sz="3600" b="0" i="1"/>
              <a:t>ASIC</a:t>
            </a:r>
            <a:r>
              <a:rPr lang="en-US" smtClean="0"/>
              <a:t> </a:t>
            </a:r>
            <a:r>
              <a:rPr lang="en-US" sz="3600" b="0" i="1" smtClean="0"/>
              <a:t>Configuration 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July 1</a:t>
            </a:r>
            <a:r>
              <a:rPr lang="en-US" baseline="30000" dirty="0" smtClean="0"/>
              <a:t>st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06743" y="3390900"/>
            <a:ext cx="7989887" cy="2552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P. Caragiulo, C. Tamma, A. Dragone, C. Kenney, P. Grenier</a:t>
            </a:r>
            <a:r>
              <a:rPr lang="en-US" smtClean="0"/>
              <a:t>, Su </a:t>
            </a:r>
            <a:r>
              <a:rPr lang="en-US" dirty="0" smtClean="0"/>
              <a:t>Dong </a:t>
            </a:r>
          </a:p>
          <a:p>
            <a:endParaRPr lang="en-US" dirty="0"/>
          </a:p>
        </p:txBody>
      </p:sp>
      <p:sp>
        <p:nvSpPr>
          <p:cNvPr id="6" name="Subtitle 5"/>
          <p:cNvSpPr txBox="1">
            <a:spLocks/>
          </p:cNvSpPr>
          <p:nvPr/>
        </p:nvSpPr>
        <p:spPr>
          <a:xfrm>
            <a:off x="228600" y="4030482"/>
            <a:ext cx="1447800" cy="3032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(* </a:t>
            </a:r>
            <a:r>
              <a:rPr lang="en-US" sz="800" noProof="0" dirty="0" smtClean="0">
                <a:latin typeface="Arial" pitchFamily="34" charset="0"/>
                <a:cs typeface="Arial" pitchFamily="34" charset="0"/>
              </a:rPr>
              <a:t>pietroc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@slac.stanford.edu) </a:t>
            </a:r>
            <a:endParaRPr kumimoji="0" lang="en-CA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729413" y="5867400"/>
            <a:ext cx="2185987" cy="266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AIR Integrated Circuit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3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 and </a:t>
            </a:r>
            <a:r>
              <a:rPr lang="en-US" dirty="0" err="1" smtClean="0"/>
              <a:t>Databus</a:t>
            </a:r>
            <a:r>
              <a:rPr lang="en-US" dirty="0" smtClean="0"/>
              <a:t> buffer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7" t="16733" r="12785" b="57461"/>
          <a:stretch/>
        </p:blipFill>
        <p:spPr bwMode="auto">
          <a:xfrm>
            <a:off x="2453640" y="3859798"/>
            <a:ext cx="3840480" cy="73914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511" t="42806" r="3916" b="19416"/>
          <a:stretch/>
        </p:blipFill>
        <p:spPr bwMode="auto">
          <a:xfrm rot="16200000">
            <a:off x="4152900" y="1694914"/>
            <a:ext cx="441960" cy="108204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71519" y="1676400"/>
            <a:ext cx="3204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Address and Command Buffer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88862" y="3478798"/>
            <a:ext cx="1770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/>
              <a:t>Databus</a:t>
            </a:r>
            <a:r>
              <a:rPr lang="en-US" sz="1600" b="1" dirty="0" smtClean="0"/>
              <a:t> </a:t>
            </a:r>
            <a:r>
              <a:rPr lang="en-US" sz="1600" b="1" dirty="0"/>
              <a:t>Buffer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822" y="4712068"/>
            <a:ext cx="8114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Guarantees </a:t>
            </a:r>
            <a:r>
              <a:rPr lang="en-US" sz="1600" dirty="0"/>
              <a:t>that SACI is writing the data bus only in WRITE mode and it is reading the data bus in READ </a:t>
            </a:r>
            <a:r>
              <a:rPr lang="en-US" sz="1600" dirty="0" smtClean="0"/>
              <a:t>mode.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Writing and reading of the data bus are permitted only when the </a:t>
            </a:r>
            <a:r>
              <a:rPr lang="en-US" sz="1600" b="1" dirty="0"/>
              <a:t>EXEC</a:t>
            </a:r>
            <a:r>
              <a:rPr lang="en-US" sz="1600" dirty="0"/>
              <a:t> signal is HIGH in order to save </a:t>
            </a:r>
            <a:r>
              <a:rPr lang="en-US" sz="1600" dirty="0" smtClean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SACI is reading the data bus only when the </a:t>
            </a:r>
            <a:r>
              <a:rPr lang="en-US" sz="1600" b="1" dirty="0"/>
              <a:t>ACK</a:t>
            </a:r>
            <a:r>
              <a:rPr lang="en-US" sz="1600" dirty="0"/>
              <a:t> signal is HIGH in order to avoid buffer high current consumption when the bus is floating.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822" y="2475062"/>
            <a:ext cx="811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Sending address and command to the command logic only </a:t>
            </a:r>
            <a:r>
              <a:rPr lang="en-US" sz="1600" dirty="0"/>
              <a:t>when the </a:t>
            </a:r>
            <a:r>
              <a:rPr lang="en-US" sz="1600" b="1" dirty="0"/>
              <a:t>EXEC</a:t>
            </a:r>
            <a:r>
              <a:rPr lang="en-US" sz="1600" dirty="0"/>
              <a:t> signal is HIGH in order to save </a:t>
            </a:r>
            <a:r>
              <a:rPr lang="en-US" sz="1600" dirty="0" smtClean="0"/>
              <a:t>power.</a:t>
            </a:r>
          </a:p>
        </p:txBody>
      </p:sp>
      <p:pic>
        <p:nvPicPr>
          <p:cNvPr id="12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575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Pixels Configuration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257631"/>
            <a:ext cx="6559550" cy="397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1" name="Diagram 50"/>
          <p:cNvGraphicFramePr/>
          <p:nvPr>
            <p:extLst>
              <p:ext uri="{D42A27DB-BD31-4B8C-83A1-F6EECF244321}">
                <p14:modId xmlns:p14="http://schemas.microsoft.com/office/powerpoint/2010/main" xmlns="" val="3281960905"/>
              </p:ext>
            </p:extLst>
          </p:nvPr>
        </p:nvGraphicFramePr>
        <p:xfrm>
          <a:off x="4267200" y="5875351"/>
          <a:ext cx="3810000" cy="52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2" name="Straight Connector 51"/>
          <p:cNvCxnSpPr/>
          <p:nvPr/>
        </p:nvCxnSpPr>
        <p:spPr>
          <a:xfrm flipV="1">
            <a:off x="7808669" y="4752829"/>
            <a:ext cx="0" cy="1046322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419600" y="4752829"/>
            <a:ext cx="0" cy="1046322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7943998" y="3243377"/>
            <a:ext cx="0" cy="2555774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7812086" y="3266237"/>
            <a:ext cx="131912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7818120" y="1806271"/>
            <a:ext cx="247357" cy="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8077200" y="1806271"/>
            <a:ext cx="0" cy="3992880"/>
          </a:xfrm>
          <a:prstGeom prst="line">
            <a:avLst/>
          </a:prstGeom>
          <a:ln w="12700">
            <a:solidFill>
              <a:srgbClr val="FF0000"/>
            </a:solidFill>
            <a:prstDash val="sysDot"/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4638749" y="6435672"/>
            <a:ext cx="320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400" kern="0" dirty="0">
                <a:latin typeface="+mn-lt"/>
              </a:rPr>
              <a:t>CMD = </a:t>
            </a:r>
            <a:r>
              <a:rPr lang="en-US" sz="1400" kern="0" dirty="0" smtClean="0">
                <a:latin typeface="+mn-lt"/>
              </a:rPr>
              <a:t>End Configuration</a:t>
            </a:r>
            <a:endParaRPr lang="en-US" sz="1400" kern="0" dirty="0">
              <a:latin typeface="+mn-lt"/>
            </a:endParaRPr>
          </a:p>
        </p:txBody>
      </p:sp>
      <p:pic>
        <p:nvPicPr>
          <p:cNvPr id="14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8092" y="6412961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10036" y="5506763"/>
            <a:ext cx="367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Matrix configuration time pixel by pixel is: 110ms</a:t>
            </a:r>
          </a:p>
        </p:txBody>
      </p:sp>
    </p:spTree>
    <p:extLst>
      <p:ext uri="{BB962C8B-B14F-4D97-AF65-F5344CB8AC3E}">
        <p14:creationId xmlns:p14="http://schemas.microsoft.com/office/powerpoint/2010/main" xmlns="" val="319638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Register Map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943600" cy="20345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1822" y="3886200"/>
            <a:ext cx="8114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registry store the ASIC configuration settings needed for the DACs </a:t>
            </a:r>
            <a:r>
              <a:rPr lang="en-US" sz="1600" dirty="0" smtClean="0"/>
              <a:t>and </a:t>
            </a:r>
            <a:r>
              <a:rPr lang="en-US" sz="1600" dirty="0"/>
              <a:t>the control </a:t>
            </a:r>
            <a:r>
              <a:rPr lang="en-US" sz="1600" dirty="0" smtClean="0"/>
              <a:t>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Radiation tolerant register.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Set </a:t>
            </a:r>
            <a:r>
              <a:rPr lang="en-US" sz="1600" dirty="0"/>
              <a:t>the initial condition to guarantee correct DACs and control unit </a:t>
            </a:r>
            <a:r>
              <a:rPr lang="en-US" sz="1600" dirty="0" smtClean="0"/>
              <a:t>settings using the global reset signal (</a:t>
            </a:r>
            <a:r>
              <a:rPr lang="en-US" sz="1600" b="1" dirty="0" smtClean="0"/>
              <a:t>GR</a:t>
            </a:r>
            <a:r>
              <a:rPr lang="en-US" sz="1600" dirty="0" smtClean="0"/>
              <a:t>).</a:t>
            </a:r>
          </a:p>
        </p:txBody>
      </p:sp>
      <p:pic>
        <p:nvPicPr>
          <p:cNvPr id="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79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1000" y="1524000"/>
            <a:ext cx="845820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773039879"/>
              </p:ext>
            </p:extLst>
          </p:nvPr>
        </p:nvGraphicFramePr>
        <p:xfrm>
          <a:off x="2362200" y="2217751"/>
          <a:ext cx="3810000" cy="52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" y="1676400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- WRITE Configuration Registers: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3124200"/>
            <a:ext cx="701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 dirty="0">
                <a:latin typeface="+mn-lt"/>
              </a:rPr>
              <a:t>- READ Configuration Registers: 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2306259742"/>
              </p:ext>
            </p:extLst>
          </p:nvPr>
        </p:nvGraphicFramePr>
        <p:xfrm>
          <a:off x="2362200" y="3665551"/>
          <a:ext cx="3810000" cy="52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Global Registers Configuration</a:t>
            </a:r>
            <a:endParaRPr lang="en-US" dirty="0"/>
          </a:p>
        </p:txBody>
      </p:sp>
      <p:pic>
        <p:nvPicPr>
          <p:cNvPr id="13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0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Column and Row Selection Register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81" t="3623" r="28025" b="3381"/>
          <a:stretch/>
        </p:blipFill>
        <p:spPr bwMode="auto">
          <a:xfrm>
            <a:off x="1295400" y="2362200"/>
            <a:ext cx="1901825" cy="2139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48" t="3855" r="21388" b="3855"/>
          <a:stretch/>
        </p:blipFill>
        <p:spPr bwMode="auto">
          <a:xfrm>
            <a:off x="5684520" y="2362200"/>
            <a:ext cx="2486660" cy="2130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13442" y="1999714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Row Selection Register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5562600" y="1999714"/>
            <a:ext cx="2795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Column Selection Register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692" y="4648200"/>
            <a:ext cx="8114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7 bits row register and 5 bits column register that store row and column pointers.</a:t>
            </a:r>
          </a:p>
        </p:txBody>
      </p:sp>
      <p:pic>
        <p:nvPicPr>
          <p:cNvPr id="1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9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Column and Row decoders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32542" y="1992094"/>
            <a:ext cx="1585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Row decoders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5969895" y="2023646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Column decoders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7692" y="4648200"/>
            <a:ext cx="8114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Decode the digital word coming from the row and column selection register in 1 hot digital output.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 single row, single column or matrix configuration.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Row decoder is </a:t>
            </a:r>
            <a:r>
              <a:rPr lang="en-US" sz="1600" dirty="0"/>
              <a:t>synchronous </a:t>
            </a:r>
            <a:r>
              <a:rPr lang="en-US" sz="1600" dirty="0" smtClean="0"/>
              <a:t>with the </a:t>
            </a:r>
            <a:r>
              <a:rPr lang="en-US" sz="1600" b="1" dirty="0" err="1" smtClean="0"/>
              <a:t>CCKpix</a:t>
            </a:r>
            <a:r>
              <a:rPr lang="en-US" sz="1600" dirty="0" smtClean="0"/>
              <a:t> clock.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687" y="2514600"/>
            <a:ext cx="2819400" cy="158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28436"/>
            <a:ext cx="3038475" cy="17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73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err="1" smtClean="0"/>
              <a:t>Databus</a:t>
            </a:r>
            <a:r>
              <a:rPr lang="en-CA" dirty="0" smtClean="0"/>
              <a:t> buffer chain</a:t>
            </a:r>
            <a:endParaRPr lang="en-CA" dirty="0"/>
          </a:p>
        </p:txBody>
      </p:sp>
      <p:sp>
        <p:nvSpPr>
          <p:cNvPr id="173" name="Rectangle 172"/>
          <p:cNvSpPr/>
          <p:nvPr/>
        </p:nvSpPr>
        <p:spPr>
          <a:xfrm>
            <a:off x="76200" y="3031524"/>
            <a:ext cx="3124200" cy="2286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 x 32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5bit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74141" y="2743200"/>
            <a:ext cx="3124200" cy="17748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 Decoder (5 bits Input– 1 Hot Output)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350741" y="2743200"/>
            <a:ext cx="2286000" cy="17748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 Decoder (5 bits Input– 1 Hot Output)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3352800" y="3031524"/>
            <a:ext cx="2286000" cy="2286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Half Comparator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1bit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019800" y="3031524"/>
            <a:ext cx="1066800" cy="2286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 Encoder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7315200" y="3031524"/>
            <a:ext cx="1600200" cy="2286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 rot="5400000">
            <a:off x="4660744" y="4085780"/>
            <a:ext cx="2286000" cy="17748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 Decoder (7 bits Input– 1 Hot Output)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7358448" y="3071761"/>
            <a:ext cx="609600" cy="59312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colReg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5bits</a:t>
            </a:r>
          </a:p>
        </p:txBody>
      </p:sp>
      <p:cxnSp>
        <p:nvCxnSpPr>
          <p:cNvPr id="188" name="Straight Connector 187"/>
          <p:cNvCxnSpPr/>
          <p:nvPr/>
        </p:nvCxnSpPr>
        <p:spPr>
          <a:xfrm flipH="1">
            <a:off x="74141" y="2666999"/>
            <a:ext cx="8688859" cy="1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89" name="Straight Connector 188"/>
          <p:cNvCxnSpPr/>
          <p:nvPr/>
        </p:nvCxnSpPr>
        <p:spPr>
          <a:xfrm flipH="1">
            <a:off x="7119552" y="2555790"/>
            <a:ext cx="164673" cy="2286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90" name="TextBox 189"/>
          <p:cNvSpPr txBox="1"/>
          <p:nvPr/>
        </p:nvSpPr>
        <p:spPr>
          <a:xfrm>
            <a:off x="4418570" y="2446638"/>
            <a:ext cx="4344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Trim DAC (4b) + Calibration (1b) + Masking (1b)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 flipV="1">
            <a:off x="8739189" y="2673272"/>
            <a:ext cx="0" cy="958661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92" name="Straight Connector 191"/>
          <p:cNvCxnSpPr>
            <a:stCxn id="187" idx="0"/>
          </p:cNvCxnSpPr>
          <p:nvPr/>
        </p:nvCxnSpPr>
        <p:spPr>
          <a:xfrm flipV="1">
            <a:off x="7663248" y="2831944"/>
            <a:ext cx="0" cy="23981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93" name="Straight Connector 192"/>
          <p:cNvCxnSpPr>
            <a:stCxn id="176" idx="3"/>
          </p:cNvCxnSpPr>
          <p:nvPr/>
        </p:nvCxnSpPr>
        <p:spPr>
          <a:xfrm>
            <a:off x="5636741" y="2831944"/>
            <a:ext cx="202650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grpSp>
        <p:nvGrpSpPr>
          <p:cNvPr id="194" name="Group 193"/>
          <p:cNvGrpSpPr/>
          <p:nvPr/>
        </p:nvGrpSpPr>
        <p:grpSpPr>
          <a:xfrm>
            <a:off x="5797472" y="5301015"/>
            <a:ext cx="1891519" cy="239817"/>
            <a:chOff x="5797472" y="5301015"/>
            <a:chExt cx="1891519" cy="239817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688991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5797472" y="5540832"/>
              <a:ext cx="189151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>
              <a:off x="5803744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198" name="Group 197"/>
          <p:cNvGrpSpPr/>
          <p:nvPr/>
        </p:nvGrpSpPr>
        <p:grpSpPr>
          <a:xfrm>
            <a:off x="5750010" y="5324348"/>
            <a:ext cx="2631989" cy="345498"/>
            <a:chOff x="5797472" y="5301015"/>
            <a:chExt cx="1891519" cy="239817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7688991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>
            <a:xfrm>
              <a:off x="5797472" y="5540832"/>
              <a:ext cx="189151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>
            <a:xfrm>
              <a:off x="5803744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202" name="TextBox 201"/>
          <p:cNvSpPr txBox="1"/>
          <p:nvPr/>
        </p:nvSpPr>
        <p:spPr>
          <a:xfrm>
            <a:off x="6400800" y="5333942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Calibri"/>
              </a:rPr>
              <a:t>rowSel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521826" y="5486342"/>
            <a:ext cx="333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Calibri"/>
              </a:rPr>
              <a:t>clk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4" name="Straight Connector 203"/>
          <p:cNvCxnSpPr>
            <a:stCxn id="213" idx="7"/>
          </p:cNvCxnSpPr>
          <p:nvPr/>
        </p:nvCxnSpPr>
        <p:spPr>
          <a:xfrm flipV="1">
            <a:off x="4660718" y="5334000"/>
            <a:ext cx="1054282" cy="55766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05" name="Straight Connector 204"/>
          <p:cNvCxnSpPr>
            <a:stCxn id="213" idx="2"/>
          </p:cNvCxnSpPr>
          <p:nvPr/>
        </p:nvCxnSpPr>
        <p:spPr>
          <a:xfrm flipV="1">
            <a:off x="5782232" y="5334000"/>
            <a:ext cx="110256" cy="92318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grpSp>
        <p:nvGrpSpPr>
          <p:cNvPr id="206" name="Group 205"/>
          <p:cNvGrpSpPr/>
          <p:nvPr/>
        </p:nvGrpSpPr>
        <p:grpSpPr>
          <a:xfrm>
            <a:off x="4468297" y="5740258"/>
            <a:ext cx="1313935" cy="1082172"/>
            <a:chOff x="4468297" y="5740258"/>
            <a:chExt cx="1313935" cy="1082172"/>
          </a:xfrm>
        </p:grpSpPr>
        <p:grpSp>
          <p:nvGrpSpPr>
            <p:cNvPr id="207" name="Group 206"/>
            <p:cNvGrpSpPr/>
            <p:nvPr/>
          </p:nvGrpSpPr>
          <p:grpSpPr>
            <a:xfrm>
              <a:off x="4468297" y="5740258"/>
              <a:ext cx="1313935" cy="1033848"/>
              <a:chOff x="5743832" y="5747430"/>
              <a:chExt cx="1313935" cy="1033848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5743832" y="5747430"/>
                <a:ext cx="1313935" cy="1033848"/>
                <a:chOff x="5334000" y="5747430"/>
                <a:chExt cx="1313935" cy="1033848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 flipH="1">
                  <a:off x="6031126" y="5929465"/>
                  <a:ext cx="188441" cy="669453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2" name="Group 211"/>
                <p:cNvGrpSpPr/>
                <p:nvPr/>
              </p:nvGrpSpPr>
              <p:grpSpPr>
                <a:xfrm>
                  <a:off x="5334000" y="5747430"/>
                  <a:ext cx="1313935" cy="1033848"/>
                  <a:chOff x="5334000" y="5747430"/>
                  <a:chExt cx="1313935" cy="1033848"/>
                </a:xfrm>
              </p:grpSpPr>
              <p:sp>
                <p:nvSpPr>
                  <p:cNvPr id="213" name="Oval 212"/>
                  <p:cNvSpPr/>
                  <p:nvPr/>
                </p:nvSpPr>
                <p:spPr>
                  <a:xfrm flipH="1">
                    <a:off x="5334000" y="5747430"/>
                    <a:ext cx="1313935" cy="1033848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5406918" y="5929788"/>
                    <a:ext cx="1125687" cy="669131"/>
                    <a:chOff x="5406918" y="5929788"/>
                    <a:chExt cx="1125687" cy="669131"/>
                  </a:xfrm>
                </p:grpSpPr>
                <p:sp>
                  <p:nvSpPr>
                    <p:cNvPr id="215" name="Chord 214"/>
                    <p:cNvSpPr/>
                    <p:nvPr/>
                  </p:nvSpPr>
                  <p:spPr>
                    <a:xfrm rot="10800000" flipH="1">
                      <a:off x="5694405" y="5929788"/>
                      <a:ext cx="669131" cy="669131"/>
                    </a:xfrm>
                    <a:prstGeom prst="chord">
                      <a:avLst>
                        <a:gd name="adj1" fmla="val 5340852"/>
                        <a:gd name="adj2" fmla="val 16371132"/>
                      </a:avLst>
                    </a:prstGeom>
                    <a:solidFill>
                      <a:sysClr val="window" lastClr="FFFFFF">
                        <a:lumMod val="50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>
                      <a:off x="6219568" y="6056930"/>
                      <a:ext cx="31303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>
                      <a:off x="6207018" y="6481178"/>
                      <a:ext cx="31303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5406918" y="6260749"/>
                      <a:ext cx="31303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sp>
            <p:nvSpPr>
              <p:cNvPr id="210" name="TextBox 209"/>
              <p:cNvSpPr txBox="1"/>
              <p:nvPr/>
            </p:nvSpPr>
            <p:spPr>
              <a:xfrm>
                <a:off x="6116020" y="6079688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and</a:t>
                </a: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4884732" y="6560820"/>
              <a:ext cx="4619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x128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>
            <a:off x="7848600" y="4174524"/>
            <a:ext cx="824813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20" name="Straight Connector 219"/>
          <p:cNvCxnSpPr/>
          <p:nvPr/>
        </p:nvCxnSpPr>
        <p:spPr>
          <a:xfrm flipV="1">
            <a:off x="7663248" y="3664885"/>
            <a:ext cx="0" cy="23981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21" name="Straight Connector 220"/>
          <p:cNvCxnSpPr/>
          <p:nvPr/>
        </p:nvCxnSpPr>
        <p:spPr>
          <a:xfrm flipV="1">
            <a:off x="7652950" y="4471086"/>
            <a:ext cx="0" cy="23981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222" name="Rectangle 221"/>
          <p:cNvSpPr/>
          <p:nvPr/>
        </p:nvSpPr>
        <p:spPr>
          <a:xfrm>
            <a:off x="8534400" y="3631933"/>
            <a:ext cx="381000" cy="124486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SACI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359477" y="3877962"/>
            <a:ext cx="609600" cy="59312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Logic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7358448" y="4691448"/>
            <a:ext cx="609600" cy="59312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rowReg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7bits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0" y="2634959"/>
            <a:ext cx="774441" cy="685800"/>
            <a:chOff x="76200" y="2634959"/>
            <a:chExt cx="774441" cy="685800"/>
          </a:xfrm>
        </p:grpSpPr>
        <p:grpSp>
          <p:nvGrpSpPr>
            <p:cNvPr id="7" name="Group 6"/>
            <p:cNvGrpSpPr/>
            <p:nvPr/>
          </p:nvGrpSpPr>
          <p:grpSpPr>
            <a:xfrm>
              <a:off x="76200" y="2634959"/>
              <a:ext cx="209550" cy="685800"/>
              <a:chOff x="76200" y="2634959"/>
              <a:chExt cx="209550" cy="685800"/>
            </a:xfrm>
          </p:grpSpPr>
          <p:sp>
            <p:nvSpPr>
              <p:cNvPr id="2" name="Isosceles Triangle 1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>
                <a:stCxn id="2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247987" y="2634959"/>
              <a:ext cx="209550" cy="685800"/>
              <a:chOff x="76200" y="2634959"/>
              <a:chExt cx="209550" cy="685800"/>
            </a:xfrm>
          </p:grpSpPr>
          <p:sp>
            <p:nvSpPr>
              <p:cNvPr id="55" name="Isosceles Triangle 54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/>
              <p:cNvCxnSpPr>
                <a:stCxn id="55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stCxn id="55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/>
            <p:cNvGrpSpPr/>
            <p:nvPr/>
          </p:nvGrpSpPr>
          <p:grpSpPr>
            <a:xfrm>
              <a:off x="469304" y="2634959"/>
              <a:ext cx="209550" cy="685800"/>
              <a:chOff x="76200" y="2634959"/>
              <a:chExt cx="209550" cy="685800"/>
            </a:xfrm>
          </p:grpSpPr>
          <p:sp>
            <p:nvSpPr>
              <p:cNvPr id="60" name="Isosceles Triangle 59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60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60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641091" y="2634959"/>
              <a:ext cx="209550" cy="685800"/>
              <a:chOff x="76200" y="2634959"/>
              <a:chExt cx="209550" cy="685800"/>
            </a:xfrm>
          </p:grpSpPr>
          <p:sp>
            <p:nvSpPr>
              <p:cNvPr id="64" name="Isosceles Triangle 63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>
                <a:stCxn id="64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4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/>
          <p:cNvGrpSpPr/>
          <p:nvPr/>
        </p:nvGrpSpPr>
        <p:grpSpPr>
          <a:xfrm>
            <a:off x="850642" y="2634959"/>
            <a:ext cx="774441" cy="685800"/>
            <a:chOff x="76200" y="2634959"/>
            <a:chExt cx="774441" cy="685800"/>
          </a:xfrm>
        </p:grpSpPr>
        <p:grpSp>
          <p:nvGrpSpPr>
            <p:cNvPr id="68" name="Group 67"/>
            <p:cNvGrpSpPr/>
            <p:nvPr/>
          </p:nvGrpSpPr>
          <p:grpSpPr>
            <a:xfrm>
              <a:off x="76200" y="2634959"/>
              <a:ext cx="209550" cy="685800"/>
              <a:chOff x="76200" y="2634959"/>
              <a:chExt cx="209550" cy="685800"/>
            </a:xfrm>
          </p:grpSpPr>
          <p:sp>
            <p:nvSpPr>
              <p:cNvPr id="81" name="Isosceles Triangle 80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>
                <a:stCxn id="81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stCxn id="81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247987" y="2634959"/>
              <a:ext cx="209550" cy="685800"/>
              <a:chOff x="76200" y="2634959"/>
              <a:chExt cx="209550" cy="685800"/>
            </a:xfrm>
          </p:grpSpPr>
          <p:sp>
            <p:nvSpPr>
              <p:cNvPr id="78" name="Isosceles Triangle 77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stCxn id="78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>
                <a:stCxn id="78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469304" y="2634959"/>
              <a:ext cx="209550" cy="685800"/>
              <a:chOff x="76200" y="2634959"/>
              <a:chExt cx="209550" cy="685800"/>
            </a:xfrm>
          </p:grpSpPr>
          <p:sp>
            <p:nvSpPr>
              <p:cNvPr id="75" name="Isosceles Triangle 74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6" name="Straight Connector 75"/>
              <p:cNvCxnSpPr>
                <a:stCxn id="75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>
                <a:stCxn id="75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>
              <a:off x="641091" y="2634959"/>
              <a:ext cx="209550" cy="685800"/>
              <a:chOff x="76200" y="2634959"/>
              <a:chExt cx="209550" cy="685800"/>
            </a:xfrm>
          </p:grpSpPr>
          <p:sp>
            <p:nvSpPr>
              <p:cNvPr id="72" name="Isosceles Triangle 71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>
                <a:stCxn id="72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72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Group 83"/>
          <p:cNvGrpSpPr/>
          <p:nvPr/>
        </p:nvGrpSpPr>
        <p:grpSpPr>
          <a:xfrm>
            <a:off x="1622906" y="2634959"/>
            <a:ext cx="774441" cy="685800"/>
            <a:chOff x="76200" y="2634959"/>
            <a:chExt cx="774441" cy="685800"/>
          </a:xfrm>
        </p:grpSpPr>
        <p:grpSp>
          <p:nvGrpSpPr>
            <p:cNvPr id="85" name="Group 84"/>
            <p:cNvGrpSpPr/>
            <p:nvPr/>
          </p:nvGrpSpPr>
          <p:grpSpPr>
            <a:xfrm>
              <a:off x="76200" y="2634959"/>
              <a:ext cx="209550" cy="685800"/>
              <a:chOff x="76200" y="2634959"/>
              <a:chExt cx="209550" cy="685800"/>
            </a:xfrm>
          </p:grpSpPr>
          <p:sp>
            <p:nvSpPr>
              <p:cNvPr id="98" name="Isosceles Triangle 97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/>
              <p:cNvCxnSpPr>
                <a:stCxn id="98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8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/>
            <p:cNvGrpSpPr/>
            <p:nvPr/>
          </p:nvGrpSpPr>
          <p:grpSpPr>
            <a:xfrm>
              <a:off x="247987" y="2634959"/>
              <a:ext cx="209550" cy="685800"/>
              <a:chOff x="76200" y="2634959"/>
              <a:chExt cx="209550" cy="685800"/>
            </a:xfrm>
          </p:grpSpPr>
          <p:sp>
            <p:nvSpPr>
              <p:cNvPr id="95" name="Isosceles Triangle 94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/>
              <p:cNvCxnSpPr>
                <a:stCxn id="95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5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86"/>
            <p:cNvGrpSpPr/>
            <p:nvPr/>
          </p:nvGrpSpPr>
          <p:grpSpPr>
            <a:xfrm>
              <a:off x="469304" y="2634959"/>
              <a:ext cx="209550" cy="685800"/>
              <a:chOff x="76200" y="2634959"/>
              <a:chExt cx="209550" cy="685800"/>
            </a:xfrm>
          </p:grpSpPr>
          <p:sp>
            <p:nvSpPr>
              <p:cNvPr id="92" name="Isosceles Triangle 91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3" name="Straight Connector 92"/>
              <p:cNvCxnSpPr>
                <a:stCxn id="92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stCxn id="92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641091" y="2634959"/>
              <a:ext cx="209550" cy="685800"/>
              <a:chOff x="76200" y="2634959"/>
              <a:chExt cx="209550" cy="685800"/>
            </a:xfrm>
          </p:grpSpPr>
          <p:sp>
            <p:nvSpPr>
              <p:cNvPr id="89" name="Isosceles Triangle 88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>
                <a:stCxn id="89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9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" name="Group 100"/>
          <p:cNvGrpSpPr/>
          <p:nvPr/>
        </p:nvGrpSpPr>
        <p:grpSpPr>
          <a:xfrm>
            <a:off x="2397348" y="2634959"/>
            <a:ext cx="774441" cy="685800"/>
            <a:chOff x="76200" y="2634959"/>
            <a:chExt cx="774441" cy="685800"/>
          </a:xfrm>
        </p:grpSpPr>
        <p:grpSp>
          <p:nvGrpSpPr>
            <p:cNvPr id="102" name="Group 101"/>
            <p:cNvGrpSpPr/>
            <p:nvPr/>
          </p:nvGrpSpPr>
          <p:grpSpPr>
            <a:xfrm>
              <a:off x="76200" y="2634959"/>
              <a:ext cx="209550" cy="685800"/>
              <a:chOff x="76200" y="2634959"/>
              <a:chExt cx="209550" cy="685800"/>
            </a:xfrm>
          </p:grpSpPr>
          <p:sp>
            <p:nvSpPr>
              <p:cNvPr id="115" name="Isosceles Triangle 114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Straight Connector 115"/>
              <p:cNvCxnSpPr>
                <a:stCxn id="115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15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247987" y="2634959"/>
              <a:ext cx="209550" cy="685800"/>
              <a:chOff x="76200" y="2634959"/>
              <a:chExt cx="209550" cy="685800"/>
            </a:xfrm>
          </p:grpSpPr>
          <p:sp>
            <p:nvSpPr>
              <p:cNvPr id="112" name="Isosceles Triangle 111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2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12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469304" y="2634959"/>
              <a:ext cx="209550" cy="685800"/>
              <a:chOff x="76200" y="2634959"/>
              <a:chExt cx="209550" cy="685800"/>
            </a:xfrm>
          </p:grpSpPr>
          <p:sp>
            <p:nvSpPr>
              <p:cNvPr id="109" name="Isosceles Triangle 108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/>
              <p:cNvCxnSpPr>
                <a:stCxn id="109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>
                <a:stCxn id="109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/>
            <p:cNvGrpSpPr/>
            <p:nvPr/>
          </p:nvGrpSpPr>
          <p:grpSpPr>
            <a:xfrm>
              <a:off x="641091" y="2634959"/>
              <a:ext cx="209550" cy="685800"/>
              <a:chOff x="76200" y="2634959"/>
              <a:chExt cx="209550" cy="685800"/>
            </a:xfrm>
          </p:grpSpPr>
          <p:sp>
            <p:nvSpPr>
              <p:cNvPr id="106" name="Isosceles Triangle 105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/>
              <p:cNvCxnSpPr>
                <a:stCxn id="106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>
                <a:stCxn id="106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8" name="Group 117"/>
          <p:cNvGrpSpPr/>
          <p:nvPr/>
        </p:nvGrpSpPr>
        <p:grpSpPr>
          <a:xfrm>
            <a:off x="3608364" y="2642862"/>
            <a:ext cx="774441" cy="685800"/>
            <a:chOff x="76200" y="2634959"/>
            <a:chExt cx="774441" cy="685800"/>
          </a:xfrm>
        </p:grpSpPr>
        <p:grpSp>
          <p:nvGrpSpPr>
            <p:cNvPr id="119" name="Group 118"/>
            <p:cNvGrpSpPr/>
            <p:nvPr/>
          </p:nvGrpSpPr>
          <p:grpSpPr>
            <a:xfrm>
              <a:off x="76200" y="2634959"/>
              <a:ext cx="209550" cy="685800"/>
              <a:chOff x="76200" y="2634959"/>
              <a:chExt cx="209550" cy="685800"/>
            </a:xfrm>
          </p:grpSpPr>
          <p:sp>
            <p:nvSpPr>
              <p:cNvPr id="132" name="Isosceles Triangle 131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>
                <a:stCxn id="132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/>
            <p:cNvGrpSpPr/>
            <p:nvPr/>
          </p:nvGrpSpPr>
          <p:grpSpPr>
            <a:xfrm>
              <a:off x="247987" y="2634959"/>
              <a:ext cx="209550" cy="685800"/>
              <a:chOff x="76200" y="2634959"/>
              <a:chExt cx="209550" cy="685800"/>
            </a:xfrm>
          </p:grpSpPr>
          <p:sp>
            <p:nvSpPr>
              <p:cNvPr id="129" name="Isosceles Triangle 128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/>
              <p:cNvCxnSpPr>
                <a:stCxn id="129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>
                <a:stCxn id="129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469304" y="2634959"/>
              <a:ext cx="209550" cy="685800"/>
              <a:chOff x="76200" y="2634959"/>
              <a:chExt cx="209550" cy="685800"/>
            </a:xfrm>
          </p:grpSpPr>
          <p:sp>
            <p:nvSpPr>
              <p:cNvPr id="126" name="Isosceles Triangle 125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/>
              <p:cNvCxnSpPr>
                <a:stCxn id="126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>
                <a:stCxn id="126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641091" y="2634959"/>
              <a:ext cx="209550" cy="685800"/>
              <a:chOff x="76200" y="2634959"/>
              <a:chExt cx="209550" cy="685800"/>
            </a:xfrm>
          </p:grpSpPr>
          <p:sp>
            <p:nvSpPr>
              <p:cNvPr id="123" name="Isosceles Triangle 122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Connector 123"/>
              <p:cNvCxnSpPr>
                <a:stCxn id="123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stCxn id="123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5" name="Group 134"/>
          <p:cNvGrpSpPr/>
          <p:nvPr/>
        </p:nvGrpSpPr>
        <p:grpSpPr>
          <a:xfrm>
            <a:off x="4382806" y="2642862"/>
            <a:ext cx="774441" cy="685800"/>
            <a:chOff x="76200" y="2634959"/>
            <a:chExt cx="774441" cy="685800"/>
          </a:xfrm>
        </p:grpSpPr>
        <p:grpSp>
          <p:nvGrpSpPr>
            <p:cNvPr id="136" name="Group 135"/>
            <p:cNvGrpSpPr/>
            <p:nvPr/>
          </p:nvGrpSpPr>
          <p:grpSpPr>
            <a:xfrm>
              <a:off x="76200" y="2634959"/>
              <a:ext cx="209550" cy="685800"/>
              <a:chOff x="76200" y="2634959"/>
              <a:chExt cx="209550" cy="685800"/>
            </a:xfrm>
          </p:grpSpPr>
          <p:sp>
            <p:nvSpPr>
              <p:cNvPr id="149" name="Isosceles Triangle 148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Straight Connector 149"/>
              <p:cNvCxnSpPr>
                <a:stCxn id="149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49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7" name="Group 136"/>
            <p:cNvGrpSpPr/>
            <p:nvPr/>
          </p:nvGrpSpPr>
          <p:grpSpPr>
            <a:xfrm>
              <a:off x="247987" y="2634959"/>
              <a:ext cx="209550" cy="685800"/>
              <a:chOff x="76200" y="2634959"/>
              <a:chExt cx="209550" cy="685800"/>
            </a:xfrm>
          </p:grpSpPr>
          <p:sp>
            <p:nvSpPr>
              <p:cNvPr id="146" name="Isosceles Triangle 145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7" name="Straight Connector 146"/>
              <p:cNvCxnSpPr>
                <a:stCxn id="146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>
                <a:stCxn id="146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/>
            <p:cNvGrpSpPr/>
            <p:nvPr/>
          </p:nvGrpSpPr>
          <p:grpSpPr>
            <a:xfrm>
              <a:off x="469304" y="2634959"/>
              <a:ext cx="209550" cy="685800"/>
              <a:chOff x="76200" y="2634959"/>
              <a:chExt cx="209550" cy="685800"/>
            </a:xfrm>
          </p:grpSpPr>
          <p:sp>
            <p:nvSpPr>
              <p:cNvPr id="143" name="Isosceles Triangle 142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/>
              <p:cNvCxnSpPr>
                <a:stCxn id="143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>
                <a:stCxn id="143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Group 138"/>
            <p:cNvGrpSpPr/>
            <p:nvPr/>
          </p:nvGrpSpPr>
          <p:grpSpPr>
            <a:xfrm>
              <a:off x="641091" y="2634959"/>
              <a:ext cx="209550" cy="685800"/>
              <a:chOff x="76200" y="2634959"/>
              <a:chExt cx="209550" cy="685800"/>
            </a:xfrm>
          </p:grpSpPr>
          <p:sp>
            <p:nvSpPr>
              <p:cNvPr id="140" name="Isosceles Triangle 139"/>
              <p:cNvSpPr/>
              <p:nvPr/>
            </p:nvSpPr>
            <p:spPr>
              <a:xfrm rot="10800000">
                <a:off x="76200" y="2863559"/>
                <a:ext cx="209550" cy="203044"/>
              </a:xfrm>
              <a:prstGeom prst="triangl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/>
              <p:cNvCxnSpPr>
                <a:stCxn id="140" idx="0"/>
              </p:cNvCxnSpPr>
              <p:nvPr/>
            </p:nvCxnSpPr>
            <p:spPr>
              <a:xfrm>
                <a:off x="180975" y="3066603"/>
                <a:ext cx="0" cy="25415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>
                <a:stCxn id="140" idx="3"/>
              </p:cNvCxnSpPr>
              <p:nvPr/>
            </p:nvCxnSpPr>
            <p:spPr>
              <a:xfrm flipV="1">
                <a:off x="180975" y="2634959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2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172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14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590800"/>
            <a:ext cx="64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SACI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Command Logic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Global Register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Row and Column register for pixel selection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/>
              <a:t>Row and Column </a:t>
            </a:r>
            <a:r>
              <a:rPr lang="en-US" dirty="0" smtClean="0"/>
              <a:t>decoders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Digital control signal distribution </a:t>
            </a:r>
          </a:p>
        </p:txBody>
      </p:sp>
      <p:sp>
        <p:nvSpPr>
          <p:cNvPr id="5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97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Floor Plan</a:t>
            </a:r>
            <a:endParaRPr lang="en-CA" dirty="0"/>
          </a:p>
        </p:txBody>
      </p:sp>
      <p:sp>
        <p:nvSpPr>
          <p:cNvPr id="173" name="Rectangle 172"/>
          <p:cNvSpPr/>
          <p:nvPr/>
        </p:nvSpPr>
        <p:spPr>
          <a:xfrm>
            <a:off x="76200" y="3031524"/>
            <a:ext cx="3124200" cy="2286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128 x 32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5bit</a:t>
            </a:r>
          </a:p>
        </p:txBody>
      </p:sp>
      <p:sp>
        <p:nvSpPr>
          <p:cNvPr id="174" name="Rectangle 173"/>
          <p:cNvSpPr/>
          <p:nvPr/>
        </p:nvSpPr>
        <p:spPr>
          <a:xfrm>
            <a:off x="74141" y="2743200"/>
            <a:ext cx="3124200" cy="17748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 Decoder (5 bits Input– 1 Hot Output)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3350741" y="2743200"/>
            <a:ext cx="2286000" cy="17748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Column Decoder (5 bits Input– 1 Hot Output)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3352800" y="3031524"/>
            <a:ext cx="2286000" cy="2286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Half Comparator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1bit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6019800" y="3031524"/>
            <a:ext cx="1066800" cy="2286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Hit Encoder</a:t>
            </a:r>
          </a:p>
        </p:txBody>
      </p:sp>
      <p:sp>
        <p:nvSpPr>
          <p:cNvPr id="185" name="Rectangle 184"/>
          <p:cNvSpPr/>
          <p:nvPr/>
        </p:nvSpPr>
        <p:spPr>
          <a:xfrm>
            <a:off x="7315200" y="3031524"/>
            <a:ext cx="1600200" cy="2286000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ectangle 185"/>
          <p:cNvSpPr/>
          <p:nvPr/>
        </p:nvSpPr>
        <p:spPr>
          <a:xfrm rot="5400000">
            <a:off x="4660744" y="4085780"/>
            <a:ext cx="2286000" cy="177488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 Decoder (7 bits Input– 1 Hot Output)</a:t>
            </a:r>
          </a:p>
        </p:txBody>
      </p:sp>
      <p:sp>
        <p:nvSpPr>
          <p:cNvPr id="187" name="Rectangle 186"/>
          <p:cNvSpPr/>
          <p:nvPr/>
        </p:nvSpPr>
        <p:spPr>
          <a:xfrm>
            <a:off x="7358448" y="3071761"/>
            <a:ext cx="609600" cy="59312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colReg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5bits</a:t>
            </a:r>
          </a:p>
        </p:txBody>
      </p:sp>
      <p:cxnSp>
        <p:nvCxnSpPr>
          <p:cNvPr id="188" name="Straight Connector 187"/>
          <p:cNvCxnSpPr/>
          <p:nvPr/>
        </p:nvCxnSpPr>
        <p:spPr>
          <a:xfrm flipH="1">
            <a:off x="74141" y="2666999"/>
            <a:ext cx="8688859" cy="1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89" name="Straight Connector 188"/>
          <p:cNvCxnSpPr/>
          <p:nvPr/>
        </p:nvCxnSpPr>
        <p:spPr>
          <a:xfrm flipH="1">
            <a:off x="7119552" y="2555790"/>
            <a:ext cx="164673" cy="2286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90" name="TextBox 189"/>
          <p:cNvSpPr txBox="1"/>
          <p:nvPr/>
        </p:nvSpPr>
        <p:spPr>
          <a:xfrm>
            <a:off x="4418570" y="2446638"/>
            <a:ext cx="43444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Trim DAC (4b) + Calibration (1b) + Masking (1b)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 flipV="1">
            <a:off x="8739189" y="2673272"/>
            <a:ext cx="0" cy="958661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92" name="Straight Connector 191"/>
          <p:cNvCxnSpPr>
            <a:stCxn id="187" idx="0"/>
          </p:cNvCxnSpPr>
          <p:nvPr/>
        </p:nvCxnSpPr>
        <p:spPr>
          <a:xfrm flipV="1">
            <a:off x="7663248" y="2831944"/>
            <a:ext cx="0" cy="23981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193" name="Straight Connector 192"/>
          <p:cNvCxnSpPr>
            <a:stCxn id="176" idx="3"/>
          </p:cNvCxnSpPr>
          <p:nvPr/>
        </p:nvCxnSpPr>
        <p:spPr>
          <a:xfrm>
            <a:off x="5636741" y="2831944"/>
            <a:ext cx="2026507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grpSp>
        <p:nvGrpSpPr>
          <p:cNvPr id="194" name="Group 193"/>
          <p:cNvGrpSpPr/>
          <p:nvPr/>
        </p:nvGrpSpPr>
        <p:grpSpPr>
          <a:xfrm>
            <a:off x="5797472" y="5301015"/>
            <a:ext cx="1891519" cy="239817"/>
            <a:chOff x="5797472" y="5301015"/>
            <a:chExt cx="1891519" cy="239817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7688991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>
            <a:xfrm>
              <a:off x="5797472" y="5540832"/>
              <a:ext cx="189151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>
            <a:xfrm>
              <a:off x="5803744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grpSp>
        <p:nvGrpSpPr>
          <p:cNvPr id="198" name="Group 197"/>
          <p:cNvGrpSpPr/>
          <p:nvPr/>
        </p:nvGrpSpPr>
        <p:grpSpPr>
          <a:xfrm>
            <a:off x="5750010" y="5324348"/>
            <a:ext cx="2631989" cy="345498"/>
            <a:chOff x="5797472" y="5301015"/>
            <a:chExt cx="1891519" cy="239817"/>
          </a:xfrm>
        </p:grpSpPr>
        <p:cxnSp>
          <p:nvCxnSpPr>
            <p:cNvPr id="199" name="Straight Connector 198"/>
            <p:cNvCxnSpPr/>
            <p:nvPr/>
          </p:nvCxnSpPr>
          <p:spPr>
            <a:xfrm>
              <a:off x="7688991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>
            <a:xfrm>
              <a:off x="5797472" y="5540832"/>
              <a:ext cx="1891519" cy="0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>
            <a:xfrm>
              <a:off x="5803744" y="5301015"/>
              <a:ext cx="0" cy="23981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</a:ln>
            <a:effectLst/>
          </p:spPr>
        </p:cxnSp>
      </p:grpSp>
      <p:sp>
        <p:nvSpPr>
          <p:cNvPr id="202" name="TextBox 201"/>
          <p:cNvSpPr txBox="1"/>
          <p:nvPr/>
        </p:nvSpPr>
        <p:spPr>
          <a:xfrm>
            <a:off x="6400800" y="5333942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Calibri"/>
              </a:rPr>
              <a:t>rowSel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521826" y="5486342"/>
            <a:ext cx="33374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Calibri"/>
              </a:rPr>
              <a:t>clk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4" name="Straight Connector 203"/>
          <p:cNvCxnSpPr>
            <a:stCxn id="213" idx="7"/>
          </p:cNvCxnSpPr>
          <p:nvPr/>
        </p:nvCxnSpPr>
        <p:spPr>
          <a:xfrm flipV="1">
            <a:off x="4660718" y="5334000"/>
            <a:ext cx="1054282" cy="55766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05" name="Straight Connector 204"/>
          <p:cNvCxnSpPr>
            <a:stCxn id="213" idx="2"/>
          </p:cNvCxnSpPr>
          <p:nvPr/>
        </p:nvCxnSpPr>
        <p:spPr>
          <a:xfrm flipV="1">
            <a:off x="5782232" y="5334000"/>
            <a:ext cx="110256" cy="923182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grpSp>
        <p:nvGrpSpPr>
          <p:cNvPr id="206" name="Group 205"/>
          <p:cNvGrpSpPr/>
          <p:nvPr/>
        </p:nvGrpSpPr>
        <p:grpSpPr>
          <a:xfrm>
            <a:off x="4468297" y="5740258"/>
            <a:ext cx="1313935" cy="1082172"/>
            <a:chOff x="4468297" y="5740258"/>
            <a:chExt cx="1313935" cy="1082172"/>
          </a:xfrm>
        </p:grpSpPr>
        <p:grpSp>
          <p:nvGrpSpPr>
            <p:cNvPr id="207" name="Group 206"/>
            <p:cNvGrpSpPr/>
            <p:nvPr/>
          </p:nvGrpSpPr>
          <p:grpSpPr>
            <a:xfrm>
              <a:off x="4468297" y="5740258"/>
              <a:ext cx="1313935" cy="1033848"/>
              <a:chOff x="5743832" y="5747430"/>
              <a:chExt cx="1313935" cy="1033848"/>
            </a:xfrm>
          </p:grpSpPr>
          <p:grpSp>
            <p:nvGrpSpPr>
              <p:cNvPr id="209" name="Group 208"/>
              <p:cNvGrpSpPr/>
              <p:nvPr/>
            </p:nvGrpSpPr>
            <p:grpSpPr>
              <a:xfrm>
                <a:off x="5743832" y="5747430"/>
                <a:ext cx="1313935" cy="1033848"/>
                <a:chOff x="5334000" y="5747430"/>
                <a:chExt cx="1313935" cy="1033848"/>
              </a:xfrm>
            </p:grpSpPr>
            <p:sp>
              <p:nvSpPr>
                <p:cNvPr id="211" name="Rectangle 210"/>
                <p:cNvSpPr/>
                <p:nvPr/>
              </p:nvSpPr>
              <p:spPr>
                <a:xfrm flipH="1">
                  <a:off x="6031126" y="5929465"/>
                  <a:ext cx="188441" cy="669453"/>
                </a:xfrm>
                <a:prstGeom prst="rect">
                  <a:avLst/>
                </a:prstGeom>
                <a:solidFill>
                  <a:sysClr val="window" lastClr="FFFFFF">
                    <a:lumMod val="50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2" name="Group 211"/>
                <p:cNvGrpSpPr/>
                <p:nvPr/>
              </p:nvGrpSpPr>
              <p:grpSpPr>
                <a:xfrm>
                  <a:off x="5334000" y="5747430"/>
                  <a:ext cx="1313935" cy="1033848"/>
                  <a:chOff x="5334000" y="5747430"/>
                  <a:chExt cx="1313935" cy="1033848"/>
                </a:xfrm>
              </p:grpSpPr>
              <p:sp>
                <p:nvSpPr>
                  <p:cNvPr id="213" name="Oval 212"/>
                  <p:cNvSpPr/>
                  <p:nvPr/>
                </p:nvSpPr>
                <p:spPr>
                  <a:xfrm flipH="1">
                    <a:off x="5334000" y="5747430"/>
                    <a:ext cx="1313935" cy="1033848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14" name="Group 213"/>
                  <p:cNvGrpSpPr/>
                  <p:nvPr/>
                </p:nvGrpSpPr>
                <p:grpSpPr>
                  <a:xfrm>
                    <a:off x="5406918" y="5929788"/>
                    <a:ext cx="1125687" cy="669131"/>
                    <a:chOff x="5406918" y="5929788"/>
                    <a:chExt cx="1125687" cy="669131"/>
                  </a:xfrm>
                </p:grpSpPr>
                <p:sp>
                  <p:nvSpPr>
                    <p:cNvPr id="215" name="Chord 214"/>
                    <p:cNvSpPr/>
                    <p:nvPr/>
                  </p:nvSpPr>
                  <p:spPr>
                    <a:xfrm rot="10800000" flipH="1">
                      <a:off x="5694405" y="5929788"/>
                      <a:ext cx="669131" cy="669131"/>
                    </a:xfrm>
                    <a:prstGeom prst="chord">
                      <a:avLst>
                        <a:gd name="adj1" fmla="val 5340852"/>
                        <a:gd name="adj2" fmla="val 16371132"/>
                      </a:avLst>
                    </a:prstGeom>
                    <a:solidFill>
                      <a:sysClr val="window" lastClr="FFFFFF">
                        <a:lumMod val="50000"/>
                      </a:sysClr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>
                      <a:off x="6219568" y="6056930"/>
                      <a:ext cx="31303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>
                      <a:off x="6207018" y="6481178"/>
                      <a:ext cx="31303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18" name="Straight Connector 217"/>
                    <p:cNvCxnSpPr/>
                    <p:nvPr/>
                  </p:nvCxnSpPr>
                  <p:spPr>
                    <a:xfrm>
                      <a:off x="5406918" y="6260749"/>
                      <a:ext cx="313037" cy="0"/>
                    </a:xfrm>
                    <a:prstGeom prst="line">
                      <a:avLst/>
                    </a:prstGeom>
                    <a:noFill/>
                    <a:ln w="28575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</a:ln>
                    <a:effectLst/>
                  </p:spPr>
                </p:cxnSp>
              </p:grpSp>
            </p:grpSp>
          </p:grpSp>
          <p:sp>
            <p:nvSpPr>
              <p:cNvPr id="210" name="TextBox 209"/>
              <p:cNvSpPr txBox="1"/>
              <p:nvPr/>
            </p:nvSpPr>
            <p:spPr>
              <a:xfrm>
                <a:off x="6116020" y="6079688"/>
                <a:ext cx="5389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and</a:t>
                </a: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4884732" y="6560820"/>
              <a:ext cx="4619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x128</a:t>
              </a:r>
            </a:p>
          </p:txBody>
        </p:sp>
      </p:grpSp>
      <p:cxnSp>
        <p:nvCxnSpPr>
          <p:cNvPr id="219" name="Straight Connector 218"/>
          <p:cNvCxnSpPr/>
          <p:nvPr/>
        </p:nvCxnSpPr>
        <p:spPr>
          <a:xfrm>
            <a:off x="7848600" y="4174524"/>
            <a:ext cx="824813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20" name="Straight Connector 219"/>
          <p:cNvCxnSpPr/>
          <p:nvPr/>
        </p:nvCxnSpPr>
        <p:spPr>
          <a:xfrm flipV="1">
            <a:off x="7663248" y="3664885"/>
            <a:ext cx="0" cy="23981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cxnSp>
        <p:nvCxnSpPr>
          <p:cNvPr id="221" name="Straight Connector 220"/>
          <p:cNvCxnSpPr/>
          <p:nvPr/>
        </p:nvCxnSpPr>
        <p:spPr>
          <a:xfrm flipV="1">
            <a:off x="7652950" y="4471086"/>
            <a:ext cx="0" cy="239817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222" name="Rectangle 221"/>
          <p:cNvSpPr/>
          <p:nvPr/>
        </p:nvSpPr>
        <p:spPr>
          <a:xfrm>
            <a:off x="8534400" y="3631933"/>
            <a:ext cx="381000" cy="1244867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SACI</a:t>
            </a:r>
          </a:p>
        </p:txBody>
      </p:sp>
      <p:sp>
        <p:nvSpPr>
          <p:cNvPr id="223" name="Rectangle 222"/>
          <p:cNvSpPr/>
          <p:nvPr/>
        </p:nvSpPr>
        <p:spPr>
          <a:xfrm>
            <a:off x="7359477" y="3877962"/>
            <a:ext cx="609600" cy="59312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Logic</a:t>
            </a:r>
          </a:p>
        </p:txBody>
      </p:sp>
      <p:sp>
        <p:nvSpPr>
          <p:cNvPr id="224" name="Rectangle 223"/>
          <p:cNvSpPr/>
          <p:nvPr/>
        </p:nvSpPr>
        <p:spPr>
          <a:xfrm>
            <a:off x="7358448" y="4691448"/>
            <a:ext cx="609600" cy="593124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rowReg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7bits</a:t>
            </a:r>
          </a:p>
        </p:txBody>
      </p:sp>
      <p:pic>
        <p:nvPicPr>
          <p:cNvPr id="4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0842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66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SLAC ASIC Control Interface (SACI)</a:t>
            </a:r>
            <a:endParaRPr lang="en-CA" dirty="0"/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5562600" y="1574661"/>
            <a:ext cx="3505200" cy="254014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Serial Interface with handshake protocol</a:t>
            </a:r>
          </a:p>
          <a:p>
            <a:r>
              <a:rPr lang="en-US" sz="1200" dirty="0" smtClean="0"/>
              <a:t>5 Signals</a:t>
            </a:r>
          </a:p>
          <a:p>
            <a:pPr lvl="1"/>
            <a:r>
              <a:rPr lang="en-US" sz="1200" dirty="0" smtClean="0"/>
              <a:t>3 shared: </a:t>
            </a:r>
            <a:r>
              <a:rPr lang="en-US" sz="1200" i="1" dirty="0" err="1" smtClean="0"/>
              <a:t>saciClk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saciCmd</a:t>
            </a:r>
            <a:r>
              <a:rPr lang="en-US" sz="1200" dirty="0" smtClean="0"/>
              <a:t>,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saciRsp</a:t>
            </a:r>
            <a:r>
              <a:rPr lang="en-US" sz="1200" dirty="0" smtClean="0"/>
              <a:t>.</a:t>
            </a:r>
          </a:p>
          <a:p>
            <a:pPr lvl="1"/>
            <a:r>
              <a:rPr lang="en-US" sz="1200" dirty="0" smtClean="0"/>
              <a:t>1 dedicated select line per slave: </a:t>
            </a:r>
            <a:r>
              <a:rPr lang="en-US" sz="1200" i="1" dirty="0" err="1" smtClean="0"/>
              <a:t>saciSelL</a:t>
            </a:r>
            <a:r>
              <a:rPr lang="en-US" sz="1200" i="1" dirty="0" smtClean="0"/>
              <a:t>.</a:t>
            </a:r>
          </a:p>
          <a:p>
            <a:pPr lvl="1"/>
            <a:r>
              <a:rPr lang="en-US" sz="1200" dirty="0" smtClean="0"/>
              <a:t>1 Reset Line (</a:t>
            </a:r>
            <a:r>
              <a:rPr lang="en-US" sz="1200" i="1" dirty="0" err="1" smtClean="0"/>
              <a:t>RstL</a:t>
            </a:r>
            <a:r>
              <a:rPr lang="en-US" sz="1200" dirty="0" smtClean="0"/>
              <a:t>) can be shared with the ASIC Global Reset.</a:t>
            </a:r>
          </a:p>
          <a:p>
            <a:pPr marL="233362" lvl="1" indent="0">
              <a:buNone/>
            </a:pPr>
            <a:endParaRPr lang="en-US" sz="1200" dirty="0" smtClean="0"/>
          </a:p>
          <a:p>
            <a:pPr indent="-223838">
              <a:buFont typeface="Arial" panose="020B0604020202020204" pitchFamily="34" charset="0"/>
              <a:buChar char="•"/>
            </a:pPr>
            <a:r>
              <a:rPr lang="en-US" sz="1200" dirty="0" smtClean="0"/>
              <a:t>Operated between 0V and 3.3V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  Allows multiple SACI on same bus (parallel mode).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57700" y="4572000"/>
            <a:ext cx="10550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32 bit Data Bus</a:t>
            </a:r>
            <a:endParaRPr lang="en-US" sz="1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3262" y="1524000"/>
            <a:ext cx="5396938" cy="4513421"/>
            <a:chOff x="13262" y="1524000"/>
            <a:chExt cx="5396938" cy="4513421"/>
          </a:xfrm>
        </p:grpSpPr>
        <p:sp>
          <p:nvSpPr>
            <p:cNvPr id="10" name="Rectangle 9"/>
            <p:cNvSpPr/>
            <p:nvPr/>
          </p:nvSpPr>
          <p:spPr>
            <a:xfrm>
              <a:off x="710766" y="4800600"/>
              <a:ext cx="4699434" cy="6096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</a:t>
              </a:r>
              <a:r>
                <a:rPr lang="en-US" sz="1600" i="1" dirty="0" smtClean="0"/>
                <a:t>LAC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A</a:t>
              </a:r>
              <a:r>
                <a:rPr lang="en-US" sz="1600" i="1" dirty="0" smtClean="0"/>
                <a:t>SIC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C</a:t>
              </a:r>
              <a:r>
                <a:rPr lang="en-US" sz="1600" i="1" dirty="0" smtClean="0"/>
                <a:t>ontrol</a:t>
              </a:r>
              <a:r>
                <a:rPr lang="en-US" sz="1600" dirty="0" smtClean="0"/>
                <a:t> </a:t>
              </a:r>
              <a:r>
                <a:rPr lang="en-US" sz="1600" b="1" dirty="0" smtClean="0"/>
                <a:t>I</a:t>
              </a:r>
              <a:r>
                <a:rPr lang="en-US" sz="1600" i="1" dirty="0" smtClean="0"/>
                <a:t>nterface </a:t>
              </a:r>
              <a:r>
                <a:rPr lang="en-US" sz="1600" dirty="0" smtClean="0"/>
                <a:t>(SACI)</a:t>
              </a:r>
              <a:endParaRPr lang="en-US" sz="16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82166" y="3962400"/>
              <a:ext cx="49280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Down Arrow 12"/>
            <p:cNvSpPr/>
            <p:nvPr/>
          </p:nvSpPr>
          <p:spPr>
            <a:xfrm rot="10800000">
              <a:off x="4063566" y="4191000"/>
              <a:ext cx="228600" cy="3048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40034" y="4593266"/>
              <a:ext cx="9989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12 bit Address</a:t>
              </a:r>
              <a:endParaRPr lang="en-US" sz="900" dirty="0"/>
            </a:p>
          </p:txBody>
        </p:sp>
        <p:sp>
          <p:nvSpPr>
            <p:cNvPr id="15" name="Down Arrow 14"/>
            <p:cNvSpPr/>
            <p:nvPr/>
          </p:nvSpPr>
          <p:spPr>
            <a:xfrm rot="10800000">
              <a:off x="3149166" y="4191000"/>
              <a:ext cx="228600" cy="30480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91966" y="4572000"/>
              <a:ext cx="10502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7 bit Command</a:t>
              </a:r>
              <a:endParaRPr lang="en-US" sz="1000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548966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32069" y="4572000"/>
              <a:ext cx="4635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CClk</a:t>
              </a:r>
              <a:endParaRPr lang="en-US" sz="1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006166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89269" y="4572000"/>
              <a:ext cx="532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EXEC</a:t>
              </a:r>
              <a:endParaRPr lang="en-US" sz="1000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1015566" y="4419600"/>
              <a:ext cx="2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86966" y="4114800"/>
              <a:ext cx="3978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Ack</a:t>
              </a:r>
              <a:endParaRPr lang="en-US" sz="10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869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3109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441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7775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10200" y="3952875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Bent Arrow 27"/>
            <p:cNvSpPr/>
            <p:nvPr/>
          </p:nvSpPr>
          <p:spPr>
            <a:xfrm flipH="1">
              <a:off x="710766" y="1524000"/>
              <a:ext cx="4495800" cy="2209800"/>
            </a:xfrm>
            <a:prstGeom prst="bentArrow">
              <a:avLst>
                <a:gd name="adj1" fmla="val 4782"/>
                <a:gd name="adj2" fmla="val 5874"/>
                <a:gd name="adj3" fmla="val 8242"/>
                <a:gd name="adj4" fmla="val 17156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>
            <a:xfrm rot="10800000">
              <a:off x="5054166" y="3733800"/>
              <a:ext cx="228600" cy="152400"/>
            </a:xfrm>
            <a:prstGeom prst="triangl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Bent Arrow 31"/>
            <p:cNvSpPr/>
            <p:nvPr/>
          </p:nvSpPr>
          <p:spPr>
            <a:xfrm flipH="1">
              <a:off x="3682566" y="3505200"/>
              <a:ext cx="533400" cy="381000"/>
            </a:xfrm>
            <a:prstGeom prst="bentArrow">
              <a:avLst>
                <a:gd name="adj1" fmla="val 32178"/>
                <a:gd name="adj2" fmla="val 28344"/>
                <a:gd name="adj3" fmla="val 44822"/>
                <a:gd name="adj4" fmla="val 5818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67966" y="3505200"/>
              <a:ext cx="2514600" cy="381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CMD Unit</a:t>
              </a:r>
              <a:endParaRPr lang="en-US" sz="8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3682566" y="3962400"/>
              <a:ext cx="0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 rot="16200000">
              <a:off x="2387731" y="2348884"/>
              <a:ext cx="905347" cy="48383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Global Registers</a:t>
              </a:r>
              <a:endParaRPr lang="en-US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30166" y="1828800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16 bit Data Bus</a:t>
              </a:r>
              <a:endParaRPr lang="en-US" sz="1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682566" y="3200400"/>
              <a:ext cx="13716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12 bit Address Bus</a:t>
              </a:r>
              <a:endParaRPr lang="en-US" sz="1000" dirty="0"/>
            </a:p>
          </p:txBody>
        </p:sp>
        <p:sp>
          <p:nvSpPr>
            <p:cNvPr id="38" name="Rectangle 37"/>
            <p:cNvSpPr/>
            <p:nvPr/>
          </p:nvSpPr>
          <p:spPr>
            <a:xfrm rot="16200000">
              <a:off x="1320366" y="2438400"/>
              <a:ext cx="91440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Row   Pointer</a:t>
              </a:r>
              <a:endParaRPr lang="en-US" sz="1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17110" y="2459623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PIPO with</a:t>
              </a:r>
            </a:p>
            <a:p>
              <a:r>
                <a:rPr lang="en-US" sz="800" dirty="0" smtClean="0"/>
                <a:t>Read back</a:t>
              </a:r>
              <a:endParaRPr lang="en-US" sz="800" dirty="0"/>
            </a:p>
          </p:txBody>
        </p:sp>
        <p:sp>
          <p:nvSpPr>
            <p:cNvPr id="40" name="Rectangle 39"/>
            <p:cNvSpPr/>
            <p:nvPr/>
          </p:nvSpPr>
          <p:spPr>
            <a:xfrm rot="16200000">
              <a:off x="1853766" y="2438400"/>
              <a:ext cx="914400" cy="304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Column Pointer</a:t>
              </a:r>
              <a:endParaRPr lang="en-US" sz="1000" dirty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9205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27681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2615766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387166" y="4572000"/>
              <a:ext cx="53251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R/W</a:t>
              </a:r>
              <a:endParaRPr lang="en-US" sz="1000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23871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22347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18537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1701366" y="17526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2996766" y="32766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2844366" y="30480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1777566" y="3276600"/>
              <a:ext cx="121920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2310966" y="30480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777566" y="3048000"/>
              <a:ext cx="0" cy="2286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13262" y="4983659"/>
              <a:ext cx="4689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RstL</a:t>
              </a:r>
              <a:endParaRPr lang="en-US" sz="1000" dirty="0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V="1">
              <a:off x="4876800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181600" y="41910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1548966" y="5791200"/>
              <a:ext cx="6921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saciClk</a:t>
              </a:r>
              <a:endParaRPr lang="en-US" sz="10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451663" y="5791200"/>
              <a:ext cx="7241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saciCmd</a:t>
              </a:r>
              <a:endParaRPr lang="en-US" sz="1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66063" y="5791200"/>
              <a:ext cx="7248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saciRsp</a:t>
              </a:r>
              <a:endParaRPr lang="en-US" sz="10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75263" y="5791200"/>
              <a:ext cx="6740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/>
                <a:t>saciSelL</a:t>
              </a:r>
              <a:endParaRPr lang="en-US" sz="1000" dirty="0"/>
            </a:p>
          </p:txBody>
        </p:sp>
        <p:cxnSp>
          <p:nvCxnSpPr>
            <p:cNvPr id="65" name="Straight Arrow Connector 64"/>
            <p:cNvCxnSpPr/>
            <p:nvPr/>
          </p:nvCxnSpPr>
          <p:spPr>
            <a:xfrm flipV="1">
              <a:off x="18743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27887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V="1">
              <a:off x="36269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headEnd type="arrow"/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112311" y="5486400"/>
              <a:ext cx="0" cy="30480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3"/>
              <a:endCxn id="10" idx="1"/>
            </p:cNvCxnSpPr>
            <p:nvPr/>
          </p:nvCxnSpPr>
          <p:spPr>
            <a:xfrm flipV="1">
              <a:off x="482165" y="5105400"/>
              <a:ext cx="228601" cy="137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2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SACI - Signals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23116" y="3124200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SACIcmd</a:t>
            </a:r>
            <a:r>
              <a:rPr lang="en-US" dirty="0" smtClean="0"/>
              <a:t> (serial signal):</a:t>
            </a:r>
            <a:endParaRPr lang="en-US" dirty="0"/>
          </a:p>
        </p:txBody>
      </p:sp>
      <p:grpSp>
        <p:nvGrpSpPr>
          <p:cNvPr id="323" name="Group 322"/>
          <p:cNvGrpSpPr/>
          <p:nvPr/>
        </p:nvGrpSpPr>
        <p:grpSpPr>
          <a:xfrm>
            <a:off x="30069" y="1524000"/>
            <a:ext cx="8907463" cy="1328737"/>
            <a:chOff x="30069" y="1524000"/>
            <a:chExt cx="8907463" cy="1328737"/>
          </a:xfrm>
        </p:grpSpPr>
        <p:grpSp>
          <p:nvGrpSpPr>
            <p:cNvPr id="16" name="Group 308"/>
            <p:cNvGrpSpPr>
              <a:grpSpLocks/>
            </p:cNvGrpSpPr>
            <p:nvPr/>
          </p:nvGrpSpPr>
          <p:grpSpPr bwMode="auto">
            <a:xfrm>
              <a:off x="917482" y="1579562"/>
              <a:ext cx="8020050" cy="161984"/>
              <a:chOff x="963055" y="5355144"/>
              <a:chExt cx="8020992" cy="162064"/>
            </a:xfrm>
          </p:grpSpPr>
          <p:grpSp>
            <p:nvGrpSpPr>
              <p:cNvPr id="17" name="Group 2"/>
              <p:cNvGrpSpPr>
                <a:grpSpLocks/>
              </p:cNvGrpSpPr>
              <p:nvPr/>
            </p:nvGrpSpPr>
            <p:grpSpPr bwMode="auto">
              <a:xfrm>
                <a:off x="963055" y="5364808"/>
                <a:ext cx="4010496" cy="152400"/>
                <a:chOff x="646429" y="4719099"/>
                <a:chExt cx="8044845" cy="591048"/>
              </a:xfrm>
            </p:grpSpPr>
            <p:grpSp>
              <p:nvGrpSpPr>
                <p:cNvPr id="92" name="Group 1"/>
                <p:cNvGrpSpPr>
                  <a:grpSpLocks/>
                </p:cNvGrpSpPr>
                <p:nvPr/>
              </p:nvGrpSpPr>
              <p:grpSpPr bwMode="auto">
                <a:xfrm>
                  <a:off x="646429" y="4776747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56" name="Straight Connector 155"/>
                  <p:cNvCxnSpPr/>
                  <p:nvPr/>
                </p:nvCxnSpPr>
                <p:spPr bwMode="auto">
                  <a:xfrm>
                    <a:off x="2481860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 bwMode="auto">
                  <a:xfrm>
                    <a:off x="2243000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>
                    <a:off x="2236630" y="380727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>
                    <a:off x="2978691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0" name="Straight Connector 159"/>
                  <p:cNvCxnSpPr/>
                  <p:nvPr/>
                </p:nvCxnSpPr>
                <p:spPr bwMode="auto">
                  <a:xfrm>
                    <a:off x="2739831" y="380727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 bwMode="auto">
                  <a:xfrm>
                    <a:off x="2736645" y="380727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>
                    <a:off x="2472307" y="433701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Connector 162"/>
                  <p:cNvCxnSpPr/>
                  <p:nvPr/>
                </p:nvCxnSpPr>
                <p:spPr bwMode="auto">
                  <a:xfrm>
                    <a:off x="1969106" y="434317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3" name="Group 23"/>
                <p:cNvGrpSpPr>
                  <a:grpSpLocks/>
                </p:cNvGrpSpPr>
                <p:nvPr/>
              </p:nvGrpSpPr>
              <p:grpSpPr bwMode="auto">
                <a:xfrm>
                  <a:off x="1652761" y="4771446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 bwMode="auto">
                  <a:xfrm>
                    <a:off x="2481930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 bwMode="auto">
                  <a:xfrm>
                    <a:off x="2243070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 bwMode="auto">
                  <a:xfrm>
                    <a:off x="2236701" y="381257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 bwMode="auto">
                  <a:xfrm>
                    <a:off x="2978761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 bwMode="auto">
                  <a:xfrm>
                    <a:off x="2739901" y="381257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 bwMode="auto">
                  <a:xfrm>
                    <a:off x="2736715" y="381257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 bwMode="auto">
                  <a:xfrm>
                    <a:off x="2472377" y="433615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 bwMode="auto">
                  <a:xfrm>
                    <a:off x="1969176" y="4342314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4" name="Group 32"/>
                <p:cNvGrpSpPr>
                  <a:grpSpLocks/>
                </p:cNvGrpSpPr>
                <p:nvPr/>
              </p:nvGrpSpPr>
              <p:grpSpPr bwMode="auto">
                <a:xfrm>
                  <a:off x="2652212" y="4758194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40" name="Straight Connector 139"/>
                  <p:cNvCxnSpPr/>
                  <p:nvPr/>
                </p:nvCxnSpPr>
                <p:spPr bwMode="auto">
                  <a:xfrm>
                    <a:off x="2482512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 bwMode="auto">
                  <a:xfrm>
                    <a:off x="2243652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 bwMode="auto">
                  <a:xfrm>
                    <a:off x="2237282" y="380734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 bwMode="auto">
                  <a:xfrm>
                    <a:off x="2979343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>
                    <a:off x="2740483" y="380734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/>
                  <p:cNvCxnSpPr/>
                  <p:nvPr/>
                </p:nvCxnSpPr>
                <p:spPr bwMode="auto">
                  <a:xfrm>
                    <a:off x="2737297" y="380734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 bwMode="auto">
                  <a:xfrm>
                    <a:off x="2472959" y="433708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/>
                  <p:cNvCxnSpPr/>
                  <p:nvPr/>
                </p:nvCxnSpPr>
                <p:spPr bwMode="auto">
                  <a:xfrm>
                    <a:off x="1969758" y="434324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5" name="Group 41"/>
                <p:cNvGrpSpPr>
                  <a:grpSpLocks/>
                </p:cNvGrpSpPr>
                <p:nvPr/>
              </p:nvGrpSpPr>
              <p:grpSpPr bwMode="auto">
                <a:xfrm>
                  <a:off x="3658544" y="475289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32" name="Straight Connector 131"/>
                  <p:cNvCxnSpPr/>
                  <p:nvPr/>
                </p:nvCxnSpPr>
                <p:spPr bwMode="auto">
                  <a:xfrm>
                    <a:off x="2482580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 bwMode="auto">
                  <a:xfrm>
                    <a:off x="2243720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 bwMode="auto">
                  <a:xfrm>
                    <a:off x="2237351" y="380648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 bwMode="auto">
                  <a:xfrm>
                    <a:off x="2979411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 bwMode="auto">
                  <a:xfrm>
                    <a:off x="2740551" y="380648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 bwMode="auto">
                  <a:xfrm>
                    <a:off x="2737365" y="380648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 bwMode="auto">
                  <a:xfrm>
                    <a:off x="2473027" y="433622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 bwMode="auto">
                  <a:xfrm>
                    <a:off x="1969826" y="434238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6" name="Group 50"/>
                <p:cNvGrpSpPr>
                  <a:grpSpLocks/>
                </p:cNvGrpSpPr>
                <p:nvPr/>
              </p:nvGrpSpPr>
              <p:grpSpPr bwMode="auto">
                <a:xfrm>
                  <a:off x="4656925" y="474295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24" name="Straight Connector 123"/>
                  <p:cNvCxnSpPr/>
                  <p:nvPr/>
                </p:nvCxnSpPr>
                <p:spPr bwMode="auto">
                  <a:xfrm>
                    <a:off x="2481048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 bwMode="auto">
                  <a:xfrm>
                    <a:off x="2242185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 bwMode="auto">
                  <a:xfrm>
                    <a:off x="2235816" y="381026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 bwMode="auto">
                  <a:xfrm>
                    <a:off x="2977879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 bwMode="auto">
                  <a:xfrm>
                    <a:off x="2739016" y="381026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128"/>
                  <p:cNvCxnSpPr/>
                  <p:nvPr/>
                </p:nvCxnSpPr>
                <p:spPr bwMode="auto">
                  <a:xfrm>
                    <a:off x="2735833" y="381026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Straight Connector 129"/>
                  <p:cNvCxnSpPr/>
                  <p:nvPr/>
                </p:nvCxnSpPr>
                <p:spPr bwMode="auto">
                  <a:xfrm>
                    <a:off x="2471492" y="434000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 bwMode="auto">
                  <a:xfrm>
                    <a:off x="1968291" y="434616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7" name="Group 59"/>
                <p:cNvGrpSpPr>
                  <a:grpSpLocks/>
                </p:cNvGrpSpPr>
                <p:nvPr/>
              </p:nvGrpSpPr>
              <p:grpSpPr bwMode="auto">
                <a:xfrm>
                  <a:off x="5663257" y="4737652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16" name="Straight Connector 115"/>
                  <p:cNvCxnSpPr/>
                  <p:nvPr/>
                </p:nvCxnSpPr>
                <p:spPr bwMode="auto">
                  <a:xfrm>
                    <a:off x="2481118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Straight Connector 116"/>
                  <p:cNvCxnSpPr/>
                  <p:nvPr/>
                </p:nvCxnSpPr>
                <p:spPr bwMode="auto">
                  <a:xfrm>
                    <a:off x="2242256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Straight Connector 117"/>
                  <p:cNvCxnSpPr/>
                  <p:nvPr/>
                </p:nvCxnSpPr>
                <p:spPr bwMode="auto">
                  <a:xfrm>
                    <a:off x="2235886" y="380941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 bwMode="auto">
                  <a:xfrm>
                    <a:off x="2977949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 bwMode="auto">
                  <a:xfrm>
                    <a:off x="2739087" y="380941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 bwMode="auto">
                  <a:xfrm>
                    <a:off x="2735903" y="380941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 bwMode="auto">
                  <a:xfrm>
                    <a:off x="2471562" y="433915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 bwMode="auto">
                  <a:xfrm>
                    <a:off x="1968362" y="434530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68"/>
                <p:cNvGrpSpPr>
                  <a:grpSpLocks/>
                </p:cNvGrpSpPr>
                <p:nvPr/>
              </p:nvGrpSpPr>
              <p:grpSpPr bwMode="auto">
                <a:xfrm>
                  <a:off x="6662708" y="4724400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08" name="Straight Connector 107"/>
                  <p:cNvCxnSpPr/>
                  <p:nvPr/>
                </p:nvCxnSpPr>
                <p:spPr bwMode="auto">
                  <a:xfrm>
                    <a:off x="2481700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 bwMode="auto">
                  <a:xfrm>
                    <a:off x="2242837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 bwMode="auto">
                  <a:xfrm>
                    <a:off x="2236468" y="381034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 bwMode="auto">
                  <a:xfrm>
                    <a:off x="2978531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 bwMode="auto">
                  <a:xfrm>
                    <a:off x="2739668" y="381034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Straight Connector 112"/>
                  <p:cNvCxnSpPr/>
                  <p:nvPr/>
                </p:nvCxnSpPr>
                <p:spPr bwMode="auto">
                  <a:xfrm>
                    <a:off x="2736485" y="381034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Straight Connector 113"/>
                  <p:cNvCxnSpPr/>
                  <p:nvPr/>
                </p:nvCxnSpPr>
                <p:spPr bwMode="auto">
                  <a:xfrm>
                    <a:off x="2472144" y="433392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 bwMode="auto">
                  <a:xfrm>
                    <a:off x="1968943" y="434008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9" name="Group 77"/>
                <p:cNvGrpSpPr>
                  <a:grpSpLocks/>
                </p:cNvGrpSpPr>
                <p:nvPr/>
              </p:nvGrpSpPr>
              <p:grpSpPr bwMode="auto">
                <a:xfrm>
                  <a:off x="7669040" y="4719099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100" name="Straight Connector 99"/>
                  <p:cNvCxnSpPr/>
                  <p:nvPr/>
                </p:nvCxnSpPr>
                <p:spPr bwMode="auto">
                  <a:xfrm>
                    <a:off x="2481770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 bwMode="auto">
                  <a:xfrm>
                    <a:off x="2242908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 bwMode="auto">
                  <a:xfrm>
                    <a:off x="2236538" y="380948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 bwMode="auto">
                  <a:xfrm>
                    <a:off x="2978601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>
                    <a:off x="2739739" y="380948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 bwMode="auto">
                  <a:xfrm>
                    <a:off x="2736555" y="380948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 bwMode="auto">
                  <a:xfrm>
                    <a:off x="2472214" y="433922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 bwMode="auto">
                  <a:xfrm>
                    <a:off x="1969014" y="434538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9" name="Group 87"/>
              <p:cNvGrpSpPr>
                <a:grpSpLocks/>
              </p:cNvGrpSpPr>
              <p:nvPr/>
            </p:nvGrpSpPr>
            <p:grpSpPr bwMode="auto">
              <a:xfrm>
                <a:off x="4973551" y="5355144"/>
                <a:ext cx="4010496" cy="152400"/>
                <a:chOff x="646429" y="4719099"/>
                <a:chExt cx="8044845" cy="591048"/>
              </a:xfrm>
            </p:grpSpPr>
            <p:grpSp>
              <p:nvGrpSpPr>
                <p:cNvPr id="20" name="Group 88"/>
                <p:cNvGrpSpPr>
                  <a:grpSpLocks/>
                </p:cNvGrpSpPr>
                <p:nvPr/>
              </p:nvGrpSpPr>
              <p:grpSpPr bwMode="auto">
                <a:xfrm>
                  <a:off x="646429" y="4776747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 bwMode="auto">
                  <a:xfrm>
                    <a:off x="2481860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 bwMode="auto">
                  <a:xfrm>
                    <a:off x="2243000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 bwMode="auto">
                  <a:xfrm>
                    <a:off x="2236630" y="380779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 bwMode="auto">
                  <a:xfrm>
                    <a:off x="2978691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 bwMode="auto">
                  <a:xfrm>
                    <a:off x="2739831" y="3807792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 bwMode="auto">
                  <a:xfrm>
                    <a:off x="2736645" y="380779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 bwMode="auto">
                  <a:xfrm>
                    <a:off x="2472307" y="433753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 bwMode="auto">
                  <a:xfrm>
                    <a:off x="1969106" y="434369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" name="Group 89"/>
                <p:cNvGrpSpPr>
                  <a:grpSpLocks/>
                </p:cNvGrpSpPr>
                <p:nvPr/>
              </p:nvGrpSpPr>
              <p:grpSpPr bwMode="auto">
                <a:xfrm>
                  <a:off x="1652761" y="4771446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76" name="Straight Connector 75"/>
                  <p:cNvCxnSpPr/>
                  <p:nvPr/>
                </p:nvCxnSpPr>
                <p:spPr bwMode="auto">
                  <a:xfrm>
                    <a:off x="2481930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 bwMode="auto">
                  <a:xfrm>
                    <a:off x="2243070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 bwMode="auto">
                  <a:xfrm>
                    <a:off x="2236701" y="381309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2978761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 bwMode="auto">
                  <a:xfrm>
                    <a:off x="2739901" y="3813093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>
                    <a:off x="2736715" y="3813093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 bwMode="auto">
                  <a:xfrm>
                    <a:off x="2472377" y="433667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 bwMode="auto">
                  <a:xfrm>
                    <a:off x="1969176" y="434283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" name="Group 90"/>
                <p:cNvGrpSpPr>
                  <a:grpSpLocks/>
                </p:cNvGrpSpPr>
                <p:nvPr/>
              </p:nvGrpSpPr>
              <p:grpSpPr bwMode="auto">
                <a:xfrm>
                  <a:off x="2652212" y="4758194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68" name="Straight Connector 67"/>
                  <p:cNvCxnSpPr/>
                  <p:nvPr/>
                </p:nvCxnSpPr>
                <p:spPr bwMode="auto">
                  <a:xfrm>
                    <a:off x="2482512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 bwMode="auto">
                  <a:xfrm>
                    <a:off x="2243652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 bwMode="auto">
                  <a:xfrm>
                    <a:off x="2237282" y="380786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 bwMode="auto">
                  <a:xfrm>
                    <a:off x="2979343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 bwMode="auto">
                  <a:xfrm>
                    <a:off x="2740483" y="3807862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 bwMode="auto">
                  <a:xfrm>
                    <a:off x="2737297" y="3807862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 bwMode="auto">
                  <a:xfrm>
                    <a:off x="2472959" y="433760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 bwMode="auto">
                  <a:xfrm>
                    <a:off x="1969758" y="434376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91"/>
                <p:cNvGrpSpPr>
                  <a:grpSpLocks/>
                </p:cNvGrpSpPr>
                <p:nvPr/>
              </p:nvGrpSpPr>
              <p:grpSpPr bwMode="auto">
                <a:xfrm>
                  <a:off x="3658544" y="475289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 bwMode="auto">
                  <a:xfrm>
                    <a:off x="2482580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 bwMode="auto">
                  <a:xfrm>
                    <a:off x="2243720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 bwMode="auto">
                  <a:xfrm>
                    <a:off x="2237351" y="380700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>
                    <a:off x="2979411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 bwMode="auto">
                  <a:xfrm>
                    <a:off x="2740551" y="3807008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 bwMode="auto">
                  <a:xfrm>
                    <a:off x="2737365" y="3807008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 bwMode="auto">
                  <a:xfrm>
                    <a:off x="2473027" y="433674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 bwMode="auto">
                  <a:xfrm>
                    <a:off x="1969826" y="434290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" name="Group 92"/>
                <p:cNvGrpSpPr>
                  <a:grpSpLocks/>
                </p:cNvGrpSpPr>
                <p:nvPr/>
              </p:nvGrpSpPr>
              <p:grpSpPr bwMode="auto">
                <a:xfrm>
                  <a:off x="4656925" y="4742953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52" name="Straight Connector 51"/>
                  <p:cNvCxnSpPr/>
                  <p:nvPr/>
                </p:nvCxnSpPr>
                <p:spPr bwMode="auto">
                  <a:xfrm>
                    <a:off x="2481048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3" name="Straight Connector 52"/>
                  <p:cNvCxnSpPr/>
                  <p:nvPr/>
                </p:nvCxnSpPr>
                <p:spPr bwMode="auto">
                  <a:xfrm>
                    <a:off x="2242185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>
                    <a:off x="2235816" y="381078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 bwMode="auto">
                  <a:xfrm>
                    <a:off x="2977879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>
                    <a:off x="2739016" y="3810784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 bwMode="auto">
                  <a:xfrm>
                    <a:off x="2735833" y="3810784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 bwMode="auto">
                  <a:xfrm>
                    <a:off x="2471492" y="4340525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 bwMode="auto">
                  <a:xfrm>
                    <a:off x="1968291" y="4346687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" name="Group 93"/>
                <p:cNvGrpSpPr>
                  <a:grpSpLocks/>
                </p:cNvGrpSpPr>
                <p:nvPr/>
              </p:nvGrpSpPr>
              <p:grpSpPr bwMode="auto">
                <a:xfrm>
                  <a:off x="5663257" y="4737652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44" name="Straight Connector 43"/>
                  <p:cNvCxnSpPr/>
                  <p:nvPr/>
                </p:nvCxnSpPr>
                <p:spPr bwMode="auto">
                  <a:xfrm>
                    <a:off x="2481118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>
                    <a:off x="2242256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 bwMode="auto">
                  <a:xfrm>
                    <a:off x="2235886" y="380993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 bwMode="auto">
                  <a:xfrm>
                    <a:off x="2977949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 bwMode="auto">
                  <a:xfrm>
                    <a:off x="2739087" y="3809930"/>
                    <a:ext cx="0" cy="53589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>
                    <a:off x="2735903" y="380993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 bwMode="auto">
                  <a:xfrm>
                    <a:off x="2471562" y="433967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 bwMode="auto">
                  <a:xfrm>
                    <a:off x="1968362" y="4345829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" name="Group 94"/>
                <p:cNvGrpSpPr>
                  <a:grpSpLocks/>
                </p:cNvGrpSpPr>
                <p:nvPr/>
              </p:nvGrpSpPr>
              <p:grpSpPr bwMode="auto">
                <a:xfrm>
                  <a:off x="6662708" y="4724400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 bwMode="auto">
                  <a:xfrm>
                    <a:off x="2481700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>
                    <a:off x="2242837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 bwMode="auto">
                  <a:xfrm>
                    <a:off x="2236468" y="381086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 bwMode="auto">
                  <a:xfrm>
                    <a:off x="2978531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 bwMode="auto">
                  <a:xfrm>
                    <a:off x="2739668" y="3810861"/>
                    <a:ext cx="0" cy="529741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 bwMode="auto">
                  <a:xfrm>
                    <a:off x="2736485" y="3810861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 bwMode="auto">
                  <a:xfrm>
                    <a:off x="2472144" y="433444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 bwMode="auto">
                  <a:xfrm>
                    <a:off x="1968943" y="4340602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" name="Group 95"/>
                <p:cNvGrpSpPr>
                  <a:grpSpLocks/>
                </p:cNvGrpSpPr>
                <p:nvPr/>
              </p:nvGrpSpPr>
              <p:grpSpPr bwMode="auto">
                <a:xfrm>
                  <a:off x="7669040" y="4719099"/>
                  <a:ext cx="1022234" cy="533400"/>
                  <a:chOff x="1969106" y="3810000"/>
                  <a:chExt cx="1022234" cy="533400"/>
                </a:xfrm>
              </p:grpSpPr>
              <p:cxnSp>
                <p:nvCxnSpPr>
                  <p:cNvPr id="28" name="Straight Connector 27"/>
                  <p:cNvCxnSpPr/>
                  <p:nvPr/>
                </p:nvCxnSpPr>
                <p:spPr bwMode="auto">
                  <a:xfrm>
                    <a:off x="2481770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Straight Connector 28"/>
                  <p:cNvCxnSpPr/>
                  <p:nvPr/>
                </p:nvCxnSpPr>
                <p:spPr bwMode="auto">
                  <a:xfrm>
                    <a:off x="2242908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/>
                  <p:cNvCxnSpPr/>
                  <p:nvPr/>
                </p:nvCxnSpPr>
                <p:spPr bwMode="auto">
                  <a:xfrm>
                    <a:off x="2236538" y="381000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 bwMode="auto">
                  <a:xfrm>
                    <a:off x="2978601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 bwMode="auto">
                  <a:xfrm>
                    <a:off x="2739739" y="3810000"/>
                    <a:ext cx="0" cy="535903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 bwMode="auto">
                  <a:xfrm>
                    <a:off x="2736555" y="3810000"/>
                    <a:ext cx="254785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 bwMode="auto">
                  <a:xfrm>
                    <a:off x="2472214" y="4339741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 bwMode="auto">
                  <a:xfrm>
                    <a:off x="1969014" y="4345903"/>
                    <a:ext cx="28026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64" name="Group 461"/>
            <p:cNvGrpSpPr>
              <a:grpSpLocks/>
            </p:cNvGrpSpPr>
            <p:nvPr/>
          </p:nvGrpSpPr>
          <p:grpSpPr bwMode="auto">
            <a:xfrm>
              <a:off x="917482" y="1853331"/>
              <a:ext cx="8020050" cy="137468"/>
              <a:chOff x="963055" y="5129928"/>
              <a:chExt cx="8020992" cy="137536"/>
            </a:xfrm>
          </p:grpSpPr>
          <p:cxnSp>
            <p:nvCxnSpPr>
              <p:cNvPr id="165" name="Straight Connector 164"/>
              <p:cNvCxnSpPr/>
              <p:nvPr/>
            </p:nvCxnSpPr>
            <p:spPr bwMode="auto">
              <a:xfrm>
                <a:off x="963055" y="5129209"/>
                <a:ext cx="44613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66" name="Group 460"/>
              <p:cNvGrpSpPr>
                <a:grpSpLocks/>
              </p:cNvGrpSpPr>
              <p:nvPr/>
            </p:nvGrpSpPr>
            <p:grpSpPr bwMode="auto">
              <a:xfrm>
                <a:off x="1345558" y="5129928"/>
                <a:ext cx="7638489" cy="137536"/>
                <a:chOff x="1345558" y="5129928"/>
                <a:chExt cx="7638489" cy="137536"/>
              </a:xfrm>
            </p:grpSpPr>
            <p:cxnSp>
              <p:nvCxnSpPr>
                <p:cNvPr id="167" name="Straight Connector 166"/>
                <p:cNvCxnSpPr/>
                <p:nvPr/>
              </p:nvCxnSpPr>
              <p:spPr bwMode="auto">
                <a:xfrm>
                  <a:off x="1466351" y="5129209"/>
                  <a:ext cx="0" cy="138181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 bwMode="auto">
                <a:xfrm>
                  <a:off x="1345687" y="5129209"/>
                  <a:ext cx="127015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 bwMode="auto">
                <a:xfrm>
                  <a:off x="1464764" y="5265801"/>
                  <a:ext cx="7519283" cy="0"/>
                </a:xfrm>
                <a:prstGeom prst="line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70" name="Group 169"/>
            <p:cNvGrpSpPr/>
            <p:nvPr/>
          </p:nvGrpSpPr>
          <p:grpSpPr>
            <a:xfrm>
              <a:off x="917482" y="2112975"/>
              <a:ext cx="8020050" cy="156393"/>
              <a:chOff x="963613" y="4495813"/>
              <a:chExt cx="8020050" cy="156393"/>
            </a:xfrm>
          </p:grpSpPr>
          <p:grpSp>
            <p:nvGrpSpPr>
              <p:cNvPr id="171" name="Group 633"/>
              <p:cNvGrpSpPr>
                <a:grpSpLocks/>
              </p:cNvGrpSpPr>
              <p:nvPr/>
            </p:nvGrpSpPr>
            <p:grpSpPr bwMode="auto">
              <a:xfrm>
                <a:off x="1728070" y="4499819"/>
                <a:ext cx="1204664" cy="152387"/>
                <a:chOff x="1350206" y="5633400"/>
                <a:chExt cx="1204806" cy="152462"/>
              </a:xfrm>
            </p:grpSpPr>
            <p:grpSp>
              <p:nvGrpSpPr>
                <p:cNvPr id="209" name="Group 627"/>
                <p:cNvGrpSpPr>
                  <a:grpSpLocks/>
                </p:cNvGrpSpPr>
                <p:nvPr/>
              </p:nvGrpSpPr>
              <p:grpSpPr bwMode="auto">
                <a:xfrm>
                  <a:off x="1350206" y="5641883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rot="20100000">
                    <a:off x="1600190" y="564685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Straight Connector 227"/>
                  <p:cNvCxnSpPr/>
                  <p:nvPr/>
                </p:nvCxnSpPr>
                <p:spPr bwMode="auto">
                  <a:xfrm rot="1500000">
                    <a:off x="1479526" y="564685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Straight Connector 228"/>
                  <p:cNvCxnSpPr/>
                  <p:nvPr/>
                </p:nvCxnSpPr>
                <p:spPr bwMode="auto">
                  <a:xfrm>
                    <a:off x="1501754" y="5656380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Straight Connector 229"/>
                  <p:cNvCxnSpPr/>
                  <p:nvPr/>
                </p:nvCxnSpPr>
                <p:spPr bwMode="auto">
                  <a:xfrm>
                    <a:off x="1350924" y="5775501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1" name="Straight Connector 230"/>
                  <p:cNvCxnSpPr/>
                  <p:nvPr/>
                </p:nvCxnSpPr>
                <p:spPr bwMode="auto">
                  <a:xfrm rot="20100000">
                    <a:off x="1879623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2" name="Straight Connector 231"/>
                  <p:cNvCxnSpPr/>
                  <p:nvPr/>
                </p:nvCxnSpPr>
                <p:spPr bwMode="auto">
                  <a:xfrm rot="1500000">
                    <a:off x="1760547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 bwMode="auto">
                  <a:xfrm>
                    <a:off x="1781187" y="5650027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>
                    <a:off x="1619243" y="5777090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 bwMode="auto">
                  <a:xfrm rot="9300000">
                    <a:off x="1757372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6" name="Straight Connector 235"/>
                  <p:cNvCxnSpPr/>
                  <p:nvPr/>
                </p:nvCxnSpPr>
                <p:spPr bwMode="auto">
                  <a:xfrm rot="12300000">
                    <a:off x="1878036" y="5640497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7" name="Straight Connector 236"/>
                  <p:cNvCxnSpPr/>
                  <p:nvPr/>
                </p:nvCxnSpPr>
                <p:spPr bwMode="auto">
                  <a:xfrm rot="10800000">
                    <a:off x="1784362" y="5770737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8" name="Straight Connector 237"/>
                  <p:cNvCxnSpPr/>
                  <p:nvPr/>
                </p:nvCxnSpPr>
                <p:spPr bwMode="auto">
                  <a:xfrm rot="10800000">
                    <a:off x="1900264" y="5651615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9" name="Straight Connector 238"/>
                  <p:cNvCxnSpPr/>
                  <p:nvPr/>
                </p:nvCxnSpPr>
                <p:spPr bwMode="auto">
                  <a:xfrm rot="12300000">
                    <a:off x="1597015" y="564685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rot="10800000">
                    <a:off x="1620831" y="5653204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646"/>
                <p:cNvGrpSpPr>
                  <a:grpSpLocks/>
                </p:cNvGrpSpPr>
                <p:nvPr/>
              </p:nvGrpSpPr>
              <p:grpSpPr bwMode="auto">
                <a:xfrm>
                  <a:off x="1899218" y="5633400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211" name="Straight Connector 210"/>
                  <p:cNvCxnSpPr/>
                  <p:nvPr/>
                </p:nvCxnSpPr>
                <p:spPr bwMode="auto">
                  <a:xfrm rot="20100000">
                    <a:off x="1600518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Straight Connector 211"/>
                  <p:cNvCxnSpPr/>
                  <p:nvPr/>
                </p:nvCxnSpPr>
                <p:spPr bwMode="auto">
                  <a:xfrm rot="1500000">
                    <a:off x="1479854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3" name="Straight Connector 212"/>
                  <p:cNvCxnSpPr/>
                  <p:nvPr/>
                </p:nvCxnSpPr>
                <p:spPr bwMode="auto">
                  <a:xfrm>
                    <a:off x="1502082" y="565692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4" name="Straight Connector 213"/>
                  <p:cNvCxnSpPr/>
                  <p:nvPr/>
                </p:nvCxnSpPr>
                <p:spPr bwMode="auto">
                  <a:xfrm>
                    <a:off x="1351252" y="5776043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5" name="Straight Connector 214"/>
                  <p:cNvCxnSpPr/>
                  <p:nvPr/>
                </p:nvCxnSpPr>
                <p:spPr bwMode="auto">
                  <a:xfrm rot="20100000">
                    <a:off x="1879951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6" name="Straight Connector 215"/>
                  <p:cNvCxnSpPr/>
                  <p:nvPr/>
                </p:nvCxnSpPr>
                <p:spPr bwMode="auto">
                  <a:xfrm rot="1500000">
                    <a:off x="1760875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Straight Connector 216"/>
                  <p:cNvCxnSpPr/>
                  <p:nvPr/>
                </p:nvCxnSpPr>
                <p:spPr bwMode="auto">
                  <a:xfrm>
                    <a:off x="1781515" y="565056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Straight Connector 217"/>
                  <p:cNvCxnSpPr/>
                  <p:nvPr/>
                </p:nvCxnSpPr>
                <p:spPr bwMode="auto">
                  <a:xfrm>
                    <a:off x="1619571" y="5777631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Straight Connector 218"/>
                  <p:cNvCxnSpPr/>
                  <p:nvPr/>
                </p:nvCxnSpPr>
                <p:spPr bwMode="auto">
                  <a:xfrm rot="9300000">
                    <a:off x="1757700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0" name="Straight Connector 219"/>
                  <p:cNvCxnSpPr/>
                  <p:nvPr/>
                </p:nvCxnSpPr>
                <p:spPr bwMode="auto">
                  <a:xfrm rot="12300000">
                    <a:off x="1878364" y="564103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rot="10800000">
                    <a:off x="1784690" y="577127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Straight Connector 221"/>
                  <p:cNvCxnSpPr/>
                  <p:nvPr/>
                </p:nvCxnSpPr>
                <p:spPr bwMode="auto">
                  <a:xfrm rot="10800000">
                    <a:off x="1900592" y="5652157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3" name="Straight Connector 222"/>
                  <p:cNvCxnSpPr/>
                  <p:nvPr/>
                </p:nvCxnSpPr>
                <p:spPr bwMode="auto">
                  <a:xfrm rot="9300000">
                    <a:off x="1478267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4" name="Straight Connector 223"/>
                  <p:cNvCxnSpPr/>
                  <p:nvPr/>
                </p:nvCxnSpPr>
                <p:spPr bwMode="auto">
                  <a:xfrm rot="12300000">
                    <a:off x="1597343" y="564739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Straight Connector 224"/>
                  <p:cNvCxnSpPr/>
                  <p:nvPr/>
                </p:nvCxnSpPr>
                <p:spPr bwMode="auto">
                  <a:xfrm rot="10800000">
                    <a:off x="1502082" y="577763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6" name="Straight Connector 225"/>
                  <p:cNvCxnSpPr/>
                  <p:nvPr/>
                </p:nvCxnSpPr>
                <p:spPr bwMode="auto">
                  <a:xfrm rot="10800000">
                    <a:off x="1621159" y="5653745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2" name="Group 664"/>
              <p:cNvGrpSpPr>
                <a:grpSpLocks/>
              </p:cNvGrpSpPr>
              <p:nvPr/>
            </p:nvGrpSpPr>
            <p:grpSpPr bwMode="auto">
              <a:xfrm>
                <a:off x="2837087" y="4495813"/>
                <a:ext cx="1204664" cy="152387"/>
                <a:chOff x="1350206" y="5633400"/>
                <a:chExt cx="1204806" cy="152462"/>
              </a:xfrm>
            </p:grpSpPr>
            <p:grpSp>
              <p:nvGrpSpPr>
                <p:cNvPr id="175" name="Group 665"/>
                <p:cNvGrpSpPr>
                  <a:grpSpLocks/>
                </p:cNvGrpSpPr>
                <p:nvPr/>
              </p:nvGrpSpPr>
              <p:grpSpPr bwMode="auto">
                <a:xfrm>
                  <a:off x="1350206" y="5641883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193" name="Straight Connector 192"/>
                  <p:cNvCxnSpPr/>
                  <p:nvPr/>
                </p:nvCxnSpPr>
                <p:spPr bwMode="auto">
                  <a:xfrm rot="20100000">
                    <a:off x="1599248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4" name="Straight Connector 193"/>
                  <p:cNvCxnSpPr/>
                  <p:nvPr/>
                </p:nvCxnSpPr>
                <p:spPr bwMode="auto">
                  <a:xfrm rot="1500000">
                    <a:off x="1478584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5" name="Straight Connector 194"/>
                  <p:cNvCxnSpPr/>
                  <p:nvPr/>
                </p:nvCxnSpPr>
                <p:spPr bwMode="auto">
                  <a:xfrm>
                    <a:off x="1500812" y="5656489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/>
                  <p:cNvCxnSpPr/>
                  <p:nvPr/>
                </p:nvCxnSpPr>
                <p:spPr bwMode="auto">
                  <a:xfrm>
                    <a:off x="1349982" y="5775611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/>
                  <p:cNvCxnSpPr/>
                  <p:nvPr/>
                </p:nvCxnSpPr>
                <p:spPr bwMode="auto">
                  <a:xfrm rot="20100000">
                    <a:off x="1878681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/>
                  <p:cNvCxnSpPr/>
                  <p:nvPr/>
                </p:nvCxnSpPr>
                <p:spPr bwMode="auto">
                  <a:xfrm rot="1500000">
                    <a:off x="1759605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/>
                  <p:cNvCxnSpPr/>
                  <p:nvPr/>
                </p:nvCxnSpPr>
                <p:spPr bwMode="auto">
                  <a:xfrm>
                    <a:off x="1780244" y="5650136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/>
                  <p:cNvCxnSpPr/>
                  <p:nvPr/>
                </p:nvCxnSpPr>
                <p:spPr bwMode="auto">
                  <a:xfrm>
                    <a:off x="1618300" y="5777199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rot="9300000">
                    <a:off x="1756430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2" name="Straight Connector 201"/>
                  <p:cNvCxnSpPr/>
                  <p:nvPr/>
                </p:nvCxnSpPr>
                <p:spPr bwMode="auto">
                  <a:xfrm rot="12300000">
                    <a:off x="1877094" y="5640606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3" name="Straight Connector 202"/>
                  <p:cNvCxnSpPr/>
                  <p:nvPr/>
                </p:nvCxnSpPr>
                <p:spPr bwMode="auto">
                  <a:xfrm rot="10800000">
                    <a:off x="1783420" y="5770846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4" name="Straight Connector 203"/>
                  <p:cNvCxnSpPr/>
                  <p:nvPr/>
                </p:nvCxnSpPr>
                <p:spPr bwMode="auto">
                  <a:xfrm rot="10800000">
                    <a:off x="1899321" y="5651725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5" name="Straight Connector 204"/>
                  <p:cNvCxnSpPr/>
                  <p:nvPr/>
                </p:nvCxnSpPr>
                <p:spPr bwMode="auto">
                  <a:xfrm rot="9300000">
                    <a:off x="1476997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 bwMode="auto">
                  <a:xfrm rot="12300000">
                    <a:off x="1596073" y="5646960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7" name="Straight Connector 206"/>
                  <p:cNvCxnSpPr/>
                  <p:nvPr/>
                </p:nvCxnSpPr>
                <p:spPr bwMode="auto">
                  <a:xfrm rot="10800000">
                    <a:off x="1500812" y="5777199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/>
                  <p:cNvCxnSpPr/>
                  <p:nvPr/>
                </p:nvCxnSpPr>
                <p:spPr bwMode="auto">
                  <a:xfrm rot="10800000">
                    <a:off x="1619889" y="5653313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6" name="Group 666"/>
                <p:cNvGrpSpPr>
                  <a:grpSpLocks/>
                </p:cNvGrpSpPr>
                <p:nvPr/>
              </p:nvGrpSpPr>
              <p:grpSpPr bwMode="auto">
                <a:xfrm>
                  <a:off x="1899218" y="5633400"/>
                  <a:ext cx="655794" cy="143979"/>
                  <a:chOff x="1350206" y="5641883"/>
                  <a:chExt cx="655794" cy="143979"/>
                </a:xfrm>
              </p:grpSpPr>
              <p:cxnSp>
                <p:nvCxnSpPr>
                  <p:cNvPr id="177" name="Straight Connector 176"/>
                  <p:cNvCxnSpPr/>
                  <p:nvPr/>
                </p:nvCxnSpPr>
                <p:spPr bwMode="auto">
                  <a:xfrm rot="20100000">
                    <a:off x="1599576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8" name="Straight Connector 177"/>
                  <p:cNvCxnSpPr/>
                  <p:nvPr/>
                </p:nvCxnSpPr>
                <p:spPr bwMode="auto">
                  <a:xfrm rot="1500000">
                    <a:off x="1478912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 bwMode="auto">
                  <a:xfrm>
                    <a:off x="1501140" y="565703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 bwMode="auto">
                  <a:xfrm>
                    <a:off x="1350310" y="5776152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1" name="Straight Connector 180"/>
                  <p:cNvCxnSpPr/>
                  <p:nvPr/>
                </p:nvCxnSpPr>
                <p:spPr bwMode="auto">
                  <a:xfrm rot="20100000">
                    <a:off x="1879009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2" name="Straight Connector 181"/>
                  <p:cNvCxnSpPr/>
                  <p:nvPr/>
                </p:nvCxnSpPr>
                <p:spPr bwMode="auto">
                  <a:xfrm rot="1500000">
                    <a:off x="1759933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/>
                  <p:cNvCxnSpPr/>
                  <p:nvPr/>
                </p:nvCxnSpPr>
                <p:spPr bwMode="auto">
                  <a:xfrm>
                    <a:off x="1780573" y="565067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/>
                  <p:cNvCxnSpPr/>
                  <p:nvPr/>
                </p:nvCxnSpPr>
                <p:spPr bwMode="auto">
                  <a:xfrm>
                    <a:off x="1618629" y="5777741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rot="9300000">
                    <a:off x="1756758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6" name="Straight Connector 185"/>
                  <p:cNvCxnSpPr/>
                  <p:nvPr/>
                </p:nvCxnSpPr>
                <p:spPr bwMode="auto">
                  <a:xfrm rot="12300000">
                    <a:off x="1877422" y="5641149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 bwMode="auto">
                  <a:xfrm rot="10800000">
                    <a:off x="1783748" y="5771388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rot="10800000">
                    <a:off x="1899650" y="5652266"/>
                    <a:ext cx="106374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 bwMode="auto">
                  <a:xfrm rot="9300000">
                    <a:off x="1477325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0" name="Straight Connector 189"/>
                  <p:cNvCxnSpPr/>
                  <p:nvPr/>
                </p:nvCxnSpPr>
                <p:spPr bwMode="auto">
                  <a:xfrm rot="12300000">
                    <a:off x="1596401" y="5647502"/>
                    <a:ext cx="0" cy="139769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 bwMode="auto">
                  <a:xfrm rot="10800000">
                    <a:off x="1501140" y="5777741"/>
                    <a:ext cx="71446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2" name="Straight Connector 191"/>
                  <p:cNvCxnSpPr/>
                  <p:nvPr/>
                </p:nvCxnSpPr>
                <p:spPr bwMode="auto">
                  <a:xfrm rot="10800000">
                    <a:off x="1620217" y="5653855"/>
                    <a:ext cx="117489" cy="0"/>
                  </a:xfrm>
                  <a:prstGeom prst="line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73" name="Straight Connector 172"/>
              <p:cNvCxnSpPr/>
              <p:nvPr/>
            </p:nvCxnSpPr>
            <p:spPr bwMode="auto">
              <a:xfrm>
                <a:off x="963613" y="4641850"/>
                <a:ext cx="774700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 bwMode="auto">
              <a:xfrm>
                <a:off x="3943350" y="4635500"/>
                <a:ext cx="5040313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41" name="Group 10250"/>
            <p:cNvGrpSpPr>
              <a:grpSpLocks/>
            </p:cNvGrpSpPr>
            <p:nvPr/>
          </p:nvGrpSpPr>
          <p:grpSpPr bwMode="auto">
            <a:xfrm>
              <a:off x="917482" y="2381153"/>
              <a:ext cx="8020050" cy="166784"/>
              <a:chOff x="963055" y="4764387"/>
              <a:chExt cx="8020992" cy="166866"/>
            </a:xfrm>
          </p:grpSpPr>
          <p:grpSp>
            <p:nvGrpSpPr>
              <p:cNvPr id="242" name="Group 786"/>
              <p:cNvGrpSpPr>
                <a:grpSpLocks/>
              </p:cNvGrpSpPr>
              <p:nvPr/>
            </p:nvGrpSpPr>
            <p:grpSpPr bwMode="auto">
              <a:xfrm>
                <a:off x="4846195" y="4764387"/>
                <a:ext cx="2313953" cy="166866"/>
                <a:chOff x="1727602" y="4495800"/>
                <a:chExt cx="2313953" cy="166866"/>
              </a:xfrm>
            </p:grpSpPr>
            <p:grpSp>
              <p:nvGrpSpPr>
                <p:cNvPr id="245" name="Group 789"/>
                <p:cNvGrpSpPr>
                  <a:grpSpLocks/>
                </p:cNvGrpSpPr>
                <p:nvPr/>
              </p:nvGrpSpPr>
              <p:grpSpPr bwMode="auto">
                <a:xfrm>
                  <a:off x="1727602" y="4510204"/>
                  <a:ext cx="1204806" cy="152462"/>
                  <a:chOff x="1350206" y="5633400"/>
                  <a:chExt cx="1204806" cy="152462"/>
                </a:xfrm>
              </p:grpSpPr>
              <p:grpSp>
                <p:nvGrpSpPr>
                  <p:cNvPr id="281" name="Group 825"/>
                  <p:cNvGrpSpPr>
                    <a:grpSpLocks/>
                  </p:cNvGrpSpPr>
                  <p:nvPr/>
                </p:nvGrpSpPr>
                <p:grpSpPr bwMode="auto">
                  <a:xfrm>
                    <a:off x="1350206" y="5641883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99" name="Straight Connector 298"/>
                    <p:cNvCxnSpPr/>
                    <p:nvPr/>
                  </p:nvCxnSpPr>
                  <p:spPr bwMode="auto">
                    <a:xfrm rot="20100000">
                      <a:off x="1599813" y="5647682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Straight Connector 299"/>
                    <p:cNvCxnSpPr/>
                    <p:nvPr/>
                  </p:nvCxnSpPr>
                  <p:spPr bwMode="auto">
                    <a:xfrm rot="1500000">
                      <a:off x="1479149" y="5647682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Straight Connector 300"/>
                    <p:cNvCxnSpPr/>
                    <p:nvPr/>
                  </p:nvCxnSpPr>
                  <p:spPr bwMode="auto">
                    <a:xfrm>
                      <a:off x="1501377" y="5657212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Straight Connector 301"/>
                    <p:cNvCxnSpPr/>
                    <p:nvPr/>
                  </p:nvCxnSpPr>
                  <p:spPr bwMode="auto">
                    <a:xfrm>
                      <a:off x="1350547" y="5776332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3" name="Straight Connector 302"/>
                    <p:cNvCxnSpPr/>
                    <p:nvPr/>
                  </p:nvCxnSpPr>
                  <p:spPr bwMode="auto">
                    <a:xfrm rot="20100000">
                      <a:off x="1879246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4" name="Straight Connector 303"/>
                    <p:cNvCxnSpPr/>
                    <p:nvPr/>
                  </p:nvCxnSpPr>
                  <p:spPr bwMode="auto">
                    <a:xfrm rot="1500000">
                      <a:off x="1760170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5" name="Straight Connector 304"/>
                    <p:cNvCxnSpPr/>
                    <p:nvPr/>
                  </p:nvCxnSpPr>
                  <p:spPr bwMode="auto">
                    <a:xfrm>
                      <a:off x="1780810" y="5650858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6" name="Straight Connector 305"/>
                    <p:cNvCxnSpPr/>
                    <p:nvPr/>
                  </p:nvCxnSpPr>
                  <p:spPr bwMode="auto">
                    <a:xfrm>
                      <a:off x="1618866" y="5776332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7" name="Straight Connector 306"/>
                    <p:cNvCxnSpPr/>
                    <p:nvPr/>
                  </p:nvCxnSpPr>
                  <p:spPr bwMode="auto">
                    <a:xfrm rot="9300000">
                      <a:off x="1756995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8" name="Straight Connector 307"/>
                    <p:cNvCxnSpPr/>
                    <p:nvPr/>
                  </p:nvCxnSpPr>
                  <p:spPr bwMode="auto">
                    <a:xfrm rot="12300000">
                      <a:off x="1877659" y="5641329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9" name="Straight Connector 308"/>
                    <p:cNvCxnSpPr/>
                    <p:nvPr/>
                  </p:nvCxnSpPr>
                  <p:spPr bwMode="auto">
                    <a:xfrm rot="10800000">
                      <a:off x="1783985" y="5769979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Straight Connector 309"/>
                    <p:cNvCxnSpPr/>
                    <p:nvPr/>
                  </p:nvCxnSpPr>
                  <p:spPr bwMode="auto">
                    <a:xfrm rot="10800000">
                      <a:off x="1899887" y="5650858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1" name="Straight Connector 310"/>
                    <p:cNvCxnSpPr/>
                    <p:nvPr/>
                  </p:nvCxnSpPr>
                  <p:spPr bwMode="auto">
                    <a:xfrm rot="12300000">
                      <a:off x="1596638" y="5647682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2" name="Straight Connector 311"/>
                    <p:cNvCxnSpPr/>
                    <p:nvPr/>
                  </p:nvCxnSpPr>
                  <p:spPr bwMode="auto">
                    <a:xfrm rot="10800000">
                      <a:off x="1620454" y="5654035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82" name="Group 826"/>
                  <p:cNvGrpSpPr>
                    <a:grpSpLocks/>
                  </p:cNvGrpSpPr>
                  <p:nvPr/>
                </p:nvGrpSpPr>
                <p:grpSpPr bwMode="auto">
                  <a:xfrm>
                    <a:off x="1899218" y="5633400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83" name="Straight Connector 282"/>
                    <p:cNvCxnSpPr/>
                    <p:nvPr/>
                  </p:nvCxnSpPr>
                  <p:spPr bwMode="auto">
                    <a:xfrm rot="20100000">
                      <a:off x="1600141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4" name="Straight Connector 283"/>
                    <p:cNvCxnSpPr/>
                    <p:nvPr/>
                  </p:nvCxnSpPr>
                  <p:spPr bwMode="auto">
                    <a:xfrm rot="1500000">
                      <a:off x="1479477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5" name="Straight Connector 284"/>
                    <p:cNvCxnSpPr/>
                    <p:nvPr/>
                  </p:nvCxnSpPr>
                  <p:spPr bwMode="auto">
                    <a:xfrm>
                      <a:off x="1501705" y="5657753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6" name="Straight Connector 285"/>
                    <p:cNvCxnSpPr/>
                    <p:nvPr/>
                  </p:nvCxnSpPr>
                  <p:spPr bwMode="auto">
                    <a:xfrm>
                      <a:off x="1350875" y="5776875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7" name="Straight Connector 286"/>
                    <p:cNvCxnSpPr/>
                    <p:nvPr/>
                  </p:nvCxnSpPr>
                  <p:spPr bwMode="auto">
                    <a:xfrm rot="20100000">
                      <a:off x="1879574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8" name="Straight Connector 287"/>
                    <p:cNvCxnSpPr/>
                    <p:nvPr/>
                  </p:nvCxnSpPr>
                  <p:spPr bwMode="auto">
                    <a:xfrm rot="1500000">
                      <a:off x="1760498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9" name="Straight Connector 288"/>
                    <p:cNvCxnSpPr/>
                    <p:nvPr/>
                  </p:nvCxnSpPr>
                  <p:spPr bwMode="auto">
                    <a:xfrm>
                      <a:off x="1781138" y="5651400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0" name="Straight Connector 289"/>
                    <p:cNvCxnSpPr/>
                    <p:nvPr/>
                  </p:nvCxnSpPr>
                  <p:spPr bwMode="auto">
                    <a:xfrm>
                      <a:off x="1619194" y="5776875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1" name="Straight Connector 290"/>
                    <p:cNvCxnSpPr/>
                    <p:nvPr/>
                  </p:nvCxnSpPr>
                  <p:spPr bwMode="auto">
                    <a:xfrm rot="9300000">
                      <a:off x="1757323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2" name="Straight Connector 291"/>
                    <p:cNvCxnSpPr/>
                    <p:nvPr/>
                  </p:nvCxnSpPr>
                  <p:spPr bwMode="auto">
                    <a:xfrm rot="12300000">
                      <a:off x="1877987" y="5641870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3" name="Straight Connector 292"/>
                    <p:cNvCxnSpPr/>
                    <p:nvPr/>
                  </p:nvCxnSpPr>
                  <p:spPr bwMode="auto">
                    <a:xfrm rot="10800000">
                      <a:off x="1784313" y="5770521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4" name="Straight Connector 293"/>
                    <p:cNvCxnSpPr/>
                    <p:nvPr/>
                  </p:nvCxnSpPr>
                  <p:spPr bwMode="auto">
                    <a:xfrm rot="10800000">
                      <a:off x="1900215" y="5651400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5" name="Straight Connector 294"/>
                    <p:cNvCxnSpPr/>
                    <p:nvPr/>
                  </p:nvCxnSpPr>
                  <p:spPr bwMode="auto">
                    <a:xfrm rot="9300000">
                      <a:off x="1477890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6" name="Straight Connector 295"/>
                    <p:cNvCxnSpPr/>
                    <p:nvPr/>
                  </p:nvCxnSpPr>
                  <p:spPr bwMode="auto">
                    <a:xfrm rot="12300000">
                      <a:off x="1596966" y="5648223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Straight Connector 296"/>
                    <p:cNvCxnSpPr/>
                    <p:nvPr/>
                  </p:nvCxnSpPr>
                  <p:spPr bwMode="auto">
                    <a:xfrm rot="10800000">
                      <a:off x="1501705" y="5776875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8" name="Straight Connector 297"/>
                    <p:cNvCxnSpPr/>
                    <p:nvPr/>
                  </p:nvCxnSpPr>
                  <p:spPr bwMode="auto">
                    <a:xfrm rot="10800000">
                      <a:off x="1620782" y="5654576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46" name="Group 790"/>
                <p:cNvGrpSpPr>
                  <a:grpSpLocks/>
                </p:cNvGrpSpPr>
                <p:nvPr/>
              </p:nvGrpSpPr>
              <p:grpSpPr bwMode="auto">
                <a:xfrm>
                  <a:off x="2836749" y="4495800"/>
                  <a:ext cx="1204806" cy="152462"/>
                  <a:chOff x="1350206" y="5633400"/>
                  <a:chExt cx="1204806" cy="152462"/>
                </a:xfrm>
              </p:grpSpPr>
              <p:grpSp>
                <p:nvGrpSpPr>
                  <p:cNvPr id="247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1350206" y="5641883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65" name="Straight Connector 264"/>
                    <p:cNvCxnSpPr/>
                    <p:nvPr/>
                  </p:nvCxnSpPr>
                  <p:spPr bwMode="auto">
                    <a:xfrm rot="20100000">
                      <a:off x="1598871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6" name="Straight Connector 265"/>
                    <p:cNvCxnSpPr/>
                    <p:nvPr/>
                  </p:nvCxnSpPr>
                  <p:spPr bwMode="auto">
                    <a:xfrm rot="1500000">
                      <a:off x="1478207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7" name="Straight Connector 266"/>
                    <p:cNvCxnSpPr/>
                    <p:nvPr/>
                  </p:nvCxnSpPr>
                  <p:spPr bwMode="auto">
                    <a:xfrm>
                      <a:off x="1500435" y="5657321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8" name="Straight Connector 267"/>
                    <p:cNvCxnSpPr/>
                    <p:nvPr/>
                  </p:nvCxnSpPr>
                  <p:spPr bwMode="auto">
                    <a:xfrm>
                      <a:off x="1349605" y="5776442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9" name="Straight Connector 268"/>
                    <p:cNvCxnSpPr/>
                    <p:nvPr/>
                  </p:nvCxnSpPr>
                  <p:spPr bwMode="auto">
                    <a:xfrm rot="20100000">
                      <a:off x="1878304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0" name="Straight Connector 269"/>
                    <p:cNvCxnSpPr/>
                    <p:nvPr/>
                  </p:nvCxnSpPr>
                  <p:spPr bwMode="auto">
                    <a:xfrm rot="1500000">
                      <a:off x="1759228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1" name="Straight Connector 270"/>
                    <p:cNvCxnSpPr/>
                    <p:nvPr/>
                  </p:nvCxnSpPr>
                  <p:spPr bwMode="auto">
                    <a:xfrm>
                      <a:off x="1779867" y="5650967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2" name="Straight Connector 271"/>
                    <p:cNvCxnSpPr/>
                    <p:nvPr/>
                  </p:nvCxnSpPr>
                  <p:spPr bwMode="auto">
                    <a:xfrm>
                      <a:off x="1617923" y="5776442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3" name="Straight Connector 272"/>
                    <p:cNvCxnSpPr/>
                    <p:nvPr/>
                  </p:nvCxnSpPr>
                  <p:spPr bwMode="auto">
                    <a:xfrm rot="9300000">
                      <a:off x="1756053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4" name="Straight Connector 273"/>
                    <p:cNvCxnSpPr/>
                    <p:nvPr/>
                  </p:nvCxnSpPr>
                  <p:spPr bwMode="auto">
                    <a:xfrm rot="12300000">
                      <a:off x="1876717" y="5641438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5" name="Straight Connector 274"/>
                    <p:cNvCxnSpPr/>
                    <p:nvPr/>
                  </p:nvCxnSpPr>
                  <p:spPr bwMode="auto">
                    <a:xfrm rot="10800000">
                      <a:off x="1783043" y="5770089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6" name="Straight Connector 275"/>
                    <p:cNvCxnSpPr/>
                    <p:nvPr/>
                  </p:nvCxnSpPr>
                  <p:spPr bwMode="auto">
                    <a:xfrm rot="10800000">
                      <a:off x="1898944" y="5650967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7" name="Straight Connector 276"/>
                    <p:cNvCxnSpPr/>
                    <p:nvPr/>
                  </p:nvCxnSpPr>
                  <p:spPr bwMode="auto">
                    <a:xfrm rot="9300000">
                      <a:off x="1476620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8" name="Straight Connector 277"/>
                    <p:cNvCxnSpPr/>
                    <p:nvPr/>
                  </p:nvCxnSpPr>
                  <p:spPr bwMode="auto">
                    <a:xfrm rot="12300000">
                      <a:off x="1595696" y="5647791"/>
                      <a:ext cx="0" cy="138181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9" name="Straight Connector 278"/>
                    <p:cNvCxnSpPr/>
                    <p:nvPr/>
                  </p:nvCxnSpPr>
                  <p:spPr bwMode="auto">
                    <a:xfrm rot="10800000">
                      <a:off x="1500435" y="5776442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0" name="Straight Connector 279"/>
                    <p:cNvCxnSpPr/>
                    <p:nvPr/>
                  </p:nvCxnSpPr>
                  <p:spPr bwMode="auto">
                    <a:xfrm rot="10800000">
                      <a:off x="1619512" y="5654144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48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1899218" y="5633400"/>
                    <a:ext cx="655794" cy="143979"/>
                    <a:chOff x="1350206" y="5641883"/>
                    <a:chExt cx="655794" cy="143979"/>
                  </a:xfrm>
                </p:grpSpPr>
                <p:cxnSp>
                  <p:nvCxnSpPr>
                    <p:cNvPr id="249" name="Straight Connector 248"/>
                    <p:cNvCxnSpPr/>
                    <p:nvPr/>
                  </p:nvCxnSpPr>
                  <p:spPr bwMode="auto">
                    <a:xfrm rot="20100000">
                      <a:off x="1599199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Straight Connector 249"/>
                    <p:cNvCxnSpPr/>
                    <p:nvPr/>
                  </p:nvCxnSpPr>
                  <p:spPr bwMode="auto">
                    <a:xfrm rot="1500000">
                      <a:off x="1478535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Straight Connector 250"/>
                    <p:cNvCxnSpPr/>
                    <p:nvPr/>
                  </p:nvCxnSpPr>
                  <p:spPr bwMode="auto">
                    <a:xfrm>
                      <a:off x="1500763" y="5657863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Straight Connector 251"/>
                    <p:cNvCxnSpPr/>
                    <p:nvPr/>
                  </p:nvCxnSpPr>
                  <p:spPr bwMode="auto">
                    <a:xfrm>
                      <a:off x="1349933" y="5776984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Straight Connector 252"/>
                    <p:cNvCxnSpPr/>
                    <p:nvPr/>
                  </p:nvCxnSpPr>
                  <p:spPr bwMode="auto">
                    <a:xfrm rot="20100000">
                      <a:off x="1878632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Straight Connector 253"/>
                    <p:cNvCxnSpPr/>
                    <p:nvPr/>
                  </p:nvCxnSpPr>
                  <p:spPr bwMode="auto">
                    <a:xfrm rot="1500000">
                      <a:off x="1759556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5" name="Straight Connector 254"/>
                    <p:cNvCxnSpPr/>
                    <p:nvPr/>
                  </p:nvCxnSpPr>
                  <p:spPr bwMode="auto">
                    <a:xfrm>
                      <a:off x="1780195" y="5651510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Straight Connector 255"/>
                    <p:cNvCxnSpPr/>
                    <p:nvPr/>
                  </p:nvCxnSpPr>
                  <p:spPr bwMode="auto">
                    <a:xfrm>
                      <a:off x="1618251" y="5776984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Straight Connector 256"/>
                    <p:cNvCxnSpPr/>
                    <p:nvPr/>
                  </p:nvCxnSpPr>
                  <p:spPr bwMode="auto">
                    <a:xfrm rot="9300000">
                      <a:off x="1756381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Connector 257"/>
                    <p:cNvCxnSpPr/>
                    <p:nvPr/>
                  </p:nvCxnSpPr>
                  <p:spPr bwMode="auto">
                    <a:xfrm rot="12300000">
                      <a:off x="1877045" y="5641980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9" name="Straight Connector 258"/>
                    <p:cNvCxnSpPr/>
                    <p:nvPr/>
                  </p:nvCxnSpPr>
                  <p:spPr bwMode="auto">
                    <a:xfrm rot="10800000">
                      <a:off x="1783371" y="5770630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0" name="Straight Connector 259"/>
                    <p:cNvCxnSpPr/>
                    <p:nvPr/>
                  </p:nvCxnSpPr>
                  <p:spPr bwMode="auto">
                    <a:xfrm rot="10800000">
                      <a:off x="1899272" y="5651510"/>
                      <a:ext cx="106374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1" name="Straight Connector 260"/>
                    <p:cNvCxnSpPr/>
                    <p:nvPr/>
                  </p:nvCxnSpPr>
                  <p:spPr bwMode="auto">
                    <a:xfrm rot="9300000">
                      <a:off x="1476948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2" name="Straight Connector 261"/>
                    <p:cNvCxnSpPr/>
                    <p:nvPr/>
                  </p:nvCxnSpPr>
                  <p:spPr bwMode="auto">
                    <a:xfrm rot="12300000">
                      <a:off x="1596024" y="5648333"/>
                      <a:ext cx="0" cy="13818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3" name="Straight Connector 262"/>
                    <p:cNvCxnSpPr/>
                    <p:nvPr/>
                  </p:nvCxnSpPr>
                  <p:spPr bwMode="auto">
                    <a:xfrm rot="10800000">
                      <a:off x="1500763" y="5776984"/>
                      <a:ext cx="71446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4" name="Straight Connector 263"/>
                    <p:cNvCxnSpPr/>
                    <p:nvPr/>
                  </p:nvCxnSpPr>
                  <p:spPr bwMode="auto">
                    <a:xfrm rot="10800000">
                      <a:off x="1619840" y="5654686"/>
                      <a:ext cx="117489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43" name="Straight Connector 242"/>
              <p:cNvCxnSpPr/>
              <p:nvPr/>
            </p:nvCxnSpPr>
            <p:spPr bwMode="auto">
              <a:xfrm>
                <a:off x="963055" y="4921723"/>
                <a:ext cx="3893007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 bwMode="auto">
              <a:xfrm>
                <a:off x="7061358" y="4888370"/>
                <a:ext cx="1922689" cy="0"/>
              </a:xfrm>
              <a:prstGeom prst="lin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3" name="TextBox 18"/>
            <p:cNvSpPr txBox="1">
              <a:spLocks noChangeArrowheads="1"/>
            </p:cNvSpPr>
            <p:nvPr/>
          </p:nvSpPr>
          <p:spPr bwMode="auto">
            <a:xfrm>
              <a:off x="30069" y="1524000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/>
                <a:t>SACIclk</a:t>
              </a:r>
              <a:endParaRPr lang="en-US" sz="1100" i="1" dirty="0"/>
            </a:p>
          </p:txBody>
        </p:sp>
        <p:sp>
          <p:nvSpPr>
            <p:cNvPr id="314" name="TextBox 18"/>
            <p:cNvSpPr txBox="1">
              <a:spLocks noChangeArrowheads="1"/>
            </p:cNvSpPr>
            <p:nvPr/>
          </p:nvSpPr>
          <p:spPr bwMode="auto">
            <a:xfrm>
              <a:off x="30069" y="1790700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/>
                <a:t>SACIselL</a:t>
              </a:r>
              <a:endParaRPr lang="en-US" sz="1100" i="1" dirty="0"/>
            </a:p>
          </p:txBody>
        </p:sp>
        <p:sp>
          <p:nvSpPr>
            <p:cNvPr id="315" name="TextBox 18"/>
            <p:cNvSpPr txBox="1">
              <a:spLocks noChangeArrowheads="1"/>
            </p:cNvSpPr>
            <p:nvPr/>
          </p:nvSpPr>
          <p:spPr bwMode="auto">
            <a:xfrm>
              <a:off x="30069" y="2055812"/>
              <a:ext cx="8382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/>
                <a:t>SACIcmd</a:t>
              </a:r>
            </a:p>
          </p:txBody>
        </p:sp>
        <p:sp>
          <p:nvSpPr>
            <p:cNvPr id="316" name="TextBox 18"/>
            <p:cNvSpPr txBox="1">
              <a:spLocks noChangeArrowheads="1"/>
            </p:cNvSpPr>
            <p:nvPr/>
          </p:nvSpPr>
          <p:spPr bwMode="auto">
            <a:xfrm>
              <a:off x="30069" y="2328863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/>
                <a:t>SACIrsp</a:t>
              </a:r>
              <a:endParaRPr lang="en-US" sz="1100" i="1" dirty="0"/>
            </a:p>
          </p:txBody>
        </p:sp>
        <p:cxnSp>
          <p:nvCxnSpPr>
            <p:cNvPr id="317" name="Straight Connector 316"/>
            <p:cNvCxnSpPr/>
            <p:nvPr/>
          </p:nvCxnSpPr>
          <p:spPr bwMode="auto">
            <a:xfrm>
              <a:off x="917482" y="2637930"/>
              <a:ext cx="136525" cy="0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 bwMode="auto">
            <a:xfrm>
              <a:off x="1057182" y="2637930"/>
              <a:ext cx="0" cy="138113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 bwMode="auto">
            <a:xfrm flipV="1">
              <a:off x="1053704" y="2776043"/>
              <a:ext cx="7883828" cy="148"/>
            </a:xfrm>
            <a:prstGeom prst="line">
              <a:avLst/>
            </a:prstGeom>
            <a:ln w="127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20" name="TextBox 18"/>
            <p:cNvSpPr txBox="1">
              <a:spLocks noChangeArrowheads="1"/>
            </p:cNvSpPr>
            <p:nvPr/>
          </p:nvSpPr>
          <p:spPr bwMode="auto">
            <a:xfrm>
              <a:off x="30069" y="2590800"/>
              <a:ext cx="8382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100" i="1" dirty="0" err="1" smtClean="0"/>
                <a:t>SACIrstL</a:t>
              </a:r>
              <a:endParaRPr lang="en-US" sz="1100" i="1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204667" y="3583075"/>
            <a:ext cx="3722715" cy="457200"/>
            <a:chOff x="204667" y="3583075"/>
            <a:chExt cx="3722715" cy="457200"/>
          </a:xfrm>
        </p:grpSpPr>
        <p:graphicFrame>
          <p:nvGraphicFramePr>
            <p:cNvPr id="14" name="Diagram 13"/>
            <p:cNvGraphicFramePr/>
            <p:nvPr>
              <p:extLst>
                <p:ext uri="{D42A27DB-BD31-4B8C-83A1-F6EECF244321}">
                  <p14:modId xmlns:p14="http://schemas.microsoft.com/office/powerpoint/2010/main" xmlns="" val="3836677936"/>
                </p:ext>
              </p:extLst>
            </p:nvPr>
          </p:nvGraphicFramePr>
          <p:xfrm>
            <a:off x="204667" y="3583075"/>
            <a:ext cx="3722715" cy="457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325" name="Straight Connector 324"/>
            <p:cNvCxnSpPr/>
            <p:nvPr/>
          </p:nvCxnSpPr>
          <p:spPr>
            <a:xfrm>
              <a:off x="783384" y="3780165"/>
              <a:ext cx="10626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TextBox 326"/>
          <p:cNvSpPr txBox="1"/>
          <p:nvPr/>
        </p:nvSpPr>
        <p:spPr>
          <a:xfrm>
            <a:off x="123116" y="4343400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SACIrsp</a:t>
            </a:r>
            <a:r>
              <a:rPr lang="en-US" dirty="0" smtClean="0"/>
              <a:t> (serial signal):</a:t>
            </a:r>
            <a:endParaRPr lang="en-US" dirty="0"/>
          </a:p>
        </p:txBody>
      </p:sp>
      <p:graphicFrame>
        <p:nvGraphicFramePr>
          <p:cNvPr id="329" name="Diagram 328"/>
          <p:cNvGraphicFramePr/>
          <p:nvPr>
            <p:extLst>
              <p:ext uri="{D42A27DB-BD31-4B8C-83A1-F6EECF244321}">
                <p14:modId xmlns:p14="http://schemas.microsoft.com/office/powerpoint/2010/main" xmlns="" val="3483038392"/>
              </p:ext>
            </p:extLst>
          </p:nvPr>
        </p:nvGraphicFramePr>
        <p:xfrm>
          <a:off x="207660" y="4738360"/>
          <a:ext cx="2493377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3" name="Diagram 332"/>
          <p:cNvGraphicFramePr/>
          <p:nvPr>
            <p:extLst>
              <p:ext uri="{D42A27DB-BD31-4B8C-83A1-F6EECF244321}">
                <p14:modId xmlns:p14="http://schemas.microsoft.com/office/powerpoint/2010/main" xmlns="" val="2538253876"/>
              </p:ext>
            </p:extLst>
          </p:nvPr>
        </p:nvGraphicFramePr>
        <p:xfrm>
          <a:off x="207660" y="5264780"/>
          <a:ext cx="3722715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35" name="TextBox 334"/>
          <p:cNvSpPr txBox="1"/>
          <p:nvPr/>
        </p:nvSpPr>
        <p:spPr>
          <a:xfrm>
            <a:off x="4089793" y="4826228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 Mode</a:t>
            </a:r>
            <a:endParaRPr lang="en-US" dirty="0"/>
          </a:p>
        </p:txBody>
      </p:sp>
      <p:sp>
        <p:nvSpPr>
          <p:cNvPr id="336" name="TextBox 335"/>
          <p:cNvSpPr txBox="1"/>
          <p:nvPr/>
        </p:nvSpPr>
        <p:spPr>
          <a:xfrm>
            <a:off x="4089793" y="5342759"/>
            <a:ext cx="267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Mode</a:t>
            </a:r>
            <a:endParaRPr lang="en-US" dirty="0"/>
          </a:p>
        </p:txBody>
      </p:sp>
      <p:pic>
        <p:nvPicPr>
          <p:cNvPr id="321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10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SACI – Multiple ASIC connection</a:t>
            </a:r>
            <a:endParaRPr 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381000" y="1220972"/>
            <a:ext cx="8458200" cy="3550246"/>
            <a:chOff x="381000" y="1220972"/>
            <a:chExt cx="8458200" cy="3550246"/>
          </a:xfrm>
        </p:grpSpPr>
        <p:grpSp>
          <p:nvGrpSpPr>
            <p:cNvPr id="20" name="Group 19"/>
            <p:cNvGrpSpPr/>
            <p:nvPr/>
          </p:nvGrpSpPr>
          <p:grpSpPr>
            <a:xfrm>
              <a:off x="1970830" y="1810432"/>
              <a:ext cx="1244817" cy="1967229"/>
              <a:chOff x="1412761" y="2480467"/>
              <a:chExt cx="1244817" cy="196722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12761" y="2514600"/>
                <a:ext cx="1244817" cy="1905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 smtClean="0"/>
                  <a:t>SACI-</a:t>
                </a:r>
                <a:r>
                  <a:rPr lang="en-US" sz="2000" dirty="0" smtClean="0"/>
                  <a:t>0</a:t>
                </a:r>
                <a:endParaRPr lang="en-US" sz="2800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1492864" y="3792310"/>
                <a:ext cx="1055490" cy="655386"/>
                <a:chOff x="1492864" y="3792310"/>
                <a:chExt cx="1055490" cy="655386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 rot="16200000">
                  <a:off x="1379692" y="3973609"/>
                  <a:ext cx="5341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CLK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608652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 rot="16200000">
                  <a:off x="1716750" y="3935137"/>
                  <a:ext cx="5934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CMD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1975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2132214" y="3980021"/>
                  <a:ext cx="5245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SEL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2356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1884977" y="2480467"/>
                <a:ext cx="307777" cy="590391"/>
                <a:chOff x="1884977" y="2480467"/>
                <a:chExt cx="307777" cy="590391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 rot="16200000">
                  <a:off x="1761386" y="2639489"/>
                  <a:ext cx="554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RSP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1982749" y="2480467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3682269" y="1812813"/>
              <a:ext cx="1244817" cy="1967229"/>
              <a:chOff x="1412761" y="2480467"/>
              <a:chExt cx="1244817" cy="196722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412761" y="2514600"/>
                <a:ext cx="1244817" cy="1905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 smtClean="0"/>
                  <a:t>SACI-</a:t>
                </a:r>
                <a:r>
                  <a:rPr lang="en-US" sz="2000" dirty="0" smtClean="0"/>
                  <a:t>1</a:t>
                </a:r>
                <a:endParaRPr lang="en-US" sz="3200" dirty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1492864" y="3792310"/>
                <a:ext cx="1055490" cy="655386"/>
                <a:chOff x="1492864" y="3792310"/>
                <a:chExt cx="1055490" cy="655386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 rot="16200000">
                  <a:off x="1379692" y="3973609"/>
                  <a:ext cx="5341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CLK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608652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 rot="16200000">
                  <a:off x="1716750" y="3935137"/>
                  <a:ext cx="5934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CMD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1975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 rot="16200000">
                  <a:off x="2132214" y="3980021"/>
                  <a:ext cx="5245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SEL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356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884977" y="2480467"/>
                <a:ext cx="307777" cy="590391"/>
                <a:chOff x="1884977" y="2480467"/>
                <a:chExt cx="307777" cy="590391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 rot="16200000">
                  <a:off x="1761386" y="2639489"/>
                  <a:ext cx="554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RSP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982749" y="2480467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" name="Group 32"/>
            <p:cNvGrpSpPr/>
            <p:nvPr/>
          </p:nvGrpSpPr>
          <p:grpSpPr>
            <a:xfrm>
              <a:off x="5434869" y="1817575"/>
              <a:ext cx="1244817" cy="1967229"/>
              <a:chOff x="1412761" y="2480467"/>
              <a:chExt cx="1244817" cy="1967229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412761" y="2514600"/>
                <a:ext cx="1244817" cy="1905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 smtClean="0"/>
                  <a:t>SACI-</a:t>
                </a:r>
                <a:r>
                  <a:rPr lang="en-US" sz="2000" dirty="0" smtClean="0"/>
                  <a:t>2</a:t>
                </a:r>
                <a:endParaRPr lang="en-US" sz="2000" i="1" dirty="0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492864" y="3792310"/>
                <a:ext cx="1055490" cy="655386"/>
                <a:chOff x="1492864" y="3792310"/>
                <a:chExt cx="1055490" cy="655386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 rot="16200000">
                  <a:off x="1379692" y="3973609"/>
                  <a:ext cx="5341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CLK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1608652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 rot="16200000">
                  <a:off x="1716750" y="3935137"/>
                  <a:ext cx="5934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CMD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1975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 rot="16200000">
                  <a:off x="2132214" y="3980021"/>
                  <a:ext cx="5245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SEL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356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884977" y="2480467"/>
                <a:ext cx="307777" cy="590391"/>
                <a:chOff x="1884977" y="2480467"/>
                <a:chExt cx="307777" cy="590391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 rot="16200000">
                  <a:off x="1761386" y="2639489"/>
                  <a:ext cx="554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RSP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1982749" y="2480467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5" name="Group 44"/>
            <p:cNvGrpSpPr/>
            <p:nvPr/>
          </p:nvGrpSpPr>
          <p:grpSpPr>
            <a:xfrm>
              <a:off x="7146308" y="1819956"/>
              <a:ext cx="1244817" cy="1967229"/>
              <a:chOff x="1412761" y="2480467"/>
              <a:chExt cx="1244817" cy="1967229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412761" y="2514600"/>
                <a:ext cx="1244817" cy="1905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i="1" dirty="0" smtClean="0"/>
                  <a:t>SACI-</a:t>
                </a:r>
                <a:r>
                  <a:rPr lang="en-US" sz="2000" dirty="0" smtClean="0"/>
                  <a:t>3</a:t>
                </a:r>
                <a:endParaRPr lang="en-US" sz="2000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1492864" y="3792310"/>
                <a:ext cx="1055490" cy="655386"/>
                <a:chOff x="1492864" y="3792310"/>
                <a:chExt cx="1055490" cy="655386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 rot="16200000">
                  <a:off x="1379692" y="3973609"/>
                  <a:ext cx="5341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CLK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1608652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 rot="16200000">
                  <a:off x="1716750" y="3935137"/>
                  <a:ext cx="59343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CMD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1975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 rot="16200000">
                  <a:off x="2132214" y="3980021"/>
                  <a:ext cx="5245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SEL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2356366" y="4371496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1884977" y="2480467"/>
                <a:ext cx="307777" cy="590391"/>
                <a:chOff x="1884977" y="2480467"/>
                <a:chExt cx="307777" cy="590391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 rot="16200000">
                  <a:off x="1761386" y="2639489"/>
                  <a:ext cx="5549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>
                      <a:solidFill>
                        <a:schemeClr val="bg1"/>
                      </a:solidFill>
                    </a:rPr>
                    <a:t>RSP</a:t>
                  </a:r>
                  <a:endParaRPr lang="en-US" i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982749" y="2480467"/>
                  <a:ext cx="76200" cy="762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9" name="Straight Connector 78"/>
            <p:cNvCxnSpPr/>
            <p:nvPr/>
          </p:nvCxnSpPr>
          <p:spPr>
            <a:xfrm flipV="1">
              <a:off x="2581417" y="1629809"/>
              <a:ext cx="0" cy="18473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 flipV="1">
              <a:off x="4282974" y="1499962"/>
              <a:ext cx="9882" cy="314587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6035574" y="1373372"/>
              <a:ext cx="9882" cy="447526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7756895" y="1220972"/>
              <a:ext cx="11821" cy="603101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2133600" y="1637561"/>
              <a:ext cx="6705600" cy="1772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/>
            <p:cNvGrpSpPr/>
            <p:nvPr/>
          </p:nvGrpSpPr>
          <p:grpSpPr>
            <a:xfrm>
              <a:off x="1757004" y="3777661"/>
              <a:ext cx="6705600" cy="578917"/>
              <a:chOff x="914400" y="3777661"/>
              <a:chExt cx="6705600" cy="578917"/>
            </a:xfrm>
          </p:grpSpPr>
          <p:grpSp>
            <p:nvGrpSpPr>
              <p:cNvPr id="76" name="Group 75"/>
              <p:cNvGrpSpPr/>
              <p:nvPr/>
            </p:nvGrpSpPr>
            <p:grpSpPr>
              <a:xfrm>
                <a:off x="914400" y="3777661"/>
                <a:ext cx="6705600" cy="346665"/>
                <a:chOff x="914400" y="3777661"/>
                <a:chExt cx="6705600" cy="346665"/>
              </a:xfrm>
            </p:grpSpPr>
            <p:grpSp>
              <p:nvGrpSpPr>
                <p:cNvPr id="75" name="Group 74"/>
                <p:cNvGrpSpPr/>
                <p:nvPr/>
              </p:nvGrpSpPr>
              <p:grpSpPr>
                <a:xfrm>
                  <a:off x="1366242" y="3777661"/>
                  <a:ext cx="5538167" cy="346665"/>
                  <a:chOff x="1366242" y="3777661"/>
                  <a:chExt cx="5538167" cy="346665"/>
                </a:xfrm>
              </p:grpSpPr>
              <p:cxnSp>
                <p:nvCxnSpPr>
                  <p:cNvPr id="60" name="Straight Connector 59"/>
                  <p:cNvCxnSpPr/>
                  <p:nvPr/>
                </p:nvCxnSpPr>
                <p:spPr>
                  <a:xfrm>
                    <a:off x="1366242" y="3777661"/>
                    <a:ext cx="0" cy="1847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32956" y="3777661"/>
                    <a:ext cx="0" cy="3371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>
                    <a:off x="3073656" y="3777661"/>
                    <a:ext cx="0" cy="1847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>
                    <a:off x="3440370" y="3777661"/>
                    <a:ext cx="0" cy="3371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4826256" y="3784010"/>
                    <a:ext cx="0" cy="1847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>
                    <a:off x="5192970" y="3787187"/>
                    <a:ext cx="0" cy="3371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/>
                  <p:cNvCxnSpPr/>
                  <p:nvPr/>
                </p:nvCxnSpPr>
                <p:spPr>
                  <a:xfrm>
                    <a:off x="6537695" y="3787185"/>
                    <a:ext cx="0" cy="1847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6904409" y="3787187"/>
                    <a:ext cx="0" cy="337139"/>
                  </a:xfrm>
                  <a:prstGeom prst="line">
                    <a:avLst/>
                  </a:prstGeom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914400" y="3952580"/>
                  <a:ext cx="6705600" cy="1617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914400" y="4107862"/>
                  <a:ext cx="6705600" cy="16170"/>
                </a:xfrm>
                <a:prstGeom prst="line">
                  <a:avLst/>
                </a:prstGeom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5" name="Straight Connector 84"/>
              <p:cNvCxnSpPr/>
              <p:nvPr/>
            </p:nvCxnSpPr>
            <p:spPr>
              <a:xfrm flipV="1">
                <a:off x="2109930" y="3777662"/>
                <a:ext cx="0" cy="565738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V="1">
                <a:off x="3821370" y="3781629"/>
                <a:ext cx="0" cy="565738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5566349" y="3790840"/>
                <a:ext cx="0" cy="565738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7285409" y="3787187"/>
                <a:ext cx="0" cy="565738"/>
              </a:xfrm>
              <a:prstGeom prst="line">
                <a:avLst/>
              </a:prstGeom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487172" y="1352810"/>
              <a:ext cx="16690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SACI Response&lt;0:3&gt;</a:t>
              </a:r>
              <a:endParaRPr lang="en-US" sz="1200" i="1" dirty="0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84216" y="3799813"/>
              <a:ext cx="11047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Shared Clock</a:t>
              </a:r>
              <a:endParaRPr lang="en-US" sz="1200" i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81000" y="3962966"/>
              <a:ext cx="14285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 smtClean="0"/>
                <a:t>Shared Command</a:t>
              </a:r>
              <a:endParaRPr lang="en-US" sz="1200" i="1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806564" y="4280378"/>
              <a:ext cx="5459947" cy="490840"/>
              <a:chOff x="2806564" y="4280378"/>
              <a:chExt cx="5459947" cy="490840"/>
            </a:xfrm>
          </p:grpSpPr>
          <p:sp>
            <p:nvSpPr>
              <p:cNvPr id="94" name="TextBox 93"/>
              <p:cNvSpPr txBox="1"/>
              <p:nvPr/>
            </p:nvSpPr>
            <p:spPr>
              <a:xfrm rot="16200000">
                <a:off x="2699644" y="4387298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Sel0</a:t>
                </a:r>
                <a:endParaRPr lang="en-US" sz="1200" i="1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rot="16200000">
                <a:off x="4418555" y="4387298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Sel1</a:t>
                </a:r>
                <a:endParaRPr lang="en-US" sz="1200" i="1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 rot="16200000">
                <a:off x="6163533" y="4387298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Sel2</a:t>
                </a:r>
                <a:endParaRPr lang="en-US" sz="1200" i="1" dirty="0"/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 rot="16200000">
                <a:off x="7882592" y="4387298"/>
                <a:ext cx="4908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 smtClean="0"/>
                  <a:t>Sel3</a:t>
                </a:r>
                <a:endParaRPr lang="en-US" sz="1200" i="1" dirty="0"/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794119" y="5558105"/>
            <a:ext cx="7178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Response line can be shared if only 1 SACI is selected when the command arrives.</a:t>
            </a:r>
            <a:endParaRPr lang="en-US" sz="1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2133600" y="1498190"/>
            <a:ext cx="6705600" cy="177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133600" y="1371600"/>
            <a:ext cx="6705600" cy="177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133600" y="1219200"/>
            <a:ext cx="6705600" cy="1772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5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101707856"/>
              </p:ext>
            </p:extLst>
          </p:nvPr>
        </p:nvGraphicFramePr>
        <p:xfrm>
          <a:off x="2667000" y="1684351"/>
          <a:ext cx="3810000" cy="52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6103067"/>
              </p:ext>
            </p:extLst>
          </p:nvPr>
        </p:nvGraphicFramePr>
        <p:xfrm>
          <a:off x="948266" y="2514600"/>
          <a:ext cx="7086599" cy="2971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6707"/>
                <a:gridCol w="734827"/>
                <a:gridCol w="914400"/>
                <a:gridCol w="2277132"/>
                <a:gridCol w="2633533"/>
              </a:tblGrid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RW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CMD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ADDR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Function</a:t>
                      </a:r>
                      <a:endParaRPr lang="en-US" sz="1400" dirty="0"/>
                    </a:p>
                  </a:txBody>
                  <a:tcPr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Register Address</a:t>
                      </a:r>
                      <a:endParaRPr lang="en-US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Read/Write Global</a:t>
                      </a:r>
                      <a:r>
                        <a:rPr lang="en-US" sz="1400" baseline="0" dirty="0" smtClean="0"/>
                        <a:t> Register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</a:t>
                      </a:r>
                      <a:r>
                        <a:rPr lang="en-US" sz="1400" baseline="0" dirty="0" smtClean="0"/>
                        <a:t> Matrix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0/1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Read/Write Pixel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START Matrix</a:t>
                      </a:r>
                      <a:r>
                        <a:rPr lang="en-US" sz="1400" baseline="0" dirty="0" smtClean="0"/>
                        <a:t> Configuration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END Matrix</a:t>
                      </a:r>
                      <a:r>
                        <a:rPr lang="en-US" sz="1400" baseline="0" dirty="0" smtClean="0"/>
                        <a:t> Configuration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</a:t>
                      </a:r>
                      <a:r>
                        <a:rPr lang="en-US" sz="1400" baseline="0" dirty="0" smtClean="0"/>
                        <a:t> all Columns (used to configure a single row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</a:tr>
              <a:tr h="295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Write</a:t>
                      </a:r>
                      <a:r>
                        <a:rPr lang="en-US" sz="1400" baseline="0" dirty="0" smtClean="0"/>
                        <a:t> all Row (used to configure a single c</a:t>
                      </a:r>
                      <a:r>
                        <a:rPr lang="en-US" sz="1400" dirty="0" smtClean="0"/>
                        <a:t>olumn)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6332" y="5715000"/>
            <a:ext cx="839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The ASIC decodes the command last 4 bits. Any given command longer than 4 bits will be interpreted as a 4 bit command.</a:t>
            </a:r>
            <a:endParaRPr lang="en-US" sz="1400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US" dirty="0" smtClean="0"/>
              <a:t>SACI - Commands</a:t>
            </a:r>
            <a:endParaRPr lang="en-US" dirty="0"/>
          </a:p>
        </p:txBody>
      </p:sp>
      <p:pic>
        <p:nvPicPr>
          <p:cNvPr id="8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2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96173" y="2306312"/>
            <a:ext cx="8073554" cy="3144888"/>
            <a:chOff x="227484" y="2776755"/>
            <a:chExt cx="8073554" cy="3144888"/>
          </a:xfrm>
        </p:grpSpPr>
        <p:pic>
          <p:nvPicPr>
            <p:cNvPr id="1026" name="Picture 2" descr="V:\REDIC\Projects\PPA\ATLAS_SLAC_SC\CHESS2\Meeting\July Review\Images\ControlUnit_layout_Tann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089000"/>
              <a:ext cx="7005638" cy="2832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972345" y="3317601"/>
              <a:ext cx="184666" cy="2514600"/>
              <a:chOff x="736601" y="2819400"/>
              <a:chExt cx="184666" cy="22098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838200" y="2819400"/>
                <a:ext cx="0" cy="2209800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 rot="16200000">
                <a:off x="582742" y="3856178"/>
                <a:ext cx="492383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/>
                  <a:t>700 µm</a:t>
                </a:r>
                <a:endParaRPr lang="en-US" sz="1200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1295400" y="3101185"/>
              <a:ext cx="6941344" cy="184666"/>
              <a:chOff x="1059656" y="2156080"/>
              <a:chExt cx="6941344" cy="184666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 flipH="1">
                <a:off x="1059656" y="2280163"/>
                <a:ext cx="6941344" cy="5836"/>
              </a:xfrm>
              <a:prstGeom prst="straightConnector1">
                <a:avLst/>
              </a:prstGeom>
              <a:ln w="2857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4097206" y="2156080"/>
                <a:ext cx="77245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200" dirty="0" smtClean="0"/>
                  <a:t>2000 µm</a:t>
                </a:r>
                <a:endParaRPr lang="en-US" sz="1200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 rot="16200000">
              <a:off x="-694240" y="3698479"/>
              <a:ext cx="26744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C00000"/>
                </a:buClr>
              </a:pPr>
              <a:r>
                <a:rPr lang="en-US" sz="800" dirty="0" smtClean="0"/>
                <a:t>Global Register</a:t>
              </a:r>
            </a:p>
            <a:p>
              <a:pPr>
                <a:buClr>
                  <a:srgbClr val="C00000"/>
                </a:buClr>
              </a:pPr>
              <a:r>
                <a:rPr lang="en-US" sz="800" dirty="0" smtClean="0"/>
                <a:t>Row and Column register for pixel selection</a:t>
              </a:r>
            </a:p>
            <a:p>
              <a:pPr>
                <a:buClr>
                  <a:srgbClr val="C00000"/>
                </a:buClr>
              </a:pPr>
              <a:r>
                <a:rPr lang="en-US" sz="800" dirty="0" smtClean="0"/>
                <a:t>SACI</a:t>
              </a:r>
            </a:p>
            <a:p>
              <a:pPr>
                <a:buClr>
                  <a:srgbClr val="C00000"/>
                </a:buClr>
              </a:pPr>
              <a:r>
                <a:rPr lang="en-US" sz="800" dirty="0" smtClean="0"/>
                <a:t>Command Logic</a:t>
              </a:r>
            </a:p>
            <a:p>
              <a:pPr>
                <a:buClr>
                  <a:srgbClr val="C00000"/>
                </a:buClr>
              </a:pPr>
              <a:r>
                <a:rPr lang="en-US" sz="800" dirty="0" smtClean="0"/>
                <a:t>Digital control signal distribution </a:t>
              </a:r>
            </a:p>
            <a:p>
              <a:pPr>
                <a:buClr>
                  <a:srgbClr val="C00000"/>
                </a:buClr>
              </a:pPr>
              <a:r>
                <a:rPr lang="en-US" sz="800" dirty="0" smtClean="0"/>
                <a:t>LVDS TX/RX</a:t>
              </a:r>
            </a:p>
          </p:txBody>
        </p:sp>
      </p:grpSp>
      <p:sp>
        <p:nvSpPr>
          <p:cNvPr id="27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Control Unit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5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-group.slac.stanford.edu/com/images/slac_logos_2012branding/SLAC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246" y="6400800"/>
            <a:ext cx="821508" cy="24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itle 28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</p:spPr>
        <p:txBody>
          <a:bodyPr/>
          <a:lstStyle/>
          <a:p>
            <a:r>
              <a:rPr lang="en-CA" dirty="0" smtClean="0"/>
              <a:t>Control Unit</a:t>
            </a:r>
            <a:endParaRPr lang="en-CA" dirty="0"/>
          </a:p>
        </p:txBody>
      </p:sp>
      <p:pic>
        <p:nvPicPr>
          <p:cNvPr id="122" name="Picture 2" descr="V:\REDIC\Projects\PPA\ATLAS_SLAC_SC\CHESS2\Meeting\July Review\Images\ControlUnit_layout_T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478" y="2362200"/>
            <a:ext cx="7005638" cy="28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ounded Rectangle 122"/>
          <p:cNvSpPr/>
          <p:nvPr/>
        </p:nvSpPr>
        <p:spPr>
          <a:xfrm>
            <a:off x="1300162" y="4529135"/>
            <a:ext cx="2133600" cy="5334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4" name="Straight Arrow Connector 123"/>
          <p:cNvCxnSpPr>
            <a:stCxn id="123" idx="2"/>
            <a:endCxn id="130" idx="0"/>
          </p:cNvCxnSpPr>
          <p:nvPr/>
        </p:nvCxnSpPr>
        <p:spPr>
          <a:xfrm>
            <a:off x="2366962" y="5062535"/>
            <a:ext cx="470137" cy="316142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30" name="TextBox 129"/>
          <p:cNvSpPr txBox="1"/>
          <p:nvPr/>
        </p:nvSpPr>
        <p:spPr>
          <a:xfrm>
            <a:off x="2484566" y="5378677"/>
            <a:ext cx="70506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SACI Core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1128711" y="4529135"/>
            <a:ext cx="121511" cy="533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ounded Rectangle 131"/>
          <p:cNvSpPr/>
          <p:nvPr/>
        </p:nvSpPr>
        <p:spPr>
          <a:xfrm rot="16200000">
            <a:off x="2212181" y="3217069"/>
            <a:ext cx="304800" cy="2128837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3514726" y="4529135"/>
            <a:ext cx="121511" cy="533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6" name="Straight Arrow Connector 135"/>
          <p:cNvCxnSpPr>
            <a:stCxn id="133" idx="2"/>
            <a:endCxn id="137" idx="0"/>
          </p:cNvCxnSpPr>
          <p:nvPr/>
        </p:nvCxnSpPr>
        <p:spPr>
          <a:xfrm>
            <a:off x="3575482" y="5062535"/>
            <a:ext cx="584095" cy="4238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37" name="TextBox 136"/>
          <p:cNvSpPr txBox="1"/>
          <p:nvPr/>
        </p:nvSpPr>
        <p:spPr>
          <a:xfrm>
            <a:off x="3579257" y="5486399"/>
            <a:ext cx="1160639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ADDRESS Buffer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4800" y="5486399"/>
            <a:ext cx="119282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CMD, CLK Buffer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0" name="Straight Arrow Connector 139"/>
          <p:cNvCxnSpPr>
            <a:stCxn id="131" idx="2"/>
            <a:endCxn id="139" idx="0"/>
          </p:cNvCxnSpPr>
          <p:nvPr/>
        </p:nvCxnSpPr>
        <p:spPr>
          <a:xfrm flipH="1">
            <a:off x="901214" y="5062535"/>
            <a:ext cx="288253" cy="4238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41" name="TextBox 140"/>
          <p:cNvSpPr txBox="1"/>
          <p:nvPr/>
        </p:nvSpPr>
        <p:spPr>
          <a:xfrm>
            <a:off x="4159576" y="4376052"/>
            <a:ext cx="1158907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DATABUS Buffer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2" name="Straight Arrow Connector 141"/>
          <p:cNvCxnSpPr>
            <a:stCxn id="132" idx="2"/>
            <a:endCxn id="141" idx="1"/>
          </p:cNvCxnSpPr>
          <p:nvPr/>
        </p:nvCxnSpPr>
        <p:spPr>
          <a:xfrm>
            <a:off x="3429000" y="4281488"/>
            <a:ext cx="730576" cy="20228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43" name="Rounded Rectangle 142"/>
          <p:cNvSpPr/>
          <p:nvPr/>
        </p:nvSpPr>
        <p:spPr>
          <a:xfrm rot="16200000">
            <a:off x="1907004" y="3332665"/>
            <a:ext cx="976315" cy="2517661"/>
          </a:xfrm>
          <a:prstGeom prst="roundRect">
            <a:avLst/>
          </a:prstGeom>
          <a:solidFill>
            <a:srgbClr val="9BBB59">
              <a:alpha val="5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SACI System</a:t>
            </a:r>
          </a:p>
        </p:txBody>
      </p:sp>
      <p:sp>
        <p:nvSpPr>
          <p:cNvPr id="144" name="Rounded Rectangle 143"/>
          <p:cNvSpPr/>
          <p:nvPr/>
        </p:nvSpPr>
        <p:spPr>
          <a:xfrm rot="16200000">
            <a:off x="5229303" y="1464019"/>
            <a:ext cx="806720" cy="3822279"/>
          </a:xfrm>
          <a:prstGeom prst="roundRect">
            <a:avLst/>
          </a:prstGeom>
          <a:solidFill>
            <a:srgbClr val="9BBB59">
              <a:alpha val="5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 Hard Register</a:t>
            </a:r>
          </a:p>
        </p:txBody>
      </p:sp>
      <p:sp>
        <p:nvSpPr>
          <p:cNvPr id="145" name="Rounded Rectangle 144"/>
          <p:cNvSpPr/>
          <p:nvPr/>
        </p:nvSpPr>
        <p:spPr>
          <a:xfrm rot="16200000">
            <a:off x="5556462" y="1822658"/>
            <a:ext cx="152401" cy="38222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3731419" y="2931319"/>
            <a:ext cx="3810003" cy="6858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7" name="Straight Arrow Connector 146"/>
          <p:cNvCxnSpPr>
            <a:stCxn id="146" idx="0"/>
            <a:endCxn id="148" idx="1"/>
          </p:cNvCxnSpPr>
          <p:nvPr/>
        </p:nvCxnSpPr>
        <p:spPr>
          <a:xfrm flipV="1">
            <a:off x="5636421" y="2440558"/>
            <a:ext cx="608500" cy="49076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6244921" y="2332836"/>
            <a:ext cx="983410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Rad Hard Bits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28215" y="4388493"/>
            <a:ext cx="37189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Logic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50" name="Straight Arrow Connector 149"/>
          <p:cNvCxnSpPr>
            <a:stCxn id="145" idx="1"/>
            <a:endCxn id="149" idx="1"/>
          </p:cNvCxnSpPr>
          <p:nvPr/>
        </p:nvCxnSpPr>
        <p:spPr>
          <a:xfrm>
            <a:off x="5632663" y="3809999"/>
            <a:ext cx="695552" cy="68621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51" name="Rounded Rectangle 150"/>
          <p:cNvSpPr/>
          <p:nvPr/>
        </p:nvSpPr>
        <p:spPr>
          <a:xfrm>
            <a:off x="1828800" y="3083718"/>
            <a:ext cx="464820" cy="711041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2" name="Straight Arrow Connector 151"/>
          <p:cNvCxnSpPr>
            <a:stCxn id="151" idx="3"/>
            <a:endCxn id="153" idx="1"/>
          </p:cNvCxnSpPr>
          <p:nvPr/>
        </p:nvCxnSpPr>
        <p:spPr>
          <a:xfrm flipV="1">
            <a:off x="2293620" y="2433875"/>
            <a:ext cx="1111741" cy="100536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3405361" y="2326153"/>
            <a:ext cx="1163781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Command Logic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1600200" y="3162298"/>
            <a:ext cx="223838" cy="62865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5" name="Straight Arrow Connector 154"/>
          <p:cNvCxnSpPr>
            <a:stCxn id="157" idx="0"/>
            <a:endCxn id="156" idx="1"/>
          </p:cNvCxnSpPr>
          <p:nvPr/>
        </p:nvCxnSpPr>
        <p:spPr>
          <a:xfrm flipV="1">
            <a:off x="1578267" y="2433875"/>
            <a:ext cx="113112" cy="99512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56" name="TextBox 155"/>
          <p:cNvSpPr txBox="1"/>
          <p:nvPr/>
        </p:nvSpPr>
        <p:spPr>
          <a:xfrm>
            <a:off x="1691379" y="2326153"/>
            <a:ext cx="1407565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Command Decoder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Rounded Rectangle 156"/>
          <p:cNvSpPr/>
          <p:nvPr/>
        </p:nvSpPr>
        <p:spPr>
          <a:xfrm rot="16200000">
            <a:off x="1537921" y="3088345"/>
            <a:ext cx="761999" cy="681307"/>
          </a:xfrm>
          <a:prstGeom prst="roundRect">
            <a:avLst/>
          </a:prstGeom>
          <a:solidFill>
            <a:srgbClr val="9BBB59">
              <a:alpha val="5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Command Logic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1126331" y="3398043"/>
            <a:ext cx="407194" cy="1833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9" name="Straight Arrow Connector 158"/>
          <p:cNvCxnSpPr>
            <a:stCxn id="158" idx="2"/>
            <a:endCxn id="167" idx="3"/>
          </p:cNvCxnSpPr>
          <p:nvPr/>
        </p:nvCxnSpPr>
        <p:spPr>
          <a:xfrm flipH="1">
            <a:off x="530638" y="3581398"/>
            <a:ext cx="799290" cy="12013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67" name="TextBox 166"/>
          <p:cNvSpPr txBox="1"/>
          <p:nvPr/>
        </p:nvSpPr>
        <p:spPr>
          <a:xfrm>
            <a:off x="259730" y="3593809"/>
            <a:ext cx="27090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Bits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1128711" y="3657599"/>
            <a:ext cx="416720" cy="1547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259730" y="3995616"/>
            <a:ext cx="37189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Logic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70" name="Straight Arrow Connector 169"/>
          <p:cNvCxnSpPr>
            <a:stCxn id="168" idx="2"/>
            <a:endCxn id="169" idx="3"/>
          </p:cNvCxnSpPr>
          <p:nvPr/>
        </p:nvCxnSpPr>
        <p:spPr>
          <a:xfrm flipH="1">
            <a:off x="631628" y="3812380"/>
            <a:ext cx="705443" cy="29095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71" name="Rounded Rectangle 170"/>
          <p:cNvSpPr/>
          <p:nvPr/>
        </p:nvSpPr>
        <p:spPr>
          <a:xfrm rot="16200000">
            <a:off x="1113632" y="3376276"/>
            <a:ext cx="451117" cy="448879"/>
          </a:xfrm>
          <a:prstGeom prst="roundRect">
            <a:avLst/>
          </a:prstGeom>
          <a:solidFill>
            <a:srgbClr val="9BBB59">
              <a:alpha val="5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Row </a:t>
            </a: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7611389" y="2957881"/>
            <a:ext cx="407194" cy="183355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3" name="Straight Arrow Connector 172"/>
          <p:cNvCxnSpPr>
            <a:stCxn id="172" idx="2"/>
            <a:endCxn id="174" idx="1"/>
          </p:cNvCxnSpPr>
          <p:nvPr/>
        </p:nvCxnSpPr>
        <p:spPr>
          <a:xfrm>
            <a:off x="7814986" y="3141236"/>
            <a:ext cx="567014" cy="45207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74" name="TextBox 173"/>
          <p:cNvSpPr txBox="1"/>
          <p:nvPr/>
        </p:nvSpPr>
        <p:spPr>
          <a:xfrm>
            <a:off x="8382000" y="3485585"/>
            <a:ext cx="27090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Bits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7613769" y="3217437"/>
            <a:ext cx="416720" cy="1547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8382000" y="3995616"/>
            <a:ext cx="371898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Logic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4" name="Straight Arrow Connector 183"/>
          <p:cNvCxnSpPr>
            <a:stCxn id="176" idx="2"/>
            <a:endCxn id="182" idx="1"/>
          </p:cNvCxnSpPr>
          <p:nvPr/>
        </p:nvCxnSpPr>
        <p:spPr>
          <a:xfrm>
            <a:off x="7822129" y="3372218"/>
            <a:ext cx="559871" cy="73112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85" name="Rounded Rectangle 184"/>
          <p:cNvSpPr/>
          <p:nvPr/>
        </p:nvSpPr>
        <p:spPr>
          <a:xfrm rot="16200000">
            <a:off x="7598690" y="2936114"/>
            <a:ext cx="451117" cy="448879"/>
          </a:xfrm>
          <a:prstGeom prst="roundRect">
            <a:avLst/>
          </a:prstGeom>
          <a:solidFill>
            <a:srgbClr val="9BBB59">
              <a:alpha val="5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1126331" y="2912268"/>
            <a:ext cx="361950" cy="1714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1252469" y="3117057"/>
            <a:ext cx="223906" cy="192882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8" name="Straight Arrow Connector 187"/>
          <p:cNvCxnSpPr>
            <a:stCxn id="192" idx="1"/>
            <a:endCxn id="189" idx="3"/>
          </p:cNvCxnSpPr>
          <p:nvPr/>
        </p:nvCxnSpPr>
        <p:spPr>
          <a:xfrm flipH="1">
            <a:off x="902378" y="3324225"/>
            <a:ext cx="406340" cy="79117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89" name="TextBox 188"/>
          <p:cNvSpPr txBox="1"/>
          <p:nvPr/>
        </p:nvSpPr>
        <p:spPr>
          <a:xfrm>
            <a:off x="114405" y="3295620"/>
            <a:ext cx="787973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Pixel Write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80001" y="2693930"/>
            <a:ext cx="98905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050" dirty="0" err="1" smtClean="0">
                <a:solidFill>
                  <a:prstClr val="black"/>
                </a:solidFill>
                <a:latin typeface="Calibri"/>
              </a:rPr>
              <a:t>DataBus</a:t>
            </a:r>
            <a:r>
              <a:rPr lang="en-US" sz="1050" dirty="0" smtClean="0">
                <a:solidFill>
                  <a:prstClr val="black"/>
                </a:solidFill>
                <a:latin typeface="Calibri"/>
              </a:rPr>
              <a:t> to Matrix</a:t>
            </a: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1" name="Straight Arrow Connector 190"/>
          <p:cNvCxnSpPr>
            <a:stCxn id="186" idx="0"/>
            <a:endCxn id="190" idx="3"/>
          </p:cNvCxnSpPr>
          <p:nvPr/>
        </p:nvCxnSpPr>
        <p:spPr>
          <a:xfrm flipH="1" flipV="1">
            <a:off x="1069053" y="2774722"/>
            <a:ext cx="238253" cy="13754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92" name="Rounded Rectangle 191"/>
          <p:cNvSpPr/>
          <p:nvPr/>
        </p:nvSpPr>
        <p:spPr>
          <a:xfrm rot="16200000">
            <a:off x="1114883" y="2943308"/>
            <a:ext cx="387669" cy="374164"/>
          </a:xfrm>
          <a:prstGeom prst="roundRect">
            <a:avLst/>
          </a:prstGeom>
          <a:solidFill>
            <a:srgbClr val="9BBB59">
              <a:alpha val="50000"/>
            </a:srgbClr>
          </a:solidFill>
          <a:ln w="57150" cap="flat" cmpd="sng" algn="ctr">
            <a:noFill/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Buffers</a:t>
            </a:r>
          </a:p>
        </p:txBody>
      </p:sp>
      <p:sp>
        <p:nvSpPr>
          <p:cNvPr id="193" name="Rounded Rectangle 192"/>
          <p:cNvSpPr/>
          <p:nvPr/>
        </p:nvSpPr>
        <p:spPr>
          <a:xfrm rot="16200000">
            <a:off x="4419600" y="459579"/>
            <a:ext cx="304800" cy="70056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cxnSp>
        <p:nvCxnSpPr>
          <p:cNvPr id="194" name="Straight Arrow Connector 193"/>
          <p:cNvCxnSpPr>
            <a:stCxn id="193" idx="1"/>
            <a:endCxn id="198" idx="0"/>
          </p:cNvCxnSpPr>
          <p:nvPr/>
        </p:nvCxnSpPr>
        <p:spPr>
          <a:xfrm>
            <a:off x="4572001" y="4114799"/>
            <a:ext cx="1774046" cy="840014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95" name="Rounded Rectangle 194"/>
          <p:cNvSpPr/>
          <p:nvPr/>
        </p:nvSpPr>
        <p:spPr>
          <a:xfrm rot="16200000">
            <a:off x="4397377" y="-781845"/>
            <a:ext cx="349250" cy="700563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4802800" y="1949791"/>
            <a:ext cx="82381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Bus to ASIC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7" name="Straight Arrow Connector 196"/>
          <p:cNvCxnSpPr>
            <a:endCxn id="196" idx="1"/>
          </p:cNvCxnSpPr>
          <p:nvPr/>
        </p:nvCxnSpPr>
        <p:spPr>
          <a:xfrm flipV="1">
            <a:off x="4571998" y="2057513"/>
            <a:ext cx="230802" cy="488836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headEnd type="none" w="med" len="med"/>
            <a:tailEnd type="diamond" w="med" len="med"/>
          </a:ln>
          <a:effectLst/>
        </p:spPr>
      </p:cxnSp>
      <p:sp>
        <p:nvSpPr>
          <p:cNvPr id="198" name="TextBox 197"/>
          <p:cNvSpPr txBox="1"/>
          <p:nvPr/>
        </p:nvSpPr>
        <p:spPr>
          <a:xfrm>
            <a:off x="5908619" y="4954813"/>
            <a:ext cx="874856" cy="21544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Internal Bus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660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30" grpId="0"/>
      <p:bldP spid="131" grpId="0" animBg="1"/>
      <p:bldP spid="132" grpId="0" animBg="1"/>
      <p:bldP spid="133" grpId="0" animBg="1"/>
      <p:bldP spid="137" grpId="0"/>
      <p:bldP spid="139" grpId="0"/>
      <p:bldP spid="141" grpId="0"/>
      <p:bldP spid="143" grpId="0" animBg="1"/>
      <p:bldP spid="143" grpId="1" animBg="1"/>
      <p:bldP spid="144" grpId="0" animBg="1"/>
      <p:bldP spid="144" grpId="1" animBg="1"/>
      <p:bldP spid="145" grpId="0" animBg="1"/>
      <p:bldP spid="146" grpId="0" animBg="1"/>
      <p:bldP spid="148" grpId="0"/>
      <p:bldP spid="149" grpId="0"/>
      <p:bldP spid="151" grpId="0" animBg="1"/>
      <p:bldP spid="153" grpId="0"/>
      <p:bldP spid="154" grpId="0" animBg="1"/>
      <p:bldP spid="156" grpId="0"/>
      <p:bldP spid="157" grpId="0" animBg="1"/>
      <p:bldP spid="157" grpId="1" animBg="1"/>
      <p:bldP spid="158" grpId="0" animBg="1"/>
      <p:bldP spid="167" grpId="0"/>
      <p:bldP spid="168" grpId="0" animBg="1"/>
      <p:bldP spid="169" grpId="0"/>
      <p:bldP spid="171" grpId="0" animBg="1"/>
      <p:bldP spid="171" grpId="1" animBg="1"/>
      <p:bldP spid="172" grpId="0" animBg="1"/>
      <p:bldP spid="174" grpId="0"/>
      <p:bldP spid="176" grpId="0" animBg="1"/>
      <p:bldP spid="182" grpId="0"/>
      <p:bldP spid="185" grpId="0" animBg="1"/>
      <p:bldP spid="185" grpId="1" animBg="1"/>
      <p:bldP spid="186" grpId="0" animBg="1"/>
      <p:bldP spid="187" grpId="0" animBg="1"/>
      <p:bldP spid="189" grpId="0"/>
      <p:bldP spid="190" grpId="0"/>
      <p:bldP spid="192" grpId="0" animBg="1"/>
      <p:bldP spid="192" grpId="1" animBg="1"/>
      <p:bldP spid="193" grpId="0" animBg="1"/>
      <p:bldP spid="195" grpId="0" animBg="1"/>
      <p:bldP spid="196" grpId="0"/>
      <p:bldP spid="1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981</Words>
  <Application>Microsoft Office PowerPoint</Application>
  <PresentationFormat>On-screen Show (4:3)</PresentationFormat>
  <Paragraphs>312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Chess2 Review ASIC Configuration </vt:lpstr>
      <vt:lpstr>Outline</vt:lpstr>
      <vt:lpstr>Floor Plan</vt:lpstr>
      <vt:lpstr>SLAC ASIC Control Interface (SACI)</vt:lpstr>
      <vt:lpstr>SACI - Signals</vt:lpstr>
      <vt:lpstr>SACI – Multiple ASIC connection</vt:lpstr>
      <vt:lpstr>SACI - Commands</vt:lpstr>
      <vt:lpstr>Control Unit</vt:lpstr>
      <vt:lpstr>Control Unit</vt:lpstr>
      <vt:lpstr>Address and Databus buffer</vt:lpstr>
      <vt:lpstr>Pixels Configuration</vt:lpstr>
      <vt:lpstr>Global Register Map</vt:lpstr>
      <vt:lpstr>Global Registers Configuration</vt:lpstr>
      <vt:lpstr>Column and Row Selection Register</vt:lpstr>
      <vt:lpstr>Column and Row decoders</vt:lpstr>
      <vt:lpstr>Databus buffer chain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2012-06-11T23:50:00Z</dcterms:created>
  <dcterms:modified xsi:type="dcterms:W3CDTF">2015-07-01T03:58:56Z</dcterms:modified>
</cp:coreProperties>
</file>