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72072"/>
  </p:normalViewPr>
  <p:slideViewPr>
    <p:cSldViewPr snapToGrid="0" snapToObjects="1">
      <p:cViewPr varScale="1">
        <p:scale>
          <a:sx n="76" d="100"/>
          <a:sy n="76" d="100"/>
        </p:scale>
        <p:origin x="216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3012-9573-B74F-AC37-6F11F41CAB96}" type="datetimeFigureOut">
              <a:rPr lang="en-US" smtClean="0"/>
              <a:t>6/30/15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DF41-6FDD-6647-A4BC-27AE6FC45A0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54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3012-9573-B74F-AC37-6F11F41CAB96}" type="datetimeFigureOut">
              <a:rPr lang="en-US" smtClean="0"/>
              <a:t>6/30/15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DF41-6FDD-6647-A4BC-27AE6FC4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03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3012-9573-B74F-AC37-6F11F41CAB96}" type="datetimeFigureOut">
              <a:rPr lang="en-US" smtClean="0"/>
              <a:t>6/30/15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DF41-6FDD-6647-A4BC-27AE6FC4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9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3012-9573-B74F-AC37-6F11F41CAB96}" type="datetimeFigureOut">
              <a:rPr lang="en-US" smtClean="0"/>
              <a:t>6/30/15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DF41-6FDD-6647-A4BC-27AE6FC4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69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3012-9573-B74F-AC37-6F11F41CAB96}" type="datetimeFigureOut">
              <a:rPr lang="en-US" smtClean="0"/>
              <a:t>6/30/15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DF41-6FDD-6647-A4BC-27AE6FC45A0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25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3012-9573-B74F-AC37-6F11F41CAB96}" type="datetimeFigureOut">
              <a:rPr lang="en-US" smtClean="0"/>
              <a:t>6/30/15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DF41-6FDD-6647-A4BC-27AE6FC4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93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3012-9573-B74F-AC37-6F11F41CAB96}" type="datetimeFigureOut">
              <a:rPr lang="en-US" smtClean="0"/>
              <a:t>6/30/15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DF41-6FDD-6647-A4BC-27AE6FC4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3012-9573-B74F-AC37-6F11F41CAB96}" type="datetimeFigureOut">
              <a:rPr lang="en-US" smtClean="0"/>
              <a:t>6/30/15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DF41-6FDD-6647-A4BC-27AE6FC4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24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3012-9573-B74F-AC37-6F11F41CAB96}" type="datetimeFigureOut">
              <a:rPr lang="en-US" smtClean="0"/>
              <a:t>6/30/15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DF41-6FDD-6647-A4BC-27AE6FC4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72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B643012-9573-B74F-AC37-6F11F41CAB96}" type="datetimeFigureOut">
              <a:rPr lang="en-US" smtClean="0"/>
              <a:t>6/30/15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E9DF41-6FDD-6647-A4BC-27AE6FC4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8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3012-9573-B74F-AC37-6F11F41CAB96}" type="datetimeFigureOut">
              <a:rPr lang="en-US" smtClean="0"/>
              <a:t>6/30/15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DF41-6FDD-6647-A4BC-27AE6FC4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3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B643012-9573-B74F-AC37-6F11F41CAB96}" type="datetimeFigureOut">
              <a:rPr lang="en-US" smtClean="0"/>
              <a:t>6/30/15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BE9DF41-6FDD-6647-A4BC-27AE6FC45A0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87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Test structures in CHESS2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Floorplan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1708" y="1557867"/>
            <a:ext cx="7181090" cy="5005003"/>
          </a:xfrm>
        </p:spPr>
      </p:pic>
      <p:sp>
        <p:nvSpPr>
          <p:cNvPr id="5" name="Rounded Rectangle 4"/>
          <p:cNvSpPr/>
          <p:nvPr/>
        </p:nvSpPr>
        <p:spPr>
          <a:xfrm>
            <a:off x="3606800" y="4131733"/>
            <a:ext cx="5554133" cy="94826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Test structures here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3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the test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Passsive</a:t>
            </a:r>
            <a:r>
              <a:rPr lang="en-US" dirty="0"/>
              <a:t> pixel array 800µm 50%. </a:t>
            </a:r>
          </a:p>
          <a:p>
            <a:pPr lvl="1"/>
            <a:r>
              <a:rPr lang="en-US" dirty="0"/>
              <a:t>one without </a:t>
            </a:r>
            <a:r>
              <a:rPr lang="en-US" dirty="0" err="1"/>
              <a:t>guardring</a:t>
            </a:r>
            <a:r>
              <a:rPr lang="en-US" dirty="0"/>
              <a:t>.</a:t>
            </a:r>
          </a:p>
          <a:p>
            <a:r>
              <a:rPr lang="en-US" dirty="0" smtClean="0"/>
              <a:t>Passive pixel array 200µm</a:t>
            </a:r>
            <a:r>
              <a:rPr lang="en-US" dirty="0"/>
              <a:t>.</a:t>
            </a:r>
          </a:p>
          <a:p>
            <a:r>
              <a:rPr lang="en-US" dirty="0" smtClean="0"/>
              <a:t>Edge TCT 800µm</a:t>
            </a:r>
            <a:r>
              <a:rPr lang="en-US" dirty="0"/>
              <a:t>.</a:t>
            </a:r>
          </a:p>
          <a:p>
            <a:r>
              <a:rPr lang="en-US" dirty="0"/>
              <a:t>L</a:t>
            </a:r>
            <a:r>
              <a:rPr lang="en-US" dirty="0" smtClean="0"/>
              <a:t>arge </a:t>
            </a:r>
            <a:r>
              <a:rPr lang="en-US" dirty="0"/>
              <a:t>passive array.</a:t>
            </a:r>
          </a:p>
          <a:p>
            <a:r>
              <a:rPr lang="en-US" dirty="0"/>
              <a:t>7 stand alone amplifier.</a:t>
            </a:r>
          </a:p>
          <a:p>
            <a:r>
              <a:rPr lang="en-US" dirty="0"/>
              <a:t>I</a:t>
            </a:r>
            <a:r>
              <a:rPr lang="en-US" dirty="0" smtClean="0"/>
              <a:t>solated </a:t>
            </a:r>
            <a:r>
              <a:rPr lang="en-US" dirty="0"/>
              <a:t>transistor, cap, res</a:t>
            </a:r>
          </a:p>
          <a:p>
            <a:r>
              <a:rPr lang="en-US" dirty="0" err="1" smtClean="0"/>
              <a:t>Latchup</a:t>
            </a:r>
            <a:r>
              <a:rPr lang="en-US" dirty="0"/>
              <a:t> </a:t>
            </a:r>
            <a:r>
              <a:rPr lang="en-US" dirty="0" smtClean="0"/>
              <a:t>test </a:t>
            </a:r>
            <a:r>
              <a:rPr lang="en-US" dirty="0" err="1" smtClean="0"/>
              <a:t>strcuture</a:t>
            </a:r>
            <a:r>
              <a:rPr lang="en-US" dirty="0" smtClean="0"/>
              <a:t> (TO BE DEFINED)</a:t>
            </a:r>
            <a:endParaRPr lang="en-US" dirty="0"/>
          </a:p>
          <a:p>
            <a:r>
              <a:rPr lang="en-US" dirty="0" smtClean="0"/>
              <a:t>HV switch</a:t>
            </a:r>
            <a:endParaRPr lang="en-US" dirty="0"/>
          </a:p>
          <a:p>
            <a:r>
              <a:rPr lang="en-US" dirty="0"/>
              <a:t>3*128strip on edge - no spacing between the 2 arrays. + dicing street one the isolated one.</a:t>
            </a:r>
          </a:p>
          <a:p>
            <a:r>
              <a:rPr lang="en-US" dirty="0" smtClean="0"/>
              <a:t>LVDS small </a:t>
            </a:r>
            <a:r>
              <a:rPr lang="en-US" dirty="0"/>
              <a:t>swing receiver connected to transmitter. on opposite ends.</a:t>
            </a:r>
          </a:p>
          <a:p>
            <a:r>
              <a:rPr lang="en-US" dirty="0"/>
              <a:t>H</a:t>
            </a:r>
            <a:r>
              <a:rPr lang="en-US" dirty="0" smtClean="0"/>
              <a:t>uge NWELL</a:t>
            </a:r>
            <a:r>
              <a:rPr lang="en-US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 800µm 50 %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61" b="39533"/>
          <a:stretch/>
        </p:blipFill>
        <p:spPr>
          <a:xfrm>
            <a:off x="921310" y="1978963"/>
            <a:ext cx="10234370" cy="13971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96" b="40460"/>
          <a:stretch/>
        </p:blipFill>
        <p:spPr>
          <a:xfrm>
            <a:off x="921311" y="3335496"/>
            <a:ext cx="10234370" cy="23263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07734" y="3248428"/>
            <a:ext cx="1837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Pixel </a:t>
            </a:r>
            <a:r>
              <a:rPr lang="en-US" smtClean="0"/>
              <a:t>with contact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07733" y="5661847"/>
            <a:ext cx="215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Pixel without contact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3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 800µm Edge TCT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9" b="25006"/>
          <a:stretch/>
        </p:blipFill>
        <p:spPr>
          <a:xfrm>
            <a:off x="1013671" y="2336799"/>
            <a:ext cx="10224982" cy="3302001"/>
          </a:xfrm>
        </p:spPr>
      </p:pic>
    </p:spTree>
    <p:extLst>
      <p:ext uri="{BB962C8B-B14F-4D97-AF65-F5344CB8AC3E}">
        <p14:creationId xmlns:p14="http://schemas.microsoft.com/office/powerpoint/2010/main" val="177821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pixel array 2x2mm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295" y="1846263"/>
            <a:ext cx="5771735" cy="4022725"/>
          </a:xfrm>
        </p:spPr>
      </p:pic>
    </p:spTree>
    <p:extLst>
      <p:ext uri="{BB962C8B-B14F-4D97-AF65-F5344CB8AC3E}">
        <p14:creationId xmlns:p14="http://schemas.microsoft.com/office/powerpoint/2010/main" val="127697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Standalone Amplifier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 to be done with new amplifier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75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Isolated CMOS, Res, Cap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350842"/>
            <a:ext cx="10058400" cy="3013567"/>
          </a:xfrm>
        </p:spPr>
      </p:pic>
    </p:spTree>
    <p:extLst>
      <p:ext uri="{BB962C8B-B14F-4D97-AF65-F5344CB8AC3E}">
        <p14:creationId xmlns:p14="http://schemas.microsoft.com/office/powerpoint/2010/main" val="102487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120 MOSFET for HV switch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744" y="1846263"/>
            <a:ext cx="5692838" cy="4022725"/>
          </a:xfrm>
        </p:spPr>
      </p:pic>
    </p:spTree>
    <p:extLst>
      <p:ext uri="{BB962C8B-B14F-4D97-AF65-F5344CB8AC3E}">
        <p14:creationId xmlns:p14="http://schemas.microsoft.com/office/powerpoint/2010/main" val="31172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LVDS RX – TX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485467" y="1855893"/>
            <a:ext cx="3429000" cy="4148553"/>
          </a:xfrm>
          <a:prstGeom prst="roundRect">
            <a:avLst>
              <a:gd name="adj" fmla="val 102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27867" y="1855893"/>
            <a:ext cx="6638969" cy="4148554"/>
            <a:chOff x="323117" y="1016427"/>
            <a:chExt cx="6638969" cy="414855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316" y="1403866"/>
              <a:ext cx="3135497" cy="1743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738" y="1403866"/>
              <a:ext cx="1223583" cy="1743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551716" y="1403866"/>
              <a:ext cx="0" cy="174372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6200000">
              <a:off x="84429" y="2072953"/>
              <a:ext cx="8467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110µm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780317" y="1219200"/>
              <a:ext cx="313549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914810" y="1016427"/>
              <a:ext cx="8467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200µm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4164740" y="1219200"/>
              <a:ext cx="122358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353176" y="1034534"/>
              <a:ext cx="8467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100µm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44595" y="3410893"/>
              <a:ext cx="1094686" cy="1066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87856" y="3410893"/>
              <a:ext cx="1094686" cy="1066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1066800" y="4840007"/>
              <a:ext cx="1402735" cy="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334862" y="4641761"/>
              <a:ext cx="93281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/>
                <a:t>Pads Pitch</a:t>
              </a:r>
            </a:p>
            <a:p>
              <a:pPr algn="ctr"/>
              <a:r>
                <a:rPr lang="en-US" sz="1400" i="1" dirty="0" smtClean="0"/>
                <a:t>100µm</a:t>
              </a:r>
              <a:endParaRPr lang="en-US" sz="1400" i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54746" y="3147586"/>
              <a:ext cx="160907" cy="3395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011485" y="3147586"/>
              <a:ext cx="160907" cy="3395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29188" y="3410893"/>
              <a:ext cx="1094686" cy="1066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96078" y="3147586"/>
              <a:ext cx="160907" cy="3395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867400" y="3410893"/>
              <a:ext cx="1094686" cy="1066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96463" y="3713460"/>
              <a:ext cx="76013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smtClean="0"/>
                <a:t>Bias Control</a:t>
              </a:r>
              <a:endParaRPr lang="en-US" sz="1200" i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711872" y="3713459"/>
              <a:ext cx="76013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smtClean="0"/>
                <a:t>Out</a:t>
              </a:r>
            </a:p>
            <a:p>
              <a:pPr algn="ctr"/>
              <a:r>
                <a:rPr lang="en-US" sz="1200" i="1" dirty="0" err="1" smtClean="0"/>
                <a:t>Positve</a:t>
              </a:r>
              <a:endParaRPr lang="en-US" sz="1200" i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55133" y="3713460"/>
              <a:ext cx="76013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smtClean="0"/>
                <a:t>Out</a:t>
              </a:r>
            </a:p>
            <a:p>
              <a:pPr algn="ctr"/>
              <a:r>
                <a:rPr lang="en-US" sz="1200" i="1" dirty="0" smtClean="0"/>
                <a:t>Negative</a:t>
              </a:r>
              <a:endParaRPr lang="en-US" sz="1200" i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34677" y="3713460"/>
              <a:ext cx="76013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smtClean="0"/>
                <a:t>Common Mode Control</a:t>
              </a:r>
              <a:endParaRPr lang="en-US" sz="1200" i="1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91271" y="1911530"/>
              <a:ext cx="5696020" cy="457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73664" y="1846906"/>
              <a:ext cx="3975706" cy="457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334290" y="1911530"/>
              <a:ext cx="160907" cy="15755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485740" y="5634351"/>
            <a:ext cx="134139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/>
              <a:t>Shared Circuitry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73008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</TotalTime>
  <Words>78</Words>
  <Application>Microsoft Macintosh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 Light</vt:lpstr>
      <vt:lpstr>Calibri</vt:lpstr>
      <vt:lpstr>Retrospect</vt:lpstr>
      <vt:lpstr>Test structures in CHESS2</vt:lpstr>
      <vt:lpstr>List of the test structures</vt:lpstr>
      <vt:lpstr>Pixel 800µm 50 %</vt:lpstr>
      <vt:lpstr>Pixel 800µm Edge TCT</vt:lpstr>
      <vt:lpstr>Passive pixel array 2x2mm</vt:lpstr>
      <vt:lpstr>Standalone Amplifier</vt:lpstr>
      <vt:lpstr>Isolated CMOS, Res, Cap</vt:lpstr>
      <vt:lpstr>120 MOSFET for HV switch</vt:lpstr>
      <vt:lpstr>LVDS RX – TX</vt:lpstr>
      <vt:lpstr>Floorplan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structures in CHESS2</dc:title>
  <dc:creator>Microsoft Office User</dc:creator>
  <cp:lastModifiedBy>Microsoft Office User</cp:lastModifiedBy>
  <cp:revision>4</cp:revision>
  <dcterms:created xsi:type="dcterms:W3CDTF">2015-06-30T17:04:41Z</dcterms:created>
  <dcterms:modified xsi:type="dcterms:W3CDTF">2015-06-30T17:52:44Z</dcterms:modified>
</cp:coreProperties>
</file>