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handoutMasterIdLst>
    <p:handoutMasterId r:id="rId9"/>
  </p:handoutMasterIdLst>
  <p:sldIdLst>
    <p:sldId id="263" r:id="rId3"/>
    <p:sldId id="266" r:id="rId4"/>
    <p:sldId id="268" r:id="rId5"/>
    <p:sldId id="269" r:id="rId6"/>
    <p:sldId id="267" r:id="rId7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26" autoAdjust="0"/>
    <p:restoredTop sz="94822" autoAdjust="0"/>
  </p:normalViewPr>
  <p:slideViewPr>
    <p:cSldViewPr snapToGrid="0">
      <p:cViewPr>
        <p:scale>
          <a:sx n="97" d="100"/>
          <a:sy n="97" d="100"/>
        </p:scale>
        <p:origin x="-2766" y="-1008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B8F46-F3E5-4E42-A9E9-FA6795EBAACE}" type="datetimeFigureOut">
              <a:rPr lang="de-DE" smtClean="0"/>
              <a:t>06.08.2015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CCA3F-E626-410F-B033-7A35D0B58C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0682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70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99-C761-4C8D-9F26-9DCC1FD64DF7}" type="datetimeFigureOut">
              <a:rPr lang="de-DE" smtClean="0"/>
              <a:t>06.08.2015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118B-B943-483C-91F0-BBAFBBB4A1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881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99-C761-4C8D-9F26-9DCC1FD64DF7}" type="datetimeFigureOut">
              <a:rPr lang="de-DE" smtClean="0"/>
              <a:t>06.08.2015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118B-B943-483C-91F0-BBAFBBB4A1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226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99-C761-4C8D-9F26-9DCC1FD64DF7}" type="datetimeFigureOut">
              <a:rPr lang="de-DE" smtClean="0"/>
              <a:t>06.08.2015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118B-B943-483C-91F0-BBAFBBB4A1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28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99-C761-4C8D-9F26-9DCC1FD64DF7}" type="datetimeFigureOut">
              <a:rPr lang="de-DE" smtClean="0"/>
              <a:t>06.08.2015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118B-B943-483C-91F0-BBAFBBB4A1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302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99-C761-4C8D-9F26-9DCC1FD64DF7}" type="datetimeFigureOut">
              <a:rPr lang="de-DE" smtClean="0"/>
              <a:t>06.08.2015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118B-B943-483C-91F0-BBAFBBB4A1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854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99-C761-4C8D-9F26-9DCC1FD64DF7}" type="datetimeFigureOut">
              <a:rPr lang="de-DE" smtClean="0"/>
              <a:t>06.08.2015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118B-B943-483C-91F0-BBAFBBB4A1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323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99-C761-4C8D-9F26-9DCC1FD64DF7}" type="datetimeFigureOut">
              <a:rPr lang="de-DE" smtClean="0"/>
              <a:t>06.08.2015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118B-B943-483C-91F0-BBAFBBB4A1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110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99-C761-4C8D-9F26-9DCC1FD64DF7}" type="datetimeFigureOut">
              <a:rPr lang="de-DE" smtClean="0"/>
              <a:t>06.08.2015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118B-B943-483C-91F0-BBAFBBB4A1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17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99-C761-4C8D-9F26-9DCC1FD64DF7}" type="datetimeFigureOut">
              <a:rPr lang="de-DE" smtClean="0"/>
              <a:t>06.08.2015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118B-B943-483C-91F0-BBAFBBB4A1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06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99-C761-4C8D-9F26-9DCC1FD64DF7}" type="datetimeFigureOut">
              <a:rPr lang="de-DE" smtClean="0"/>
              <a:t>06.08.2015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118B-B943-483C-91F0-BBAFBBB4A1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304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DA99-C761-4C8D-9F26-9DCC1FD64DF7}" type="datetimeFigureOut">
              <a:rPr lang="de-DE" smtClean="0"/>
              <a:t>06.08.2015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118B-B943-483C-91F0-BBAFBBB4A1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06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err="1" smtClean="0">
                <a:solidFill>
                  <a:schemeClr val="bg2"/>
                </a:solidFill>
              </a:rPr>
              <a:t>Huan</a:t>
            </a:r>
            <a:r>
              <a:rPr lang="en-GB" sz="900" b="1" baseline="0" dirty="0" smtClean="0">
                <a:solidFill>
                  <a:schemeClr val="bg2"/>
                </a:solidFill>
              </a:rPr>
              <a:t> Wang</a:t>
            </a:r>
            <a:r>
              <a:rPr lang="en-GB" sz="900" dirty="0" smtClean="0">
                <a:solidFill>
                  <a:schemeClr val="bg2"/>
                </a:solidFill>
              </a:rPr>
              <a:t>|  Intermediate report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7</a:t>
            </a:r>
            <a:r>
              <a:rPr lang="en-GB" sz="900" baseline="30000" dirty="0" smtClean="0">
                <a:solidFill>
                  <a:schemeClr val="bg2"/>
                </a:solidFill>
              </a:rPr>
              <a:t>th</a:t>
            </a:r>
            <a:r>
              <a:rPr lang="en-GB" sz="900" dirty="0" smtClean="0">
                <a:solidFill>
                  <a:schemeClr val="bg2"/>
                </a:solidFill>
              </a:rPr>
              <a:t> August</a:t>
            </a:r>
            <a:r>
              <a:rPr lang="en-GB" sz="900" baseline="0" dirty="0" smtClean="0">
                <a:solidFill>
                  <a:schemeClr val="bg2"/>
                </a:solidFill>
              </a:rPr>
              <a:t> 2015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0DA99-C761-4C8D-9F26-9DCC1FD64DF7}" type="datetimeFigureOut">
              <a:rPr lang="de-DE" smtClean="0"/>
              <a:t>06.08.2015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A118B-B943-483C-91F0-BBAFBBB4A1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83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282575" y="-1317523"/>
            <a:ext cx="8782767" cy="2584349"/>
          </a:xfrm>
        </p:spPr>
        <p:txBody>
          <a:bodyPr/>
          <a:lstStyle/>
          <a:p>
            <a:r>
              <a:rPr lang="de-DE" sz="2800" dirty="0" err="1"/>
              <a:t>Developing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an </a:t>
            </a:r>
            <a:r>
              <a:rPr lang="de-DE" sz="2800" dirty="0" err="1"/>
              <a:t>automatically</a:t>
            </a:r>
            <a:r>
              <a:rPr lang="de-DE" sz="2800" dirty="0"/>
              <a:t> </a:t>
            </a:r>
            <a:r>
              <a:rPr lang="de-DE" sz="2800" dirty="0" err="1"/>
              <a:t>regulated</a:t>
            </a:r>
            <a:r>
              <a:rPr lang="de-DE" sz="2800" dirty="0"/>
              <a:t>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Micro-Channel-Plate-</a:t>
            </a:r>
            <a:r>
              <a:rPr lang="de-DE" sz="2800" dirty="0" err="1" smtClean="0"/>
              <a:t>Assembly</a:t>
            </a:r>
            <a:r>
              <a:rPr lang="de-DE" sz="2800" dirty="0" smtClean="0"/>
              <a:t>-System 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err="1"/>
              <a:t>for</a:t>
            </a:r>
            <a:r>
              <a:rPr lang="de-DE" sz="2800" dirty="0"/>
              <a:t> a Residual Gas X-</a:t>
            </a:r>
            <a:r>
              <a:rPr lang="de-DE" sz="2800" dirty="0" err="1"/>
              <a:t>ray</a:t>
            </a:r>
            <a:r>
              <a:rPr lang="de-DE" sz="2800" dirty="0"/>
              <a:t> Beam </a:t>
            </a:r>
            <a:r>
              <a:rPr lang="de-DE" sz="2800" dirty="0" smtClean="0"/>
              <a:t>Position Monitor</a:t>
            </a:r>
            <a:endParaRPr lang="de-DE" sz="2800" dirty="0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de-DE" dirty="0" smtClean="0"/>
              <a:t>Intermediate </a:t>
            </a:r>
            <a:r>
              <a:rPr lang="de-DE" dirty="0" err="1" smtClean="0"/>
              <a:t>report</a:t>
            </a:r>
            <a:endParaRPr lang="de-DE" dirty="0"/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4351645" y="4110294"/>
            <a:ext cx="457604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00A5EB"/>
                </a:solidFill>
              </a:rPr>
              <a:t>Huan</a:t>
            </a:r>
            <a:r>
              <a:rPr lang="de-DE" dirty="0" smtClean="0">
                <a:solidFill>
                  <a:srgbClr val="00A5EB"/>
                </a:solidFill>
              </a:rPr>
              <a:t> Wang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err="1"/>
              <a:t>Developing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automatically</a:t>
            </a:r>
            <a:r>
              <a:rPr lang="de-DE" dirty="0"/>
              <a:t> </a:t>
            </a:r>
            <a:r>
              <a:rPr lang="de-DE" dirty="0" err="1"/>
              <a:t>regulated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Micro-Channel-Plate-</a:t>
            </a:r>
            <a:r>
              <a:rPr lang="de-DE" dirty="0" err="1"/>
              <a:t>Assembly</a:t>
            </a:r>
            <a:r>
              <a:rPr lang="de-DE" dirty="0"/>
              <a:t>-System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a Residual Gas X-</a:t>
            </a:r>
            <a:r>
              <a:rPr lang="de-DE" dirty="0" err="1"/>
              <a:t>ray</a:t>
            </a:r>
            <a:r>
              <a:rPr lang="de-DE" dirty="0"/>
              <a:t> Beam Position </a:t>
            </a:r>
            <a:r>
              <a:rPr lang="de-DE" dirty="0" smtClean="0"/>
              <a:t>Monitor</a:t>
            </a:r>
          </a:p>
          <a:p>
            <a:r>
              <a:rPr lang="de-DE" dirty="0" smtClean="0"/>
              <a:t>DESY, 7th August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7" y="857863"/>
            <a:ext cx="2981325" cy="3421380"/>
          </a:xfrm>
          <a:prstGeom prst="rect">
            <a:avLst/>
          </a:prstGeom>
          <a:noFill/>
          <a:ln w="9525">
            <a:solidFill>
              <a:srgbClr val="F28E00"/>
            </a:solidFill>
            <a:miter lim="800000"/>
            <a:headEnd/>
            <a:tailEnd/>
          </a:ln>
          <a:effectLst/>
          <a:extLst/>
        </p:spPr>
      </p:pic>
      <p:pic>
        <p:nvPicPr>
          <p:cNvPr id="5" name="Grafik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25211" r="85835" b="50060"/>
          <a:stretch>
            <a:fillRect/>
          </a:stretch>
        </p:blipFill>
        <p:spPr bwMode="auto">
          <a:xfrm>
            <a:off x="3751897" y="759541"/>
            <a:ext cx="1311275" cy="235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2768" r="64641" b="51601"/>
          <a:stretch>
            <a:fillRect/>
          </a:stretch>
        </p:blipFill>
        <p:spPr bwMode="auto">
          <a:xfrm>
            <a:off x="5497511" y="759541"/>
            <a:ext cx="3513455" cy="232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29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28" y="3411143"/>
            <a:ext cx="3491230" cy="2733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1241" y="4548978"/>
            <a:ext cx="4256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1.Residual </a:t>
            </a:r>
            <a:r>
              <a:rPr lang="de-DE" sz="2400" b="1" dirty="0"/>
              <a:t>Gas X-</a:t>
            </a:r>
            <a:r>
              <a:rPr lang="de-DE" sz="2400" b="1" dirty="0" err="1"/>
              <a:t>ray</a:t>
            </a:r>
            <a:r>
              <a:rPr lang="de-DE" sz="2400" b="1" dirty="0"/>
              <a:t> Beam </a:t>
            </a:r>
            <a:endParaRPr lang="de-DE" sz="2400" b="1" dirty="0" smtClean="0"/>
          </a:p>
          <a:p>
            <a:r>
              <a:rPr lang="de-DE" sz="2400" b="1" dirty="0" smtClean="0"/>
              <a:t>Position </a:t>
            </a:r>
            <a:r>
              <a:rPr lang="de-DE" sz="2400" b="1" dirty="0"/>
              <a:t>Monitor(RGXBPM)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7534" y="3081100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2.Micro-Channel-Plate</a:t>
            </a:r>
            <a:endParaRPr lang="de-DE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71328" y="5913350"/>
            <a:ext cx="354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3.Power </a:t>
            </a:r>
            <a:r>
              <a:rPr lang="de-DE" sz="2400" b="1" dirty="0" err="1" smtClean="0"/>
              <a:t>supply</a:t>
            </a:r>
            <a:r>
              <a:rPr lang="de-DE" sz="2400" b="1" dirty="0" smtClean="0"/>
              <a:t> - </a:t>
            </a:r>
            <a:r>
              <a:rPr lang="de-DE" sz="2400" b="1" dirty="0" err="1" smtClean="0"/>
              <a:t>MPod</a:t>
            </a: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42" y="103188"/>
            <a:ext cx="8520113" cy="544512"/>
          </a:xfrm>
        </p:spPr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brief</a:t>
            </a:r>
            <a:r>
              <a:rPr lang="de-DE" dirty="0" smtClean="0"/>
              <a:t> Flow </a:t>
            </a:r>
            <a:r>
              <a:rPr lang="de-DE" dirty="0"/>
              <a:t>C</a:t>
            </a:r>
            <a:r>
              <a:rPr lang="de-DE" dirty="0" smtClean="0"/>
              <a:t>hart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endParaRPr lang="de-DE" dirty="0"/>
          </a:p>
        </p:txBody>
      </p:sp>
      <p:sp>
        <p:nvSpPr>
          <p:cNvPr id="4" name="Oval 3"/>
          <p:cNvSpPr/>
          <p:nvPr/>
        </p:nvSpPr>
        <p:spPr bwMode="auto">
          <a:xfrm>
            <a:off x="1504334" y="2408899"/>
            <a:ext cx="1170039" cy="55060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start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>
            <a:stCxn id="4" idx="4"/>
          </p:cNvCxnSpPr>
          <p:nvPr/>
        </p:nvCxnSpPr>
        <p:spPr bwMode="auto">
          <a:xfrm flipH="1">
            <a:off x="2089353" y="2959505"/>
            <a:ext cx="1" cy="5604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827657" y="3519945"/>
            <a:ext cx="2533221" cy="4719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Check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current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/0.1s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135" y="941346"/>
            <a:ext cx="6600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Control </a:t>
            </a:r>
            <a:r>
              <a:rPr lang="de-DE" sz="2400" dirty="0" err="1" smtClean="0"/>
              <a:t>based</a:t>
            </a:r>
            <a:r>
              <a:rPr lang="de-DE" sz="2400" dirty="0" smtClean="0"/>
              <a:t> on </a:t>
            </a: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limits</a:t>
            </a:r>
            <a:r>
              <a:rPr lang="de-DE" sz="24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 err="1" smtClean="0"/>
              <a:t>Too</a:t>
            </a:r>
            <a:r>
              <a:rPr lang="de-DE" sz="2400" dirty="0" smtClean="0"/>
              <a:t> </a:t>
            </a:r>
            <a:r>
              <a:rPr lang="de-DE" sz="2400" dirty="0" err="1" smtClean="0"/>
              <a:t>low</a:t>
            </a:r>
            <a:r>
              <a:rPr lang="de-DE" sz="2400" dirty="0" smtClean="0"/>
              <a:t> </a:t>
            </a:r>
            <a:r>
              <a:rPr lang="de-DE" sz="2400" dirty="0" err="1" smtClean="0"/>
              <a:t>current</a:t>
            </a:r>
            <a:r>
              <a:rPr lang="de-DE" sz="2400" dirty="0" smtClean="0"/>
              <a:t>  - </a:t>
            </a:r>
            <a:r>
              <a:rPr lang="de-DE" sz="2400" dirty="0" err="1" smtClean="0"/>
              <a:t>unable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detect</a:t>
            </a:r>
            <a:r>
              <a:rPr lang="de-DE" sz="24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400" dirty="0" err="1" smtClean="0"/>
              <a:t>Too</a:t>
            </a:r>
            <a:r>
              <a:rPr lang="de-DE" sz="2400" dirty="0" smtClean="0"/>
              <a:t> high </a:t>
            </a:r>
            <a:r>
              <a:rPr lang="de-DE" sz="2400" dirty="0" err="1" smtClean="0"/>
              <a:t>current</a:t>
            </a:r>
            <a:r>
              <a:rPr lang="de-DE" sz="2400" dirty="0" smtClean="0"/>
              <a:t> - </a:t>
            </a:r>
            <a:r>
              <a:rPr lang="de-DE" sz="2400" dirty="0" err="1" smtClean="0"/>
              <a:t>damage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MCP &amp; </a:t>
            </a:r>
            <a:r>
              <a:rPr lang="de-DE" sz="2400" dirty="0" err="1" smtClean="0"/>
              <a:t>screen</a:t>
            </a:r>
            <a:endParaRPr lang="de-DE" sz="2400" dirty="0"/>
          </a:p>
        </p:txBody>
      </p:sp>
      <p:sp>
        <p:nvSpPr>
          <p:cNvPr id="9" name="Diamond 8"/>
          <p:cNvSpPr/>
          <p:nvPr/>
        </p:nvSpPr>
        <p:spPr bwMode="auto">
          <a:xfrm>
            <a:off x="315244" y="4493340"/>
            <a:ext cx="3548219" cy="1012725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≤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maximum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</a:t>
            </a:r>
            <a:r>
              <a:rPr kumimoji="0" lang="de-DE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limit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? 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 bwMode="auto">
          <a:xfrm flipH="1">
            <a:off x="2089354" y="3991897"/>
            <a:ext cx="4914" cy="5014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094268" y="5506064"/>
            <a:ext cx="1" cy="7767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9" idx="3"/>
          </p:cNvCxnSpPr>
          <p:nvPr/>
        </p:nvCxnSpPr>
        <p:spPr bwMode="auto">
          <a:xfrm>
            <a:off x="3863463" y="4999703"/>
            <a:ext cx="136729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222090" y="5631751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YES</a:t>
            </a:r>
            <a:endParaRPr lang="de-DE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614810" y="628281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err="1" smtClean="0"/>
              <a:t>continue</a:t>
            </a:r>
            <a:endParaRPr lang="de-DE" sz="1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49213" y="466114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NO</a:t>
            </a:r>
            <a:endParaRPr lang="de-DE" sz="1800" b="1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5230761" y="4699820"/>
            <a:ext cx="2143433" cy="5997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Change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voltage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7" y="796412"/>
            <a:ext cx="8510805" cy="531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129" y="123128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Print </a:t>
            </a:r>
            <a:r>
              <a:rPr lang="de-DE" sz="2400" b="1" dirty="0" err="1" smtClean="0">
                <a:solidFill>
                  <a:schemeClr val="bg1"/>
                </a:solidFill>
              </a:rPr>
              <a:t>screen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of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labview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9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Next </a:t>
            </a:r>
            <a:r>
              <a:rPr lang="de-DE" sz="2800" dirty="0" err="1" smtClean="0"/>
              <a:t>to</a:t>
            </a:r>
            <a:r>
              <a:rPr lang="de-DE" sz="2800" dirty="0" smtClean="0"/>
              <a:t> do</a:t>
            </a:r>
            <a:endParaRPr lang="de-D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800" b="1" dirty="0" smtClean="0"/>
              <a:t>Debugging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800" b="1" dirty="0" smtClean="0"/>
              <a:t>Data </a:t>
            </a:r>
            <a:r>
              <a:rPr lang="de-DE" sz="2800" b="1" dirty="0" err="1" smtClean="0"/>
              <a:t>logging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5110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an Wang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Huan Wang</Template>
  <TotalTime>0</TotalTime>
  <Words>83</Words>
  <Application>Microsoft Office PowerPoint</Application>
  <PresentationFormat>On-screen Show (4:3)</PresentationFormat>
  <Paragraphs>26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Huan Wang</vt:lpstr>
      <vt:lpstr>Custom Design</vt:lpstr>
      <vt:lpstr>Developing of an automatically regulated  Micro-Channel-Plate-Assembly-System  for a Residual Gas X-ray Beam Position Monitor</vt:lpstr>
      <vt:lpstr>PowerPoint Presentation</vt:lpstr>
      <vt:lpstr>A brief Flow Chart of the program</vt:lpstr>
      <vt:lpstr>PowerPoint Presentation</vt:lpstr>
      <vt:lpstr>Next to do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of an automatically regulated  Micro-Plate-Assembly-System  for a Residual Gas X-ray Beam Position Monitor(RGXBPM)</dc:title>
  <dc:creator>Wang, Huan</dc:creator>
  <cp:lastModifiedBy>Wang, Huan</cp:lastModifiedBy>
  <cp:revision>14</cp:revision>
  <dcterms:created xsi:type="dcterms:W3CDTF">2015-08-06T19:31:06Z</dcterms:created>
  <dcterms:modified xsi:type="dcterms:W3CDTF">2015-08-06T21:24:18Z</dcterms:modified>
</cp:coreProperties>
</file>