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9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3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8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6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6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5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9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3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3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48F0C-7618-BE41-B63E-3B6DE4DA819B}" type="datetimeFigureOut">
              <a:rPr lang="en-US" smtClean="0"/>
              <a:t>7/21/15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6E55-ABA3-D148-B83A-2674CBD8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5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004" y="683881"/>
            <a:ext cx="757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Study track density in ITK layers using simple G4 simulation with scoring planes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714" y="1410576"/>
            <a:ext cx="3927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 simulation based on </a:t>
            </a:r>
            <a:r>
              <a:rPr lang="en-US" dirty="0" err="1" smtClean="0"/>
              <a:t>Geant</a:t>
            </a:r>
            <a:r>
              <a:rPr lang="en-US" dirty="0" smtClean="0"/>
              <a:t> 4.10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2037" y="2063698"/>
            <a:ext cx="877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Physics samples: </a:t>
            </a:r>
          </a:p>
          <a:p>
            <a:r>
              <a:rPr lang="en-US" dirty="0" smtClean="0"/>
              <a:t>VH, H </a:t>
            </a:r>
            <a:r>
              <a:rPr lang="en-US" dirty="0" smtClean="0">
                <a:sym typeface="Wingdings"/>
              </a:rPr>
              <a:t> bb (established measurement process, intermediate energy jets, </a:t>
            </a:r>
            <a:r>
              <a:rPr lang="en-US" dirty="0" err="1" smtClean="0">
                <a:sym typeface="Wingdings"/>
              </a:rPr>
              <a:t>fwd</a:t>
            </a:r>
            <a:r>
              <a:rPr lang="en-US" dirty="0" smtClean="0">
                <a:sym typeface="Wingdings"/>
              </a:rPr>
              <a:t> activity) </a:t>
            </a:r>
          </a:p>
          <a:p>
            <a:r>
              <a:rPr lang="en-US" dirty="0" smtClean="0">
                <a:sym typeface="Wingdings"/>
              </a:rPr>
              <a:t>and </a:t>
            </a:r>
          </a:p>
          <a:p>
            <a:r>
              <a:rPr lang="en-US" dirty="0" smtClean="0">
                <a:sym typeface="Wingdings"/>
              </a:rPr>
              <a:t>t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t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  </a:t>
            </a:r>
            <a:r>
              <a:rPr lang="en-US" dirty="0" err="1" smtClean="0">
                <a:sym typeface="Wingdings"/>
              </a:rPr>
              <a:t>tt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cc</a:t>
            </a:r>
            <a:r>
              <a:rPr lang="en-US" dirty="0" smtClean="0">
                <a:sym typeface="Wingdings"/>
              </a:rPr>
              <a:t> with m(t</a:t>
            </a:r>
            <a:r>
              <a:rPr lang="en-US" baseline="-25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) = 700 </a:t>
            </a:r>
            <a:r>
              <a:rPr lang="en-US" dirty="0" err="1" smtClean="0">
                <a:sym typeface="Wingdings"/>
              </a:rPr>
              <a:t>GeV</a:t>
            </a:r>
            <a:r>
              <a:rPr lang="en-US" dirty="0" smtClean="0">
                <a:sym typeface="Wingdings"/>
              </a:rPr>
              <a:t> (discovery process, highly boosted jets, central production) at 13 </a:t>
            </a:r>
            <a:r>
              <a:rPr lang="en-US" dirty="0" err="1" smtClean="0">
                <a:sym typeface="Wingdings"/>
              </a:rPr>
              <a:t>TeV</a:t>
            </a:r>
            <a:r>
              <a:rPr lang="en-US" dirty="0" smtClean="0">
                <a:sym typeface="Wingdings"/>
              </a:rPr>
              <a:t> propagate final state particles in G4 in 2 T magnetic field.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558" y="3968332"/>
            <a:ext cx="8977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hits on tracker scoring planes and calculate closest distance for hits originating from </a:t>
            </a:r>
          </a:p>
          <a:p>
            <a:r>
              <a:rPr lang="en-US" dirty="0" smtClean="0"/>
              <a:t>different particle tracks in G4 </a:t>
            </a:r>
            <a:r>
              <a:rPr lang="en-US" dirty="0" err="1" smtClean="0"/>
              <a:t>EventAction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Count </a:t>
            </a:r>
            <a:r>
              <a:rPr lang="en-US" dirty="0" err="1" smtClean="0"/>
              <a:t>nb</a:t>
            </a:r>
            <a:r>
              <a:rPr lang="en-US" dirty="0" smtClean="0"/>
              <a:t> of hits originating from different particle tracks falling within same r/o block;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9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7-20 at 10.17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09" y="404746"/>
            <a:ext cx="595376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2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nDistLayer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29" y="614112"/>
            <a:ext cx="6055360" cy="58216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4888" y="488486"/>
            <a:ext cx="4880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 Minimum Distance on Layer 1 in t</a:t>
            </a:r>
            <a:r>
              <a:rPr lang="en-US" baseline="-25000" dirty="0" smtClean="0"/>
              <a:t>1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3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ccupancyLayer1-t1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99" y="558278"/>
            <a:ext cx="6055360" cy="5821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02765" y="558278"/>
            <a:ext cx="861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1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ccupancyOnStripLayer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048" y="683888"/>
            <a:ext cx="6055360" cy="5821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58458" y="558270"/>
            <a:ext cx="316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Occupancy along Strip – Layer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887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3015</TotalTime>
  <Words>129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 and UCSC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BATTAGLIA</dc:creator>
  <cp:lastModifiedBy>Microsoft Office User</cp:lastModifiedBy>
  <cp:revision>7</cp:revision>
  <dcterms:created xsi:type="dcterms:W3CDTF">2015-07-17T08:59:24Z</dcterms:created>
  <dcterms:modified xsi:type="dcterms:W3CDTF">2015-07-21T15:09:41Z</dcterms:modified>
</cp:coreProperties>
</file>