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05"/>
  </p:normalViewPr>
  <p:slideViewPr>
    <p:cSldViewPr snapToGrid="0" snapToObjects="1">
      <p:cViewPr varScale="1">
        <p:scale>
          <a:sx n="108" d="100"/>
          <a:sy n="108" d="100"/>
        </p:scale>
        <p:origin x="122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48F0C-7618-BE41-B63E-3B6DE4DA819B}" type="datetimeFigureOut">
              <a:rPr lang="en-US" smtClean="0"/>
              <a:t>7/21/15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E6E55-ABA3-D148-B83A-2674CBD8A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598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48F0C-7618-BE41-B63E-3B6DE4DA819B}" type="datetimeFigureOut">
              <a:rPr lang="en-US" smtClean="0"/>
              <a:t>7/21/15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E6E55-ABA3-D148-B83A-2674CBD8A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037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48F0C-7618-BE41-B63E-3B6DE4DA819B}" type="datetimeFigureOut">
              <a:rPr lang="en-US" smtClean="0"/>
              <a:t>7/21/15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E6E55-ABA3-D148-B83A-2674CBD8A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885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48F0C-7618-BE41-B63E-3B6DE4DA819B}" type="datetimeFigureOut">
              <a:rPr lang="en-US" smtClean="0"/>
              <a:t>7/21/15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E6E55-ABA3-D148-B83A-2674CBD8A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18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48F0C-7618-BE41-B63E-3B6DE4DA819B}" type="datetimeFigureOut">
              <a:rPr lang="en-US" smtClean="0"/>
              <a:t>7/21/15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E6E55-ABA3-D148-B83A-2674CBD8A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660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48F0C-7618-BE41-B63E-3B6DE4DA819B}" type="datetimeFigureOut">
              <a:rPr lang="en-US" smtClean="0"/>
              <a:t>7/21/15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E6E55-ABA3-D148-B83A-2674CBD8A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664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48F0C-7618-BE41-B63E-3B6DE4DA819B}" type="datetimeFigureOut">
              <a:rPr lang="en-US" smtClean="0"/>
              <a:t>7/21/15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E6E55-ABA3-D148-B83A-2674CBD8A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51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48F0C-7618-BE41-B63E-3B6DE4DA819B}" type="datetimeFigureOut">
              <a:rPr lang="en-US" smtClean="0"/>
              <a:t>7/21/15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E6E55-ABA3-D148-B83A-2674CBD8A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90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48F0C-7618-BE41-B63E-3B6DE4DA819B}" type="datetimeFigureOut">
              <a:rPr lang="en-US" smtClean="0"/>
              <a:t>7/21/15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E6E55-ABA3-D148-B83A-2674CBD8A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43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48F0C-7618-BE41-B63E-3B6DE4DA819B}" type="datetimeFigureOut">
              <a:rPr lang="en-US" smtClean="0"/>
              <a:t>7/21/15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E6E55-ABA3-D148-B83A-2674CBD8A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231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48F0C-7618-BE41-B63E-3B6DE4DA819B}" type="datetimeFigureOut">
              <a:rPr lang="en-US" smtClean="0"/>
              <a:t>7/21/15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E6E55-ABA3-D148-B83A-2674CBD8A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16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48F0C-7618-BE41-B63E-3B6DE4DA819B}" type="datetimeFigureOut">
              <a:rPr lang="en-US" smtClean="0"/>
              <a:t>7/21/15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E6E55-ABA3-D148-B83A-2674CBD8A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54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8004" y="683881"/>
            <a:ext cx="7571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Study track density in ITK layers using simple G4 simulation with scoring planes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7714" y="1410576"/>
            <a:ext cx="3927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Custom simulation based on </a:t>
            </a:r>
            <a:r>
              <a:rPr lang="en-US" dirty="0" err="1" smtClean="0"/>
              <a:t>Geant</a:t>
            </a:r>
            <a:r>
              <a:rPr lang="en-US" dirty="0" smtClean="0"/>
              <a:t> 4.10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2037" y="2063698"/>
            <a:ext cx="8774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Physics samples: </a:t>
            </a:r>
          </a:p>
          <a:p>
            <a:r>
              <a:rPr lang="en-US" dirty="0" smtClean="0"/>
              <a:t>VH, H </a:t>
            </a:r>
            <a:r>
              <a:rPr lang="en-US" dirty="0" smtClean="0">
                <a:sym typeface="Wingdings"/>
              </a:rPr>
              <a:t> bb (established measurement process, intermediate energy jets, </a:t>
            </a:r>
            <a:r>
              <a:rPr lang="en-US" dirty="0" err="1" smtClean="0">
                <a:sym typeface="Wingdings"/>
              </a:rPr>
              <a:t>fwd</a:t>
            </a:r>
            <a:r>
              <a:rPr lang="en-US" dirty="0" smtClean="0">
                <a:sym typeface="Wingdings"/>
              </a:rPr>
              <a:t> activity) </a:t>
            </a:r>
          </a:p>
          <a:p>
            <a:r>
              <a:rPr lang="en-US" dirty="0" smtClean="0">
                <a:sym typeface="Wingdings"/>
              </a:rPr>
              <a:t>and </a:t>
            </a:r>
          </a:p>
          <a:p>
            <a:r>
              <a:rPr lang="en-US" dirty="0" smtClean="0">
                <a:sym typeface="Wingdings"/>
              </a:rPr>
              <a:t>t</a:t>
            </a:r>
            <a:r>
              <a:rPr lang="en-US" baseline="-25000" dirty="0" smtClean="0">
                <a:sym typeface="Wingdings"/>
              </a:rPr>
              <a:t>1</a:t>
            </a:r>
            <a:r>
              <a:rPr lang="en-US" dirty="0" smtClean="0">
                <a:sym typeface="Wingdings"/>
              </a:rPr>
              <a:t>t</a:t>
            </a:r>
            <a:r>
              <a:rPr lang="en-US" baseline="-25000" dirty="0" smtClean="0">
                <a:sym typeface="Wingdings"/>
              </a:rPr>
              <a:t>1</a:t>
            </a:r>
            <a:r>
              <a:rPr lang="en-US" dirty="0" smtClean="0">
                <a:sym typeface="Wingdings"/>
              </a:rPr>
              <a:t>  </a:t>
            </a:r>
            <a:r>
              <a:rPr lang="en-US" dirty="0" err="1" smtClean="0">
                <a:sym typeface="Wingdings"/>
              </a:rPr>
              <a:t>tt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latin typeface="Symbol" charset="2"/>
                <a:cs typeface="Symbol" charset="2"/>
                <a:sym typeface="Wingdings"/>
              </a:rPr>
              <a:t>cc</a:t>
            </a:r>
            <a:r>
              <a:rPr lang="en-US" dirty="0" smtClean="0">
                <a:sym typeface="Wingdings"/>
              </a:rPr>
              <a:t> with m(t</a:t>
            </a:r>
            <a:r>
              <a:rPr lang="en-US" baseline="-25000" dirty="0" smtClean="0">
                <a:sym typeface="Wingdings"/>
              </a:rPr>
              <a:t>1</a:t>
            </a:r>
            <a:r>
              <a:rPr lang="en-US" dirty="0" smtClean="0">
                <a:sym typeface="Wingdings"/>
              </a:rPr>
              <a:t>) = 700 </a:t>
            </a:r>
            <a:r>
              <a:rPr lang="en-US" dirty="0" err="1" smtClean="0">
                <a:sym typeface="Wingdings"/>
              </a:rPr>
              <a:t>GeV</a:t>
            </a:r>
            <a:r>
              <a:rPr lang="en-US" dirty="0" smtClean="0">
                <a:sym typeface="Wingdings"/>
              </a:rPr>
              <a:t> (discovery process, highly boosted jets, central production) at 13 </a:t>
            </a:r>
            <a:r>
              <a:rPr lang="en-US" dirty="0" err="1" smtClean="0">
                <a:sym typeface="Wingdings"/>
              </a:rPr>
              <a:t>TeV</a:t>
            </a:r>
            <a:r>
              <a:rPr lang="en-US" dirty="0" smtClean="0">
                <a:sym typeface="Wingdings"/>
              </a:rPr>
              <a:t> propagate final state particles in G4 in 2 T magnetic field.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4558" y="3968332"/>
            <a:ext cx="89770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Generate hits on tracker scoring planes and calculate closest distance for hits originating from </a:t>
            </a:r>
          </a:p>
          <a:p>
            <a:r>
              <a:rPr lang="en-US" dirty="0" smtClean="0"/>
              <a:t>different particle tracks in G4 </a:t>
            </a:r>
            <a:r>
              <a:rPr lang="en-US" dirty="0" err="1" smtClean="0"/>
              <a:t>EventAction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r>
              <a:rPr lang="en-US" dirty="0" smtClean="0"/>
              <a:t>Count </a:t>
            </a:r>
            <a:r>
              <a:rPr lang="en-US" dirty="0" err="1" smtClean="0"/>
              <a:t>nb</a:t>
            </a:r>
            <a:r>
              <a:rPr lang="en-US" dirty="0" smtClean="0"/>
              <a:t> of hits originating from different particle tracks falling within same r/o block;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999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5-07-20 at 10.17.2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809" y="404746"/>
            <a:ext cx="5953760" cy="599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829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inDistLayer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229" y="614112"/>
            <a:ext cx="6055360" cy="58216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04888" y="488486"/>
            <a:ext cx="4880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Track Minimum Distance on Layer 1 in t</a:t>
            </a:r>
            <a:r>
              <a:rPr lang="en-US" baseline="-25000" dirty="0" smtClean="0"/>
              <a:t>1</a:t>
            </a:r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Events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731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ccupancyLayer1-t1t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599" y="558278"/>
            <a:ext cx="6055360" cy="58216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102765" y="558278"/>
            <a:ext cx="861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Layer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616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ccupancyOnStripLayer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048" y="683888"/>
            <a:ext cx="6055360" cy="58216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58458" y="558270"/>
            <a:ext cx="3162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Occupancy along Strip – Layer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52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8870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3015</TotalTime>
  <Words>129</Words>
  <Application>Microsoft Macintosh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 and UCSC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Marco BATTAGLIA</dc:creator>
  <cp:lastModifiedBy>Microsoft Office User</cp:lastModifiedBy>
  <cp:revision>7</cp:revision>
  <dcterms:created xsi:type="dcterms:W3CDTF">2015-07-17T08:59:24Z</dcterms:created>
  <dcterms:modified xsi:type="dcterms:W3CDTF">2015-07-21T15:09:41Z</dcterms:modified>
</cp:coreProperties>
</file>