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3" r:id="rId2"/>
    <p:sldId id="281" r:id="rId3"/>
    <p:sldId id="283" r:id="rId4"/>
    <p:sldId id="284" r:id="rId5"/>
    <p:sldId id="274" r:id="rId6"/>
    <p:sldId id="285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7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7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</a:t>
            </a:r>
            <a:br>
              <a:rPr lang="en-GB" dirty="0" smtClean="0"/>
            </a:br>
            <a:r>
              <a:rPr lang="en-GB" sz="3200" dirty="0" smtClean="0"/>
              <a:t>21 July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K. Arndt, T. Huffman, J. J. John, R. Plackett</a:t>
            </a:r>
            <a:br>
              <a:rPr lang="en-GB" dirty="0" smtClean="0"/>
            </a:br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Hardware for irradiation at PS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46" y="872716"/>
            <a:ext cx="83997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Holder to irradiate several CHESS-1 daughterboards in the beam at PS, designed by Kirk Arndt with input from Todd Huffman, Richard Plackett and Federico </a:t>
            </a:r>
            <a:r>
              <a:rPr lang="en-GB" sz="2000" dirty="0" err="1" smtClean="0"/>
              <a:t>Ravotti</a:t>
            </a:r>
            <a:r>
              <a:rPr lang="en-GB" sz="2000" dirty="0"/>
              <a:t> </a:t>
            </a:r>
            <a:r>
              <a:rPr lang="en-GB" sz="2000" dirty="0" smtClean="0"/>
              <a:t>at CERN</a:t>
            </a:r>
            <a:r>
              <a:rPr lang="en-GB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Support rail and daughterboard holder to be made of clear polycarbonate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Screws made of nylon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Should be ready at end of July</a:t>
            </a:r>
            <a:endParaRPr lang="en-GB" sz="2000" dirty="0" smtClean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8" y="3266318"/>
            <a:ext cx="3561985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554350"/>
            <a:ext cx="3471814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 rot="19761437">
            <a:off x="987499" y="5746489"/>
            <a:ext cx="338865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0000FF"/>
                </a:solidFill>
              </a:rPr>
              <a:t>CERN PS standard table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9697064">
            <a:off x="6696568" y="3189596"/>
            <a:ext cx="199136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solidFill>
                  <a:srgbClr val="0000FF"/>
                </a:solidFill>
              </a:rPr>
              <a:t>d/b holder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9697064">
            <a:off x="2279031" y="3189596"/>
            <a:ext cx="199136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solidFill>
                  <a:srgbClr val="0000FF"/>
                </a:solidFill>
              </a:rPr>
              <a:t>support rail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Hardware for irradiation at PS, continued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7376"/>
            <a:ext cx="4114800" cy="323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5576" y="1340768"/>
            <a:ext cx="354403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0000FF"/>
                </a:solidFill>
              </a:rPr>
              <a:t>d/b holder seen from below</a:t>
            </a:r>
          </a:p>
        </p:txBody>
      </p:sp>
      <p:pic>
        <p:nvPicPr>
          <p:cNvPr id="2051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2060848"/>
            <a:ext cx="40814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84068" y="1320988"/>
            <a:ext cx="354403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00FF"/>
                </a:solidFill>
              </a:rPr>
              <a:t>w</a:t>
            </a:r>
            <a:r>
              <a:rPr lang="en-GB" sz="2000" dirty="0" smtClean="0">
                <a:solidFill>
                  <a:srgbClr val="0000FF"/>
                </a:solidFill>
              </a:rPr>
              <a:t>hole assembly, side view</a:t>
            </a:r>
          </a:p>
        </p:txBody>
      </p:sp>
    </p:spTree>
    <p:extLst>
      <p:ext uri="{BB962C8B-B14F-4D97-AF65-F5344CB8AC3E}">
        <p14:creationId xmlns:p14="http://schemas.microsoft.com/office/powerpoint/2010/main" val="2688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Hardware for irradiation at PS, continued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8" y="1189236"/>
            <a:ext cx="8556600" cy="53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5576" y="917848"/>
            <a:ext cx="354403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0000FF"/>
                </a:solidFill>
              </a:rPr>
              <a:t>drawings</a:t>
            </a:r>
          </a:p>
        </p:txBody>
      </p:sp>
    </p:spTree>
    <p:extLst>
      <p:ext uri="{BB962C8B-B14F-4D97-AF65-F5344CB8AC3E}">
        <p14:creationId xmlns:p14="http://schemas.microsoft.com/office/powerpoint/2010/main" val="10895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Daughterboards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755" y="836712"/>
            <a:ext cx="381642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0000FF"/>
                </a:solidFill>
              </a:rPr>
              <a:t>AMS-CHESS-1 d/b bonded at SCIPP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6752" y="836712"/>
            <a:ext cx="423170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0000FF"/>
                </a:solidFill>
              </a:rPr>
              <a:t>TJ-CHESS-1 </a:t>
            </a:r>
            <a:r>
              <a:rPr lang="en-GB" sz="2000" dirty="0" err="1" smtClean="0">
                <a:solidFill>
                  <a:srgbClr val="0000FF"/>
                </a:solidFill>
              </a:rPr>
              <a:t>PonP</a:t>
            </a:r>
            <a:r>
              <a:rPr lang="en-GB" sz="2000" dirty="0" smtClean="0">
                <a:solidFill>
                  <a:srgbClr val="0000FF"/>
                </a:solidFill>
              </a:rPr>
              <a:t> d/b manufactured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6" y="1602618"/>
            <a:ext cx="3733583" cy="33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_SLHC\CMOS\_CHESS\test boards\photos\TJ-CHESS-1 PonP DB\TJ-CHESS-1 PonP daughterboard (50p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1" y="1602618"/>
            <a:ext cx="3443687" cy="33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646" y="5445224"/>
            <a:ext cx="8399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Starting work on </a:t>
            </a:r>
            <a:r>
              <a:rPr lang="en-GB" sz="2000" dirty="0" err="1" smtClean="0"/>
              <a:t>PonN</a:t>
            </a:r>
            <a:r>
              <a:rPr lang="en-GB" sz="2000" dirty="0" smtClean="0"/>
              <a:t> d/</a:t>
            </a:r>
            <a:r>
              <a:rPr lang="en-GB" sz="2000" dirty="0" smtClean="0"/>
              <a:t>b, </a:t>
            </a:r>
            <a:r>
              <a:rPr lang="en-GB" sz="2000" dirty="0" smtClean="0"/>
              <a:t>based on </a:t>
            </a:r>
            <a:r>
              <a:rPr lang="en-GB" sz="2000" dirty="0" err="1" smtClean="0"/>
              <a:t>PonP</a:t>
            </a:r>
            <a:r>
              <a:rPr lang="en-GB" sz="2000" dirty="0"/>
              <a:t> </a:t>
            </a:r>
            <a:r>
              <a:rPr lang="en-GB" sz="2000" dirty="0" smtClean="0"/>
              <a:t>d/b.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PonN</a:t>
            </a:r>
            <a:r>
              <a:rPr lang="en-GB" sz="2000" dirty="0" smtClean="0"/>
              <a:t> footprint design next.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270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Motherboard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Will upload draft schematics shortly.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Minor updates to passives (R, C) needed, then into layout.</a:t>
            </a: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1046" y="2683654"/>
            <a:ext cx="877758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Planning quantities now. Have heard from:</a:t>
            </a:r>
            <a:br>
              <a:rPr lang="en-GB" sz="2800" b="1" dirty="0" smtClean="0">
                <a:solidFill>
                  <a:srgbClr val="0000FF"/>
                </a:solidFill>
              </a:rPr>
            </a:b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Argonne, DESY, Glasgow, Ljubljana, Oxford, RAL (PPD and TD), SCIPP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0000FF"/>
                </a:solidFill>
              </a:rPr>
              <a:t>Do any other institutes plan to test AMS-CHESS-1 or TJ-CHESS-1 chips?</a:t>
            </a:r>
            <a:br>
              <a:rPr lang="en-GB" sz="2800" b="1" dirty="0" smtClean="0">
                <a:solidFill>
                  <a:srgbClr val="0000FF"/>
                </a:solidFill>
              </a:rPr>
            </a:b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en-GB" sz="2400" dirty="0" smtClean="0"/>
              <a:t>Please let me know, thanks.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192757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 hardware needs?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3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179</Words>
  <Application>Microsoft Office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Status of test kit 21 July 2015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H35 preparation and progress</dc:title>
  <dc:creator>Jaya John John</dc:creator>
  <cp:lastModifiedBy>Jaya John John</cp:lastModifiedBy>
  <cp:revision>166</cp:revision>
  <cp:lastPrinted>2015-07-21T15:43:16Z</cp:lastPrinted>
  <dcterms:created xsi:type="dcterms:W3CDTF">2014-09-18T13:48:06Z</dcterms:created>
  <dcterms:modified xsi:type="dcterms:W3CDTF">2015-07-21T16:08:32Z</dcterms:modified>
</cp:coreProperties>
</file>