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7" r:id="rId3"/>
    <p:sldId id="268" r:id="rId4"/>
    <p:sldId id="26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-13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252FF-E509-4507-AF24-AAD73D7B4A45}" type="datetimeFigureOut">
              <a:rPr lang="en-US" smtClean="0"/>
              <a:pPr/>
              <a:t>8/4/2015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6606A-1C08-4877-9BA2-58DBF1F3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F07A-D1CD-4B74-B2EB-4B4E935F2FCC}" type="datetime1">
              <a:rPr lang="en-US" smtClean="0"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4th 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0937B-F72F-4116-8D0F-8CF129149B12}" type="datetime1">
              <a:rPr lang="en-US" smtClean="0"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4th 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A8990-373A-41F8-B459-6FC0A6B17E8D}" type="datetime1">
              <a:rPr lang="en-US" smtClean="0"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4th 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E83C0-5FC1-4716-BC5E-2374C37A60E4}" type="datetime1">
              <a:rPr lang="en-US" smtClean="0"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4th 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4240F-26E9-4B5E-810B-BF233A33A7D1}" type="datetime1">
              <a:rPr lang="en-US" smtClean="0"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4th 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2CDAD-5EA1-42AF-B44F-D77B139CD0E2}" type="datetime1">
              <a:rPr lang="en-US" smtClean="0"/>
              <a:t>8/4/2015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4th August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5817-CD68-43BF-8E0C-AAFA548CBB41}" type="datetime1">
              <a:rPr lang="en-US" smtClean="0"/>
              <a:t>8/4/2015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4th August 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07B2A-B230-454E-BF79-ED0D98761175}" type="datetime1">
              <a:rPr lang="en-US" smtClean="0"/>
              <a:t>8/4/2015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4th August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649506" cy="365125"/>
          </a:xfrm>
        </p:spPr>
        <p:txBody>
          <a:bodyPr/>
          <a:lstStyle/>
          <a:p>
            <a:fld id="{B52231CC-A62C-41B3-8549-AAB983B1DDFF}" type="datetime1">
              <a:rPr lang="en-US" smtClean="0"/>
              <a:t>8/4/2015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56329" y="6356350"/>
            <a:ext cx="3563471" cy="365125"/>
          </a:xfrm>
        </p:spPr>
        <p:txBody>
          <a:bodyPr/>
          <a:lstStyle/>
          <a:p>
            <a:r>
              <a:rPr lang="en-US" smtClean="0"/>
              <a:t>ATLAS Strip CMOS regular meeting, 4th August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8649-5A75-4C89-823F-EC3126DEEC72}" type="datetime1">
              <a:rPr lang="en-US" smtClean="0"/>
              <a:t>8/4/2015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4th August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4A70C-5D9F-4031-BE3E-D2348E2568F3}" type="datetime1">
              <a:rPr lang="en-US" smtClean="0"/>
              <a:t>8/4/2015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4th August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655C2-D4A5-48F8-8760-E83288DB266D}" type="datetime1">
              <a:rPr lang="en-US" smtClean="0"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ATLAS Strip CMOS regular meeting, 4th 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ADA4A-66BE-4804-8328-D0BF03F45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2389" y="1522483"/>
            <a:ext cx="797322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An update on measurements </a:t>
            </a:r>
          </a:p>
          <a:p>
            <a:pPr algn="ctr"/>
            <a:r>
              <a:rPr lang="en-US" sz="2800" dirty="0" smtClean="0"/>
              <a:t>with irradiated CHESS-1 chip  </a:t>
            </a:r>
          </a:p>
          <a:p>
            <a:pPr algn="ctr"/>
            <a:endParaRPr lang="en-US" dirty="0" smtClean="0"/>
          </a:p>
          <a:p>
            <a:pPr marL="400050" indent="-400050" algn="ctr"/>
            <a:r>
              <a:rPr lang="en-US" dirty="0" smtClean="0"/>
              <a:t>I. </a:t>
            </a:r>
            <a:r>
              <a:rPr lang="en-US" dirty="0" err="1" smtClean="0"/>
              <a:t>Mandić</a:t>
            </a:r>
            <a:r>
              <a:rPr lang="en-US" dirty="0" smtClean="0"/>
              <a:t> et al., </a:t>
            </a:r>
          </a:p>
          <a:p>
            <a:pPr marL="400050" indent="-400050" algn="ctr"/>
            <a:r>
              <a:rPr lang="en-US" dirty="0" smtClean="0"/>
              <a:t>Jožef Stefan Institute, Ljubljana, Slovenia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3FCA4-DC28-450D-87EC-0CA2A8E2E08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4th August 2015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4th August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68712" y="278781"/>
            <a:ext cx="4610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New irradiation step: total </a:t>
            </a:r>
            <a:r>
              <a:rPr lang="en-US" b="1" dirty="0" err="1" smtClean="0"/>
              <a:t>fluence</a:t>
            </a:r>
            <a:r>
              <a:rPr lang="en-US" b="1" dirty="0" smtClean="0"/>
              <a:t> 1e16 n/cm</a:t>
            </a:r>
            <a:r>
              <a:rPr lang="en-US" b="1" baseline="30000" dirty="0" smtClean="0"/>
              <a:t>2</a:t>
            </a:r>
            <a:endParaRPr lang="en-US" b="1" baseline="30000" dirty="0"/>
          </a:p>
        </p:txBody>
      </p:sp>
      <p:pic>
        <p:nvPicPr>
          <p:cNvPr id="30722" name="Picture 2" descr="I:\ATLAS\HVCMOS\ChESS\E-TCT\Figs\VelComp_120V_1e1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7045" y="1654561"/>
            <a:ext cx="5567402" cy="387644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91016" y="1037063"/>
            <a:ext cx="2360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l-SI" dirty="0" smtClean="0"/>
              <a:t> </a:t>
            </a:r>
            <a:r>
              <a:rPr lang="en-US" dirty="0" smtClean="0"/>
              <a:t>E-TCT, velocity profile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62976" y="5452947"/>
            <a:ext cx="5620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l-SI" dirty="0" smtClean="0"/>
              <a:t> </a:t>
            </a:r>
            <a:r>
              <a:rPr lang="en-US" dirty="0" smtClean="0"/>
              <a:t>at 1e16 depleted layer still thicker than before irradiation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4th August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6947" y="133815"/>
            <a:ext cx="5352752" cy="325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8894" y="3189249"/>
            <a:ext cx="5074521" cy="3392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68712" y="312234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l-SI" dirty="0" smtClean="0"/>
              <a:t> </a:t>
            </a:r>
            <a:r>
              <a:rPr lang="sl-SI" b="1" dirty="0" smtClean="0"/>
              <a:t>Sr-90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79142" y="1115123"/>
            <a:ext cx="24338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l-SI" sz="1600" dirty="0" smtClean="0"/>
              <a:t> </a:t>
            </a:r>
            <a:r>
              <a:rPr lang="en-US" sz="1600" dirty="0" smtClean="0"/>
              <a:t>charge collection smaller</a:t>
            </a:r>
          </a:p>
          <a:p>
            <a:r>
              <a:rPr lang="en-US" sz="1600" dirty="0" smtClean="0"/>
              <a:t>   than at 5e15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379142" y="4125952"/>
            <a:ext cx="214392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l-SI" dirty="0" smtClean="0"/>
              <a:t> </a:t>
            </a:r>
            <a:r>
              <a:rPr lang="en-US" sz="1600" dirty="0" smtClean="0"/>
              <a:t>no current increase at</a:t>
            </a:r>
          </a:p>
          <a:p>
            <a:r>
              <a:rPr lang="sl-SI" sz="1600" dirty="0" smtClean="0"/>
              <a:t> </a:t>
            </a:r>
            <a:r>
              <a:rPr lang="en-US" sz="1600" dirty="0" smtClean="0"/>
              <a:t>  higher bias voltage 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4248615" y="3757961"/>
            <a:ext cx="831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600" b="1" dirty="0" err="1" smtClean="0"/>
              <a:t>Current</a:t>
            </a:r>
            <a:endParaRPr lang="en-US" sz="1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4th August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9217" y="939646"/>
            <a:ext cx="6548102" cy="4234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680225" y="5486400"/>
            <a:ext cx="2822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l-SI" dirty="0" smtClean="0"/>
              <a:t> </a:t>
            </a:r>
            <a:r>
              <a:rPr lang="en-US" dirty="0" smtClean="0"/>
              <a:t>approximately as expected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108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IJS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mandic</dc:creator>
  <cp:lastModifiedBy>mandic</cp:lastModifiedBy>
  <cp:revision>18</cp:revision>
  <dcterms:created xsi:type="dcterms:W3CDTF">2015-05-12T09:29:57Z</dcterms:created>
  <dcterms:modified xsi:type="dcterms:W3CDTF">2015-08-04T14:27:09Z</dcterms:modified>
</cp:coreProperties>
</file>