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252FF-E509-4507-AF24-AAD73D7B4A45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606A-1C08-4877-9BA2-58DBF1F3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F07A-D1CD-4B74-B2EB-4B4E935F2FCC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937B-F72F-4116-8D0F-8CF129149B12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8990-373A-41F8-B459-6FC0A6B17E8D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83C0-5FC1-4716-BC5E-2374C37A60E4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240F-26E9-4B5E-810B-BF233A33A7D1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CDAD-5EA1-42AF-B44F-D77B139CD0E2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817-CD68-43BF-8E0C-AAFA548CBB41}" type="datetime1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7B2A-B230-454E-BF79-ED0D98761175}" type="datetime1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49506" cy="365125"/>
          </a:xfrm>
        </p:spPr>
        <p:txBody>
          <a:bodyPr/>
          <a:lstStyle/>
          <a:p>
            <a:fld id="{B52231CC-A62C-41B3-8549-AAB983B1DDFF}" type="datetime1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56329" y="6356350"/>
            <a:ext cx="3563471" cy="365125"/>
          </a:xfrm>
        </p:spPr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8649-5A75-4C89-823F-EC3126DEEC72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70C-5D9F-4031-BE3E-D2348E2568F3}" type="datetime1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55C2-D4A5-48F8-8760-E83288DB266D}" type="datetime1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ATLAS Strip CMOS regular meeting, 4th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DA4A-66BE-4804-8328-D0BF03F45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389" y="1522483"/>
            <a:ext cx="79732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update on measurements </a:t>
            </a:r>
          </a:p>
          <a:p>
            <a:pPr algn="ctr"/>
            <a:r>
              <a:rPr lang="en-US" sz="2800" dirty="0" smtClean="0"/>
              <a:t>with irradiated CHESS-1 chip  </a:t>
            </a:r>
          </a:p>
          <a:p>
            <a:pPr algn="ctr"/>
            <a:endParaRPr lang="en-US" dirty="0" smtClean="0"/>
          </a:p>
          <a:p>
            <a:pPr marL="400050" indent="-400050" algn="ctr"/>
            <a:r>
              <a:rPr lang="en-US" dirty="0" smtClean="0"/>
              <a:t>I. </a:t>
            </a:r>
            <a:r>
              <a:rPr lang="en-US" dirty="0" err="1" smtClean="0"/>
              <a:t>Mandić</a:t>
            </a:r>
            <a:r>
              <a:rPr lang="en-US" dirty="0" smtClean="0"/>
              <a:t> et al., </a:t>
            </a:r>
          </a:p>
          <a:p>
            <a:pPr marL="400050" indent="-400050" algn="ctr"/>
            <a:r>
              <a:rPr lang="en-US" dirty="0" smtClean="0"/>
              <a:t>Jožef Stefan Institute, Ljubljana, Slovenia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FCA4-DC28-450D-87EC-0CA2A8E2E08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712" y="278781"/>
            <a:ext cx="461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New irradiation step: total </a:t>
            </a:r>
            <a:r>
              <a:rPr lang="en-US" b="1" dirty="0" err="1" smtClean="0"/>
              <a:t>fluence</a:t>
            </a:r>
            <a:r>
              <a:rPr lang="en-US" b="1" dirty="0" smtClean="0"/>
              <a:t> 1e16 n/cm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pic>
        <p:nvPicPr>
          <p:cNvPr id="30722" name="Picture 2" descr="I:\ATLAS\HVCMOS\ChESS\E-TCT\Figs\VelComp_120V_1e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7045" y="1654561"/>
            <a:ext cx="5567402" cy="38764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1016" y="1037063"/>
            <a:ext cx="236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dirty="0" smtClean="0"/>
              <a:t>E-TCT, velocity profile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62976" y="5452947"/>
            <a:ext cx="562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dirty="0" smtClean="0"/>
              <a:t>at 1e16 depleted layer still thicker than before irradiation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947" y="133815"/>
            <a:ext cx="5352752" cy="325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8894" y="3189249"/>
            <a:ext cx="5074521" cy="339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68712" y="31223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sl-SI" b="1" dirty="0" smtClean="0"/>
              <a:t>Sr-90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9142" y="1115123"/>
            <a:ext cx="2433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1600" dirty="0" smtClean="0"/>
              <a:t> </a:t>
            </a:r>
            <a:r>
              <a:rPr lang="en-US" sz="1600" dirty="0" smtClean="0"/>
              <a:t>charge collection smaller</a:t>
            </a:r>
          </a:p>
          <a:p>
            <a:r>
              <a:rPr lang="en-US" sz="1600" dirty="0" smtClean="0"/>
              <a:t>   than at 5e15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79142" y="4125952"/>
            <a:ext cx="21439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sz="1600" dirty="0" smtClean="0"/>
              <a:t>no current increase at</a:t>
            </a:r>
          </a:p>
          <a:p>
            <a:r>
              <a:rPr lang="sl-SI" sz="1600" dirty="0" smtClean="0"/>
              <a:t> </a:t>
            </a:r>
            <a:r>
              <a:rPr lang="en-US" sz="1600" dirty="0" smtClean="0"/>
              <a:t>  higher bias voltage 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48615" y="3757961"/>
            <a:ext cx="831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b="1" dirty="0" err="1" smtClean="0"/>
              <a:t>Current</a:t>
            </a:r>
            <a:endParaRPr lang="en-US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4th August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217" y="939646"/>
            <a:ext cx="6548102" cy="423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0225" y="5486400"/>
            <a:ext cx="282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dirty="0" smtClean="0"/>
              <a:t>approximately as expected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mandic</dc:creator>
  <cp:lastModifiedBy>mandic</cp:lastModifiedBy>
  <cp:revision>18</cp:revision>
  <dcterms:created xsi:type="dcterms:W3CDTF">2015-05-12T09:29:57Z</dcterms:created>
  <dcterms:modified xsi:type="dcterms:W3CDTF">2015-08-04T14:27:09Z</dcterms:modified>
</cp:coreProperties>
</file>