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3C6F4-6EE7-495D-B20F-543BCB3CD5B7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4B81C-9252-4F14-B2BB-0EDF5A37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4B81C-9252-4F14-B2BB-0EDF5A37B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D355-8C90-4141-A8CF-662FBA3C6E91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EF70-016B-451A-AB8D-924B84C7D981}" type="datetime1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517A-18EA-4267-A531-D5AA918A0577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A318-B380-4388-88E6-56418E891005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1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0460-C4CD-4BE9-8202-E193249B1D5B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1C58-761C-4810-A093-D84B1B546819}" type="datetime1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9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BCBA-B323-4960-986B-4BD24C3BC314}" type="datetime1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CC16-3D44-47E8-835E-D693BF7C2675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1D-0803-405A-920C-760AF8C14282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C56D-281E-4322-8813-E17E5B8948AC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0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170-25DF-4587-A412-544E535C9036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8494-E180-4D5E-A133-79BCE0A947B0}" type="datetime1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AA43-B06A-4D23-8AC6-E1F418A5486C}" type="datetime1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9A16-6B55-4561-A5C6-05E261AF81CD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1496-A9CE-4B41-91AA-48F29A09CEF1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E64C-D376-45DA-954A-F68652B4C2C3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603-2169-4465-AE68-59FCA32D7458}" type="datetime1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2F9DE4-1865-44C1-B121-3852DCDAF301}" type="datetime1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97C8-1F8C-44EE-8522-D0BB34B4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78804"/>
            <a:ext cx="8825658" cy="3329581"/>
          </a:xfrm>
        </p:spPr>
        <p:txBody>
          <a:bodyPr/>
          <a:lstStyle/>
          <a:p>
            <a:r>
              <a:rPr lang="en-US" dirty="0" smtClean="0"/>
              <a:t>Update on HVStripV1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Luigi Vigani</a:t>
            </a:r>
          </a:p>
          <a:p>
            <a:pPr algn="ctr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</a:t>
            </a:r>
            <a:r>
              <a:rPr lang="en-US" dirty="0" smtClean="0"/>
              <a:t>80V</a:t>
            </a:r>
            <a:r>
              <a:rPr lang="en-US" dirty="0"/>
              <a:t>, DAC6 =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9120" y="1337213"/>
            <a:ext cx="337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Focusing on the tail of channel (2,1)…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Could it be a peak?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48" y="3928050"/>
            <a:ext cx="4166382" cy="282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3" y="1152983"/>
            <a:ext cx="3333537" cy="226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3551" y="3545058"/>
            <a:ext cx="1038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 the threshold higher…                                                         </a:t>
            </a:r>
            <a:r>
              <a:rPr lang="en-US" dirty="0" smtClean="0"/>
              <a:t>Time profile of the source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73" y="3928050"/>
            <a:ext cx="4186524" cy="28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80V, DAC6 =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81" y="2704161"/>
            <a:ext cx="4166381" cy="2825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7" y="1609329"/>
            <a:ext cx="2850642" cy="1933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8781" y="2264898"/>
            <a:ext cx="416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Superimposing noise and source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77108" y="2860037"/>
            <a:ext cx="3094893" cy="1599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7" y="4459458"/>
            <a:ext cx="2818385" cy="191131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092505" y="5078437"/>
            <a:ext cx="1828800" cy="225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2743201" y="5190979"/>
            <a:ext cx="2349304" cy="590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74" y="3194947"/>
            <a:ext cx="2718976" cy="184390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5795889" y="4116899"/>
            <a:ext cx="3713871" cy="3425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45391" y="5781822"/>
            <a:ext cx="7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state we distinguish Fe</a:t>
            </a:r>
            <a:r>
              <a:rPr lang="en-US" baseline="30000" dirty="0" smtClean="0"/>
              <a:t>55</a:t>
            </a:r>
            <a:r>
              <a:rPr lang="en-US" dirty="0" smtClean="0"/>
              <a:t> from the noise!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8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</a:t>
            </a:r>
            <a:r>
              <a:rPr lang="en-US" dirty="0" smtClean="0"/>
              <a:t>87V</a:t>
            </a:r>
            <a:r>
              <a:rPr lang="en-US" dirty="0"/>
              <a:t>, DAC6 =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0" y="1504668"/>
            <a:ext cx="3798992" cy="2576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57" y="2150870"/>
            <a:ext cx="3821082" cy="2591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4418204"/>
            <a:ext cx="3286508" cy="22287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1656886" y="4036929"/>
            <a:ext cx="447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distribution                   Spectrum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23981" y="1336431"/>
            <a:ext cx="68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Trial with lot of events on channel (2,1) at low threshold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1814732" y="3629465"/>
            <a:ext cx="365760" cy="29542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>
          <a:xfrm>
            <a:off x="2180492" y="3777176"/>
            <a:ext cx="4916074" cy="13364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28533" y="3474665"/>
            <a:ext cx="9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Zoom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8787" y="4889889"/>
            <a:ext cx="47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not so defined… noise too high?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7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MB03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19322" cy="4195481"/>
          </a:xfrm>
        </p:spPr>
        <p:txBody>
          <a:bodyPr/>
          <a:lstStyle/>
          <a:p>
            <a:r>
              <a:rPr lang="en-US" dirty="0" smtClean="0"/>
              <a:t>At the moment MB03 is in the freezer hooked-up to the DAQ</a:t>
            </a:r>
          </a:p>
          <a:p>
            <a:r>
              <a:rPr lang="en-US" dirty="0" smtClean="0"/>
              <a:t>Leakage current slightly higher than MB06 (about 70 </a:t>
            </a:r>
            <a:r>
              <a:rPr lang="en-US" dirty="0" err="1" smtClean="0"/>
              <a:t>nA</a:t>
            </a:r>
            <a:r>
              <a:rPr lang="en-US" dirty="0" smtClean="0"/>
              <a:t> at -40 degrees) </a:t>
            </a:r>
          </a:p>
          <a:p>
            <a:r>
              <a:rPr lang="en-US" dirty="0" smtClean="0"/>
              <a:t>This one seems to be irresponsive, as no signal is extracted even from charge injection</a:t>
            </a:r>
          </a:p>
          <a:p>
            <a:r>
              <a:rPr lang="en-US" dirty="0" smtClean="0"/>
              <a:t>It had a low gain even before irradiation</a:t>
            </a:r>
          </a:p>
          <a:p>
            <a:r>
              <a:rPr lang="en-US" dirty="0" smtClean="0"/>
              <a:t>More work on it the next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MB06 seems to have survived irradiation very well:</a:t>
            </a:r>
          </a:p>
          <a:p>
            <a:pPr lvl="1"/>
            <a:r>
              <a:rPr lang="en-US" dirty="0" smtClean="0"/>
              <a:t>Leakage current very low (below 10nA at -40 degree)</a:t>
            </a:r>
          </a:p>
          <a:p>
            <a:pPr lvl="1"/>
            <a:r>
              <a:rPr lang="en-US" dirty="0" smtClean="0"/>
              <a:t>It can be biased up to about 87V without great increase in current</a:t>
            </a:r>
          </a:p>
          <a:p>
            <a:pPr lvl="1"/>
            <a:r>
              <a:rPr lang="en-US" dirty="0" smtClean="0"/>
              <a:t>At 80V bias we can see Fe</a:t>
            </a:r>
            <a:r>
              <a:rPr lang="en-US" baseline="30000" dirty="0" smtClean="0"/>
              <a:t>55</a:t>
            </a:r>
            <a:r>
              <a:rPr lang="en-US" dirty="0" smtClean="0"/>
              <a:t> spectrum very well on one channel</a:t>
            </a:r>
          </a:p>
          <a:p>
            <a:pPr lvl="1"/>
            <a:endParaRPr lang="en-US" dirty="0"/>
          </a:p>
          <a:p>
            <a:r>
              <a:rPr lang="en-US" dirty="0" smtClean="0"/>
              <a:t>We can’t say the same on MB03</a:t>
            </a:r>
          </a:p>
          <a:p>
            <a:pPr lvl="1"/>
            <a:r>
              <a:rPr lang="en-US" dirty="0" smtClean="0"/>
              <a:t>Production problems?</a:t>
            </a:r>
          </a:p>
          <a:p>
            <a:pPr lvl="1"/>
            <a:r>
              <a:rPr lang="en-US" dirty="0" smtClean="0"/>
              <a:t>Condensation on connections?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0150" y="5261317"/>
            <a:ext cx="48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it can’t be recovered we will verify it…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5348472" y="5261317"/>
            <a:ext cx="541678" cy="1846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7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50873" cy="4195481"/>
          </a:xfrm>
        </p:spPr>
        <p:txBody>
          <a:bodyPr/>
          <a:lstStyle/>
          <a:p>
            <a:r>
              <a:rPr lang="en-US" dirty="0" smtClean="0"/>
              <a:t>2 samples, MB06 and MB03 irradiated at about 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eq</a:t>
            </a:r>
            <a:r>
              <a:rPr lang="en-US" baseline="-25000" dirty="0" smtClean="0"/>
              <a:t> </a:t>
            </a:r>
            <a:r>
              <a:rPr lang="en-US" dirty="0" smtClean="0"/>
              <a:t>at Birmingham</a:t>
            </a:r>
            <a:endParaRPr lang="en-US" baseline="-25000" dirty="0" smtClean="0"/>
          </a:p>
          <a:p>
            <a:r>
              <a:rPr lang="en-US" dirty="0" smtClean="0"/>
              <a:t>MB06 pre-irradiation characterization done at Glasgow</a:t>
            </a:r>
          </a:p>
          <a:p>
            <a:r>
              <a:rPr lang="en-US" dirty="0" smtClean="0"/>
              <a:t>MB03 </a:t>
            </a:r>
            <a:r>
              <a:rPr lang="en-US" dirty="0"/>
              <a:t>pre-irradiation characterization done at </a:t>
            </a:r>
            <a:r>
              <a:rPr lang="en-US" dirty="0" smtClean="0"/>
              <a:t>Oxford</a:t>
            </a:r>
            <a:endParaRPr lang="en-US" dirty="0"/>
          </a:p>
          <a:p>
            <a:r>
              <a:rPr lang="en-US" dirty="0" smtClean="0"/>
              <a:t>MB06 </a:t>
            </a:r>
            <a:r>
              <a:rPr lang="en-US" dirty="0"/>
              <a:t>partially studied at </a:t>
            </a:r>
            <a:r>
              <a:rPr lang="en-US" dirty="0" smtClean="0"/>
              <a:t>Oxford</a:t>
            </a:r>
          </a:p>
          <a:p>
            <a:r>
              <a:rPr lang="en-US" dirty="0" smtClean="0"/>
              <a:t>MB06 sent to Glasgow for further studies</a:t>
            </a:r>
          </a:p>
          <a:p>
            <a:r>
              <a:rPr lang="en-US" dirty="0" smtClean="0"/>
              <a:t>MB03 data taking currently starting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MB06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Fe</a:t>
            </a:r>
            <a:r>
              <a:rPr lang="en-US" baseline="30000" dirty="0" smtClean="0"/>
              <a:t>55</a:t>
            </a:r>
            <a:r>
              <a:rPr lang="en-US" dirty="0" smtClean="0"/>
              <a:t> spectrum collected at bias of 60, 80 and 87</a:t>
            </a:r>
          </a:p>
          <a:p>
            <a:pPr lvl="1"/>
            <a:r>
              <a:rPr lang="en-US" dirty="0" smtClean="0"/>
              <a:t>Increasing it, the leakage current would become higher than 100 </a:t>
            </a:r>
            <a:r>
              <a:rPr lang="en-US" dirty="0" err="1" smtClean="0"/>
              <a:t>nA</a:t>
            </a:r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 channels used: (2,0),(2,1),(16,0)</a:t>
            </a:r>
          </a:p>
          <a:p>
            <a:pPr lvl="1"/>
            <a:r>
              <a:rPr lang="en-US" dirty="0" smtClean="0"/>
              <a:t>(2,1) seemed the most promising, with highest gain</a:t>
            </a:r>
          </a:p>
          <a:p>
            <a:r>
              <a:rPr lang="en-US" dirty="0" smtClean="0"/>
              <a:t>DAC6 set to 5 (high signal, high s/n) and 60 (low signal and s/n)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MB06 data, bias 60V, DAC6 =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4" y="1853248"/>
            <a:ext cx="4587401" cy="3110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8" y="1853248"/>
            <a:ext cx="4587401" cy="3110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231" y="5461351"/>
            <a:ext cx="101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peak seen                                                                    Source behavior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02006" y="3253778"/>
            <a:ext cx="341194" cy="1436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4919" y="3078005"/>
            <a:ext cx="233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Expected peak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3015" y="1241946"/>
            <a:ext cx="616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channel (2,0)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7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60V, DAC6 =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1" y="1826112"/>
            <a:ext cx="2859147" cy="193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20" y="1826112"/>
            <a:ext cx="2859147" cy="1938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9" y="1826112"/>
            <a:ext cx="2859147" cy="193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0" y="4168987"/>
            <a:ext cx="2859147" cy="1938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19" y="4168987"/>
            <a:ext cx="2859147" cy="1938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8" y="4168987"/>
            <a:ext cx="2859147" cy="1938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9809" y="1269242"/>
            <a:ext cx="104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(2,0)                                                   (2,1)                                                   (16,0)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31428" y="3826543"/>
            <a:ext cx="419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distribution           Spectrum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09989" y="6173308"/>
            <a:ext cx="374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Mostly noise… (threshold too low)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0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60V, DAC6 =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2054301"/>
            <a:ext cx="4740226" cy="3214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2997" y="1983545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Focusing on the tail of channel (2,1)…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8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</a:t>
            </a:r>
            <a:r>
              <a:rPr lang="en-US" dirty="0" smtClean="0"/>
              <a:t>80V</a:t>
            </a:r>
            <a:r>
              <a:rPr lang="en-US" dirty="0"/>
              <a:t>, DAC6 =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1" y="1826112"/>
            <a:ext cx="2859147" cy="193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20" y="1826112"/>
            <a:ext cx="2859147" cy="1938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9" y="1826112"/>
            <a:ext cx="2859147" cy="193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0" y="4168987"/>
            <a:ext cx="2859147" cy="1938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19" y="4168987"/>
            <a:ext cx="2859147" cy="1938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8" y="4168987"/>
            <a:ext cx="2859147" cy="1938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9809" y="1269242"/>
            <a:ext cx="104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(2,0)                                                   (2,1)                                                   (16,0)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31428" y="3826543"/>
            <a:ext cx="419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distribution           Spectrum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09989" y="6173308"/>
            <a:ext cx="374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Mostly noise… (threshold too low)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3" y="1816764"/>
            <a:ext cx="2850642" cy="1933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51" y="1823509"/>
            <a:ext cx="2850642" cy="1933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8" y="1765106"/>
            <a:ext cx="2850642" cy="1933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7" y="4180493"/>
            <a:ext cx="2850642" cy="1933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51" y="4168987"/>
            <a:ext cx="2850642" cy="1933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0" y="4168987"/>
            <a:ext cx="2850642" cy="19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60V, DAC6 =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2054301"/>
            <a:ext cx="4740226" cy="3214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2997" y="1983545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Focusing on the tail of channel (2,1)…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2054301"/>
            <a:ext cx="4740226" cy="3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2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MB06 data, bias </a:t>
            </a:r>
            <a:r>
              <a:rPr lang="en-US" dirty="0" smtClean="0"/>
              <a:t>80V</a:t>
            </a:r>
            <a:r>
              <a:rPr lang="en-US" dirty="0"/>
              <a:t>, DAC6 =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97C8-1F8C-44EE-8522-D0BB34B4AD4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1" y="1826112"/>
            <a:ext cx="2859147" cy="193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20" y="1826112"/>
            <a:ext cx="2859147" cy="1938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9" y="1826112"/>
            <a:ext cx="2859147" cy="193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0" y="4168987"/>
            <a:ext cx="2859147" cy="1938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19" y="4168987"/>
            <a:ext cx="2859147" cy="1938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88" y="4168987"/>
            <a:ext cx="2859147" cy="1938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9809" y="1269242"/>
            <a:ext cx="104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(2,0)                                                   (2,1)                                                   (16,0)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31428" y="3826543"/>
            <a:ext cx="419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distribution           Spectrum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09989" y="6173308"/>
            <a:ext cx="374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Mostly noise… (threshold too low)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7" y="1831880"/>
            <a:ext cx="2850642" cy="1933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51" y="1820344"/>
            <a:ext cx="2850642" cy="1933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0" y="1823228"/>
            <a:ext cx="2850642" cy="1933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2" y="4168987"/>
            <a:ext cx="2850642" cy="1933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51" y="4168987"/>
            <a:ext cx="2850642" cy="1933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0" y="4171871"/>
            <a:ext cx="2850642" cy="19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0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503</Words>
  <Application>Microsoft Office PowerPoint</Application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Update on HVStripV1</vt:lpstr>
      <vt:lpstr>Current situation</vt:lpstr>
      <vt:lpstr>MB06 data</vt:lpstr>
      <vt:lpstr>MB06 data, bias 60V, DAC6 = 5</vt:lpstr>
      <vt:lpstr>MB06 data, bias 60V, DAC6 = 60</vt:lpstr>
      <vt:lpstr>MB06 data, bias 60V, DAC6 = 60</vt:lpstr>
      <vt:lpstr>MB06 data, bias 80V, DAC6 = 5</vt:lpstr>
      <vt:lpstr>MB06 data, bias 60V, DAC6 = 60</vt:lpstr>
      <vt:lpstr>MB06 data, bias 80V, DAC6 = 60</vt:lpstr>
      <vt:lpstr>MB06 data, bias 80V, DAC6 = 60</vt:lpstr>
      <vt:lpstr>MB06 data, bias 80V, DAC6 = 60</vt:lpstr>
      <vt:lpstr>MB06 data, bias 87V, DAC6 = 60</vt:lpstr>
      <vt:lpstr>MB03 data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HVStripV1</dc:title>
  <dc:creator>Luigi Vigani</dc:creator>
  <cp:lastModifiedBy>Luigi Vigani</cp:lastModifiedBy>
  <cp:revision>8</cp:revision>
  <dcterms:created xsi:type="dcterms:W3CDTF">2015-08-04T12:38:25Z</dcterms:created>
  <dcterms:modified xsi:type="dcterms:W3CDTF">2015-08-04T14:58:55Z</dcterms:modified>
</cp:coreProperties>
</file>