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73" r:id="rId2"/>
    <p:sldId id="285" r:id="rId3"/>
    <p:sldId id="286" r:id="rId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04/08/2015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04/08/2015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04/08/2015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04/08/2015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r>
              <a:rPr lang="en-GB" sz="3200" dirty="0" smtClean="0"/>
              <a:t>4 August 2015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T</a:t>
            </a:r>
            <a:r>
              <a:rPr lang="en-GB" dirty="0" smtClean="0"/>
              <a:t>. Huffman, J. J. </a:t>
            </a:r>
            <a:r>
              <a:rPr lang="en-GB" dirty="0" smtClean="0"/>
              <a:t>John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with help from many colleagues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/>
              <a:t>Status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8646" y="731292"/>
            <a:ext cx="839979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 smtClean="0">
                <a:solidFill>
                  <a:srgbClr val="0000FF"/>
                </a:solidFill>
              </a:rPr>
              <a:t>Motherboard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Had review of schematics by e-mail with Todd and Jens – thank you for useful inputs.</a:t>
            </a:r>
            <a:endParaRPr lang="en-GB" sz="20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Board in layout now  - see schedule on next page.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Firmware: have assistance of a colleague in Oxford, to do in parallel.</a:t>
            </a:r>
            <a:br>
              <a:rPr lang="en-GB" sz="2000" dirty="0" smtClean="0"/>
            </a:b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b="1" dirty="0" err="1" smtClean="0">
                <a:solidFill>
                  <a:srgbClr val="0000FF"/>
                </a:solidFill>
              </a:rPr>
              <a:t>PonN</a:t>
            </a:r>
            <a:r>
              <a:rPr lang="en-GB" sz="2000" b="1" dirty="0" smtClean="0">
                <a:solidFill>
                  <a:srgbClr val="0000FF"/>
                </a:solidFill>
              </a:rPr>
              <a:t> Daughterboard</a:t>
            </a:r>
            <a:endParaRPr lang="en-GB" sz="2000" b="1" dirty="0">
              <a:solidFill>
                <a:srgbClr val="0000FF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Footprint now in final iterations.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Schematics later this week, then into layout.</a:t>
            </a:r>
          </a:p>
        </p:txBody>
      </p:sp>
    </p:spTree>
    <p:extLst>
      <p:ext uri="{BB962C8B-B14F-4D97-AF65-F5344CB8AC3E}">
        <p14:creationId xmlns:p14="http://schemas.microsoft.com/office/powerpoint/2010/main" val="24331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79512" y="80628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dirty="0" smtClean="0"/>
              <a:t>Schedule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970" y="213452"/>
            <a:ext cx="6446689" cy="6648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itle 1"/>
          <p:cNvSpPr txBox="1">
            <a:spLocks/>
          </p:cNvSpPr>
          <p:nvPr/>
        </p:nvSpPr>
        <p:spPr>
          <a:xfrm>
            <a:off x="3711726" y="661256"/>
            <a:ext cx="2264430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Motherboard layout</a:t>
            </a:r>
            <a:endParaRPr lang="en-GB" sz="1600" dirty="0">
              <a:latin typeface="+mn-lt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879812" y="1448780"/>
            <a:ext cx="2264430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M/b layout contingency</a:t>
            </a:r>
            <a:endParaRPr lang="en-GB" sz="1600" dirty="0">
              <a:latin typeface="+mn-lt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192180" y="1484784"/>
            <a:ext cx="2264430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Submit m/b</a:t>
            </a:r>
            <a:endParaRPr lang="en-GB" sz="1600" dirty="0">
              <a:latin typeface="+mn-lt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879812" y="2258369"/>
            <a:ext cx="2736304" cy="342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M/b manufacturing (10 days)</a:t>
            </a:r>
            <a:endParaRPr lang="en-GB" sz="1600" dirty="0">
              <a:latin typeface="+mn-lt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879812" y="3086461"/>
            <a:ext cx="2736304" cy="342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M/b manufacturing (10 days)</a:t>
            </a:r>
            <a:endParaRPr lang="en-GB" sz="1600" dirty="0">
              <a:latin typeface="+mn-lt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5475922" y="1093304"/>
            <a:ext cx="2264430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err="1" smtClean="0">
                <a:latin typeface="+mn-lt"/>
              </a:rPr>
              <a:t>PonN</a:t>
            </a:r>
            <a:r>
              <a:rPr lang="en-GB" sz="1600" dirty="0" smtClean="0">
                <a:latin typeface="+mn-lt"/>
              </a:rPr>
              <a:t> d/b schematics</a:t>
            </a:r>
            <a:endParaRPr lang="en-GB" sz="1600" dirty="0">
              <a:latin typeface="+mn-lt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2883634" y="1664804"/>
            <a:ext cx="2264430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err="1"/>
              <a:t>PonN</a:t>
            </a:r>
            <a:r>
              <a:rPr lang="en-GB" sz="1600" dirty="0"/>
              <a:t> d/b</a:t>
            </a:r>
            <a:r>
              <a:rPr lang="en-GB" sz="1600" dirty="0" smtClean="0">
                <a:latin typeface="+mn-lt"/>
              </a:rPr>
              <a:t> layout</a:t>
            </a:r>
            <a:endParaRPr lang="en-GB" sz="1600" dirty="0">
              <a:latin typeface="+mn-lt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3707904" y="3969060"/>
            <a:ext cx="2736304" cy="342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Receive m/</a:t>
            </a:r>
            <a:r>
              <a:rPr lang="en-GB" sz="1600" dirty="0" err="1" smtClean="0">
                <a:latin typeface="+mn-lt"/>
              </a:rPr>
              <a:t>bs</a:t>
            </a:r>
            <a:endParaRPr lang="en-GB" sz="1600" dirty="0">
              <a:latin typeface="+mn-lt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2862426" y="1911281"/>
            <a:ext cx="4049834" cy="2821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Motherboard firmware</a:t>
            </a:r>
            <a:endParaRPr lang="en-GB" sz="1600" dirty="0">
              <a:latin typeface="+mn-lt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2862426" y="2744924"/>
            <a:ext cx="4049834" cy="2821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Motherboard firmware</a:t>
            </a:r>
            <a:endParaRPr lang="en-GB" sz="1600" dirty="0">
              <a:latin typeface="+mn-lt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2862426" y="3550697"/>
            <a:ext cx="4049834" cy="2821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Motherboard firmware</a:t>
            </a:r>
            <a:endParaRPr lang="en-GB" sz="1600" dirty="0">
              <a:latin typeface="+mn-lt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879812" y="2492896"/>
            <a:ext cx="3564396" cy="342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Order m/b components this week</a:t>
            </a:r>
            <a:endParaRPr lang="en-GB" sz="1600" dirty="0">
              <a:latin typeface="+mn-lt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2879812" y="3302485"/>
            <a:ext cx="3564396" cy="342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Receive m/b components</a:t>
            </a:r>
            <a:endParaRPr lang="en-GB" sz="1600" dirty="0">
              <a:latin typeface="+mn-lt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5475922" y="4058569"/>
            <a:ext cx="2736304" cy="342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Set up pick and place,</a:t>
            </a:r>
          </a:p>
          <a:p>
            <a:pPr algn="l"/>
            <a:r>
              <a:rPr lang="en-GB" sz="1600" dirty="0" smtClean="0">
                <a:latin typeface="+mn-lt"/>
              </a:rPr>
              <a:t>Verify with dry run</a:t>
            </a:r>
            <a:endParaRPr lang="en-GB" sz="1600" dirty="0">
              <a:latin typeface="+mn-lt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2771800" y="5030677"/>
            <a:ext cx="1116124" cy="810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Bake m/</a:t>
            </a:r>
            <a:r>
              <a:rPr lang="en-GB" sz="1600" dirty="0" err="1" smtClean="0">
                <a:latin typeface="+mn-lt"/>
              </a:rPr>
              <a:t>bs</a:t>
            </a:r>
            <a:endParaRPr lang="en-GB" sz="1600" dirty="0" smtClean="0">
              <a:latin typeface="+mn-lt"/>
            </a:endParaRPr>
          </a:p>
          <a:p>
            <a:pPr algn="l"/>
            <a:r>
              <a:rPr lang="en-GB" sz="1600" dirty="0" smtClean="0">
                <a:latin typeface="+mn-lt"/>
              </a:rPr>
              <a:t>+ </a:t>
            </a:r>
            <a:r>
              <a:rPr lang="en-GB" sz="1600" dirty="0" err="1" smtClean="0">
                <a:latin typeface="+mn-lt"/>
              </a:rPr>
              <a:t>compnts</a:t>
            </a:r>
            <a:r>
              <a:rPr lang="en-GB" sz="1600" dirty="0" smtClean="0">
                <a:latin typeface="+mn-lt"/>
              </a:rPr>
              <a:t> (24 hrs)</a:t>
            </a:r>
            <a:endParaRPr lang="en-GB" sz="1600" dirty="0">
              <a:latin typeface="+mn-lt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3852518" y="5030677"/>
            <a:ext cx="558062" cy="342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P&amp;P</a:t>
            </a: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4662010" y="5030677"/>
            <a:ext cx="558062" cy="342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P&amp;P</a:t>
            </a: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5616116" y="5030677"/>
            <a:ext cx="1620180" cy="342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Connectors</a:t>
            </a: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2879812" y="6021288"/>
            <a:ext cx="4356484" cy="342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Test and integrate firmware (~5 days)</a:t>
            </a: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5796136" y="2348880"/>
            <a:ext cx="824270" cy="5981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>
                <a:latin typeface="+mn-lt"/>
              </a:rPr>
              <a:t>Submit</a:t>
            </a:r>
          </a:p>
          <a:p>
            <a:pPr algn="l"/>
            <a:r>
              <a:rPr lang="en-GB" sz="1600" dirty="0" err="1" smtClean="0">
                <a:latin typeface="+mn-lt"/>
              </a:rPr>
              <a:t>PonN</a:t>
            </a:r>
            <a:endParaRPr lang="en-GB" sz="1600" dirty="0">
              <a:latin typeface="+mn-lt"/>
            </a:endParaRPr>
          </a:p>
          <a:p>
            <a:pPr algn="l"/>
            <a:r>
              <a:rPr lang="en-GB" sz="1600" dirty="0" smtClean="0">
                <a:latin typeface="+mn-lt"/>
              </a:rPr>
              <a:t>d/b</a:t>
            </a:r>
            <a:endParaRPr lang="en-GB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565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</TotalTime>
  <Words>134</Words>
  <Application>Microsoft Office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Status of test kit 4 August 2015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Jaya John John</dc:creator>
  <cp:lastModifiedBy>Jaya John John</cp:lastModifiedBy>
  <cp:revision>168</cp:revision>
  <cp:lastPrinted>2015-07-21T15:43:16Z</cp:lastPrinted>
  <dcterms:created xsi:type="dcterms:W3CDTF">2014-09-18T13:48:06Z</dcterms:created>
  <dcterms:modified xsi:type="dcterms:W3CDTF">2015-08-04T15:54:13Z</dcterms:modified>
</cp:coreProperties>
</file>