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9" r:id="rId2"/>
    <p:sldId id="313" r:id="rId3"/>
    <p:sldId id="324" r:id="rId4"/>
    <p:sldId id="323" r:id="rId5"/>
  </p:sldIdLst>
  <p:sldSz cx="9144000" cy="6858000" type="screen4x3"/>
  <p:notesSz cx="6950075" cy="9236075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2"/>
    <a:srgbClr val="FFFFFF"/>
    <a:srgbClr val="C75B12"/>
    <a:srgbClr val="E17000"/>
    <a:srgbClr val="5B8F22"/>
    <a:srgbClr val="D2C295"/>
    <a:srgbClr val="A79E70"/>
    <a:srgbClr val="4D4F53"/>
    <a:srgbClr val="0099CC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60" autoAdjust="0"/>
  </p:normalViewPr>
  <p:slideViewPr>
    <p:cSldViewPr snapToObjects="1" showGuides="1">
      <p:cViewPr>
        <p:scale>
          <a:sx n="73" d="100"/>
          <a:sy n="73" d="100"/>
        </p:scale>
        <p:origin x="-2772" y="-1164"/>
      </p:cViewPr>
      <p:guideLst>
        <p:guide orient="horz" pos="326"/>
        <p:guide orient="horz" pos="1294"/>
        <p:guide orient="horz" pos="3745"/>
        <p:guide orient="horz" pos="3980"/>
        <p:guide orient="horz" pos="1052"/>
        <p:guide orient="horz" pos="1741"/>
        <p:guide orient="horz" pos="4183"/>
        <p:guide orient="horz" pos="566"/>
        <p:guide orient="horz" pos="2808"/>
        <p:guide pos="2880"/>
        <p:guide pos="363"/>
        <p:guide pos="5396"/>
        <p:guide pos="282"/>
        <p:guide pos="3784"/>
        <p:guide pos="3736"/>
        <p:guide pos="2179"/>
        <p:guide pos="5464"/>
        <p:guide pos="38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5" d="100"/>
          <a:sy n="85" d="100"/>
        </p:scale>
        <p:origin x="-3138" y="-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FEBF33E-D9A7-42CC-B598-9AD8356CBB5A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CEAAB5D-0CC4-45A8-B4B6-0B8B738A4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75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8/14/2015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434" y="6196867"/>
            <a:ext cx="2275566" cy="661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019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646170"/>
            <a:ext cx="7989887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July Review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Insert Presentation Title in Slide Master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Insert Presentation Title in Slide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Insert Presentation Title in Slide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691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Insert Presentation Title in Slide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4" r:id="rId3"/>
    <p:sldLayoutId id="2147483671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</a:t>
            </a:r>
            <a:r>
              <a:rPr lang="en-US" dirty="0" smtClean="0"/>
              <a:t>Meeting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0" i="1" dirty="0" smtClean="0"/>
              <a:t>Status</a:t>
            </a:r>
            <a:endParaRPr lang="en-US" sz="3600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390900"/>
            <a:ext cx="7989887" cy="2442972"/>
          </a:xfrm>
        </p:spPr>
        <p:txBody>
          <a:bodyPr/>
          <a:lstStyle/>
          <a:p>
            <a:r>
              <a:rPr lang="en-US" dirty="0" smtClean="0"/>
              <a:t>P. Caragiulo, C. Tamma, A. Dragone, C. Kenney, P. Grenier, Su Dong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August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ubtitle 5"/>
          <p:cNvSpPr txBox="1">
            <a:spLocks/>
          </p:cNvSpPr>
          <p:nvPr/>
        </p:nvSpPr>
        <p:spPr>
          <a:xfrm>
            <a:off x="228600" y="4030482"/>
            <a:ext cx="1447800" cy="303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(* </a:t>
            </a:r>
            <a:r>
              <a:rPr lang="en-US" sz="800" noProof="0" dirty="0" smtClean="0">
                <a:latin typeface="Arial" pitchFamily="34" charset="0"/>
                <a:cs typeface="Arial" pitchFamily="34" charset="0"/>
              </a:rPr>
              <a:t>pietroc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@slac.stanford.edu) </a:t>
            </a:r>
            <a:endParaRPr kumimoji="0" lang="en-CA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3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>
            <a:stCxn id="510" idx="1"/>
          </p:cNvCxnSpPr>
          <p:nvPr/>
        </p:nvCxnSpPr>
        <p:spPr>
          <a:xfrm flipH="1">
            <a:off x="3124202" y="5970519"/>
            <a:ext cx="44977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-457200" y="1764279"/>
            <a:ext cx="2209800" cy="541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99287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230529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261771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0" y="293013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0" y="324255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355497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386739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0" y="417981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0" y="449223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0" y="4804659"/>
            <a:ext cx="152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8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5117079"/>
            <a:ext cx="1524000" cy="304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3000"/>
                </a:schemeClr>
              </a:gs>
              <a:gs pos="88000">
                <a:schemeClr val="accent1">
                  <a:tint val="44500"/>
                  <a:satMod val="160000"/>
                  <a:alpha val="65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0" y="5429499"/>
            <a:ext cx="1524000" cy="304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3000"/>
                </a:schemeClr>
              </a:gs>
              <a:gs pos="88000">
                <a:schemeClr val="accent1">
                  <a:tint val="44500"/>
                  <a:satMod val="160000"/>
                  <a:alpha val="65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5741919"/>
            <a:ext cx="1524000" cy="304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3000"/>
                </a:schemeClr>
              </a:gs>
              <a:gs pos="88000">
                <a:schemeClr val="accent1">
                  <a:tint val="44500"/>
                  <a:satMod val="160000"/>
                  <a:alpha val="65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0" y="6054339"/>
            <a:ext cx="1524000" cy="304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3000"/>
                </a:schemeClr>
              </a:gs>
              <a:gs pos="88000">
                <a:schemeClr val="accent1">
                  <a:tint val="44500"/>
                  <a:satMod val="160000"/>
                  <a:alpha val="65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0" y="6366759"/>
            <a:ext cx="1524000" cy="304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3000"/>
                </a:schemeClr>
              </a:gs>
              <a:gs pos="88000">
                <a:schemeClr val="accent1">
                  <a:tint val="44500"/>
                  <a:satMod val="160000"/>
                  <a:alpha val="65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0" y="6679179"/>
            <a:ext cx="1524000" cy="304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3000"/>
                </a:schemeClr>
              </a:gs>
              <a:gs pos="88000">
                <a:schemeClr val="accent1">
                  <a:tint val="44500"/>
                  <a:satMod val="160000"/>
                  <a:alpha val="65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197407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row0</a:t>
            </a:r>
            <a:endParaRPr lang="en-US" sz="9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-1" y="228649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row1</a:t>
            </a:r>
            <a:endParaRPr lang="en-US" sz="900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259891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row2</a:t>
            </a:r>
            <a:endParaRPr lang="en-US" sz="900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-2" y="2930139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-3" y="3234939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row4</a:t>
            </a:r>
            <a:endParaRPr lang="en-US" sz="9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-4" y="353617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0" y="384859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0" y="416101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0" y="445463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row8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0" y="4785858"/>
            <a:ext cx="323165" cy="3424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900" i="1" dirty="0" smtClean="0"/>
              <a:t>row9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241334" y="2343398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241334" y="2030978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241334" y="2655819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241334" y="2987039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241334" y="3280659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241334" y="3593079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240608" y="3905498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240608" y="4217918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240608" y="4530339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241334" y="4842759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304800" y="2030979"/>
            <a:ext cx="914400" cy="228600"/>
            <a:chOff x="2057400" y="1828799"/>
            <a:chExt cx="914400" cy="228600"/>
          </a:xfrm>
        </p:grpSpPr>
        <p:sp>
          <p:nvSpPr>
            <p:cNvPr id="91" name="Rectangle 90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04800" y="2347458"/>
            <a:ext cx="914400" cy="228600"/>
            <a:chOff x="2057400" y="1828799"/>
            <a:chExt cx="914400" cy="228600"/>
          </a:xfrm>
        </p:grpSpPr>
        <p:sp>
          <p:nvSpPr>
            <p:cNvPr id="97" name="Rectangle 96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04800" y="2655818"/>
            <a:ext cx="914400" cy="228600"/>
            <a:chOff x="2057400" y="1828799"/>
            <a:chExt cx="914400" cy="228600"/>
          </a:xfrm>
        </p:grpSpPr>
        <p:sp>
          <p:nvSpPr>
            <p:cNvPr id="102" name="Rectangle 101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04800" y="2987039"/>
            <a:ext cx="914400" cy="228600"/>
            <a:chOff x="2057400" y="1828799"/>
            <a:chExt cx="9144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04800" y="3284717"/>
            <a:ext cx="914400" cy="228600"/>
            <a:chOff x="2057400" y="1828799"/>
            <a:chExt cx="914400" cy="228600"/>
          </a:xfrm>
        </p:grpSpPr>
        <p:sp>
          <p:nvSpPr>
            <p:cNvPr id="112" name="Rectangle 111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03300" y="3600200"/>
            <a:ext cx="914400" cy="228600"/>
            <a:chOff x="2057400" y="1828799"/>
            <a:chExt cx="914400" cy="228600"/>
          </a:xfrm>
        </p:grpSpPr>
        <p:sp>
          <p:nvSpPr>
            <p:cNvPr id="117" name="Rectangle 116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03300" y="3909059"/>
            <a:ext cx="914400" cy="228600"/>
            <a:chOff x="2057400" y="1828799"/>
            <a:chExt cx="914400" cy="228600"/>
          </a:xfrm>
        </p:grpSpPr>
        <p:sp>
          <p:nvSpPr>
            <p:cNvPr id="122" name="Rectangle 121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303300" y="4225039"/>
            <a:ext cx="914400" cy="228600"/>
            <a:chOff x="2057400" y="1828799"/>
            <a:chExt cx="914400" cy="228600"/>
          </a:xfrm>
        </p:grpSpPr>
        <p:sp>
          <p:nvSpPr>
            <p:cNvPr id="127" name="Rectangle 126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03300" y="4533400"/>
            <a:ext cx="914400" cy="228600"/>
            <a:chOff x="2057400" y="1828799"/>
            <a:chExt cx="914400" cy="228600"/>
          </a:xfrm>
        </p:grpSpPr>
        <p:sp>
          <p:nvSpPr>
            <p:cNvPr id="132" name="Rectangle 131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03300" y="4846318"/>
            <a:ext cx="914400" cy="228600"/>
            <a:chOff x="2057400" y="1828799"/>
            <a:chExt cx="914400" cy="228600"/>
          </a:xfrm>
        </p:grpSpPr>
        <p:sp>
          <p:nvSpPr>
            <p:cNvPr id="137" name="Rectangle 136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x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1" name="Rectangle 140"/>
          <p:cNvSpPr/>
          <p:nvPr/>
        </p:nvSpPr>
        <p:spPr>
          <a:xfrm>
            <a:off x="1240608" y="5155179"/>
            <a:ext cx="228600" cy="1855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303300" y="5155178"/>
            <a:ext cx="914400" cy="1855221"/>
            <a:chOff x="2057400" y="1828799"/>
            <a:chExt cx="914400" cy="228600"/>
          </a:xfrm>
        </p:grpSpPr>
        <p:sp>
          <p:nvSpPr>
            <p:cNvPr id="143" name="Rectangle 142"/>
            <p:cNvSpPr/>
            <p:nvPr/>
          </p:nvSpPr>
          <p:spPr>
            <a:xfrm>
              <a:off x="20574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2860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5146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743200" y="1828799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828800" y="2030978"/>
            <a:ext cx="495300" cy="2285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836420" y="5155674"/>
            <a:ext cx="486954" cy="18547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79295" y="2048124"/>
            <a:ext cx="194310" cy="19431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66" idx="3"/>
            <a:endCxn id="3" idx="1"/>
          </p:cNvCxnSpPr>
          <p:nvPr/>
        </p:nvCxnSpPr>
        <p:spPr>
          <a:xfrm>
            <a:off x="1469934" y="2145278"/>
            <a:ext cx="358866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2076450" y="1900431"/>
            <a:ext cx="0" cy="1371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12330" y="1662847"/>
            <a:ext cx="12824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i="1" dirty="0" smtClean="0"/>
              <a:t>0</a:t>
            </a:r>
            <a:endParaRPr lang="en-US" i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1469208" y="2242434"/>
            <a:ext cx="854166" cy="333876"/>
            <a:chOff x="1622334" y="2078101"/>
            <a:chExt cx="854166" cy="333876"/>
          </a:xfrm>
        </p:grpSpPr>
        <p:sp>
          <p:nvSpPr>
            <p:cNvPr id="173" name="Rectangle 172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75" name="Straight Arrow Connector 174"/>
            <p:cNvCxnSpPr>
              <a:endCxn id="173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>
              <a:stCxn id="11" idx="4"/>
            </p:cNvCxnSpPr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1471113" y="2550542"/>
            <a:ext cx="854166" cy="333876"/>
            <a:chOff x="1622334" y="2078101"/>
            <a:chExt cx="854166" cy="333876"/>
          </a:xfrm>
        </p:grpSpPr>
        <p:sp>
          <p:nvSpPr>
            <p:cNvPr id="178" name="Rectangle 177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80" name="Straight Arrow Connector 179"/>
            <p:cNvCxnSpPr>
              <a:endCxn id="178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1471113" y="2881763"/>
            <a:ext cx="854166" cy="333876"/>
            <a:chOff x="1622334" y="2078101"/>
            <a:chExt cx="854166" cy="333876"/>
          </a:xfrm>
        </p:grpSpPr>
        <p:sp>
          <p:nvSpPr>
            <p:cNvPr id="183" name="Rectangle 182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85" name="Straight Arrow Connector 184"/>
            <p:cNvCxnSpPr>
              <a:endCxn id="183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 186"/>
          <p:cNvGrpSpPr/>
          <p:nvPr/>
        </p:nvGrpSpPr>
        <p:grpSpPr>
          <a:xfrm>
            <a:off x="1469208" y="3185645"/>
            <a:ext cx="854166" cy="333876"/>
            <a:chOff x="1622334" y="2078101"/>
            <a:chExt cx="854166" cy="333876"/>
          </a:xfrm>
        </p:grpSpPr>
        <p:sp>
          <p:nvSpPr>
            <p:cNvPr id="188" name="Rectangle 187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90" name="Straight Arrow Connector 189"/>
            <p:cNvCxnSpPr>
              <a:endCxn id="188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 191"/>
          <p:cNvGrpSpPr/>
          <p:nvPr/>
        </p:nvGrpSpPr>
        <p:grpSpPr>
          <a:xfrm>
            <a:off x="1471113" y="3493753"/>
            <a:ext cx="854166" cy="333876"/>
            <a:chOff x="1622334" y="2078101"/>
            <a:chExt cx="854166" cy="333876"/>
          </a:xfrm>
        </p:grpSpPr>
        <p:sp>
          <p:nvSpPr>
            <p:cNvPr id="193" name="Rectangle 192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4" name="Oval 193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95" name="Straight Arrow Connector 194"/>
            <p:cNvCxnSpPr>
              <a:endCxn id="193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196"/>
          <p:cNvGrpSpPr/>
          <p:nvPr/>
        </p:nvGrpSpPr>
        <p:grpSpPr>
          <a:xfrm>
            <a:off x="1471113" y="3824974"/>
            <a:ext cx="854166" cy="333876"/>
            <a:chOff x="1622334" y="2078101"/>
            <a:chExt cx="854166" cy="333876"/>
          </a:xfrm>
        </p:grpSpPr>
        <p:sp>
          <p:nvSpPr>
            <p:cNvPr id="198" name="Rectangle 197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9" name="Oval 198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00" name="Straight Arrow Connector 199"/>
            <p:cNvCxnSpPr>
              <a:endCxn id="198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Arrow Connector 200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oup 201"/>
          <p:cNvGrpSpPr/>
          <p:nvPr/>
        </p:nvGrpSpPr>
        <p:grpSpPr>
          <a:xfrm>
            <a:off x="1469208" y="4141814"/>
            <a:ext cx="854166" cy="333876"/>
            <a:chOff x="1622334" y="2078101"/>
            <a:chExt cx="854166" cy="333876"/>
          </a:xfrm>
        </p:grpSpPr>
        <p:sp>
          <p:nvSpPr>
            <p:cNvPr id="203" name="Rectangle 202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4" name="Oval 203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05" name="Straight Arrow Connector 204"/>
            <p:cNvCxnSpPr>
              <a:endCxn id="203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206"/>
          <p:cNvGrpSpPr/>
          <p:nvPr/>
        </p:nvGrpSpPr>
        <p:grpSpPr>
          <a:xfrm>
            <a:off x="1471113" y="4449922"/>
            <a:ext cx="854166" cy="333876"/>
            <a:chOff x="1622334" y="2078101"/>
            <a:chExt cx="854166" cy="333876"/>
          </a:xfrm>
        </p:grpSpPr>
        <p:sp>
          <p:nvSpPr>
            <p:cNvPr id="208" name="Rectangle 207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9" name="Oval 208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10" name="Straight Arrow Connector 209"/>
            <p:cNvCxnSpPr>
              <a:endCxn id="208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Arrow Connector 210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2" name="Group 211"/>
          <p:cNvGrpSpPr/>
          <p:nvPr/>
        </p:nvGrpSpPr>
        <p:grpSpPr>
          <a:xfrm>
            <a:off x="1471113" y="4781143"/>
            <a:ext cx="854166" cy="333876"/>
            <a:chOff x="1622334" y="2078101"/>
            <a:chExt cx="854166" cy="333876"/>
          </a:xfrm>
        </p:grpSpPr>
        <p:sp>
          <p:nvSpPr>
            <p:cNvPr id="213" name="Rectangle 212"/>
            <p:cNvSpPr/>
            <p:nvPr/>
          </p:nvSpPr>
          <p:spPr>
            <a:xfrm>
              <a:off x="1981200" y="2183378"/>
              <a:ext cx="495300" cy="2285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4" name="Oval 213"/>
            <p:cNvSpPr/>
            <p:nvPr/>
          </p:nvSpPr>
          <p:spPr>
            <a:xfrm>
              <a:off x="2131695" y="2200524"/>
              <a:ext cx="194310" cy="194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15" name="Straight Arrow Connector 214"/>
            <p:cNvCxnSpPr>
              <a:endCxn id="213" idx="1"/>
            </p:cNvCxnSpPr>
            <p:nvPr/>
          </p:nvCxnSpPr>
          <p:spPr>
            <a:xfrm>
              <a:off x="1622334" y="2297678"/>
              <a:ext cx="3588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Arrow Connector 215"/>
            <p:cNvCxnSpPr/>
            <p:nvPr/>
          </p:nvCxnSpPr>
          <p:spPr>
            <a:xfrm flipH="1">
              <a:off x="2228850" y="2078101"/>
              <a:ext cx="726" cy="1118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8" name="Picture 2" descr="http://www-group.slac.stanford.edu/com/images/slac_logos_2012branding/SLAC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246" y="6400800"/>
            <a:ext cx="821508" cy="24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4" name="Straight Connector 53"/>
          <p:cNvCxnSpPr>
            <a:stCxn id="3" idx="3"/>
          </p:cNvCxnSpPr>
          <p:nvPr/>
        </p:nvCxnSpPr>
        <p:spPr>
          <a:xfrm>
            <a:off x="2324100" y="2145278"/>
            <a:ext cx="69723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2319802" y="2457698"/>
            <a:ext cx="6976598" cy="2506591"/>
            <a:chOff x="2319803" y="2457698"/>
            <a:chExt cx="2481976" cy="2506591"/>
          </a:xfrm>
        </p:grpSpPr>
        <p:cxnSp>
          <p:nvCxnSpPr>
            <p:cNvPr id="237" name="Straight Connector 236"/>
            <p:cNvCxnSpPr/>
            <p:nvPr/>
          </p:nvCxnSpPr>
          <p:spPr>
            <a:xfrm flipV="1">
              <a:off x="2325279" y="2457698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V="1">
              <a:off x="2324100" y="2770118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flipV="1">
              <a:off x="2325279" y="3082539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flipV="1">
              <a:off x="2324100" y="3422958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 flipV="1">
              <a:off x="2325279" y="3735379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 flipV="1">
              <a:off x="2324100" y="4047799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 flipV="1">
              <a:off x="2325279" y="4360220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 flipV="1">
              <a:off x="2319803" y="4651867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/>
            <p:nvPr/>
          </p:nvCxnSpPr>
          <p:spPr>
            <a:xfrm flipV="1">
              <a:off x="2320982" y="4964288"/>
              <a:ext cx="2476500" cy="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462803" y="1939847"/>
            <a:ext cx="1149286" cy="4994354"/>
            <a:chOff x="3462803" y="1939847"/>
            <a:chExt cx="1149286" cy="4994354"/>
          </a:xfrm>
        </p:grpSpPr>
        <p:grpSp>
          <p:nvGrpSpPr>
            <p:cNvPr id="30" name="Group 29"/>
            <p:cNvGrpSpPr/>
            <p:nvPr/>
          </p:nvGrpSpPr>
          <p:grpSpPr>
            <a:xfrm>
              <a:off x="3505200" y="1939847"/>
              <a:ext cx="1066800" cy="4994354"/>
              <a:chOff x="3505200" y="2357631"/>
              <a:chExt cx="1066800" cy="4576569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35052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36576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38100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39624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41148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42672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44196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45720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9" name="Rectangle 218"/>
            <p:cNvSpPr/>
            <p:nvPr/>
          </p:nvSpPr>
          <p:spPr>
            <a:xfrm>
              <a:off x="34671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6203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37719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39251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40767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42299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43815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45347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34682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36214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37730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39262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40778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42310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43826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5358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4671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36203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37719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39251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40767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42299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43815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45347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34682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36214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37730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39262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40778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42310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43826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45358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34671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36203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37719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39251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40767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42299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43815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45347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34682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36214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7730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262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0778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42310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43826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45358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34671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36203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37719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39251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40767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42299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43815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45347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4682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6214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37730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39262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40778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42310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43826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45358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34628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36160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37676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39208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40724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42256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43772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45304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34639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ectangle 398"/>
            <p:cNvSpPr/>
            <p:nvPr/>
          </p:nvSpPr>
          <p:spPr>
            <a:xfrm>
              <a:off x="36171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37687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39219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40735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42267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43783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45315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4949774" y="1946942"/>
            <a:ext cx="1149286" cy="4994354"/>
            <a:chOff x="3462803" y="1939847"/>
            <a:chExt cx="1149286" cy="4994354"/>
          </a:xfrm>
        </p:grpSpPr>
        <p:grpSp>
          <p:nvGrpSpPr>
            <p:cNvPr id="266" name="Group 265"/>
            <p:cNvGrpSpPr/>
            <p:nvPr/>
          </p:nvGrpSpPr>
          <p:grpSpPr>
            <a:xfrm>
              <a:off x="3505200" y="1939847"/>
              <a:ext cx="1066800" cy="4994354"/>
              <a:chOff x="3505200" y="2357631"/>
              <a:chExt cx="1066800" cy="4576569"/>
            </a:xfrm>
          </p:grpSpPr>
          <p:cxnSp>
            <p:nvCxnSpPr>
              <p:cNvPr id="383" name="Straight Connector 382"/>
              <p:cNvCxnSpPr/>
              <p:nvPr/>
            </p:nvCxnSpPr>
            <p:spPr>
              <a:xfrm>
                <a:off x="35052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/>
              <p:cNvCxnSpPr/>
              <p:nvPr/>
            </p:nvCxnSpPr>
            <p:spPr>
              <a:xfrm>
                <a:off x="36576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/>
              <p:nvPr/>
            </p:nvCxnSpPr>
            <p:spPr>
              <a:xfrm>
                <a:off x="38100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>
                <a:off x="39624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Straight Connector 395"/>
              <p:cNvCxnSpPr/>
              <p:nvPr/>
            </p:nvCxnSpPr>
            <p:spPr>
              <a:xfrm>
                <a:off x="41148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/>
              <p:nvPr/>
            </p:nvCxnSpPr>
            <p:spPr>
              <a:xfrm>
                <a:off x="42672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>
                <a:off x="44196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45720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6" name="Rectangle 275"/>
            <p:cNvSpPr/>
            <p:nvPr/>
          </p:nvSpPr>
          <p:spPr>
            <a:xfrm>
              <a:off x="34671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6203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37719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39251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40767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42299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43815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45347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34682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36214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37730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39262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40778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42310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43826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45358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34671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36203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37719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39251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40767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42299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43815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45347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34682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36214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37730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39262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40778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42310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43826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45358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Rectangle 334"/>
            <p:cNvSpPr/>
            <p:nvPr/>
          </p:nvSpPr>
          <p:spPr>
            <a:xfrm>
              <a:off x="34671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36203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37719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39251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40767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42299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43815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45347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34682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36214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37730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39262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40778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2310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43826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45358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34671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36203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37719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39251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40767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42299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43815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45347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34682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36214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37730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39262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40778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42310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43826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45358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34628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36160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37676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39208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Rectangle 370"/>
            <p:cNvSpPr/>
            <p:nvPr/>
          </p:nvSpPr>
          <p:spPr>
            <a:xfrm>
              <a:off x="40724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42256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43772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45304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34639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36171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37687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39219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40735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42267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43783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45315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6323151" y="1956462"/>
            <a:ext cx="1149286" cy="4994354"/>
            <a:chOff x="3462803" y="1939847"/>
            <a:chExt cx="1149286" cy="4994354"/>
          </a:xfrm>
        </p:grpSpPr>
        <p:grpSp>
          <p:nvGrpSpPr>
            <p:cNvPr id="412" name="Group 411"/>
            <p:cNvGrpSpPr/>
            <p:nvPr/>
          </p:nvGrpSpPr>
          <p:grpSpPr>
            <a:xfrm>
              <a:off x="3505200" y="1939847"/>
              <a:ext cx="1066800" cy="4994354"/>
              <a:chOff x="3505200" y="2357631"/>
              <a:chExt cx="1066800" cy="4576569"/>
            </a:xfrm>
          </p:grpSpPr>
          <p:cxnSp>
            <p:nvCxnSpPr>
              <p:cNvPr id="495" name="Straight Connector 494"/>
              <p:cNvCxnSpPr/>
              <p:nvPr/>
            </p:nvCxnSpPr>
            <p:spPr>
              <a:xfrm>
                <a:off x="35052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Straight Connector 495"/>
              <p:cNvCxnSpPr/>
              <p:nvPr/>
            </p:nvCxnSpPr>
            <p:spPr>
              <a:xfrm>
                <a:off x="36576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Straight Connector 496"/>
              <p:cNvCxnSpPr/>
              <p:nvPr/>
            </p:nvCxnSpPr>
            <p:spPr>
              <a:xfrm>
                <a:off x="38100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Straight Connector 497"/>
              <p:cNvCxnSpPr/>
              <p:nvPr/>
            </p:nvCxnSpPr>
            <p:spPr>
              <a:xfrm>
                <a:off x="39624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Straight Connector 498"/>
              <p:cNvCxnSpPr/>
              <p:nvPr/>
            </p:nvCxnSpPr>
            <p:spPr>
              <a:xfrm>
                <a:off x="41148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Straight Connector 499"/>
              <p:cNvCxnSpPr/>
              <p:nvPr/>
            </p:nvCxnSpPr>
            <p:spPr>
              <a:xfrm>
                <a:off x="42672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Straight Connector 500"/>
              <p:cNvCxnSpPr/>
              <p:nvPr/>
            </p:nvCxnSpPr>
            <p:spPr>
              <a:xfrm>
                <a:off x="44196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Straight Connector 501"/>
              <p:cNvCxnSpPr/>
              <p:nvPr/>
            </p:nvCxnSpPr>
            <p:spPr>
              <a:xfrm>
                <a:off x="4572000" y="2357631"/>
                <a:ext cx="0" cy="45765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3" name="Rectangle 412"/>
            <p:cNvSpPr/>
            <p:nvPr/>
          </p:nvSpPr>
          <p:spPr>
            <a:xfrm>
              <a:off x="34671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36203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37719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39251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40767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42299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438150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4534710" y="208800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34682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36214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37730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39262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40778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42310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438267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4535889" y="240042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34671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36203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37719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39251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40767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42299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438150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4534710" y="271284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34682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36214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37730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39262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Rectangle 442"/>
            <p:cNvSpPr/>
            <p:nvPr/>
          </p:nvSpPr>
          <p:spPr>
            <a:xfrm>
              <a:off x="40778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42310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Rectangle 444"/>
            <p:cNvSpPr/>
            <p:nvPr/>
          </p:nvSpPr>
          <p:spPr>
            <a:xfrm>
              <a:off x="438267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4535889" y="302526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34671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36203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37719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39251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Rectangle 450"/>
            <p:cNvSpPr/>
            <p:nvPr/>
          </p:nvSpPr>
          <p:spPr>
            <a:xfrm>
              <a:off x="40767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42299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438150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Rectangle 453"/>
            <p:cNvSpPr/>
            <p:nvPr/>
          </p:nvSpPr>
          <p:spPr>
            <a:xfrm>
              <a:off x="4534710" y="336568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Rectangle 454"/>
            <p:cNvSpPr/>
            <p:nvPr/>
          </p:nvSpPr>
          <p:spPr>
            <a:xfrm>
              <a:off x="34682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Rectangle 455"/>
            <p:cNvSpPr/>
            <p:nvPr/>
          </p:nvSpPr>
          <p:spPr>
            <a:xfrm>
              <a:off x="36214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Rectangle 456"/>
            <p:cNvSpPr/>
            <p:nvPr/>
          </p:nvSpPr>
          <p:spPr>
            <a:xfrm>
              <a:off x="37730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39262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40778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42310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438267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4535889" y="367810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34671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Rectangle 463"/>
            <p:cNvSpPr/>
            <p:nvPr/>
          </p:nvSpPr>
          <p:spPr>
            <a:xfrm>
              <a:off x="36203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37719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39251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Rectangle 466"/>
            <p:cNvSpPr/>
            <p:nvPr/>
          </p:nvSpPr>
          <p:spPr>
            <a:xfrm>
              <a:off x="40767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Rectangle 467"/>
            <p:cNvSpPr/>
            <p:nvPr/>
          </p:nvSpPr>
          <p:spPr>
            <a:xfrm>
              <a:off x="42299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Rectangle 468"/>
            <p:cNvSpPr/>
            <p:nvPr/>
          </p:nvSpPr>
          <p:spPr>
            <a:xfrm>
              <a:off x="438150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4534710" y="3990522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34682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36214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Rectangle 472"/>
            <p:cNvSpPr/>
            <p:nvPr/>
          </p:nvSpPr>
          <p:spPr>
            <a:xfrm>
              <a:off x="37730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39262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ectangle 474"/>
            <p:cNvSpPr/>
            <p:nvPr/>
          </p:nvSpPr>
          <p:spPr>
            <a:xfrm>
              <a:off x="40778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Rectangle 475"/>
            <p:cNvSpPr/>
            <p:nvPr/>
          </p:nvSpPr>
          <p:spPr>
            <a:xfrm>
              <a:off x="42310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ectangle 476"/>
            <p:cNvSpPr/>
            <p:nvPr/>
          </p:nvSpPr>
          <p:spPr>
            <a:xfrm>
              <a:off x="438267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Rectangle 477"/>
            <p:cNvSpPr/>
            <p:nvPr/>
          </p:nvSpPr>
          <p:spPr>
            <a:xfrm>
              <a:off x="4535889" y="4302943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ectangle 478"/>
            <p:cNvSpPr/>
            <p:nvPr/>
          </p:nvSpPr>
          <p:spPr>
            <a:xfrm>
              <a:off x="34628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Rectangle 479"/>
            <p:cNvSpPr/>
            <p:nvPr/>
          </p:nvSpPr>
          <p:spPr>
            <a:xfrm>
              <a:off x="36160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Rectangle 480"/>
            <p:cNvSpPr/>
            <p:nvPr/>
          </p:nvSpPr>
          <p:spPr>
            <a:xfrm>
              <a:off x="37676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ectangle 481"/>
            <p:cNvSpPr/>
            <p:nvPr/>
          </p:nvSpPr>
          <p:spPr>
            <a:xfrm>
              <a:off x="39208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40724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42256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437720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Rectangle 485"/>
            <p:cNvSpPr/>
            <p:nvPr/>
          </p:nvSpPr>
          <p:spPr>
            <a:xfrm>
              <a:off x="4530413" y="4594590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Rectangle 486"/>
            <p:cNvSpPr/>
            <p:nvPr/>
          </p:nvSpPr>
          <p:spPr>
            <a:xfrm>
              <a:off x="34639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36171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37687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39219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Rectangle 490"/>
            <p:cNvSpPr/>
            <p:nvPr/>
          </p:nvSpPr>
          <p:spPr>
            <a:xfrm>
              <a:off x="40735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Rectangle 491"/>
            <p:cNvSpPr/>
            <p:nvPr/>
          </p:nvSpPr>
          <p:spPr>
            <a:xfrm>
              <a:off x="42267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Rectangle 492"/>
            <p:cNvSpPr/>
            <p:nvPr/>
          </p:nvSpPr>
          <p:spPr>
            <a:xfrm>
              <a:off x="437838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Rectangle 493"/>
            <p:cNvSpPr/>
            <p:nvPr/>
          </p:nvSpPr>
          <p:spPr>
            <a:xfrm>
              <a:off x="4531592" y="4907011"/>
              <a:ext cx="76200" cy="114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3" name="TextBox 502"/>
          <p:cNvSpPr txBox="1"/>
          <p:nvPr/>
        </p:nvSpPr>
        <p:spPr>
          <a:xfrm>
            <a:off x="3443369" y="1597223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8xbit0 lines</a:t>
            </a:r>
            <a:endParaRPr lang="en-US" sz="1400" b="1" i="1" dirty="0"/>
          </a:p>
        </p:txBody>
      </p:sp>
      <p:sp>
        <p:nvSpPr>
          <p:cNvPr id="504" name="TextBox 503"/>
          <p:cNvSpPr txBox="1"/>
          <p:nvPr/>
        </p:nvSpPr>
        <p:spPr>
          <a:xfrm>
            <a:off x="4941371" y="1588537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8xbit1 lines</a:t>
            </a:r>
            <a:endParaRPr lang="en-US" sz="1400" b="1" i="1" dirty="0"/>
          </a:p>
        </p:txBody>
      </p:sp>
      <p:sp>
        <p:nvSpPr>
          <p:cNvPr id="505" name="TextBox 504"/>
          <p:cNvSpPr txBox="1"/>
          <p:nvPr/>
        </p:nvSpPr>
        <p:spPr>
          <a:xfrm>
            <a:off x="6313429" y="1587048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8xbit2 lines</a:t>
            </a:r>
            <a:endParaRPr lang="en-US" sz="1400" b="1" i="1" dirty="0"/>
          </a:p>
        </p:txBody>
      </p:sp>
      <p:sp>
        <p:nvSpPr>
          <p:cNvPr id="506" name="TextBox 505"/>
          <p:cNvSpPr txBox="1"/>
          <p:nvPr/>
        </p:nvSpPr>
        <p:spPr>
          <a:xfrm>
            <a:off x="8373291" y="158410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…</a:t>
            </a:r>
            <a:endParaRPr lang="en-US" sz="1400" b="1" i="1" dirty="0"/>
          </a:p>
        </p:txBody>
      </p:sp>
      <p:sp>
        <p:nvSpPr>
          <p:cNvPr id="507" name="Rectangle 506"/>
          <p:cNvSpPr/>
          <p:nvPr/>
        </p:nvSpPr>
        <p:spPr>
          <a:xfrm>
            <a:off x="3401328" y="5734299"/>
            <a:ext cx="1281031" cy="472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8b Memory</a:t>
            </a:r>
            <a:endParaRPr lang="en-US" sz="1600" dirty="0"/>
          </a:p>
        </p:txBody>
      </p:sp>
      <p:sp>
        <p:nvSpPr>
          <p:cNvPr id="508" name="Rectangle 507"/>
          <p:cNvSpPr/>
          <p:nvPr/>
        </p:nvSpPr>
        <p:spPr>
          <a:xfrm>
            <a:off x="4879699" y="5734299"/>
            <a:ext cx="1281031" cy="472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8b Memory</a:t>
            </a:r>
            <a:endParaRPr lang="en-US" sz="1600" dirty="0"/>
          </a:p>
        </p:txBody>
      </p:sp>
      <p:sp>
        <p:nvSpPr>
          <p:cNvPr id="509" name="Rectangle 508"/>
          <p:cNvSpPr/>
          <p:nvPr/>
        </p:nvSpPr>
        <p:spPr>
          <a:xfrm>
            <a:off x="6251757" y="5732315"/>
            <a:ext cx="1281031" cy="472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8b Memory</a:t>
            </a:r>
            <a:endParaRPr lang="en-US" sz="1600" dirty="0"/>
          </a:p>
        </p:txBody>
      </p:sp>
      <p:sp>
        <p:nvSpPr>
          <p:cNvPr id="510" name="TextBox 509"/>
          <p:cNvSpPr txBox="1"/>
          <p:nvPr/>
        </p:nvSpPr>
        <p:spPr>
          <a:xfrm>
            <a:off x="7621993" y="5816630"/>
            <a:ext cx="1367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Write Memory</a:t>
            </a:r>
            <a:endParaRPr lang="en-US" sz="1400" b="1" i="1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Hit Encoding – Processing the Strip Encoding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Hit Encoding – Processing the Strip Encoding</a:t>
            </a:r>
            <a:endParaRPr lang="en-US" dirty="0"/>
          </a:p>
        </p:txBody>
      </p:sp>
      <p:pic>
        <p:nvPicPr>
          <p:cNvPr id="511" name="Picture 2" descr="http://www-group.slac.stanford.edu/com/images/slac_logos_2012branding/SLAC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246" y="6400800"/>
            <a:ext cx="821508" cy="24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" name="Picture 5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06" y="1546321"/>
            <a:ext cx="8051588" cy="4778279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46206" y="1447800"/>
            <a:ext cx="1815994" cy="4876800"/>
          </a:xfrm>
          <a:prstGeom prst="roundRect">
            <a:avLst/>
          </a:prstGeom>
          <a:solidFill>
            <a:schemeClr val="tx1">
              <a:lumMod val="95000"/>
              <a:lumOff val="5000"/>
              <a:alpha val="3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Adders</a:t>
            </a:r>
            <a:endParaRPr lang="en-US" dirty="0"/>
          </a:p>
        </p:txBody>
      </p:sp>
      <p:sp>
        <p:nvSpPr>
          <p:cNvPr id="74" name="Rounded Rectangle 73"/>
          <p:cNvSpPr/>
          <p:nvPr/>
        </p:nvSpPr>
        <p:spPr>
          <a:xfrm>
            <a:off x="2345252" y="1436914"/>
            <a:ext cx="1617148" cy="4876800"/>
          </a:xfrm>
          <a:prstGeom prst="roundRect">
            <a:avLst/>
          </a:prstGeom>
          <a:solidFill>
            <a:schemeClr val="tx1">
              <a:lumMod val="95000"/>
              <a:lumOff val="5000"/>
              <a:alpha val="3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Bus Line Selector</a:t>
            </a:r>
            <a:endParaRPr lang="en-US" sz="1600" dirty="0"/>
          </a:p>
        </p:txBody>
      </p:sp>
      <p:sp>
        <p:nvSpPr>
          <p:cNvPr id="75" name="Rounded Rectangle 74"/>
          <p:cNvSpPr/>
          <p:nvPr/>
        </p:nvSpPr>
        <p:spPr>
          <a:xfrm>
            <a:off x="3968930" y="1447800"/>
            <a:ext cx="4489269" cy="4876800"/>
          </a:xfrm>
          <a:prstGeom prst="roundRect">
            <a:avLst/>
          </a:prstGeom>
          <a:solidFill>
            <a:schemeClr val="tx1">
              <a:lumMod val="95000"/>
              <a:lumOff val="5000"/>
              <a:alpha val="3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Bus Lines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66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Hit Encoding – Processing the Strip Encoding</a:t>
            </a:r>
            <a:endParaRPr lang="en-US" dirty="0"/>
          </a:p>
        </p:txBody>
      </p:sp>
      <p:pic>
        <p:nvPicPr>
          <p:cNvPr id="511" name="Picture 2" descr="http://www-group.slac.stanford.edu/com/images/slac_logos_2012branding/SLAC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246" y="6400800"/>
            <a:ext cx="821508" cy="24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" name="Picture 5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06" y="1546321"/>
            <a:ext cx="8051588" cy="4778279"/>
          </a:xfrm>
          <a:prstGeom prst="rect">
            <a:avLst/>
          </a:prstGeom>
        </p:spPr>
      </p:pic>
      <p:pic>
        <p:nvPicPr>
          <p:cNvPr id="513" name="Picture 5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19" y="1596595"/>
            <a:ext cx="8007009" cy="4804205"/>
          </a:xfrm>
          <a:prstGeom prst="rect">
            <a:avLst/>
          </a:prstGeom>
        </p:spPr>
      </p:pic>
      <p:pic>
        <p:nvPicPr>
          <p:cNvPr id="514" name="Picture 5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68" y="1584261"/>
            <a:ext cx="8007009" cy="47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2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Blank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SLAC_PPT_052412</Template>
  <TotalTime>0</TotalTime>
  <Words>146</Words>
  <Application>Microsoft Office PowerPoint</Application>
  <PresentationFormat>On-screen Show (4:3)</PresentationFormat>
  <Paragraphs>92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</vt:lpstr>
      <vt:lpstr>Chess2 Meeting Status</vt:lpstr>
      <vt:lpstr>Hit Encoding – Processing the Strip Encoding</vt:lpstr>
      <vt:lpstr>Hit Encoding – Processing the Strip Encoding</vt:lpstr>
      <vt:lpstr>Hit Encoding – Processing the Strip Encoding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2012-06-11T23:50:00Z</dcterms:created>
  <dcterms:modified xsi:type="dcterms:W3CDTF">2015-08-14T17:18:14Z</dcterms:modified>
</cp:coreProperties>
</file>