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11" autoAdjust="0"/>
  </p:normalViewPr>
  <p:slideViewPr>
    <p:cSldViewPr>
      <p:cViewPr>
        <p:scale>
          <a:sx n="115" d="100"/>
          <a:sy n="115" d="100"/>
        </p:scale>
        <p:origin x="-10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60E5-52A1-48EA-AAE4-DF69EB949789}" type="datetimeFigureOut">
              <a:rPr lang="en-US" smtClean="0"/>
              <a:t>8/24/2015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8D6C-36BE-4A5E-BF18-ED801189B2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1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60E5-52A1-48EA-AAE4-DF69EB949789}" type="datetimeFigureOut">
              <a:rPr lang="en-US" smtClean="0"/>
              <a:t>8/24/2015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8D6C-36BE-4A5E-BF18-ED801189B2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4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60E5-52A1-48EA-AAE4-DF69EB949789}" type="datetimeFigureOut">
              <a:rPr lang="en-US" smtClean="0"/>
              <a:t>8/24/2015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8D6C-36BE-4A5E-BF18-ED801189B2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2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60E5-52A1-48EA-AAE4-DF69EB949789}" type="datetimeFigureOut">
              <a:rPr lang="en-US" smtClean="0"/>
              <a:t>8/24/2015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8D6C-36BE-4A5E-BF18-ED801189B2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6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60E5-52A1-48EA-AAE4-DF69EB949789}" type="datetimeFigureOut">
              <a:rPr lang="en-US" smtClean="0"/>
              <a:t>8/24/2015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8D6C-36BE-4A5E-BF18-ED801189B2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2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60E5-52A1-48EA-AAE4-DF69EB949789}" type="datetimeFigureOut">
              <a:rPr lang="en-US" smtClean="0"/>
              <a:t>8/24/2015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8D6C-36BE-4A5E-BF18-ED801189B2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10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60E5-52A1-48EA-AAE4-DF69EB949789}" type="datetimeFigureOut">
              <a:rPr lang="en-US" smtClean="0"/>
              <a:t>8/24/2015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8D6C-36BE-4A5E-BF18-ED801189B2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70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60E5-52A1-48EA-AAE4-DF69EB949789}" type="datetimeFigureOut">
              <a:rPr lang="en-US" smtClean="0"/>
              <a:t>8/24/2015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8D6C-36BE-4A5E-BF18-ED801189B2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1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60E5-52A1-48EA-AAE4-DF69EB949789}" type="datetimeFigureOut">
              <a:rPr lang="en-US" smtClean="0"/>
              <a:t>8/24/2015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8D6C-36BE-4A5E-BF18-ED801189B2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8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60E5-52A1-48EA-AAE4-DF69EB949789}" type="datetimeFigureOut">
              <a:rPr lang="en-US" smtClean="0"/>
              <a:t>8/24/2015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8D6C-36BE-4A5E-BF18-ED801189B2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04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60E5-52A1-48EA-AAE4-DF69EB949789}" type="datetimeFigureOut">
              <a:rPr lang="en-US" smtClean="0"/>
              <a:t>8/24/2015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8D6C-36BE-4A5E-BF18-ED801189B2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72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D60E5-52A1-48EA-AAE4-DF69EB949789}" type="datetimeFigureOut">
              <a:rPr lang="en-US" smtClean="0"/>
              <a:t>8/24/2015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58D6C-36BE-4A5E-BF18-ED801189B22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3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Restarbeiten</a:t>
            </a:r>
            <a:r>
              <a:rPr lang="en-US" dirty="0" smtClean="0"/>
              <a:t> </a:t>
            </a:r>
            <a:r>
              <a:rPr lang="en-US" dirty="0" err="1" smtClean="0"/>
              <a:t>Injektor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Stand: 20.August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21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1.3 GHz </a:t>
            </a:r>
            <a:r>
              <a:rPr lang="en-US" sz="3600" dirty="0" err="1" smtClean="0"/>
              <a:t>Modul</a:t>
            </a:r>
            <a:endParaRPr lang="en-US" sz="36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5765843"/>
              </p:ext>
            </p:extLst>
          </p:nvPr>
        </p:nvGraphicFramePr>
        <p:xfrm>
          <a:off x="457200" y="914400"/>
          <a:ext cx="8229600" cy="546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43600"/>
                <a:gridCol w="13716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Modul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aufstellen</a:t>
                      </a:r>
                      <a:r>
                        <a:rPr lang="en-US" dirty="0" smtClean="0"/>
                        <a:t> und </a:t>
                      </a:r>
                      <a:r>
                        <a:rPr lang="en-US" dirty="0" err="1" smtClean="0"/>
                        <a:t>justieren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Strahlvakuum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Übergang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zur</a:t>
                      </a:r>
                      <a:r>
                        <a:rPr lang="en-US" dirty="0" smtClean="0"/>
                        <a:t> Gun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HF Station </a:t>
                      </a:r>
                      <a:r>
                        <a:rPr lang="en-US" dirty="0" err="1" smtClean="0"/>
                        <a:t>betriebsbereit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Hohlleiter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montiert</a:t>
                      </a:r>
                      <a:r>
                        <a:rPr lang="en-US" baseline="0" dirty="0" smtClean="0"/>
                        <a:t> und </a:t>
                      </a:r>
                      <a:r>
                        <a:rPr lang="en-US" baseline="0" dirty="0" err="1" smtClean="0"/>
                        <a:t>eingemessen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Racks </a:t>
                      </a:r>
                      <a:r>
                        <a:rPr lang="en-US" dirty="0" err="1" smtClean="0"/>
                        <a:t>angeschlossen</a:t>
                      </a:r>
                      <a:r>
                        <a:rPr lang="en-US" dirty="0" smtClean="0"/>
                        <a:t>: Strom, </a:t>
                      </a:r>
                      <a:r>
                        <a:rPr lang="en-US" dirty="0" err="1" smtClean="0"/>
                        <a:t>Wasser</a:t>
                      </a:r>
                      <a:r>
                        <a:rPr lang="en-US" dirty="0" smtClean="0"/>
                        <a:t>, 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Verkabelung</a:t>
                      </a:r>
                      <a:r>
                        <a:rPr lang="en-US" dirty="0" smtClean="0"/>
                        <a:t> : LLRF, MHF-p, MDI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Ok 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Verkabelung</a:t>
                      </a:r>
                      <a:r>
                        <a:rPr lang="en-US" baseline="0" dirty="0" smtClean="0"/>
                        <a:t> : </a:t>
                      </a:r>
                      <a:r>
                        <a:rPr lang="en-US" dirty="0" err="1" smtClean="0"/>
                        <a:t>Cryo</a:t>
                      </a:r>
                      <a:r>
                        <a:rPr lang="en-US" dirty="0" smtClean="0"/>
                        <a:t>, MVS, MHF-</a:t>
                      </a:r>
                      <a:r>
                        <a:rPr lang="en-US" dirty="0" err="1" smtClean="0"/>
                        <a:t>sl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Ok 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Cryo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Kapillare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angeschlossen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Magnetverkabelung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KW38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Cryoverbindungen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schweißen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testen</a:t>
                      </a:r>
                      <a:r>
                        <a:rPr lang="en-US" baseline="0" dirty="0" smtClean="0"/>
                        <a:t> ( </a:t>
                      </a:r>
                      <a:r>
                        <a:rPr lang="en-US" baseline="0" dirty="0" err="1" smtClean="0"/>
                        <a:t>mit</a:t>
                      </a:r>
                      <a:r>
                        <a:rPr lang="en-US" baseline="0" dirty="0" smtClean="0"/>
                        <a:t> 3.9er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KW38-44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Vakuumverbindungen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schließen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testen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( </a:t>
                      </a:r>
                      <a:r>
                        <a:rPr lang="en-US" baseline="0" dirty="0" err="1" smtClean="0"/>
                        <a:t>mit</a:t>
                      </a:r>
                      <a:r>
                        <a:rPr lang="en-US" baseline="0" dirty="0" smtClean="0"/>
                        <a:t> 3.9er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KW38-44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Pumpen</a:t>
                      </a:r>
                      <a:r>
                        <a:rPr lang="en-US" dirty="0" smtClean="0"/>
                        <a:t> / </a:t>
                      </a:r>
                      <a:r>
                        <a:rPr lang="en-US" dirty="0" err="1" smtClean="0"/>
                        <a:t>Sensorik</a:t>
                      </a:r>
                      <a:r>
                        <a:rPr lang="en-US" dirty="0" smtClean="0"/>
                        <a:t> / Interlocks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baseline="0" dirty="0" err="1" smtClean="0"/>
                        <a:t>Betrieb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nehmen</a:t>
                      </a:r>
                      <a:r>
                        <a:rPr lang="en-US" baseline="0" dirty="0" smtClean="0"/>
                        <a:t> ( MVS, MHF-</a:t>
                      </a:r>
                      <a:r>
                        <a:rPr lang="en-US" baseline="0" dirty="0" err="1" smtClean="0"/>
                        <a:t>sl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Cryo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KW45-46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TÜV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Prüfung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KW 39 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096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3.9 GHz </a:t>
            </a:r>
            <a:r>
              <a:rPr lang="en-US" sz="3600" dirty="0" err="1" smtClean="0"/>
              <a:t>Modul</a:t>
            </a:r>
            <a:endParaRPr lang="en-US" sz="36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674676"/>
              </p:ext>
            </p:extLst>
          </p:nvPr>
        </p:nvGraphicFramePr>
        <p:xfrm>
          <a:off x="457200" y="914400"/>
          <a:ext cx="8229600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43600"/>
                <a:gridCol w="1371600"/>
                <a:gridCol w="9144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Racks </a:t>
                      </a:r>
                      <a:r>
                        <a:rPr lang="en-US" dirty="0" err="1" smtClean="0"/>
                        <a:t>angeschlossen</a:t>
                      </a:r>
                      <a:r>
                        <a:rPr lang="en-US" dirty="0" smtClean="0"/>
                        <a:t>: Strom, </a:t>
                      </a:r>
                      <a:r>
                        <a:rPr lang="en-US" dirty="0" err="1" smtClean="0"/>
                        <a:t>Wasser</a:t>
                      </a:r>
                      <a:r>
                        <a:rPr lang="en-US" dirty="0" smtClean="0"/>
                        <a:t>,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ok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Cryo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Kapillare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angeschlossen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ok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Modul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aufstellen</a:t>
                      </a:r>
                      <a:r>
                        <a:rPr lang="en-US" dirty="0" smtClean="0"/>
                        <a:t> und </a:t>
                      </a:r>
                      <a:r>
                        <a:rPr lang="en-US" dirty="0" err="1" smtClean="0"/>
                        <a:t>justieren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KW38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Magnetverkabelung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KW38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Cryoverbindungen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schweißen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testen</a:t>
                      </a:r>
                      <a:r>
                        <a:rPr lang="en-US" baseline="0" dirty="0" smtClean="0"/>
                        <a:t> ( </a:t>
                      </a:r>
                      <a:r>
                        <a:rPr lang="en-US" baseline="0" dirty="0" err="1" smtClean="0"/>
                        <a:t>mit</a:t>
                      </a:r>
                      <a:r>
                        <a:rPr lang="en-US" baseline="0" dirty="0" smtClean="0"/>
                        <a:t> 3.9er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KW38-44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Vakuumverbindungen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schließen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testen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( </a:t>
                      </a:r>
                      <a:r>
                        <a:rPr lang="en-US" baseline="0" dirty="0" err="1" smtClean="0"/>
                        <a:t>mit</a:t>
                      </a:r>
                      <a:r>
                        <a:rPr lang="en-US" baseline="0" dirty="0" smtClean="0"/>
                        <a:t> 1.3er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KW38-44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HF Station </a:t>
                      </a:r>
                      <a:r>
                        <a:rPr lang="en-US" dirty="0" err="1" smtClean="0"/>
                        <a:t>aufbauen</a:t>
                      </a:r>
                      <a:r>
                        <a:rPr lang="en-US" dirty="0" smtClean="0"/>
                        <a:t>  ( UG3(Mod.) + UG7(</a:t>
                      </a:r>
                      <a:r>
                        <a:rPr lang="en-US" dirty="0" err="1" smtClean="0"/>
                        <a:t>Trafo+Klys</a:t>
                      </a:r>
                      <a:r>
                        <a:rPr lang="en-US" dirty="0" smtClean="0"/>
                        <a:t>)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KW36-44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Hohlleiter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montieren</a:t>
                      </a:r>
                      <a:r>
                        <a:rPr lang="en-US" baseline="0" dirty="0" smtClean="0"/>
                        <a:t> und </a:t>
                      </a:r>
                      <a:r>
                        <a:rPr lang="en-US" baseline="0" dirty="0" err="1" smtClean="0"/>
                        <a:t>einmessen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KW38-44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Verkabelung</a:t>
                      </a:r>
                      <a:r>
                        <a:rPr lang="en-US" dirty="0" smtClean="0"/>
                        <a:t> : LLRF, MHF-p, MDI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KW38-44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Verkabelung</a:t>
                      </a:r>
                      <a:r>
                        <a:rPr lang="en-US" baseline="0" dirty="0" smtClean="0"/>
                        <a:t> : </a:t>
                      </a:r>
                      <a:r>
                        <a:rPr lang="en-US" dirty="0" err="1" smtClean="0"/>
                        <a:t>Cryo</a:t>
                      </a:r>
                      <a:r>
                        <a:rPr lang="en-US" dirty="0" smtClean="0"/>
                        <a:t>, MVS, MHF-</a:t>
                      </a:r>
                      <a:r>
                        <a:rPr lang="en-US" dirty="0" err="1" smtClean="0"/>
                        <a:t>sl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KW38-44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Sensorik</a:t>
                      </a:r>
                      <a:r>
                        <a:rPr lang="en-US" dirty="0" smtClean="0"/>
                        <a:t> / Interlocks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baseline="0" dirty="0" err="1" smtClean="0"/>
                        <a:t>Betrieb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nehmen</a:t>
                      </a:r>
                      <a:r>
                        <a:rPr lang="en-US" baseline="0" dirty="0" smtClean="0"/>
                        <a:t> ( MVS, MHF-</a:t>
                      </a:r>
                      <a:r>
                        <a:rPr lang="en-US" baseline="0" dirty="0" err="1" smtClean="0"/>
                        <a:t>sl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Cryo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KW45-46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TÜV </a:t>
                      </a:r>
                      <a:r>
                        <a:rPr lang="en-US" dirty="0" err="1" smtClean="0"/>
                        <a:t>Prüfung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301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Warme</a:t>
            </a:r>
            <a:r>
              <a:rPr lang="en-US" sz="3600" dirty="0" smtClean="0"/>
              <a:t> </a:t>
            </a:r>
            <a:r>
              <a:rPr lang="en-US" sz="3600" dirty="0" err="1"/>
              <a:t>B</a:t>
            </a:r>
            <a:r>
              <a:rPr lang="en-US" sz="3600" dirty="0" err="1" smtClean="0"/>
              <a:t>eamline</a:t>
            </a:r>
            <a:endParaRPr lang="en-US" sz="36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359002"/>
              </p:ext>
            </p:extLst>
          </p:nvPr>
        </p:nvGraphicFramePr>
        <p:xfrm>
          <a:off x="457200" y="914400"/>
          <a:ext cx="8229600" cy="556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43600"/>
                <a:gridCol w="1371600"/>
                <a:gridCol w="9144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Gunsektion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betriebsbereit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Alle</a:t>
                      </a:r>
                      <a:r>
                        <a:rPr lang="en-US" dirty="0" smtClean="0"/>
                        <a:t> Girder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installiert</a:t>
                      </a:r>
                      <a:r>
                        <a:rPr lang="en-US" baseline="0" dirty="0" smtClean="0"/>
                        <a:t> und </a:t>
                      </a:r>
                      <a:r>
                        <a:rPr lang="en-US" baseline="0" dirty="0" err="1" smtClean="0"/>
                        <a:t>eingemessen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Vakuum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geschlossen</a:t>
                      </a:r>
                      <a:r>
                        <a:rPr lang="en-US" baseline="0" dirty="0" smtClean="0"/>
                        <a:t> und </a:t>
                      </a:r>
                      <a:r>
                        <a:rPr lang="en-US" baseline="0" dirty="0" err="1" smtClean="0"/>
                        <a:t>betriebsbereit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Dump </a:t>
                      </a:r>
                      <a:r>
                        <a:rPr lang="en-US" dirty="0" err="1" smtClean="0"/>
                        <a:t>betriebsbereit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Racks </a:t>
                      </a:r>
                      <a:r>
                        <a:rPr lang="en-US" dirty="0" err="1" smtClean="0"/>
                        <a:t>angeschlossen</a:t>
                      </a:r>
                      <a:r>
                        <a:rPr lang="en-US" dirty="0" smtClean="0"/>
                        <a:t>: Strom, </a:t>
                      </a:r>
                      <a:r>
                        <a:rPr lang="en-US" dirty="0" err="1" smtClean="0"/>
                        <a:t>Wasser</a:t>
                      </a:r>
                      <a:r>
                        <a:rPr lang="en-US" dirty="0" smtClean="0"/>
                        <a:t>,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Racks </a:t>
                      </a:r>
                      <a:r>
                        <a:rPr lang="en-US" dirty="0" err="1" smtClean="0"/>
                        <a:t>abdichten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KW34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Verkabelung</a:t>
                      </a:r>
                      <a:r>
                        <a:rPr lang="en-US" dirty="0" smtClean="0"/>
                        <a:t> : MDI, MVS, Kicker, MSK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Ok 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Anschluss </a:t>
                      </a:r>
                      <a:r>
                        <a:rPr lang="en-US" dirty="0" err="1" smtClean="0"/>
                        <a:t>Magnete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KW34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Austausch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Beamshutter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Modifikation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Schalter</a:t>
                      </a:r>
                      <a:r>
                        <a:rPr lang="en-US" dirty="0" smtClean="0"/>
                        <a:t> f. Safety Magnet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-KW36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Einbau</a:t>
                      </a:r>
                      <a:r>
                        <a:rPr lang="en-US" dirty="0" smtClean="0"/>
                        <a:t> und </a:t>
                      </a:r>
                      <a:r>
                        <a:rPr lang="en-US" dirty="0" err="1" smtClean="0"/>
                        <a:t>Inbetriebnahme</a:t>
                      </a:r>
                      <a:r>
                        <a:rPr lang="en-US" dirty="0" smtClean="0"/>
                        <a:t> BAM+EOD </a:t>
                      </a:r>
                      <a:r>
                        <a:rPr lang="en-US" dirty="0" err="1" smtClean="0"/>
                        <a:t>Elektronik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KW38-39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Einbau</a:t>
                      </a:r>
                      <a:r>
                        <a:rPr lang="en-US" dirty="0" smtClean="0"/>
                        <a:t> und </a:t>
                      </a:r>
                      <a:r>
                        <a:rPr lang="en-US" dirty="0" err="1" smtClean="0"/>
                        <a:t>Inbetriebnahme</a:t>
                      </a:r>
                      <a:r>
                        <a:rPr lang="en-US" dirty="0" smtClean="0"/>
                        <a:t> BPM-</a:t>
                      </a:r>
                      <a:r>
                        <a:rPr lang="en-US" dirty="0" err="1" smtClean="0"/>
                        <a:t>Elektronik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KW35-36?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Magnetnetzgeräte</a:t>
                      </a:r>
                      <a:r>
                        <a:rPr lang="en-US" baseline="0" dirty="0" smtClean="0"/>
                        <a:t> Tests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KW36?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Undulatorinbetriebnahme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KW36?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Soenoidmoverinbetriebnahme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KW35?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05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sonstiges</a:t>
            </a:r>
            <a:endParaRPr lang="en-US" sz="36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618079"/>
              </p:ext>
            </p:extLst>
          </p:nvPr>
        </p:nvGraphicFramePr>
        <p:xfrm>
          <a:off x="457200" y="914400"/>
          <a:ext cx="8229600" cy="556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43600"/>
                <a:gridCol w="1371600"/>
                <a:gridCol w="9144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Aufbau</a:t>
                      </a:r>
                      <a:r>
                        <a:rPr lang="en-US" dirty="0" smtClean="0"/>
                        <a:t> und </a:t>
                      </a:r>
                      <a:r>
                        <a:rPr lang="en-US" dirty="0" err="1" smtClean="0"/>
                        <a:t>Inbetriebnahme</a:t>
                      </a:r>
                      <a:r>
                        <a:rPr lang="en-US" dirty="0" smtClean="0"/>
                        <a:t> TDS HF-Station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Fertigstellung</a:t>
                      </a:r>
                      <a:r>
                        <a:rPr lang="en-US" dirty="0" smtClean="0"/>
                        <a:t> Laser Heater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Einbau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Übergang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Brandschutz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fertigstellen</a:t>
                      </a:r>
                      <a:r>
                        <a:rPr lang="en-US" dirty="0" smtClean="0"/>
                        <a:t> ( He !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Einsatz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Abschirmung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Vermessungsloch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Rackabschirmungen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installieren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Anstrich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Endreinigung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Undulator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Kippsicherung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Gunsektion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verschieben</a:t>
                      </a:r>
                      <a:r>
                        <a:rPr lang="en-US" dirty="0" smtClean="0"/>
                        <a:t> ( ca. 2mm 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UV-</a:t>
                      </a:r>
                      <a:r>
                        <a:rPr lang="en-US" dirty="0" err="1" smtClean="0"/>
                        <a:t>Laserbeamline</a:t>
                      </a:r>
                      <a:r>
                        <a:rPr lang="en-US" dirty="0" smtClean="0"/>
                        <a:t> </a:t>
                      </a:r>
                      <a:r>
                        <a:rPr lang="en-US" smtClean="0"/>
                        <a:t>Justage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234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4433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Office PowerPoint</Application>
  <PresentationFormat>Bildschirmpräsentation (4:3)</PresentationFormat>
  <Paragraphs>96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Restarbeiten Injektor</vt:lpstr>
      <vt:lpstr>1.3 GHz Modul</vt:lpstr>
      <vt:lpstr>3.9 GHz Modul</vt:lpstr>
      <vt:lpstr>Warme Beamline</vt:lpstr>
      <vt:lpstr>sonstiges</vt:lpstr>
      <vt:lpstr>PowerPoint-Präsentation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Restarbeiten Injektor</dc:title>
  <dc:creator>brinker</dc:creator>
  <cp:lastModifiedBy>brinker</cp:lastModifiedBy>
  <cp:revision>11</cp:revision>
  <dcterms:created xsi:type="dcterms:W3CDTF">2015-08-20T15:29:27Z</dcterms:created>
  <dcterms:modified xsi:type="dcterms:W3CDTF">2015-08-24T09:32:00Z</dcterms:modified>
</cp:coreProperties>
</file>