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7" r:id="rId2"/>
    <p:sldId id="256" r:id="rId3"/>
    <p:sldId id="292" r:id="rId4"/>
    <p:sldId id="293" r:id="rId5"/>
    <p:sldId id="294" r:id="rId6"/>
    <p:sldId id="281" r:id="rId7"/>
    <p:sldId id="282" r:id="rId8"/>
    <p:sldId id="260" r:id="rId9"/>
    <p:sldId id="300" r:id="rId10"/>
    <p:sldId id="274" r:id="rId11"/>
    <p:sldId id="275" r:id="rId12"/>
    <p:sldId id="276" r:id="rId13"/>
    <p:sldId id="277" r:id="rId14"/>
    <p:sldId id="278" r:id="rId15"/>
    <p:sldId id="299" r:id="rId16"/>
    <p:sldId id="302" r:id="rId17"/>
    <p:sldId id="291" r:id="rId18"/>
    <p:sldId id="301" r:id="rId19"/>
  </p:sldIdLst>
  <p:sldSz cx="9144000" cy="6858000" type="screen4x3"/>
  <p:notesSz cx="6669088" cy="9928225"/>
  <p:defaultTextStyle>
    <a:defPPr>
      <a:defRPr lang="de-DE"/>
    </a:defPPr>
    <a:lvl1pPr algn="l" rtl="0" eaLnBrk="0" fontAlgn="base" hangingPunct="0">
      <a:spcBef>
        <a:spcPct val="0"/>
      </a:spcBef>
      <a:spcAft>
        <a:spcPct val="0"/>
      </a:spcAft>
      <a:defRPr sz="1000" b="1" kern="1200">
        <a:solidFill>
          <a:schemeClr val="bg2"/>
        </a:solidFill>
        <a:latin typeface="Microsoft Sans Serif"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000" b="1" kern="1200">
        <a:solidFill>
          <a:schemeClr val="bg2"/>
        </a:solidFill>
        <a:latin typeface="Microsoft Sans Serif"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000" b="1" kern="1200">
        <a:solidFill>
          <a:schemeClr val="bg2"/>
        </a:solidFill>
        <a:latin typeface="Microsoft Sans Serif"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000" b="1" kern="1200">
        <a:solidFill>
          <a:schemeClr val="bg2"/>
        </a:solidFill>
        <a:latin typeface="Microsoft Sans Serif"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000" b="1" kern="1200">
        <a:solidFill>
          <a:schemeClr val="bg2"/>
        </a:solidFill>
        <a:latin typeface="Microsoft Sans Serif" panose="020B0604020202020204" pitchFamily="34" charset="0"/>
        <a:ea typeface="MS PGothic" panose="020B0600070205080204" pitchFamily="34" charset="-128"/>
        <a:cs typeface="+mn-cs"/>
      </a:defRPr>
    </a:lvl5pPr>
    <a:lvl6pPr marL="2286000" algn="l" defTabSz="914400" rtl="0" eaLnBrk="1" latinLnBrk="0" hangingPunct="1">
      <a:defRPr sz="1000" b="1" kern="1200">
        <a:solidFill>
          <a:schemeClr val="bg2"/>
        </a:solidFill>
        <a:latin typeface="Microsoft Sans Serif" panose="020B0604020202020204" pitchFamily="34" charset="0"/>
        <a:ea typeface="MS PGothic" panose="020B0600070205080204" pitchFamily="34" charset="-128"/>
        <a:cs typeface="+mn-cs"/>
      </a:defRPr>
    </a:lvl6pPr>
    <a:lvl7pPr marL="2743200" algn="l" defTabSz="914400" rtl="0" eaLnBrk="1" latinLnBrk="0" hangingPunct="1">
      <a:defRPr sz="1000" b="1" kern="1200">
        <a:solidFill>
          <a:schemeClr val="bg2"/>
        </a:solidFill>
        <a:latin typeface="Microsoft Sans Serif" panose="020B0604020202020204" pitchFamily="34" charset="0"/>
        <a:ea typeface="MS PGothic" panose="020B0600070205080204" pitchFamily="34" charset="-128"/>
        <a:cs typeface="+mn-cs"/>
      </a:defRPr>
    </a:lvl7pPr>
    <a:lvl8pPr marL="3200400" algn="l" defTabSz="914400" rtl="0" eaLnBrk="1" latinLnBrk="0" hangingPunct="1">
      <a:defRPr sz="1000" b="1" kern="1200">
        <a:solidFill>
          <a:schemeClr val="bg2"/>
        </a:solidFill>
        <a:latin typeface="Microsoft Sans Serif" panose="020B0604020202020204" pitchFamily="34" charset="0"/>
        <a:ea typeface="MS PGothic" panose="020B0600070205080204" pitchFamily="34" charset="-128"/>
        <a:cs typeface="+mn-cs"/>
      </a:defRPr>
    </a:lvl8pPr>
    <a:lvl9pPr marL="3657600" algn="l" defTabSz="914400" rtl="0" eaLnBrk="1" latinLnBrk="0" hangingPunct="1">
      <a:defRPr sz="1000" b="1" kern="1200">
        <a:solidFill>
          <a:schemeClr val="bg2"/>
        </a:solidFill>
        <a:latin typeface="Microsoft Sans Serif"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6750A"/>
    <a:srgbClr val="0B2A51"/>
    <a:srgbClr val="004232"/>
    <a:srgbClr val="013476"/>
    <a:srgbClr val="E3EFFF"/>
    <a:srgbClr val="DAEBEC"/>
    <a:srgbClr val="D8EDEE"/>
    <a:srgbClr val="CCECEE"/>
    <a:srgbClr val="CCECFF"/>
    <a:srgbClr val="CDC3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36" autoAdjust="0"/>
    <p:restoredTop sz="68049" autoAdjust="0"/>
  </p:normalViewPr>
  <p:slideViewPr>
    <p:cSldViewPr snapToObjects="1">
      <p:cViewPr>
        <p:scale>
          <a:sx n="60" d="100"/>
          <a:sy n="60" d="100"/>
        </p:scale>
        <p:origin x="-1506"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45" d="100"/>
          <a:sy n="45" d="100"/>
        </p:scale>
        <p:origin x="-2434" y="-91"/>
      </p:cViewPr>
      <p:guideLst>
        <p:guide orient="horz" pos="3127"/>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ata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3AAEB-889C-4A70-B288-28CEFC6B6B5B}" type="doc">
      <dgm:prSet loTypeId="urn:microsoft.com/office/officeart/2005/8/layout/hList7#1" loCatId="list" qsTypeId="urn:microsoft.com/office/officeart/2005/8/quickstyle/simple1" qsCatId="simple" csTypeId="urn:microsoft.com/office/officeart/2005/8/colors/accent1_2" csCatId="accent1" phldr="1"/>
      <dgm:spPr/>
    </dgm:pt>
    <dgm:pt modelId="{C0B5D129-4C62-4615-8605-CB42DC4B7146}">
      <dgm:prSet phldrT="[Text]" custT="1"/>
      <dgm:spPr>
        <a:solidFill>
          <a:srgbClr val="E3EFFF"/>
        </a:solidFill>
      </dgm:spPr>
      <dgm:t>
        <a:bodyPr/>
        <a:lstStyle/>
        <a:p>
          <a:r>
            <a:rPr lang="de-DE" sz="1000" dirty="0" err="1" smtClean="0">
              <a:solidFill>
                <a:srgbClr val="013476"/>
              </a:solidFill>
            </a:rPr>
            <a:t>Particle</a:t>
          </a:r>
          <a:r>
            <a:rPr lang="de-DE" sz="1000" dirty="0" smtClean="0">
              <a:solidFill>
                <a:srgbClr val="013476"/>
              </a:solidFill>
            </a:rPr>
            <a:t> </a:t>
          </a:r>
          <a:r>
            <a:rPr lang="de-DE" sz="1000" dirty="0" err="1" smtClean="0">
              <a:solidFill>
                <a:srgbClr val="013476"/>
              </a:solidFill>
            </a:rPr>
            <a:t>Physics</a:t>
          </a:r>
          <a:endParaRPr lang="de-DE" sz="1000" dirty="0">
            <a:solidFill>
              <a:srgbClr val="013476"/>
            </a:solidFill>
          </a:endParaRPr>
        </a:p>
      </dgm:t>
    </dgm:pt>
    <dgm:pt modelId="{1D32EA90-4AC0-40F9-AE58-4597433C5960}" type="parTrans" cxnId="{CE9DEECD-006E-4F98-80FB-566469E8698E}">
      <dgm:prSet/>
      <dgm:spPr/>
      <dgm:t>
        <a:bodyPr/>
        <a:lstStyle/>
        <a:p>
          <a:endParaRPr lang="de-DE"/>
        </a:p>
      </dgm:t>
    </dgm:pt>
    <dgm:pt modelId="{BE2DFA45-E86E-4260-AEEC-AC00366B2836}" type="sibTrans" cxnId="{CE9DEECD-006E-4F98-80FB-566469E8698E}">
      <dgm:prSet/>
      <dgm:spPr/>
      <dgm:t>
        <a:bodyPr/>
        <a:lstStyle/>
        <a:p>
          <a:endParaRPr lang="de-DE"/>
        </a:p>
      </dgm:t>
    </dgm:pt>
    <dgm:pt modelId="{32D319D2-4AFF-4098-9315-C423767AA34D}">
      <dgm:prSet phldrT="[Text]" custT="1"/>
      <dgm:spPr>
        <a:solidFill>
          <a:srgbClr val="E3EFFF"/>
        </a:solidFill>
      </dgm:spPr>
      <dgm:t>
        <a:bodyPr/>
        <a:lstStyle/>
        <a:p>
          <a:r>
            <a:rPr lang="de-DE" sz="1000" dirty="0" smtClean="0">
              <a:solidFill>
                <a:srgbClr val="013476"/>
              </a:solidFill>
            </a:rPr>
            <a:t>Astro-</a:t>
          </a:r>
          <a:r>
            <a:rPr lang="de-DE" sz="1000" dirty="0" err="1" smtClean="0">
              <a:solidFill>
                <a:srgbClr val="013476"/>
              </a:solidFill>
            </a:rPr>
            <a:t>particle</a:t>
          </a:r>
          <a:r>
            <a:rPr lang="de-DE" sz="1000" dirty="0" smtClean="0">
              <a:solidFill>
                <a:srgbClr val="013476"/>
              </a:solidFill>
            </a:rPr>
            <a:t> </a:t>
          </a:r>
          <a:r>
            <a:rPr lang="de-DE" sz="1000" dirty="0" err="1" smtClean="0">
              <a:solidFill>
                <a:srgbClr val="013476"/>
              </a:solidFill>
            </a:rPr>
            <a:t>physics</a:t>
          </a:r>
          <a:endParaRPr lang="de-DE" sz="1000" dirty="0">
            <a:solidFill>
              <a:srgbClr val="013476"/>
            </a:solidFill>
          </a:endParaRPr>
        </a:p>
      </dgm:t>
    </dgm:pt>
    <dgm:pt modelId="{D6394D3B-015B-45BC-9BEC-12C9F9657649}" type="parTrans" cxnId="{CC64DB45-9716-42CE-9CD2-4C850FE3DEEC}">
      <dgm:prSet/>
      <dgm:spPr/>
      <dgm:t>
        <a:bodyPr/>
        <a:lstStyle/>
        <a:p>
          <a:endParaRPr lang="de-DE"/>
        </a:p>
      </dgm:t>
    </dgm:pt>
    <dgm:pt modelId="{7C078EEC-76CC-4A45-8D3D-F4E9CD3BC6C2}" type="sibTrans" cxnId="{CC64DB45-9716-42CE-9CD2-4C850FE3DEEC}">
      <dgm:prSet/>
      <dgm:spPr/>
      <dgm:t>
        <a:bodyPr/>
        <a:lstStyle/>
        <a:p>
          <a:endParaRPr lang="de-DE"/>
        </a:p>
      </dgm:t>
    </dgm:pt>
    <dgm:pt modelId="{42150425-AFAE-44CE-9C86-CDDEF5913C79}">
      <dgm:prSet phldrT="[Text]" custT="1"/>
      <dgm:spPr>
        <a:solidFill>
          <a:srgbClr val="E3EFFF"/>
        </a:solidFill>
      </dgm:spPr>
      <dgm:t>
        <a:bodyPr/>
        <a:lstStyle/>
        <a:p>
          <a:r>
            <a:rPr lang="de-DE" sz="1000" dirty="0" err="1" smtClean="0">
              <a:solidFill>
                <a:srgbClr val="013476"/>
              </a:solidFill>
            </a:rPr>
            <a:t>Hadron</a:t>
          </a:r>
          <a:r>
            <a:rPr lang="de-DE" sz="1000" dirty="0" smtClean="0">
              <a:solidFill>
                <a:srgbClr val="013476"/>
              </a:solidFill>
            </a:rPr>
            <a:t> and </a:t>
          </a:r>
          <a:r>
            <a:rPr lang="de-DE" sz="1000" dirty="0" err="1" smtClean="0">
              <a:solidFill>
                <a:srgbClr val="013476"/>
              </a:solidFill>
            </a:rPr>
            <a:t>nuclear</a:t>
          </a:r>
          <a:r>
            <a:rPr lang="de-DE" sz="1000" dirty="0" smtClean="0">
              <a:solidFill>
                <a:srgbClr val="013476"/>
              </a:solidFill>
            </a:rPr>
            <a:t> </a:t>
          </a:r>
          <a:r>
            <a:rPr lang="de-DE" sz="1000" dirty="0" err="1" smtClean="0">
              <a:solidFill>
                <a:srgbClr val="013476"/>
              </a:solidFill>
            </a:rPr>
            <a:t>physics</a:t>
          </a:r>
          <a:endParaRPr lang="de-DE" sz="1000" dirty="0">
            <a:solidFill>
              <a:srgbClr val="013476"/>
            </a:solidFill>
          </a:endParaRPr>
        </a:p>
      </dgm:t>
    </dgm:pt>
    <dgm:pt modelId="{DA21DF07-147E-4753-ACBD-A7D8CFCB1EC9}" type="parTrans" cxnId="{F6AA65F8-E187-4FEE-9DD2-F542C45B366C}">
      <dgm:prSet/>
      <dgm:spPr/>
      <dgm:t>
        <a:bodyPr/>
        <a:lstStyle/>
        <a:p>
          <a:endParaRPr lang="de-DE"/>
        </a:p>
      </dgm:t>
    </dgm:pt>
    <dgm:pt modelId="{E3BE3D15-71BA-4279-AC47-7A5AABD5CCD7}" type="sibTrans" cxnId="{F6AA65F8-E187-4FEE-9DD2-F542C45B366C}">
      <dgm:prSet/>
      <dgm:spPr/>
      <dgm:t>
        <a:bodyPr/>
        <a:lstStyle/>
        <a:p>
          <a:endParaRPr lang="de-DE"/>
        </a:p>
      </dgm:t>
    </dgm:pt>
    <dgm:pt modelId="{190B8A5F-66E9-4D9E-9584-0D4682E40F66}" type="pres">
      <dgm:prSet presAssocID="{FF33AAEB-889C-4A70-B288-28CEFC6B6B5B}" presName="Name0" presStyleCnt="0">
        <dgm:presLayoutVars>
          <dgm:dir/>
          <dgm:resizeHandles val="exact"/>
        </dgm:presLayoutVars>
      </dgm:prSet>
      <dgm:spPr/>
    </dgm:pt>
    <dgm:pt modelId="{401711C5-238C-4B51-9628-88808243D059}" type="pres">
      <dgm:prSet presAssocID="{FF33AAEB-889C-4A70-B288-28CEFC6B6B5B}" presName="fgShape" presStyleLbl="fgShp" presStyleIdx="0" presStyleCnt="1" custScaleX="100148" custScaleY="98381"/>
      <dgm:spPr/>
    </dgm:pt>
    <dgm:pt modelId="{1BE4E4CD-6ECD-4D73-B2CE-9C80622D997E}" type="pres">
      <dgm:prSet presAssocID="{FF33AAEB-889C-4A70-B288-28CEFC6B6B5B}" presName="linComp" presStyleCnt="0"/>
      <dgm:spPr/>
    </dgm:pt>
    <dgm:pt modelId="{C04529F7-E9D9-4C55-BD82-B199D8F02544}" type="pres">
      <dgm:prSet presAssocID="{C0B5D129-4C62-4615-8605-CB42DC4B7146}" presName="compNode" presStyleCnt="0"/>
      <dgm:spPr/>
    </dgm:pt>
    <dgm:pt modelId="{8CDB59A8-B6C2-4A70-8015-E2451C42AE9F}" type="pres">
      <dgm:prSet presAssocID="{C0B5D129-4C62-4615-8605-CB42DC4B7146}" presName="bkgdShape" presStyleLbl="node1" presStyleIdx="0" presStyleCnt="3"/>
      <dgm:spPr/>
      <dgm:t>
        <a:bodyPr/>
        <a:lstStyle/>
        <a:p>
          <a:endParaRPr lang="de-DE"/>
        </a:p>
      </dgm:t>
    </dgm:pt>
    <dgm:pt modelId="{4CF35A08-8D2A-4929-96B9-EA883DB15E73}" type="pres">
      <dgm:prSet presAssocID="{C0B5D129-4C62-4615-8605-CB42DC4B7146}" presName="nodeTx" presStyleLbl="node1" presStyleIdx="0" presStyleCnt="3">
        <dgm:presLayoutVars>
          <dgm:bulletEnabled val="1"/>
        </dgm:presLayoutVars>
      </dgm:prSet>
      <dgm:spPr/>
      <dgm:t>
        <a:bodyPr/>
        <a:lstStyle/>
        <a:p>
          <a:endParaRPr lang="de-DE"/>
        </a:p>
      </dgm:t>
    </dgm:pt>
    <dgm:pt modelId="{71C675FF-17C0-47D4-9D22-E727B2407849}" type="pres">
      <dgm:prSet presAssocID="{C0B5D129-4C62-4615-8605-CB42DC4B7146}" presName="invisiNode" presStyleLbl="node1" presStyleIdx="0" presStyleCnt="3"/>
      <dgm:spPr/>
    </dgm:pt>
    <dgm:pt modelId="{2A1ED6F4-2BA2-42B6-A0ED-D0599452BA78}" type="pres">
      <dgm:prSet presAssocID="{C0B5D129-4C62-4615-8605-CB42DC4B7146}" presName="imagNode"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3C3A3A4A-5B68-4AE0-936C-0EF1DB5084EC}" type="pres">
      <dgm:prSet presAssocID="{BE2DFA45-E86E-4260-AEEC-AC00366B2836}" presName="sibTrans" presStyleLbl="sibTrans2D1" presStyleIdx="0" presStyleCnt="0"/>
      <dgm:spPr/>
      <dgm:t>
        <a:bodyPr/>
        <a:lstStyle/>
        <a:p>
          <a:endParaRPr lang="de-DE"/>
        </a:p>
      </dgm:t>
    </dgm:pt>
    <dgm:pt modelId="{965B77E8-B2F8-4861-9A1B-33924FB512B9}" type="pres">
      <dgm:prSet presAssocID="{32D319D2-4AFF-4098-9315-C423767AA34D}" presName="compNode" presStyleCnt="0"/>
      <dgm:spPr/>
    </dgm:pt>
    <dgm:pt modelId="{8DEC7DD7-619E-4DC0-9988-C5CF4A3A6D7C}" type="pres">
      <dgm:prSet presAssocID="{32D319D2-4AFF-4098-9315-C423767AA34D}" presName="bkgdShape" presStyleLbl="node1" presStyleIdx="1" presStyleCnt="3"/>
      <dgm:spPr/>
      <dgm:t>
        <a:bodyPr/>
        <a:lstStyle/>
        <a:p>
          <a:endParaRPr lang="de-DE"/>
        </a:p>
      </dgm:t>
    </dgm:pt>
    <dgm:pt modelId="{93E84029-0191-4E0A-82C2-80833D995563}" type="pres">
      <dgm:prSet presAssocID="{32D319D2-4AFF-4098-9315-C423767AA34D}" presName="nodeTx" presStyleLbl="node1" presStyleIdx="1" presStyleCnt="3">
        <dgm:presLayoutVars>
          <dgm:bulletEnabled val="1"/>
        </dgm:presLayoutVars>
      </dgm:prSet>
      <dgm:spPr/>
      <dgm:t>
        <a:bodyPr/>
        <a:lstStyle/>
        <a:p>
          <a:endParaRPr lang="de-DE"/>
        </a:p>
      </dgm:t>
    </dgm:pt>
    <dgm:pt modelId="{2574911C-B94A-44EB-93E8-97C3A8D5667F}" type="pres">
      <dgm:prSet presAssocID="{32D319D2-4AFF-4098-9315-C423767AA34D}" presName="invisiNode" presStyleLbl="node1" presStyleIdx="1" presStyleCnt="3"/>
      <dgm:spPr/>
    </dgm:pt>
    <dgm:pt modelId="{23C74BCA-DA1A-4520-8C2D-5D4172C7B02A}" type="pres">
      <dgm:prSet presAssocID="{32D319D2-4AFF-4098-9315-C423767AA34D}" presName="imagNode"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 modelId="{4BAD8BCE-783E-4AD6-BE35-FD0FA9CC2788}" type="pres">
      <dgm:prSet presAssocID="{7C078EEC-76CC-4A45-8D3D-F4E9CD3BC6C2}" presName="sibTrans" presStyleLbl="sibTrans2D1" presStyleIdx="0" presStyleCnt="0"/>
      <dgm:spPr/>
      <dgm:t>
        <a:bodyPr/>
        <a:lstStyle/>
        <a:p>
          <a:endParaRPr lang="de-DE"/>
        </a:p>
      </dgm:t>
    </dgm:pt>
    <dgm:pt modelId="{706E6C05-4538-438F-AB1A-63F014C25158}" type="pres">
      <dgm:prSet presAssocID="{42150425-AFAE-44CE-9C86-CDDEF5913C79}" presName="compNode" presStyleCnt="0"/>
      <dgm:spPr/>
    </dgm:pt>
    <dgm:pt modelId="{D7846D13-6F98-45B8-97FC-54BD0E0121F7}" type="pres">
      <dgm:prSet presAssocID="{42150425-AFAE-44CE-9C86-CDDEF5913C79}" presName="bkgdShape" presStyleLbl="node1" presStyleIdx="2" presStyleCnt="3"/>
      <dgm:spPr/>
      <dgm:t>
        <a:bodyPr/>
        <a:lstStyle/>
        <a:p>
          <a:endParaRPr lang="de-DE"/>
        </a:p>
      </dgm:t>
    </dgm:pt>
    <dgm:pt modelId="{CC478213-C8F4-40EE-B6DF-478E097A95B4}" type="pres">
      <dgm:prSet presAssocID="{42150425-AFAE-44CE-9C86-CDDEF5913C79}" presName="nodeTx" presStyleLbl="node1" presStyleIdx="2" presStyleCnt="3">
        <dgm:presLayoutVars>
          <dgm:bulletEnabled val="1"/>
        </dgm:presLayoutVars>
      </dgm:prSet>
      <dgm:spPr/>
      <dgm:t>
        <a:bodyPr/>
        <a:lstStyle/>
        <a:p>
          <a:endParaRPr lang="de-DE"/>
        </a:p>
      </dgm:t>
    </dgm:pt>
    <dgm:pt modelId="{CA04BAAC-0EF0-4B25-BAC1-FF164AF468E9}" type="pres">
      <dgm:prSet presAssocID="{42150425-AFAE-44CE-9C86-CDDEF5913C79}" presName="invisiNode" presStyleLbl="node1" presStyleIdx="2" presStyleCnt="3"/>
      <dgm:spPr/>
    </dgm:pt>
    <dgm:pt modelId="{610B069A-2D37-43F1-8911-38657BA56D04}" type="pres">
      <dgm:prSet presAssocID="{42150425-AFAE-44CE-9C86-CDDEF5913C79}" presName="imagNode"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Lst>
  <dgm:cxnLst>
    <dgm:cxn modelId="{1D3A6FD3-88FA-4A4F-A6BD-4B4380FAF257}" type="presOf" srcId="{FF33AAEB-889C-4A70-B288-28CEFC6B6B5B}" destId="{190B8A5F-66E9-4D9E-9584-0D4682E40F66}" srcOrd="0" destOrd="0" presId="urn:microsoft.com/office/officeart/2005/8/layout/hList7#1"/>
    <dgm:cxn modelId="{B80A0C7F-9EED-49AB-8141-870C07FAF240}" type="presOf" srcId="{C0B5D129-4C62-4615-8605-CB42DC4B7146}" destId="{8CDB59A8-B6C2-4A70-8015-E2451C42AE9F}" srcOrd="0" destOrd="0" presId="urn:microsoft.com/office/officeart/2005/8/layout/hList7#1"/>
    <dgm:cxn modelId="{F6AA65F8-E187-4FEE-9DD2-F542C45B366C}" srcId="{FF33AAEB-889C-4A70-B288-28CEFC6B6B5B}" destId="{42150425-AFAE-44CE-9C86-CDDEF5913C79}" srcOrd="2" destOrd="0" parTransId="{DA21DF07-147E-4753-ACBD-A7D8CFCB1EC9}" sibTransId="{E3BE3D15-71BA-4279-AC47-7A5AABD5CCD7}"/>
    <dgm:cxn modelId="{E9DDA00E-EF10-4D41-A2C4-ADDA576ECD62}" type="presOf" srcId="{32D319D2-4AFF-4098-9315-C423767AA34D}" destId="{93E84029-0191-4E0A-82C2-80833D995563}" srcOrd="1" destOrd="0" presId="urn:microsoft.com/office/officeart/2005/8/layout/hList7#1"/>
    <dgm:cxn modelId="{AD24E530-114B-48FD-B14B-9DF2D89DFFF8}" type="presOf" srcId="{7C078EEC-76CC-4A45-8D3D-F4E9CD3BC6C2}" destId="{4BAD8BCE-783E-4AD6-BE35-FD0FA9CC2788}" srcOrd="0" destOrd="0" presId="urn:microsoft.com/office/officeart/2005/8/layout/hList7#1"/>
    <dgm:cxn modelId="{CE9DEECD-006E-4F98-80FB-566469E8698E}" srcId="{FF33AAEB-889C-4A70-B288-28CEFC6B6B5B}" destId="{C0B5D129-4C62-4615-8605-CB42DC4B7146}" srcOrd="0" destOrd="0" parTransId="{1D32EA90-4AC0-40F9-AE58-4597433C5960}" sibTransId="{BE2DFA45-E86E-4260-AEEC-AC00366B2836}"/>
    <dgm:cxn modelId="{E9DF237B-143E-4D3B-8FF6-3B80A19FDF8B}" type="presOf" srcId="{42150425-AFAE-44CE-9C86-CDDEF5913C79}" destId="{D7846D13-6F98-45B8-97FC-54BD0E0121F7}" srcOrd="0" destOrd="0" presId="urn:microsoft.com/office/officeart/2005/8/layout/hList7#1"/>
    <dgm:cxn modelId="{CC64DB45-9716-42CE-9CD2-4C850FE3DEEC}" srcId="{FF33AAEB-889C-4A70-B288-28CEFC6B6B5B}" destId="{32D319D2-4AFF-4098-9315-C423767AA34D}" srcOrd="1" destOrd="0" parTransId="{D6394D3B-015B-45BC-9BEC-12C9F9657649}" sibTransId="{7C078EEC-76CC-4A45-8D3D-F4E9CD3BC6C2}"/>
    <dgm:cxn modelId="{752CDB0A-04B8-4B26-9FCF-F819AD5A362F}" type="presOf" srcId="{32D319D2-4AFF-4098-9315-C423767AA34D}" destId="{8DEC7DD7-619E-4DC0-9988-C5CF4A3A6D7C}" srcOrd="0" destOrd="0" presId="urn:microsoft.com/office/officeart/2005/8/layout/hList7#1"/>
    <dgm:cxn modelId="{1B15E956-ECA7-408F-A82F-2F76E01D62B3}" type="presOf" srcId="{C0B5D129-4C62-4615-8605-CB42DC4B7146}" destId="{4CF35A08-8D2A-4929-96B9-EA883DB15E73}" srcOrd="1" destOrd="0" presId="urn:microsoft.com/office/officeart/2005/8/layout/hList7#1"/>
    <dgm:cxn modelId="{4EDF0F21-D7F5-485D-9EB3-629A290D40ED}" type="presOf" srcId="{42150425-AFAE-44CE-9C86-CDDEF5913C79}" destId="{CC478213-C8F4-40EE-B6DF-478E097A95B4}" srcOrd="1" destOrd="0" presId="urn:microsoft.com/office/officeart/2005/8/layout/hList7#1"/>
    <dgm:cxn modelId="{0CD5FDA6-E0DF-486E-9C17-8786041C0905}" type="presOf" srcId="{BE2DFA45-E86E-4260-AEEC-AC00366B2836}" destId="{3C3A3A4A-5B68-4AE0-936C-0EF1DB5084EC}" srcOrd="0" destOrd="0" presId="urn:microsoft.com/office/officeart/2005/8/layout/hList7#1"/>
    <dgm:cxn modelId="{49B85895-C3BF-4E79-96B2-04E410010F6C}" type="presParOf" srcId="{190B8A5F-66E9-4D9E-9584-0D4682E40F66}" destId="{401711C5-238C-4B51-9628-88808243D059}" srcOrd="0" destOrd="0" presId="urn:microsoft.com/office/officeart/2005/8/layout/hList7#1"/>
    <dgm:cxn modelId="{CCC39E00-D90A-45E0-BE72-7ACB395546D1}" type="presParOf" srcId="{190B8A5F-66E9-4D9E-9584-0D4682E40F66}" destId="{1BE4E4CD-6ECD-4D73-B2CE-9C80622D997E}" srcOrd="1" destOrd="0" presId="urn:microsoft.com/office/officeart/2005/8/layout/hList7#1"/>
    <dgm:cxn modelId="{EE9D1883-2A08-49C5-BAE0-267DF62240E1}" type="presParOf" srcId="{1BE4E4CD-6ECD-4D73-B2CE-9C80622D997E}" destId="{C04529F7-E9D9-4C55-BD82-B199D8F02544}" srcOrd="0" destOrd="0" presId="urn:microsoft.com/office/officeart/2005/8/layout/hList7#1"/>
    <dgm:cxn modelId="{97DE8C81-403C-4629-B39E-B5835782ACDE}" type="presParOf" srcId="{C04529F7-E9D9-4C55-BD82-B199D8F02544}" destId="{8CDB59A8-B6C2-4A70-8015-E2451C42AE9F}" srcOrd="0" destOrd="0" presId="urn:microsoft.com/office/officeart/2005/8/layout/hList7#1"/>
    <dgm:cxn modelId="{F84D1399-38A4-414F-8462-DF845B9A7208}" type="presParOf" srcId="{C04529F7-E9D9-4C55-BD82-B199D8F02544}" destId="{4CF35A08-8D2A-4929-96B9-EA883DB15E73}" srcOrd="1" destOrd="0" presId="urn:microsoft.com/office/officeart/2005/8/layout/hList7#1"/>
    <dgm:cxn modelId="{E25AC4D3-4FD2-4E5E-BDB6-60AA819C9B75}" type="presParOf" srcId="{C04529F7-E9D9-4C55-BD82-B199D8F02544}" destId="{71C675FF-17C0-47D4-9D22-E727B2407849}" srcOrd="2" destOrd="0" presId="urn:microsoft.com/office/officeart/2005/8/layout/hList7#1"/>
    <dgm:cxn modelId="{9ADF92F3-E356-4537-AC02-BCA11980C30A}" type="presParOf" srcId="{C04529F7-E9D9-4C55-BD82-B199D8F02544}" destId="{2A1ED6F4-2BA2-42B6-A0ED-D0599452BA78}" srcOrd="3" destOrd="0" presId="urn:microsoft.com/office/officeart/2005/8/layout/hList7#1"/>
    <dgm:cxn modelId="{CD95FC11-1549-448F-A809-6E3FBA25B638}" type="presParOf" srcId="{1BE4E4CD-6ECD-4D73-B2CE-9C80622D997E}" destId="{3C3A3A4A-5B68-4AE0-936C-0EF1DB5084EC}" srcOrd="1" destOrd="0" presId="urn:microsoft.com/office/officeart/2005/8/layout/hList7#1"/>
    <dgm:cxn modelId="{CEFD4066-1DA2-4983-ADB7-F17ACB87AC6B}" type="presParOf" srcId="{1BE4E4CD-6ECD-4D73-B2CE-9C80622D997E}" destId="{965B77E8-B2F8-4861-9A1B-33924FB512B9}" srcOrd="2" destOrd="0" presId="urn:microsoft.com/office/officeart/2005/8/layout/hList7#1"/>
    <dgm:cxn modelId="{6B7F3BA0-56FC-4600-A873-4BEEF8F93C14}" type="presParOf" srcId="{965B77E8-B2F8-4861-9A1B-33924FB512B9}" destId="{8DEC7DD7-619E-4DC0-9988-C5CF4A3A6D7C}" srcOrd="0" destOrd="0" presId="urn:microsoft.com/office/officeart/2005/8/layout/hList7#1"/>
    <dgm:cxn modelId="{65698B42-A9FA-48ED-A23A-86A382454019}" type="presParOf" srcId="{965B77E8-B2F8-4861-9A1B-33924FB512B9}" destId="{93E84029-0191-4E0A-82C2-80833D995563}" srcOrd="1" destOrd="0" presId="urn:microsoft.com/office/officeart/2005/8/layout/hList7#1"/>
    <dgm:cxn modelId="{77D92EE8-B8A6-45BB-A1B7-E8FA637BBE59}" type="presParOf" srcId="{965B77E8-B2F8-4861-9A1B-33924FB512B9}" destId="{2574911C-B94A-44EB-93E8-97C3A8D5667F}" srcOrd="2" destOrd="0" presId="urn:microsoft.com/office/officeart/2005/8/layout/hList7#1"/>
    <dgm:cxn modelId="{37C98FA7-C589-47D6-B57A-EE7CB4F639D7}" type="presParOf" srcId="{965B77E8-B2F8-4861-9A1B-33924FB512B9}" destId="{23C74BCA-DA1A-4520-8C2D-5D4172C7B02A}" srcOrd="3" destOrd="0" presId="urn:microsoft.com/office/officeart/2005/8/layout/hList7#1"/>
    <dgm:cxn modelId="{7B61D427-857E-4659-A6FA-5501C4D6C997}" type="presParOf" srcId="{1BE4E4CD-6ECD-4D73-B2CE-9C80622D997E}" destId="{4BAD8BCE-783E-4AD6-BE35-FD0FA9CC2788}" srcOrd="3" destOrd="0" presId="urn:microsoft.com/office/officeart/2005/8/layout/hList7#1"/>
    <dgm:cxn modelId="{BDDE10EB-B672-4CFA-8F2D-214734AC0EDD}" type="presParOf" srcId="{1BE4E4CD-6ECD-4D73-B2CE-9C80622D997E}" destId="{706E6C05-4538-438F-AB1A-63F014C25158}" srcOrd="4" destOrd="0" presId="urn:microsoft.com/office/officeart/2005/8/layout/hList7#1"/>
    <dgm:cxn modelId="{6FE45D51-F0FE-43B9-AB6C-272CC4766733}" type="presParOf" srcId="{706E6C05-4538-438F-AB1A-63F014C25158}" destId="{D7846D13-6F98-45B8-97FC-54BD0E0121F7}" srcOrd="0" destOrd="0" presId="urn:microsoft.com/office/officeart/2005/8/layout/hList7#1"/>
    <dgm:cxn modelId="{89C564AD-DA80-4D29-9E97-0532E6C2A7BC}" type="presParOf" srcId="{706E6C05-4538-438F-AB1A-63F014C25158}" destId="{CC478213-C8F4-40EE-B6DF-478E097A95B4}" srcOrd="1" destOrd="0" presId="urn:microsoft.com/office/officeart/2005/8/layout/hList7#1"/>
    <dgm:cxn modelId="{180C9A0E-579C-466F-B432-363953CA1E28}" type="presParOf" srcId="{706E6C05-4538-438F-AB1A-63F014C25158}" destId="{CA04BAAC-0EF0-4B25-BAC1-FF164AF468E9}" srcOrd="2" destOrd="0" presId="urn:microsoft.com/office/officeart/2005/8/layout/hList7#1"/>
    <dgm:cxn modelId="{69C7195B-A83F-43C2-A22D-8ECD383E4183}" type="presParOf" srcId="{706E6C05-4538-438F-AB1A-63F014C25158}" destId="{610B069A-2D37-43F1-8911-38657BA56D04}" srcOrd="3" destOrd="0" presId="urn:microsoft.com/office/officeart/2005/8/layout/hList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B40BE4-AA95-491D-A96D-0BFFF77B0760}" type="doc">
      <dgm:prSet loTypeId="urn:microsoft.com/office/officeart/2005/8/layout/pyramid1" loCatId="pyramid" qsTypeId="urn:microsoft.com/office/officeart/2005/8/quickstyle/simple1" qsCatId="simple" csTypeId="urn:microsoft.com/office/officeart/2005/8/colors/accent0_2" csCatId="mainScheme" phldr="1"/>
      <dgm:spPr/>
    </dgm:pt>
    <dgm:pt modelId="{FC355815-4C2D-40FE-AD8C-BDD620FE1836}">
      <dgm:prSet phldrT="[Text]" custT="1"/>
      <dgm:spPr/>
      <dgm:t>
        <a:bodyPr anchor="b"/>
        <a:lstStyle/>
        <a:p>
          <a:pPr defTabSz="800100">
            <a:lnSpc>
              <a:spcPct val="90000"/>
            </a:lnSpc>
            <a:spcBef>
              <a:spcPct val="0"/>
            </a:spcBef>
            <a:spcAft>
              <a:spcPct val="35000"/>
            </a:spcAft>
          </a:pPr>
          <a:r>
            <a:rPr lang="de-DE" sz="1050" b="1" dirty="0" smtClean="0">
              <a:solidFill>
                <a:schemeClr val="tx2"/>
              </a:solidFill>
              <a:latin typeface="Arial Narrow" pitchFamily="34" charset="0"/>
            </a:rPr>
            <a:t>Research </a:t>
          </a:r>
          <a:br>
            <a:rPr lang="de-DE" sz="1050" b="1" dirty="0" smtClean="0">
              <a:solidFill>
                <a:schemeClr val="tx2"/>
              </a:solidFill>
              <a:latin typeface="Arial Narrow" pitchFamily="34" charset="0"/>
            </a:rPr>
          </a:br>
          <a:r>
            <a:rPr lang="de-DE" sz="1050" b="1" dirty="0" err="1" smtClean="0">
              <a:solidFill>
                <a:schemeClr val="tx2"/>
              </a:solidFill>
              <a:latin typeface="Arial Narrow" pitchFamily="34" charset="0"/>
            </a:rPr>
            <a:t>Theses</a:t>
          </a:r>
          <a:endParaRPr lang="de-DE" sz="1000" b="1" dirty="0" smtClean="0">
            <a:solidFill>
              <a:schemeClr val="tx2"/>
            </a:solidFill>
            <a:latin typeface="Arial Narrow" pitchFamily="34" charset="0"/>
          </a:endParaRPr>
        </a:p>
      </dgm:t>
    </dgm:pt>
    <dgm:pt modelId="{C1D17BDC-DBD2-44F5-968D-6B42521687C3}" type="parTrans" cxnId="{AAE186EA-B8F7-478C-BF99-F24D02BF9D7D}">
      <dgm:prSet/>
      <dgm:spPr/>
      <dgm:t>
        <a:bodyPr/>
        <a:lstStyle/>
        <a:p>
          <a:endParaRPr lang="de-DE"/>
        </a:p>
      </dgm:t>
    </dgm:pt>
    <dgm:pt modelId="{260AD618-55DE-4291-8797-07868A84DA4F}" type="sibTrans" cxnId="{AAE186EA-B8F7-478C-BF99-F24D02BF9D7D}">
      <dgm:prSet/>
      <dgm:spPr/>
      <dgm:t>
        <a:bodyPr/>
        <a:lstStyle/>
        <a:p>
          <a:endParaRPr lang="de-DE"/>
        </a:p>
      </dgm:t>
    </dgm:pt>
    <dgm:pt modelId="{03EB5747-B6AF-4D1C-AFCF-97B0ACEC9A49}">
      <dgm:prSet phldrT="[Text]" custT="1"/>
      <dgm:spPr>
        <a:blipFill rotWithShape="0">
          <a:blip xmlns:r="http://schemas.openxmlformats.org/officeDocument/2006/relationships" r:embed="rId1" cstate="screen">
            <a:extLst>
              <a:ext uri="{28A0092B-C50C-407E-A947-70E740481C1C}">
                <a14:useLocalDpi xmlns:a14="http://schemas.microsoft.com/office/drawing/2010/main" xmlns=""/>
              </a:ext>
            </a:extLst>
          </a:blip>
          <a:stretch>
            <a:fillRect/>
          </a:stretch>
        </a:blipFill>
      </dgm:spPr>
      <dgm:t>
        <a:bodyPr/>
        <a:lstStyle/>
        <a:p>
          <a:pPr>
            <a:lnSpc>
              <a:spcPct val="100000"/>
            </a:lnSpc>
            <a:spcAft>
              <a:spcPts val="0"/>
            </a:spcAft>
          </a:pPr>
          <a:r>
            <a:rPr lang="de-DE" sz="1600" b="1" dirty="0" smtClean="0">
              <a:solidFill>
                <a:schemeClr val="bg1"/>
              </a:solidFill>
              <a:latin typeface="Arial Narrow" pitchFamily="34" charset="0"/>
            </a:rPr>
            <a:t>CERN-</a:t>
          </a:r>
          <a:r>
            <a:rPr lang="de-DE" sz="1500" b="1" dirty="0" smtClean="0">
              <a:solidFill>
                <a:schemeClr val="bg1"/>
              </a:solidFill>
              <a:latin typeface="Arial Narrow" pitchFamily="34" charset="0"/>
            </a:rPr>
            <a:t>Workshops</a:t>
          </a:r>
        </a:p>
        <a:p>
          <a:pPr>
            <a:lnSpc>
              <a:spcPct val="100000"/>
            </a:lnSpc>
            <a:spcAft>
              <a:spcPts val="0"/>
            </a:spcAft>
          </a:pPr>
          <a:r>
            <a:rPr lang="de-DE" sz="1500" b="1" dirty="0" smtClean="0">
              <a:solidFill>
                <a:schemeClr val="bg1"/>
              </a:solidFill>
              <a:latin typeface="Arial Narrow" pitchFamily="34" charset="0"/>
            </a:rPr>
            <a:t>Project </a:t>
          </a:r>
          <a:r>
            <a:rPr lang="de-DE" sz="1500" b="1" dirty="0" err="1" smtClean="0">
              <a:solidFill>
                <a:schemeClr val="bg1"/>
              </a:solidFill>
              <a:latin typeface="Arial Narrow" pitchFamily="34" charset="0"/>
            </a:rPr>
            <a:t>weeks</a:t>
          </a:r>
          <a:endParaRPr lang="de-DE" sz="1500" b="0" dirty="0">
            <a:solidFill>
              <a:schemeClr val="bg1"/>
            </a:solidFill>
            <a:latin typeface="Arial Narrow" pitchFamily="34" charset="0"/>
          </a:endParaRPr>
        </a:p>
      </dgm:t>
    </dgm:pt>
    <dgm:pt modelId="{E668A7FC-72D3-4577-A63A-63D6F967F99C}" type="parTrans" cxnId="{14911802-CED3-4C8B-83C7-3C0C8C423DE0}">
      <dgm:prSet/>
      <dgm:spPr/>
      <dgm:t>
        <a:bodyPr/>
        <a:lstStyle/>
        <a:p>
          <a:endParaRPr lang="de-DE"/>
        </a:p>
      </dgm:t>
    </dgm:pt>
    <dgm:pt modelId="{F0D80400-5D4C-45BB-A065-D2D734598402}" type="sibTrans" cxnId="{14911802-CED3-4C8B-83C7-3C0C8C423DE0}">
      <dgm:prSet/>
      <dgm:spPr/>
      <dgm:t>
        <a:bodyPr/>
        <a:lstStyle/>
        <a:p>
          <a:endParaRPr lang="de-DE"/>
        </a:p>
      </dgm:t>
    </dgm:pt>
    <dgm:pt modelId="{370161DC-D677-4D90-8C4D-37241B2E7795}">
      <dgm:prSet phldrT="[Text]" custT="1"/>
      <dgm:spPr/>
      <dgm:t>
        <a:bodyPr/>
        <a:lstStyle/>
        <a:p>
          <a:r>
            <a:rPr lang="de-DE" sz="1600" b="1" dirty="0" err="1" smtClean="0">
              <a:solidFill>
                <a:schemeClr val="tx2"/>
              </a:solidFill>
              <a:latin typeface="Arial Narrow" pitchFamily="34" charset="0"/>
            </a:rPr>
            <a:t>Active</a:t>
          </a:r>
          <a:r>
            <a:rPr lang="de-DE" sz="1600" b="1" dirty="0" smtClean="0">
              <a:solidFill>
                <a:schemeClr val="tx2"/>
              </a:solidFill>
              <a:latin typeface="Arial Narrow" pitchFamily="34" charset="0"/>
            </a:rPr>
            <a:t> </a:t>
          </a:r>
          <a:r>
            <a:rPr lang="de-DE" sz="1600" b="1" dirty="0" err="1" smtClean="0">
              <a:solidFill>
                <a:schemeClr val="tx2"/>
              </a:solidFill>
              <a:latin typeface="Arial Narrow" pitchFamily="34" charset="0"/>
            </a:rPr>
            <a:t>contributions</a:t>
          </a:r>
          <a:endParaRPr lang="de-DE" sz="1600" b="1" dirty="0" smtClean="0">
            <a:solidFill>
              <a:schemeClr val="tx2"/>
            </a:solidFill>
            <a:latin typeface="Arial Narrow" pitchFamily="34" charset="0"/>
          </a:endParaRPr>
        </a:p>
        <a:p>
          <a:r>
            <a:rPr lang="de-DE" sz="1100" b="1" dirty="0" smtClean="0">
              <a:solidFill>
                <a:schemeClr val="tx2"/>
              </a:solidFill>
              <a:latin typeface="Arial Narrow" pitchFamily="34" charset="0"/>
            </a:rPr>
            <a:t>Proliferation of </a:t>
          </a:r>
          <a:r>
            <a:rPr lang="de-DE" sz="1100" b="1" dirty="0" err="1" smtClean="0">
              <a:solidFill>
                <a:schemeClr val="tx2"/>
              </a:solidFill>
              <a:latin typeface="Arial Narrow" pitchFamily="34" charset="0"/>
            </a:rPr>
            <a:t>experiences</a:t>
          </a:r>
          <a:r>
            <a:rPr lang="de-DE" sz="1100" b="1" dirty="0" smtClean="0">
              <a:solidFill>
                <a:schemeClr val="tx2"/>
              </a:solidFill>
              <a:latin typeface="Arial Narrow" pitchFamily="34" charset="0"/>
            </a:rPr>
            <a:t> </a:t>
          </a:r>
        </a:p>
        <a:p>
          <a:r>
            <a:rPr lang="de-DE" sz="1100" b="1" dirty="0" smtClean="0">
              <a:solidFill>
                <a:schemeClr val="tx2"/>
              </a:solidFill>
              <a:latin typeface="Arial Narrow" pitchFamily="34" charset="0"/>
            </a:rPr>
            <a:t>School </a:t>
          </a:r>
          <a:r>
            <a:rPr lang="de-DE" sz="1100" b="1" dirty="0" err="1" smtClean="0">
              <a:solidFill>
                <a:schemeClr val="tx2"/>
              </a:solidFill>
              <a:latin typeface="Arial Narrow" pitchFamily="34" charset="0"/>
            </a:rPr>
            <a:t>projects</a:t>
          </a:r>
          <a:r>
            <a:rPr lang="de-DE" sz="1100" b="1" dirty="0" smtClean="0">
              <a:solidFill>
                <a:schemeClr val="tx2"/>
              </a:solidFill>
              <a:latin typeface="Arial Narrow" pitchFamily="34" charset="0"/>
            </a:rPr>
            <a:t> </a:t>
          </a:r>
          <a:endParaRPr lang="de-DE" sz="1100" b="0" dirty="0" smtClean="0">
            <a:solidFill>
              <a:schemeClr val="tx2"/>
            </a:solidFill>
            <a:latin typeface="Arial Narrow" pitchFamily="34" charset="0"/>
          </a:endParaRPr>
        </a:p>
      </dgm:t>
    </dgm:pt>
    <dgm:pt modelId="{FA8825E3-580D-4380-958F-96EB1AD7962D}" type="parTrans" cxnId="{13031D9B-BBD5-423D-BE97-CE7AA95B65DB}">
      <dgm:prSet/>
      <dgm:spPr/>
      <dgm:t>
        <a:bodyPr/>
        <a:lstStyle/>
        <a:p>
          <a:endParaRPr lang="de-DE"/>
        </a:p>
      </dgm:t>
    </dgm:pt>
    <dgm:pt modelId="{7BDF914A-ACD7-4351-92E3-972B0FFF63B6}" type="sibTrans" cxnId="{13031D9B-BBD5-423D-BE97-CE7AA95B65DB}">
      <dgm:prSet/>
      <dgm:spPr/>
      <dgm:t>
        <a:bodyPr/>
        <a:lstStyle/>
        <a:p>
          <a:endParaRPr lang="de-DE"/>
        </a:p>
      </dgm:t>
    </dgm:pt>
    <dgm:pt modelId="{233F8F9F-A30B-4176-B837-003EF97DF78B}">
      <dgm:prSet phldrT="[Text]" custT="1"/>
      <dgm:spPr>
        <a:blipFill rotWithShape="0">
          <a:blip xmlns:r="http://schemas.openxmlformats.org/officeDocument/2006/relationships" r:embed="rId2" cstate="screen">
            <a:extLst>
              <a:ext uri="{28A0092B-C50C-407E-A947-70E740481C1C}">
                <a14:useLocalDpi xmlns:a14="http://schemas.microsoft.com/office/drawing/2010/main" xmlns=""/>
              </a:ext>
            </a:extLst>
          </a:blip>
          <a:stretch>
            <a:fillRect/>
          </a:stretch>
        </a:blipFill>
      </dgm:spPr>
      <dgm:t>
        <a:bodyPr/>
        <a:lstStyle/>
        <a:p>
          <a:pPr>
            <a:spcAft>
              <a:spcPct val="35000"/>
            </a:spcAft>
          </a:pPr>
          <a:r>
            <a:rPr lang="de-DE" sz="1800" b="1" dirty="0" smtClean="0">
              <a:solidFill>
                <a:schemeClr val="bg1"/>
              </a:solidFill>
              <a:latin typeface="Arial Narrow" pitchFamily="34" charset="0"/>
            </a:rPr>
            <a:t> </a:t>
          </a:r>
          <a:r>
            <a:rPr lang="de-DE" sz="1800" b="1" dirty="0" err="1" smtClean="0">
              <a:solidFill>
                <a:srgbClr val="F6EE88"/>
              </a:solidFill>
              <a:latin typeface="Arial Narrow" pitchFamily="34" charset="0"/>
            </a:rPr>
            <a:t>Masterclass</a:t>
          </a:r>
          <a:r>
            <a:rPr lang="de-DE" sz="1800" b="1" dirty="0" smtClean="0">
              <a:solidFill>
                <a:srgbClr val="F6EE88"/>
              </a:solidFill>
              <a:latin typeface="Arial Narrow" pitchFamily="34" charset="0"/>
            </a:rPr>
            <a:t/>
          </a:r>
          <a:br>
            <a:rPr lang="de-DE" sz="1800" b="1" dirty="0" smtClean="0">
              <a:solidFill>
                <a:srgbClr val="F6EE88"/>
              </a:solidFill>
              <a:latin typeface="Arial Narrow" pitchFamily="34" charset="0"/>
            </a:rPr>
          </a:br>
          <a:r>
            <a:rPr lang="de-DE" sz="1800" b="1" dirty="0" err="1" smtClean="0">
              <a:solidFill>
                <a:srgbClr val="F6EE88"/>
              </a:solidFill>
              <a:latin typeface="Arial Narrow" pitchFamily="34" charset="0"/>
            </a:rPr>
            <a:t>participation</a:t>
          </a:r>
          <a:r>
            <a:rPr lang="de-DE" sz="1800" b="1" dirty="0" smtClean="0">
              <a:solidFill>
                <a:srgbClr val="F6EE88"/>
              </a:solidFill>
              <a:latin typeface="Arial Narrow" pitchFamily="34" charset="0"/>
            </a:rPr>
            <a:t> </a:t>
          </a:r>
        </a:p>
        <a:p>
          <a:pPr>
            <a:spcAft>
              <a:spcPct val="35000"/>
            </a:spcAft>
          </a:pPr>
          <a:r>
            <a:rPr lang="de-DE" sz="1200" b="0" dirty="0" smtClean="0">
              <a:solidFill>
                <a:srgbClr val="F6EE88"/>
              </a:solidFill>
              <a:latin typeface="Arial Narrow" pitchFamily="34" charset="0"/>
            </a:rPr>
            <a:t>(</a:t>
          </a:r>
          <a:r>
            <a:rPr lang="de-DE" sz="1200" b="0" dirty="0" err="1" smtClean="0">
              <a:solidFill>
                <a:srgbClr val="F6EE88"/>
              </a:solidFill>
              <a:latin typeface="Arial Narrow" pitchFamily="34" charset="0"/>
            </a:rPr>
            <a:t>particle</a:t>
          </a:r>
          <a:r>
            <a:rPr lang="de-DE" sz="1200" b="0" dirty="0" smtClean="0">
              <a:solidFill>
                <a:srgbClr val="F6EE88"/>
              </a:solidFill>
              <a:latin typeface="Arial Narrow" pitchFamily="34" charset="0"/>
            </a:rPr>
            <a:t> </a:t>
          </a:r>
          <a:r>
            <a:rPr lang="de-DE" sz="1200" b="0" dirty="0" err="1" smtClean="0">
              <a:solidFill>
                <a:srgbClr val="F6EE88"/>
              </a:solidFill>
              <a:latin typeface="Arial Narrow" pitchFamily="34" charset="0"/>
            </a:rPr>
            <a:t>physics</a:t>
          </a:r>
          <a:r>
            <a:rPr lang="de-DE" sz="1200" b="0" dirty="0" smtClean="0">
              <a:solidFill>
                <a:srgbClr val="F6EE88"/>
              </a:solidFill>
              <a:latin typeface="Arial Narrow" pitchFamily="34" charset="0"/>
            </a:rPr>
            <a:t>-, International-, </a:t>
          </a:r>
          <a:r>
            <a:rPr lang="de-DE" sz="1200" b="0" dirty="0" err="1" smtClean="0">
              <a:solidFill>
                <a:srgbClr val="F6EE88"/>
              </a:solidFill>
              <a:latin typeface="Arial Narrow" pitchFamily="34" charset="0"/>
            </a:rPr>
            <a:t>Astroparticle-Masterclasses</a:t>
          </a:r>
          <a:r>
            <a:rPr lang="de-DE" sz="1200" b="0" dirty="0" smtClean="0">
              <a:solidFill>
                <a:srgbClr val="F6EE88"/>
              </a:solidFill>
              <a:latin typeface="Arial Narrow" pitchFamily="34" charset="0"/>
            </a:rPr>
            <a:t>)</a:t>
          </a:r>
        </a:p>
      </dgm:t>
    </dgm:pt>
    <dgm:pt modelId="{89A1B608-8F07-474B-8887-374317AD46C6}" type="parTrans" cxnId="{A8799564-141F-4E43-8D59-CE9C735F7418}">
      <dgm:prSet/>
      <dgm:spPr/>
      <dgm:t>
        <a:bodyPr/>
        <a:lstStyle/>
        <a:p>
          <a:endParaRPr lang="de-DE"/>
        </a:p>
      </dgm:t>
    </dgm:pt>
    <dgm:pt modelId="{13554750-A3D9-4D12-B21E-42CD99524CED}" type="sibTrans" cxnId="{A8799564-141F-4E43-8D59-CE9C735F7418}">
      <dgm:prSet/>
      <dgm:spPr/>
      <dgm:t>
        <a:bodyPr/>
        <a:lstStyle/>
        <a:p>
          <a:endParaRPr lang="de-DE"/>
        </a:p>
      </dgm:t>
    </dgm:pt>
    <dgm:pt modelId="{BD6064E0-B197-4AC1-952E-286247B1E38F}" type="pres">
      <dgm:prSet presAssocID="{76B40BE4-AA95-491D-A96D-0BFFF77B0760}" presName="Name0" presStyleCnt="0">
        <dgm:presLayoutVars>
          <dgm:dir val="rev"/>
          <dgm:animLvl val="lvl"/>
          <dgm:resizeHandles val="exact"/>
        </dgm:presLayoutVars>
      </dgm:prSet>
      <dgm:spPr/>
    </dgm:pt>
    <dgm:pt modelId="{3C08FD94-0533-4DBC-A72B-C73802A13205}" type="pres">
      <dgm:prSet presAssocID="{FC355815-4C2D-40FE-AD8C-BDD620FE1836}" presName="Name8" presStyleCnt="0"/>
      <dgm:spPr/>
    </dgm:pt>
    <dgm:pt modelId="{F034A420-C896-4030-BA6B-85BF9909575E}" type="pres">
      <dgm:prSet presAssocID="{FC355815-4C2D-40FE-AD8C-BDD620FE1836}" presName="level" presStyleLbl="node1" presStyleIdx="0" presStyleCnt="4" custScaleX="95736">
        <dgm:presLayoutVars>
          <dgm:chMax val="1"/>
          <dgm:bulletEnabled val="1"/>
        </dgm:presLayoutVars>
      </dgm:prSet>
      <dgm:spPr/>
      <dgm:t>
        <a:bodyPr/>
        <a:lstStyle/>
        <a:p>
          <a:endParaRPr lang="de-DE"/>
        </a:p>
      </dgm:t>
    </dgm:pt>
    <dgm:pt modelId="{1BC36C91-CF34-4285-9333-9F98417431AD}" type="pres">
      <dgm:prSet presAssocID="{FC355815-4C2D-40FE-AD8C-BDD620FE1836}" presName="levelTx" presStyleLbl="revTx" presStyleIdx="0" presStyleCnt="0">
        <dgm:presLayoutVars>
          <dgm:chMax val="1"/>
          <dgm:bulletEnabled val="1"/>
        </dgm:presLayoutVars>
      </dgm:prSet>
      <dgm:spPr/>
      <dgm:t>
        <a:bodyPr/>
        <a:lstStyle/>
        <a:p>
          <a:endParaRPr lang="de-DE"/>
        </a:p>
      </dgm:t>
    </dgm:pt>
    <dgm:pt modelId="{3FFCDDAD-700D-4E7A-A2B0-CFDBA1CD0B16}" type="pres">
      <dgm:prSet presAssocID="{03EB5747-B6AF-4D1C-AFCF-97B0ACEC9A49}" presName="Name8" presStyleCnt="0"/>
      <dgm:spPr/>
    </dgm:pt>
    <dgm:pt modelId="{50420699-43F6-498E-9037-BDE130D2EDE6}" type="pres">
      <dgm:prSet presAssocID="{03EB5747-B6AF-4D1C-AFCF-97B0ACEC9A49}" presName="level" presStyleLbl="node1" presStyleIdx="1" presStyleCnt="4" custScaleX="95736">
        <dgm:presLayoutVars>
          <dgm:chMax val="1"/>
          <dgm:bulletEnabled val="1"/>
        </dgm:presLayoutVars>
      </dgm:prSet>
      <dgm:spPr/>
      <dgm:t>
        <a:bodyPr/>
        <a:lstStyle/>
        <a:p>
          <a:endParaRPr lang="de-DE"/>
        </a:p>
      </dgm:t>
    </dgm:pt>
    <dgm:pt modelId="{0860BCD0-B109-4143-BFE6-5AB20AEB685E}" type="pres">
      <dgm:prSet presAssocID="{03EB5747-B6AF-4D1C-AFCF-97B0ACEC9A49}" presName="levelTx" presStyleLbl="revTx" presStyleIdx="0" presStyleCnt="0">
        <dgm:presLayoutVars>
          <dgm:chMax val="1"/>
          <dgm:bulletEnabled val="1"/>
        </dgm:presLayoutVars>
      </dgm:prSet>
      <dgm:spPr/>
      <dgm:t>
        <a:bodyPr/>
        <a:lstStyle/>
        <a:p>
          <a:endParaRPr lang="de-DE"/>
        </a:p>
      </dgm:t>
    </dgm:pt>
    <dgm:pt modelId="{CC42C74F-BA01-4335-8B78-F13527543630}" type="pres">
      <dgm:prSet presAssocID="{370161DC-D677-4D90-8C4D-37241B2E7795}" presName="Name8" presStyleCnt="0"/>
      <dgm:spPr/>
    </dgm:pt>
    <dgm:pt modelId="{25A16DCD-A6A5-48E6-9C04-4491BC497DC1}" type="pres">
      <dgm:prSet presAssocID="{370161DC-D677-4D90-8C4D-37241B2E7795}" presName="level" presStyleLbl="node1" presStyleIdx="2" presStyleCnt="4" custScaleX="98900" custScaleY="90405">
        <dgm:presLayoutVars>
          <dgm:chMax val="1"/>
          <dgm:bulletEnabled val="1"/>
        </dgm:presLayoutVars>
      </dgm:prSet>
      <dgm:spPr/>
      <dgm:t>
        <a:bodyPr/>
        <a:lstStyle/>
        <a:p>
          <a:endParaRPr lang="de-DE"/>
        </a:p>
      </dgm:t>
    </dgm:pt>
    <dgm:pt modelId="{FCFDF76A-C0D3-4FAB-8C79-F3815BCC90BF}" type="pres">
      <dgm:prSet presAssocID="{370161DC-D677-4D90-8C4D-37241B2E7795}" presName="levelTx" presStyleLbl="revTx" presStyleIdx="0" presStyleCnt="0">
        <dgm:presLayoutVars>
          <dgm:chMax val="1"/>
          <dgm:bulletEnabled val="1"/>
        </dgm:presLayoutVars>
      </dgm:prSet>
      <dgm:spPr/>
      <dgm:t>
        <a:bodyPr/>
        <a:lstStyle/>
        <a:p>
          <a:endParaRPr lang="de-DE"/>
        </a:p>
      </dgm:t>
    </dgm:pt>
    <dgm:pt modelId="{2EC67CD0-B7EA-4C80-B6F1-6992215086CC}" type="pres">
      <dgm:prSet presAssocID="{233F8F9F-A30B-4176-B837-003EF97DF78B}" presName="Name8" presStyleCnt="0"/>
      <dgm:spPr/>
    </dgm:pt>
    <dgm:pt modelId="{B230546C-E536-4792-B484-0828FA2E30A4}" type="pres">
      <dgm:prSet presAssocID="{233F8F9F-A30B-4176-B837-003EF97DF78B}" presName="level" presStyleLbl="node1" presStyleIdx="3" presStyleCnt="4" custScaleY="140409" custLinFactNeighborX="12500" custLinFactNeighborY="28548">
        <dgm:presLayoutVars>
          <dgm:chMax val="1"/>
          <dgm:bulletEnabled val="1"/>
        </dgm:presLayoutVars>
      </dgm:prSet>
      <dgm:spPr/>
      <dgm:t>
        <a:bodyPr/>
        <a:lstStyle/>
        <a:p>
          <a:endParaRPr lang="de-DE"/>
        </a:p>
      </dgm:t>
    </dgm:pt>
    <dgm:pt modelId="{EC9641C0-C776-46E3-B9B7-5DCB426D5D6B}" type="pres">
      <dgm:prSet presAssocID="{233F8F9F-A30B-4176-B837-003EF97DF78B}" presName="levelTx" presStyleLbl="revTx" presStyleIdx="0" presStyleCnt="0">
        <dgm:presLayoutVars>
          <dgm:chMax val="1"/>
          <dgm:bulletEnabled val="1"/>
        </dgm:presLayoutVars>
      </dgm:prSet>
      <dgm:spPr/>
      <dgm:t>
        <a:bodyPr/>
        <a:lstStyle/>
        <a:p>
          <a:endParaRPr lang="de-DE"/>
        </a:p>
      </dgm:t>
    </dgm:pt>
  </dgm:ptLst>
  <dgm:cxnLst>
    <dgm:cxn modelId="{13031D9B-BBD5-423D-BE97-CE7AA95B65DB}" srcId="{76B40BE4-AA95-491D-A96D-0BFFF77B0760}" destId="{370161DC-D677-4D90-8C4D-37241B2E7795}" srcOrd="2" destOrd="0" parTransId="{FA8825E3-580D-4380-958F-96EB1AD7962D}" sibTransId="{7BDF914A-ACD7-4351-92E3-972B0FFF63B6}"/>
    <dgm:cxn modelId="{2FA7B00D-EA2F-473C-9059-C6D888964224}" type="presOf" srcId="{370161DC-D677-4D90-8C4D-37241B2E7795}" destId="{25A16DCD-A6A5-48E6-9C04-4491BC497DC1}" srcOrd="0" destOrd="0" presId="urn:microsoft.com/office/officeart/2005/8/layout/pyramid1"/>
    <dgm:cxn modelId="{DCE9432B-201F-4B3B-B116-70CAC15C7FBB}" type="presOf" srcId="{233F8F9F-A30B-4176-B837-003EF97DF78B}" destId="{B230546C-E536-4792-B484-0828FA2E30A4}" srcOrd="0" destOrd="0" presId="urn:microsoft.com/office/officeart/2005/8/layout/pyramid1"/>
    <dgm:cxn modelId="{AAE186EA-B8F7-478C-BF99-F24D02BF9D7D}" srcId="{76B40BE4-AA95-491D-A96D-0BFFF77B0760}" destId="{FC355815-4C2D-40FE-AD8C-BDD620FE1836}" srcOrd="0" destOrd="0" parTransId="{C1D17BDC-DBD2-44F5-968D-6B42521687C3}" sibTransId="{260AD618-55DE-4291-8797-07868A84DA4F}"/>
    <dgm:cxn modelId="{A8799564-141F-4E43-8D59-CE9C735F7418}" srcId="{76B40BE4-AA95-491D-A96D-0BFFF77B0760}" destId="{233F8F9F-A30B-4176-B837-003EF97DF78B}" srcOrd="3" destOrd="0" parTransId="{89A1B608-8F07-474B-8887-374317AD46C6}" sibTransId="{13554750-A3D9-4D12-B21E-42CD99524CED}"/>
    <dgm:cxn modelId="{14911802-CED3-4C8B-83C7-3C0C8C423DE0}" srcId="{76B40BE4-AA95-491D-A96D-0BFFF77B0760}" destId="{03EB5747-B6AF-4D1C-AFCF-97B0ACEC9A49}" srcOrd="1" destOrd="0" parTransId="{E668A7FC-72D3-4577-A63A-63D6F967F99C}" sibTransId="{F0D80400-5D4C-45BB-A065-D2D734598402}"/>
    <dgm:cxn modelId="{FF5583B4-4ACC-4BED-B9F0-9967941F5B9E}" type="presOf" srcId="{370161DC-D677-4D90-8C4D-37241B2E7795}" destId="{FCFDF76A-C0D3-4FAB-8C79-F3815BCC90BF}" srcOrd="1" destOrd="0" presId="urn:microsoft.com/office/officeart/2005/8/layout/pyramid1"/>
    <dgm:cxn modelId="{85D7E847-E431-4C5A-90BF-6B839D970EC4}" type="presOf" srcId="{233F8F9F-A30B-4176-B837-003EF97DF78B}" destId="{EC9641C0-C776-46E3-B9B7-5DCB426D5D6B}" srcOrd="1" destOrd="0" presId="urn:microsoft.com/office/officeart/2005/8/layout/pyramid1"/>
    <dgm:cxn modelId="{21BD3012-C7D6-4733-BBB4-F9CDFAD5778F}" type="presOf" srcId="{03EB5747-B6AF-4D1C-AFCF-97B0ACEC9A49}" destId="{50420699-43F6-498E-9037-BDE130D2EDE6}" srcOrd="0" destOrd="0" presId="urn:microsoft.com/office/officeart/2005/8/layout/pyramid1"/>
    <dgm:cxn modelId="{B6D53CB8-4F8F-4BA1-B68F-982107FF6533}" type="presOf" srcId="{76B40BE4-AA95-491D-A96D-0BFFF77B0760}" destId="{BD6064E0-B197-4AC1-952E-286247B1E38F}" srcOrd="0" destOrd="0" presId="urn:microsoft.com/office/officeart/2005/8/layout/pyramid1"/>
    <dgm:cxn modelId="{7A30E292-92E4-4B59-874B-0E7E497D8D66}" type="presOf" srcId="{FC355815-4C2D-40FE-AD8C-BDD620FE1836}" destId="{1BC36C91-CF34-4285-9333-9F98417431AD}" srcOrd="1" destOrd="0" presId="urn:microsoft.com/office/officeart/2005/8/layout/pyramid1"/>
    <dgm:cxn modelId="{2841D009-7040-4091-8BCD-A4480552A971}" type="presOf" srcId="{03EB5747-B6AF-4D1C-AFCF-97B0ACEC9A49}" destId="{0860BCD0-B109-4143-BFE6-5AB20AEB685E}" srcOrd="1" destOrd="0" presId="urn:microsoft.com/office/officeart/2005/8/layout/pyramid1"/>
    <dgm:cxn modelId="{A94D6464-9791-43AD-9B66-B20DA255922F}" type="presOf" srcId="{FC355815-4C2D-40FE-AD8C-BDD620FE1836}" destId="{F034A420-C896-4030-BA6B-85BF9909575E}" srcOrd="0" destOrd="0" presId="urn:microsoft.com/office/officeart/2005/8/layout/pyramid1"/>
    <dgm:cxn modelId="{D19B7516-0BE0-4C22-8267-C0F71B0C1E2E}" type="presParOf" srcId="{BD6064E0-B197-4AC1-952E-286247B1E38F}" destId="{3C08FD94-0533-4DBC-A72B-C73802A13205}" srcOrd="0" destOrd="0" presId="urn:microsoft.com/office/officeart/2005/8/layout/pyramid1"/>
    <dgm:cxn modelId="{BDD8A562-04E5-48E1-934F-04BDFB8762D9}" type="presParOf" srcId="{3C08FD94-0533-4DBC-A72B-C73802A13205}" destId="{F034A420-C896-4030-BA6B-85BF9909575E}" srcOrd="0" destOrd="0" presId="urn:microsoft.com/office/officeart/2005/8/layout/pyramid1"/>
    <dgm:cxn modelId="{BF1C7BFA-F5D1-4B20-A6BC-35338129AD98}" type="presParOf" srcId="{3C08FD94-0533-4DBC-A72B-C73802A13205}" destId="{1BC36C91-CF34-4285-9333-9F98417431AD}" srcOrd="1" destOrd="0" presId="urn:microsoft.com/office/officeart/2005/8/layout/pyramid1"/>
    <dgm:cxn modelId="{B990AECE-3CCB-4932-9EE5-72476F786153}" type="presParOf" srcId="{BD6064E0-B197-4AC1-952E-286247B1E38F}" destId="{3FFCDDAD-700D-4E7A-A2B0-CFDBA1CD0B16}" srcOrd="1" destOrd="0" presId="urn:microsoft.com/office/officeart/2005/8/layout/pyramid1"/>
    <dgm:cxn modelId="{450EA205-5C46-4E0F-9AE6-A0AC3C32BA25}" type="presParOf" srcId="{3FFCDDAD-700D-4E7A-A2B0-CFDBA1CD0B16}" destId="{50420699-43F6-498E-9037-BDE130D2EDE6}" srcOrd="0" destOrd="0" presId="urn:microsoft.com/office/officeart/2005/8/layout/pyramid1"/>
    <dgm:cxn modelId="{AB8A2845-72DF-4CAC-9024-569224F98928}" type="presParOf" srcId="{3FFCDDAD-700D-4E7A-A2B0-CFDBA1CD0B16}" destId="{0860BCD0-B109-4143-BFE6-5AB20AEB685E}" srcOrd="1" destOrd="0" presId="urn:microsoft.com/office/officeart/2005/8/layout/pyramid1"/>
    <dgm:cxn modelId="{88922988-D2E2-49F7-99FC-C42DD3C0113A}" type="presParOf" srcId="{BD6064E0-B197-4AC1-952E-286247B1E38F}" destId="{CC42C74F-BA01-4335-8B78-F13527543630}" srcOrd="2" destOrd="0" presId="urn:microsoft.com/office/officeart/2005/8/layout/pyramid1"/>
    <dgm:cxn modelId="{C63677BA-8C4D-466D-9111-8AC23D41E7B4}" type="presParOf" srcId="{CC42C74F-BA01-4335-8B78-F13527543630}" destId="{25A16DCD-A6A5-48E6-9C04-4491BC497DC1}" srcOrd="0" destOrd="0" presId="urn:microsoft.com/office/officeart/2005/8/layout/pyramid1"/>
    <dgm:cxn modelId="{481BB955-CAFE-41FE-8514-7608A02CDED6}" type="presParOf" srcId="{CC42C74F-BA01-4335-8B78-F13527543630}" destId="{FCFDF76A-C0D3-4FAB-8C79-F3815BCC90BF}" srcOrd="1" destOrd="0" presId="urn:microsoft.com/office/officeart/2005/8/layout/pyramid1"/>
    <dgm:cxn modelId="{65BBC0EE-1FF9-4D8C-AC82-0D16D040B54F}" type="presParOf" srcId="{BD6064E0-B197-4AC1-952E-286247B1E38F}" destId="{2EC67CD0-B7EA-4C80-B6F1-6992215086CC}" srcOrd="3" destOrd="0" presId="urn:microsoft.com/office/officeart/2005/8/layout/pyramid1"/>
    <dgm:cxn modelId="{9707D95E-1A50-41D4-B744-38BE8A9E921C}" type="presParOf" srcId="{2EC67CD0-B7EA-4C80-B6F1-6992215086CC}" destId="{B230546C-E536-4792-B484-0828FA2E30A4}" srcOrd="0" destOrd="0" presId="urn:microsoft.com/office/officeart/2005/8/layout/pyramid1"/>
    <dgm:cxn modelId="{D713D78E-39AC-448A-ABD8-33B9AE367FBA}" type="presParOf" srcId="{2EC67CD0-B7EA-4C80-B6F1-6992215086CC}" destId="{EC9641C0-C776-46E3-B9B7-5DCB426D5D6B}"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B40BE4-AA95-491D-A96D-0BFFF77B0760}" type="doc">
      <dgm:prSet loTypeId="urn:microsoft.com/office/officeart/2005/8/layout/pyramid1" loCatId="pyramid" qsTypeId="urn:microsoft.com/office/officeart/2005/8/quickstyle/simple1" qsCatId="simple" csTypeId="urn:microsoft.com/office/officeart/2005/8/colors/accent0_2" csCatId="mainScheme" phldr="1"/>
      <dgm:spPr/>
    </dgm:pt>
    <dgm:pt modelId="{FC355815-4C2D-40FE-AD8C-BDD620FE1836}">
      <dgm:prSet phldrT="[Text]" custT="1"/>
      <dgm:spPr>
        <a:solidFill>
          <a:schemeClr val="bg1"/>
        </a:solidFill>
      </dgm:spPr>
      <dgm:t>
        <a:bodyPr/>
        <a:lstStyle/>
        <a:p>
          <a:endParaRPr lang="de-DE" sz="1050" b="1" dirty="0" smtClean="0">
            <a:solidFill>
              <a:schemeClr val="tx2"/>
            </a:solidFill>
            <a:latin typeface="Arial Narrow" pitchFamily="34" charset="0"/>
          </a:endParaRPr>
        </a:p>
        <a:p>
          <a:endParaRPr lang="de-DE" sz="1050" b="1" dirty="0" smtClean="0">
            <a:solidFill>
              <a:schemeClr val="tx2"/>
            </a:solidFill>
            <a:latin typeface="Arial Narrow" pitchFamily="34" charset="0"/>
          </a:endParaRPr>
        </a:p>
        <a:p>
          <a:endParaRPr lang="de-DE" sz="1050" b="1" dirty="0" smtClean="0">
            <a:solidFill>
              <a:schemeClr val="tx2"/>
            </a:solidFill>
            <a:latin typeface="Arial Narrow" pitchFamily="34" charset="0"/>
          </a:endParaRPr>
        </a:p>
        <a:p>
          <a:endParaRPr lang="de-DE" sz="1050" b="1" dirty="0" smtClean="0">
            <a:solidFill>
              <a:schemeClr val="tx2"/>
            </a:solidFill>
            <a:latin typeface="Arial Narrow" pitchFamily="34" charset="0"/>
          </a:endParaRPr>
        </a:p>
        <a:p>
          <a:r>
            <a:rPr lang="de-DE" sz="1050" b="1" dirty="0" smtClean="0">
              <a:solidFill>
                <a:schemeClr val="tx2"/>
              </a:solidFill>
              <a:latin typeface="Arial Narrow" pitchFamily="34" charset="0"/>
            </a:rPr>
            <a:t>Research</a:t>
          </a:r>
          <a:br>
            <a:rPr lang="de-DE" sz="1050" b="1" dirty="0" smtClean="0">
              <a:solidFill>
                <a:schemeClr val="tx2"/>
              </a:solidFill>
              <a:latin typeface="Arial Narrow" pitchFamily="34" charset="0"/>
            </a:rPr>
          </a:br>
          <a:r>
            <a:rPr lang="de-DE" sz="1050" b="1" dirty="0" err="1" smtClean="0">
              <a:solidFill>
                <a:schemeClr val="tx2"/>
              </a:solidFill>
              <a:latin typeface="Arial Narrow" pitchFamily="34" charset="0"/>
            </a:rPr>
            <a:t>Participation</a:t>
          </a:r>
          <a:endParaRPr lang="de-DE" sz="1050" b="1" dirty="0" smtClean="0">
            <a:solidFill>
              <a:schemeClr val="tx2"/>
            </a:solidFill>
            <a:latin typeface="Arial Narrow" pitchFamily="34" charset="0"/>
          </a:endParaRPr>
        </a:p>
      </dgm:t>
    </dgm:pt>
    <dgm:pt modelId="{C1D17BDC-DBD2-44F5-968D-6B42521687C3}" type="parTrans" cxnId="{AAE186EA-B8F7-478C-BF99-F24D02BF9D7D}">
      <dgm:prSet/>
      <dgm:spPr/>
      <dgm:t>
        <a:bodyPr/>
        <a:lstStyle/>
        <a:p>
          <a:endParaRPr lang="de-DE"/>
        </a:p>
      </dgm:t>
    </dgm:pt>
    <dgm:pt modelId="{260AD618-55DE-4291-8797-07868A84DA4F}" type="sibTrans" cxnId="{AAE186EA-B8F7-478C-BF99-F24D02BF9D7D}">
      <dgm:prSet/>
      <dgm:spPr/>
      <dgm:t>
        <a:bodyPr/>
        <a:lstStyle/>
        <a:p>
          <a:endParaRPr lang="de-DE"/>
        </a:p>
      </dgm:t>
    </dgm:pt>
    <dgm:pt modelId="{03EB5747-B6AF-4D1C-AFCF-97B0ACEC9A49}">
      <dgm:prSet phldrT="[Text]" custT="1"/>
      <dgm:spPr>
        <a:blipFill rotWithShape="0">
          <a:blip xmlns:r="http://schemas.openxmlformats.org/officeDocument/2006/relationships" r:embed="rId1" cstate="screen">
            <a:extLst>
              <a:ext uri="{28A0092B-C50C-407E-A947-70E740481C1C}">
                <a14:useLocalDpi xmlns:a14="http://schemas.microsoft.com/office/drawing/2010/main" xmlns=""/>
              </a:ext>
            </a:extLst>
          </a:blip>
          <a:stretch>
            <a:fillRect/>
          </a:stretch>
        </a:blipFill>
      </dgm:spPr>
      <dgm:t>
        <a:bodyPr/>
        <a:lstStyle/>
        <a:p>
          <a:r>
            <a:rPr lang="de-DE" sz="1600" b="1" dirty="0" smtClean="0">
              <a:solidFill>
                <a:schemeClr val="bg1"/>
              </a:solidFill>
              <a:latin typeface="Arial Narrow" pitchFamily="34" charset="0"/>
            </a:rPr>
            <a:t> Training at CERN</a:t>
          </a:r>
          <a:endParaRPr lang="de-DE" sz="1400" dirty="0">
            <a:solidFill>
              <a:schemeClr val="bg1"/>
            </a:solidFill>
            <a:latin typeface="Arial Narrow" pitchFamily="34" charset="0"/>
          </a:endParaRPr>
        </a:p>
      </dgm:t>
    </dgm:pt>
    <dgm:pt modelId="{E668A7FC-72D3-4577-A63A-63D6F967F99C}" type="parTrans" cxnId="{14911802-CED3-4C8B-83C7-3C0C8C423DE0}">
      <dgm:prSet/>
      <dgm:spPr/>
      <dgm:t>
        <a:bodyPr/>
        <a:lstStyle/>
        <a:p>
          <a:endParaRPr lang="de-DE"/>
        </a:p>
      </dgm:t>
    </dgm:pt>
    <dgm:pt modelId="{F0D80400-5D4C-45BB-A065-D2D734598402}" type="sibTrans" cxnId="{14911802-CED3-4C8B-83C7-3C0C8C423DE0}">
      <dgm:prSet/>
      <dgm:spPr/>
      <dgm:t>
        <a:bodyPr/>
        <a:lstStyle/>
        <a:p>
          <a:endParaRPr lang="de-DE"/>
        </a:p>
      </dgm:t>
    </dgm:pt>
    <dgm:pt modelId="{370161DC-D677-4D90-8C4D-37241B2E7795}">
      <dgm:prSet phldrT="[Text]" custT="1"/>
      <dgm:spPr/>
      <dgm:t>
        <a:bodyPr/>
        <a:lstStyle/>
        <a:p>
          <a:r>
            <a:rPr lang="de-DE" sz="1600" b="1" dirty="0" err="1" smtClean="0">
              <a:solidFill>
                <a:schemeClr val="tx2"/>
              </a:solidFill>
              <a:latin typeface="Arial Narrow" pitchFamily="34" charset="0"/>
            </a:rPr>
            <a:t>Active</a:t>
          </a:r>
          <a:r>
            <a:rPr lang="de-DE" sz="1600" b="1" dirty="0" smtClean="0">
              <a:solidFill>
                <a:schemeClr val="tx2"/>
              </a:solidFill>
              <a:latin typeface="Arial Narrow" pitchFamily="34" charset="0"/>
            </a:rPr>
            <a:t> </a:t>
          </a:r>
          <a:r>
            <a:rPr lang="de-DE" sz="1600" b="1" dirty="0" err="1" smtClean="0">
              <a:solidFill>
                <a:schemeClr val="tx2"/>
              </a:solidFill>
              <a:latin typeface="Arial Narrow" pitchFamily="34" charset="0"/>
            </a:rPr>
            <a:t>contributions</a:t>
          </a:r>
          <a:endParaRPr lang="de-DE" sz="1600" b="1" dirty="0" smtClean="0">
            <a:solidFill>
              <a:schemeClr val="tx2"/>
            </a:solidFill>
            <a:latin typeface="Arial Narrow" pitchFamily="34" charset="0"/>
          </a:endParaRPr>
        </a:p>
        <a:p>
          <a:r>
            <a:rPr lang="de-DE" sz="1100" b="1" dirty="0" err="1" smtClean="0">
              <a:solidFill>
                <a:schemeClr val="tx2"/>
              </a:solidFill>
              <a:latin typeface="Arial Narrow" pitchFamily="34" charset="0"/>
            </a:rPr>
            <a:t>Running</a:t>
          </a:r>
          <a:r>
            <a:rPr lang="de-DE" sz="1100" b="1" dirty="0" smtClean="0">
              <a:solidFill>
                <a:schemeClr val="tx2"/>
              </a:solidFill>
              <a:latin typeface="Arial Narrow" pitchFamily="34" charset="0"/>
            </a:rPr>
            <a:t> </a:t>
          </a:r>
          <a:r>
            <a:rPr lang="de-DE" sz="1100" b="1" dirty="0" err="1" smtClean="0">
              <a:solidFill>
                <a:schemeClr val="tx2"/>
              </a:solidFill>
              <a:latin typeface="Arial Narrow" pitchFamily="34" charset="0"/>
            </a:rPr>
            <a:t>own</a:t>
          </a:r>
          <a:r>
            <a:rPr lang="de-DE" sz="1100" b="1" dirty="0" smtClean="0">
              <a:solidFill>
                <a:schemeClr val="tx2"/>
              </a:solidFill>
              <a:latin typeface="Arial Narrow" pitchFamily="34" charset="0"/>
            </a:rPr>
            <a:t> </a:t>
          </a:r>
          <a:r>
            <a:rPr lang="de-DE" sz="1100" b="1" dirty="0" err="1" smtClean="0">
              <a:solidFill>
                <a:schemeClr val="tx2"/>
              </a:solidFill>
              <a:latin typeface="Arial Narrow" pitchFamily="34" charset="0"/>
            </a:rPr>
            <a:t>projects</a:t>
          </a:r>
          <a:r>
            <a:rPr lang="de-DE" sz="1100" b="1" dirty="0" smtClean="0">
              <a:solidFill>
                <a:schemeClr val="tx2"/>
              </a:solidFill>
              <a:latin typeface="Arial Narrow" pitchFamily="34" charset="0"/>
            </a:rPr>
            <a:t> </a:t>
          </a:r>
        </a:p>
      </dgm:t>
    </dgm:pt>
    <dgm:pt modelId="{FA8825E3-580D-4380-958F-96EB1AD7962D}" type="parTrans" cxnId="{13031D9B-BBD5-423D-BE97-CE7AA95B65DB}">
      <dgm:prSet/>
      <dgm:spPr/>
      <dgm:t>
        <a:bodyPr/>
        <a:lstStyle/>
        <a:p>
          <a:endParaRPr lang="de-DE"/>
        </a:p>
      </dgm:t>
    </dgm:pt>
    <dgm:pt modelId="{7BDF914A-ACD7-4351-92E3-972B0FFF63B6}" type="sibTrans" cxnId="{13031D9B-BBD5-423D-BE97-CE7AA95B65DB}">
      <dgm:prSet/>
      <dgm:spPr/>
      <dgm:t>
        <a:bodyPr/>
        <a:lstStyle/>
        <a:p>
          <a:endParaRPr lang="de-DE"/>
        </a:p>
      </dgm:t>
    </dgm:pt>
    <dgm:pt modelId="{233F8F9F-A30B-4176-B837-003EF97DF78B}">
      <dgm:prSet phldrT="[Text]" custT="1"/>
      <dgm:spPr>
        <a:blipFill rotWithShape="0">
          <a:blip xmlns:r="http://schemas.openxmlformats.org/officeDocument/2006/relationships" r:embed="rId2"/>
          <a:stretch>
            <a:fillRect/>
          </a:stretch>
        </a:blipFill>
      </dgm:spPr>
      <dgm:t>
        <a:bodyPr/>
        <a:lstStyle/>
        <a:p>
          <a:r>
            <a:rPr lang="de-DE" sz="1800" b="1" dirty="0" smtClean="0">
              <a:solidFill>
                <a:srgbClr val="F6EE88"/>
              </a:solidFill>
              <a:latin typeface="Arial Narrow" pitchFamily="34" charset="0"/>
            </a:rPr>
            <a:t>Par </a:t>
          </a:r>
          <a:r>
            <a:rPr lang="de-DE" sz="1800" b="1" dirty="0" err="1" smtClean="0">
              <a:solidFill>
                <a:srgbClr val="F6EE88"/>
              </a:solidFill>
              <a:latin typeface="Arial Narrow" pitchFamily="34" charset="0"/>
            </a:rPr>
            <a:t>ticipation</a:t>
          </a:r>
          <a:r>
            <a:rPr lang="de-DE" sz="1800" b="1" dirty="0" smtClean="0">
              <a:solidFill>
                <a:srgbClr val="F6EE88"/>
              </a:solidFill>
              <a:latin typeface="Arial Narrow" pitchFamily="34" charset="0"/>
            </a:rPr>
            <a:t> in </a:t>
          </a:r>
          <a:br>
            <a:rPr lang="de-DE" sz="1800" b="1" dirty="0" smtClean="0">
              <a:solidFill>
                <a:srgbClr val="F6EE88"/>
              </a:solidFill>
              <a:latin typeface="Arial Narrow" pitchFamily="34" charset="0"/>
            </a:rPr>
          </a:br>
          <a:r>
            <a:rPr lang="de-DE" sz="1800" b="1" dirty="0" err="1" smtClean="0">
              <a:solidFill>
                <a:srgbClr val="F6EE88"/>
              </a:solidFill>
              <a:latin typeface="Arial Narrow" pitchFamily="34" charset="0"/>
            </a:rPr>
            <a:t>introductory</a:t>
          </a:r>
          <a:r>
            <a:rPr lang="de-DE" sz="1800" b="1" dirty="0" smtClean="0">
              <a:solidFill>
                <a:srgbClr val="F6EE88"/>
              </a:solidFill>
              <a:latin typeface="Arial Narrow" pitchFamily="34" charset="0"/>
            </a:rPr>
            <a:t/>
          </a:r>
          <a:br>
            <a:rPr lang="de-DE" sz="1800" b="1" dirty="0" smtClean="0">
              <a:solidFill>
                <a:srgbClr val="F6EE88"/>
              </a:solidFill>
              <a:latin typeface="Arial Narrow" pitchFamily="34" charset="0"/>
            </a:rPr>
          </a:br>
          <a:r>
            <a:rPr lang="de-DE" sz="1800" b="1" dirty="0" smtClean="0">
              <a:solidFill>
                <a:srgbClr val="F6EE88"/>
              </a:solidFill>
              <a:latin typeface="Arial Narrow" pitchFamily="34" charset="0"/>
            </a:rPr>
            <a:t> </a:t>
          </a:r>
          <a:r>
            <a:rPr lang="de-DE" sz="1800" b="1" dirty="0" err="1" smtClean="0">
              <a:solidFill>
                <a:srgbClr val="F6EE88"/>
              </a:solidFill>
              <a:latin typeface="Arial Narrow" pitchFamily="34" charset="0"/>
            </a:rPr>
            <a:t>events</a:t>
          </a:r>
          <a:r>
            <a:rPr lang="de-DE" sz="1800" b="1" dirty="0" smtClean="0">
              <a:solidFill>
                <a:srgbClr val="F6EE88"/>
              </a:solidFill>
              <a:latin typeface="Arial Narrow" pitchFamily="34" charset="0"/>
            </a:rPr>
            <a:t> </a:t>
          </a:r>
        </a:p>
      </dgm:t>
    </dgm:pt>
    <dgm:pt modelId="{89A1B608-8F07-474B-8887-374317AD46C6}" type="parTrans" cxnId="{A8799564-141F-4E43-8D59-CE9C735F7418}">
      <dgm:prSet/>
      <dgm:spPr/>
      <dgm:t>
        <a:bodyPr/>
        <a:lstStyle/>
        <a:p>
          <a:endParaRPr lang="de-DE"/>
        </a:p>
      </dgm:t>
    </dgm:pt>
    <dgm:pt modelId="{13554750-A3D9-4D12-B21E-42CD99524CED}" type="sibTrans" cxnId="{A8799564-141F-4E43-8D59-CE9C735F7418}">
      <dgm:prSet/>
      <dgm:spPr/>
      <dgm:t>
        <a:bodyPr/>
        <a:lstStyle/>
        <a:p>
          <a:endParaRPr lang="de-DE"/>
        </a:p>
      </dgm:t>
    </dgm:pt>
    <dgm:pt modelId="{BD6064E0-B197-4AC1-952E-286247B1E38F}" type="pres">
      <dgm:prSet presAssocID="{76B40BE4-AA95-491D-A96D-0BFFF77B0760}" presName="Name0" presStyleCnt="0">
        <dgm:presLayoutVars>
          <dgm:dir val="rev"/>
          <dgm:animLvl val="lvl"/>
          <dgm:resizeHandles val="exact"/>
        </dgm:presLayoutVars>
      </dgm:prSet>
      <dgm:spPr/>
    </dgm:pt>
    <dgm:pt modelId="{3C08FD94-0533-4DBC-A72B-C73802A13205}" type="pres">
      <dgm:prSet presAssocID="{FC355815-4C2D-40FE-AD8C-BDD620FE1836}" presName="Name8" presStyleCnt="0"/>
      <dgm:spPr/>
    </dgm:pt>
    <dgm:pt modelId="{F034A420-C896-4030-BA6B-85BF9909575E}" type="pres">
      <dgm:prSet presAssocID="{FC355815-4C2D-40FE-AD8C-BDD620FE1836}" presName="level" presStyleLbl="node1" presStyleIdx="0" presStyleCnt="4" custScaleX="97835" custScaleY="131954" custLinFactNeighborX="-4167">
        <dgm:presLayoutVars>
          <dgm:chMax val="1"/>
          <dgm:bulletEnabled val="1"/>
        </dgm:presLayoutVars>
      </dgm:prSet>
      <dgm:spPr/>
      <dgm:t>
        <a:bodyPr/>
        <a:lstStyle/>
        <a:p>
          <a:endParaRPr lang="de-DE"/>
        </a:p>
      </dgm:t>
    </dgm:pt>
    <dgm:pt modelId="{1BC36C91-CF34-4285-9333-9F98417431AD}" type="pres">
      <dgm:prSet presAssocID="{FC355815-4C2D-40FE-AD8C-BDD620FE1836}" presName="levelTx" presStyleLbl="revTx" presStyleIdx="0" presStyleCnt="0">
        <dgm:presLayoutVars>
          <dgm:chMax val="1"/>
          <dgm:bulletEnabled val="1"/>
        </dgm:presLayoutVars>
      </dgm:prSet>
      <dgm:spPr/>
      <dgm:t>
        <a:bodyPr/>
        <a:lstStyle/>
        <a:p>
          <a:endParaRPr lang="de-DE"/>
        </a:p>
      </dgm:t>
    </dgm:pt>
    <dgm:pt modelId="{3FFCDDAD-700D-4E7A-A2B0-CFDBA1CD0B16}" type="pres">
      <dgm:prSet presAssocID="{03EB5747-B6AF-4D1C-AFCF-97B0ACEC9A49}" presName="Name8" presStyleCnt="0"/>
      <dgm:spPr/>
    </dgm:pt>
    <dgm:pt modelId="{50420699-43F6-498E-9037-BDE130D2EDE6}" type="pres">
      <dgm:prSet presAssocID="{03EB5747-B6AF-4D1C-AFCF-97B0ACEC9A49}" presName="level" presStyleLbl="node1" presStyleIdx="1" presStyleCnt="4" custScaleX="100231" custScaleY="119824" custLinFactNeighborX="-1552" custLinFactNeighborY="3136">
        <dgm:presLayoutVars>
          <dgm:chMax val="1"/>
          <dgm:bulletEnabled val="1"/>
        </dgm:presLayoutVars>
      </dgm:prSet>
      <dgm:spPr/>
      <dgm:t>
        <a:bodyPr/>
        <a:lstStyle/>
        <a:p>
          <a:endParaRPr lang="de-DE"/>
        </a:p>
      </dgm:t>
    </dgm:pt>
    <dgm:pt modelId="{0860BCD0-B109-4143-BFE6-5AB20AEB685E}" type="pres">
      <dgm:prSet presAssocID="{03EB5747-B6AF-4D1C-AFCF-97B0ACEC9A49}" presName="levelTx" presStyleLbl="revTx" presStyleIdx="0" presStyleCnt="0">
        <dgm:presLayoutVars>
          <dgm:chMax val="1"/>
          <dgm:bulletEnabled val="1"/>
        </dgm:presLayoutVars>
      </dgm:prSet>
      <dgm:spPr/>
      <dgm:t>
        <a:bodyPr/>
        <a:lstStyle/>
        <a:p>
          <a:endParaRPr lang="de-DE"/>
        </a:p>
      </dgm:t>
    </dgm:pt>
    <dgm:pt modelId="{CC42C74F-BA01-4335-8B78-F13527543630}" type="pres">
      <dgm:prSet presAssocID="{370161DC-D677-4D90-8C4D-37241B2E7795}" presName="Name8" presStyleCnt="0"/>
      <dgm:spPr/>
    </dgm:pt>
    <dgm:pt modelId="{25A16DCD-A6A5-48E6-9C04-4491BC497DC1}" type="pres">
      <dgm:prSet presAssocID="{370161DC-D677-4D90-8C4D-37241B2E7795}" presName="level" presStyleLbl="node1" presStyleIdx="2" presStyleCnt="4" custScaleY="120108">
        <dgm:presLayoutVars>
          <dgm:chMax val="1"/>
          <dgm:bulletEnabled val="1"/>
        </dgm:presLayoutVars>
      </dgm:prSet>
      <dgm:spPr/>
      <dgm:t>
        <a:bodyPr/>
        <a:lstStyle/>
        <a:p>
          <a:endParaRPr lang="de-DE"/>
        </a:p>
      </dgm:t>
    </dgm:pt>
    <dgm:pt modelId="{FCFDF76A-C0D3-4FAB-8C79-F3815BCC90BF}" type="pres">
      <dgm:prSet presAssocID="{370161DC-D677-4D90-8C4D-37241B2E7795}" presName="levelTx" presStyleLbl="revTx" presStyleIdx="0" presStyleCnt="0">
        <dgm:presLayoutVars>
          <dgm:chMax val="1"/>
          <dgm:bulletEnabled val="1"/>
        </dgm:presLayoutVars>
      </dgm:prSet>
      <dgm:spPr/>
      <dgm:t>
        <a:bodyPr/>
        <a:lstStyle/>
        <a:p>
          <a:endParaRPr lang="de-DE"/>
        </a:p>
      </dgm:t>
    </dgm:pt>
    <dgm:pt modelId="{2EC67CD0-B7EA-4C80-B6F1-6992215086CC}" type="pres">
      <dgm:prSet presAssocID="{233F8F9F-A30B-4176-B837-003EF97DF78B}" presName="Name8" presStyleCnt="0"/>
      <dgm:spPr/>
    </dgm:pt>
    <dgm:pt modelId="{B230546C-E536-4792-B484-0828FA2E30A4}" type="pres">
      <dgm:prSet presAssocID="{233F8F9F-A30B-4176-B837-003EF97DF78B}" presName="level" presStyleLbl="node1" presStyleIdx="3" presStyleCnt="4" custScaleY="168474" custLinFactNeighborX="39873" custLinFactNeighborY="5360">
        <dgm:presLayoutVars>
          <dgm:chMax val="1"/>
          <dgm:bulletEnabled val="1"/>
        </dgm:presLayoutVars>
      </dgm:prSet>
      <dgm:spPr/>
      <dgm:t>
        <a:bodyPr/>
        <a:lstStyle/>
        <a:p>
          <a:endParaRPr lang="de-DE"/>
        </a:p>
      </dgm:t>
    </dgm:pt>
    <dgm:pt modelId="{EC9641C0-C776-46E3-B9B7-5DCB426D5D6B}" type="pres">
      <dgm:prSet presAssocID="{233F8F9F-A30B-4176-B837-003EF97DF78B}" presName="levelTx" presStyleLbl="revTx" presStyleIdx="0" presStyleCnt="0">
        <dgm:presLayoutVars>
          <dgm:chMax val="1"/>
          <dgm:bulletEnabled val="1"/>
        </dgm:presLayoutVars>
      </dgm:prSet>
      <dgm:spPr/>
      <dgm:t>
        <a:bodyPr/>
        <a:lstStyle/>
        <a:p>
          <a:endParaRPr lang="de-DE"/>
        </a:p>
      </dgm:t>
    </dgm:pt>
  </dgm:ptLst>
  <dgm:cxnLst>
    <dgm:cxn modelId="{13031D9B-BBD5-423D-BE97-CE7AA95B65DB}" srcId="{76B40BE4-AA95-491D-A96D-0BFFF77B0760}" destId="{370161DC-D677-4D90-8C4D-37241B2E7795}" srcOrd="2" destOrd="0" parTransId="{FA8825E3-580D-4380-958F-96EB1AD7962D}" sibTransId="{7BDF914A-ACD7-4351-92E3-972B0FFF63B6}"/>
    <dgm:cxn modelId="{22CBFD11-866E-4699-9733-42A108E0CB67}" type="presOf" srcId="{03EB5747-B6AF-4D1C-AFCF-97B0ACEC9A49}" destId="{50420699-43F6-498E-9037-BDE130D2EDE6}" srcOrd="0" destOrd="0" presId="urn:microsoft.com/office/officeart/2005/8/layout/pyramid1"/>
    <dgm:cxn modelId="{B4286C18-8834-4044-8F15-644B7912E00D}" type="presOf" srcId="{233F8F9F-A30B-4176-B837-003EF97DF78B}" destId="{B230546C-E536-4792-B484-0828FA2E30A4}" srcOrd="0" destOrd="0" presId="urn:microsoft.com/office/officeart/2005/8/layout/pyramid1"/>
    <dgm:cxn modelId="{6D55AA3F-E608-4870-9B77-AD02A4BB1FB4}" type="presOf" srcId="{76B40BE4-AA95-491D-A96D-0BFFF77B0760}" destId="{BD6064E0-B197-4AC1-952E-286247B1E38F}" srcOrd="0" destOrd="0" presId="urn:microsoft.com/office/officeart/2005/8/layout/pyramid1"/>
    <dgm:cxn modelId="{8F4E4C58-9D68-443D-A9E3-66E37EB529F8}" type="presOf" srcId="{233F8F9F-A30B-4176-B837-003EF97DF78B}" destId="{EC9641C0-C776-46E3-B9B7-5DCB426D5D6B}" srcOrd="1" destOrd="0" presId="urn:microsoft.com/office/officeart/2005/8/layout/pyramid1"/>
    <dgm:cxn modelId="{AAE186EA-B8F7-478C-BF99-F24D02BF9D7D}" srcId="{76B40BE4-AA95-491D-A96D-0BFFF77B0760}" destId="{FC355815-4C2D-40FE-AD8C-BDD620FE1836}" srcOrd="0" destOrd="0" parTransId="{C1D17BDC-DBD2-44F5-968D-6B42521687C3}" sibTransId="{260AD618-55DE-4291-8797-07868A84DA4F}"/>
    <dgm:cxn modelId="{DDD50F0E-5D90-40DA-94D2-EA417C2B16E4}" type="presOf" srcId="{370161DC-D677-4D90-8C4D-37241B2E7795}" destId="{25A16DCD-A6A5-48E6-9C04-4491BC497DC1}" srcOrd="0" destOrd="0" presId="urn:microsoft.com/office/officeart/2005/8/layout/pyramid1"/>
    <dgm:cxn modelId="{A8799564-141F-4E43-8D59-CE9C735F7418}" srcId="{76B40BE4-AA95-491D-A96D-0BFFF77B0760}" destId="{233F8F9F-A30B-4176-B837-003EF97DF78B}" srcOrd="3" destOrd="0" parTransId="{89A1B608-8F07-474B-8887-374317AD46C6}" sibTransId="{13554750-A3D9-4D12-B21E-42CD99524CED}"/>
    <dgm:cxn modelId="{14911802-CED3-4C8B-83C7-3C0C8C423DE0}" srcId="{76B40BE4-AA95-491D-A96D-0BFFF77B0760}" destId="{03EB5747-B6AF-4D1C-AFCF-97B0ACEC9A49}" srcOrd="1" destOrd="0" parTransId="{E668A7FC-72D3-4577-A63A-63D6F967F99C}" sibTransId="{F0D80400-5D4C-45BB-A065-D2D734598402}"/>
    <dgm:cxn modelId="{0EF92A48-4D5F-4827-93C2-46D905E7DD55}" type="presOf" srcId="{03EB5747-B6AF-4D1C-AFCF-97B0ACEC9A49}" destId="{0860BCD0-B109-4143-BFE6-5AB20AEB685E}" srcOrd="1" destOrd="0" presId="urn:microsoft.com/office/officeart/2005/8/layout/pyramid1"/>
    <dgm:cxn modelId="{C0249EDC-150A-4DF4-92A7-006F5D97006D}" type="presOf" srcId="{FC355815-4C2D-40FE-AD8C-BDD620FE1836}" destId="{F034A420-C896-4030-BA6B-85BF9909575E}" srcOrd="0" destOrd="0" presId="urn:microsoft.com/office/officeart/2005/8/layout/pyramid1"/>
    <dgm:cxn modelId="{2F447091-A5FC-49C4-B1C8-D2AD85DA3666}" type="presOf" srcId="{FC355815-4C2D-40FE-AD8C-BDD620FE1836}" destId="{1BC36C91-CF34-4285-9333-9F98417431AD}" srcOrd="1" destOrd="0" presId="urn:microsoft.com/office/officeart/2005/8/layout/pyramid1"/>
    <dgm:cxn modelId="{7B430101-DA63-4188-8DDB-B4FFCF0F99A4}" type="presOf" srcId="{370161DC-D677-4D90-8C4D-37241B2E7795}" destId="{FCFDF76A-C0D3-4FAB-8C79-F3815BCC90BF}" srcOrd="1" destOrd="0" presId="urn:microsoft.com/office/officeart/2005/8/layout/pyramid1"/>
    <dgm:cxn modelId="{784917FD-AC57-40B7-A2B0-9189860818E7}" type="presParOf" srcId="{BD6064E0-B197-4AC1-952E-286247B1E38F}" destId="{3C08FD94-0533-4DBC-A72B-C73802A13205}" srcOrd="0" destOrd="0" presId="urn:microsoft.com/office/officeart/2005/8/layout/pyramid1"/>
    <dgm:cxn modelId="{DFC9D6B7-19C9-4E55-A82A-F92E0CAABC90}" type="presParOf" srcId="{3C08FD94-0533-4DBC-A72B-C73802A13205}" destId="{F034A420-C896-4030-BA6B-85BF9909575E}" srcOrd="0" destOrd="0" presId="urn:microsoft.com/office/officeart/2005/8/layout/pyramid1"/>
    <dgm:cxn modelId="{1EAB48DD-E723-450B-A01C-6AA1EE8FAD61}" type="presParOf" srcId="{3C08FD94-0533-4DBC-A72B-C73802A13205}" destId="{1BC36C91-CF34-4285-9333-9F98417431AD}" srcOrd="1" destOrd="0" presId="urn:microsoft.com/office/officeart/2005/8/layout/pyramid1"/>
    <dgm:cxn modelId="{C9C4642A-8522-46F5-9EC1-CBB899440410}" type="presParOf" srcId="{BD6064E0-B197-4AC1-952E-286247B1E38F}" destId="{3FFCDDAD-700D-4E7A-A2B0-CFDBA1CD0B16}" srcOrd="1" destOrd="0" presId="urn:microsoft.com/office/officeart/2005/8/layout/pyramid1"/>
    <dgm:cxn modelId="{3F410CF8-8255-4D05-8BBB-2DA461677D39}" type="presParOf" srcId="{3FFCDDAD-700D-4E7A-A2B0-CFDBA1CD0B16}" destId="{50420699-43F6-498E-9037-BDE130D2EDE6}" srcOrd="0" destOrd="0" presId="urn:microsoft.com/office/officeart/2005/8/layout/pyramid1"/>
    <dgm:cxn modelId="{AF625754-BBC9-497A-9738-8AF7A50660AC}" type="presParOf" srcId="{3FFCDDAD-700D-4E7A-A2B0-CFDBA1CD0B16}" destId="{0860BCD0-B109-4143-BFE6-5AB20AEB685E}" srcOrd="1" destOrd="0" presId="urn:microsoft.com/office/officeart/2005/8/layout/pyramid1"/>
    <dgm:cxn modelId="{B48BD0BB-F776-41CC-9FAA-837BEAD5F1B2}" type="presParOf" srcId="{BD6064E0-B197-4AC1-952E-286247B1E38F}" destId="{CC42C74F-BA01-4335-8B78-F13527543630}" srcOrd="2" destOrd="0" presId="urn:microsoft.com/office/officeart/2005/8/layout/pyramid1"/>
    <dgm:cxn modelId="{DF50F2D0-CFB6-4490-A837-1D787C74CE66}" type="presParOf" srcId="{CC42C74F-BA01-4335-8B78-F13527543630}" destId="{25A16DCD-A6A5-48E6-9C04-4491BC497DC1}" srcOrd="0" destOrd="0" presId="urn:microsoft.com/office/officeart/2005/8/layout/pyramid1"/>
    <dgm:cxn modelId="{520257CF-B600-4E2B-AD34-A4951C6F1946}" type="presParOf" srcId="{CC42C74F-BA01-4335-8B78-F13527543630}" destId="{FCFDF76A-C0D3-4FAB-8C79-F3815BCC90BF}" srcOrd="1" destOrd="0" presId="urn:microsoft.com/office/officeart/2005/8/layout/pyramid1"/>
    <dgm:cxn modelId="{2C8A7959-03B5-4B70-B397-B35362C5AF7A}" type="presParOf" srcId="{BD6064E0-B197-4AC1-952E-286247B1E38F}" destId="{2EC67CD0-B7EA-4C80-B6F1-6992215086CC}" srcOrd="3" destOrd="0" presId="urn:microsoft.com/office/officeart/2005/8/layout/pyramid1"/>
    <dgm:cxn modelId="{3A067555-9C0B-403D-86F9-CC8A8408AA3F}" type="presParOf" srcId="{2EC67CD0-B7EA-4C80-B6F1-6992215086CC}" destId="{B230546C-E536-4792-B484-0828FA2E30A4}" srcOrd="0" destOrd="0" presId="urn:microsoft.com/office/officeart/2005/8/layout/pyramid1"/>
    <dgm:cxn modelId="{13C032E5-471E-4D98-B479-16DDBFB93214}" type="presParOf" srcId="{2EC67CD0-B7EA-4C80-B6F1-6992215086CC}" destId="{EC9641C0-C776-46E3-B9B7-5DCB426D5D6B}" srcOrd="1" destOrd="0" presId="urn:microsoft.com/office/officeart/2005/8/layout/pyramid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DB59A8-B6C2-4A70-8015-E2451C42AE9F}">
      <dsp:nvSpPr>
        <dsp:cNvPr id="0" name=""/>
        <dsp:cNvSpPr/>
      </dsp:nvSpPr>
      <dsp:spPr>
        <a:xfrm>
          <a:off x="603" y="0"/>
          <a:ext cx="938390" cy="2133975"/>
        </a:xfrm>
        <a:prstGeom prst="roundRect">
          <a:avLst>
            <a:gd name="adj" fmla="val 10000"/>
          </a:avLst>
        </a:prstGeom>
        <a:solidFill>
          <a:srgbClr val="E3E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de-DE" sz="1000" kern="1200" dirty="0" err="1" smtClean="0">
              <a:solidFill>
                <a:srgbClr val="013476"/>
              </a:solidFill>
            </a:rPr>
            <a:t>Particle</a:t>
          </a:r>
          <a:r>
            <a:rPr lang="de-DE" sz="1000" kern="1200" dirty="0" smtClean="0">
              <a:solidFill>
                <a:srgbClr val="013476"/>
              </a:solidFill>
            </a:rPr>
            <a:t> </a:t>
          </a:r>
          <a:r>
            <a:rPr lang="de-DE" sz="1000" kern="1200" dirty="0" err="1" smtClean="0">
              <a:solidFill>
                <a:srgbClr val="013476"/>
              </a:solidFill>
            </a:rPr>
            <a:t>Physics</a:t>
          </a:r>
          <a:endParaRPr lang="de-DE" sz="1000" kern="1200" dirty="0">
            <a:solidFill>
              <a:srgbClr val="013476"/>
            </a:solidFill>
          </a:endParaRPr>
        </a:p>
      </dsp:txBody>
      <dsp:txXfrm>
        <a:off x="603" y="853590"/>
        <a:ext cx="938390" cy="853590"/>
      </dsp:txXfrm>
    </dsp:sp>
    <dsp:sp modelId="{2A1ED6F4-2BA2-42B6-A0ED-D0599452BA78}">
      <dsp:nvSpPr>
        <dsp:cNvPr id="0" name=""/>
        <dsp:cNvSpPr/>
      </dsp:nvSpPr>
      <dsp:spPr>
        <a:xfrm>
          <a:off x="114491" y="128038"/>
          <a:ext cx="710613" cy="710613"/>
        </a:xfrm>
        <a:prstGeom prst="ellipse">
          <a:avLst/>
        </a:prstGeom>
        <a:blipFill>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EC7DD7-619E-4DC0-9988-C5CF4A3A6D7C}">
      <dsp:nvSpPr>
        <dsp:cNvPr id="0" name=""/>
        <dsp:cNvSpPr/>
      </dsp:nvSpPr>
      <dsp:spPr>
        <a:xfrm>
          <a:off x="967144" y="0"/>
          <a:ext cx="938390" cy="2133975"/>
        </a:xfrm>
        <a:prstGeom prst="roundRect">
          <a:avLst>
            <a:gd name="adj" fmla="val 10000"/>
          </a:avLst>
        </a:prstGeom>
        <a:solidFill>
          <a:srgbClr val="E3E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de-DE" sz="1000" kern="1200" dirty="0" smtClean="0">
              <a:solidFill>
                <a:srgbClr val="013476"/>
              </a:solidFill>
            </a:rPr>
            <a:t>Astro-</a:t>
          </a:r>
          <a:r>
            <a:rPr lang="de-DE" sz="1000" kern="1200" dirty="0" err="1" smtClean="0">
              <a:solidFill>
                <a:srgbClr val="013476"/>
              </a:solidFill>
            </a:rPr>
            <a:t>particle</a:t>
          </a:r>
          <a:r>
            <a:rPr lang="de-DE" sz="1000" kern="1200" dirty="0" smtClean="0">
              <a:solidFill>
                <a:srgbClr val="013476"/>
              </a:solidFill>
            </a:rPr>
            <a:t> </a:t>
          </a:r>
          <a:r>
            <a:rPr lang="de-DE" sz="1000" kern="1200" dirty="0" err="1" smtClean="0">
              <a:solidFill>
                <a:srgbClr val="013476"/>
              </a:solidFill>
            </a:rPr>
            <a:t>physics</a:t>
          </a:r>
          <a:endParaRPr lang="de-DE" sz="1000" kern="1200" dirty="0">
            <a:solidFill>
              <a:srgbClr val="013476"/>
            </a:solidFill>
          </a:endParaRPr>
        </a:p>
      </dsp:txBody>
      <dsp:txXfrm>
        <a:off x="967144" y="853590"/>
        <a:ext cx="938390" cy="853590"/>
      </dsp:txXfrm>
    </dsp:sp>
    <dsp:sp modelId="{23C74BCA-DA1A-4520-8C2D-5D4172C7B02A}">
      <dsp:nvSpPr>
        <dsp:cNvPr id="0" name=""/>
        <dsp:cNvSpPr/>
      </dsp:nvSpPr>
      <dsp:spPr>
        <a:xfrm>
          <a:off x="1081033" y="128038"/>
          <a:ext cx="710613" cy="710613"/>
        </a:xfrm>
        <a:prstGeom prst="ellipse">
          <a:avLst/>
        </a:prstGeom>
        <a:blipFill>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46D13-6F98-45B8-97FC-54BD0E0121F7}">
      <dsp:nvSpPr>
        <dsp:cNvPr id="0" name=""/>
        <dsp:cNvSpPr/>
      </dsp:nvSpPr>
      <dsp:spPr>
        <a:xfrm>
          <a:off x="1933686" y="0"/>
          <a:ext cx="938390" cy="2133975"/>
        </a:xfrm>
        <a:prstGeom prst="roundRect">
          <a:avLst>
            <a:gd name="adj" fmla="val 10000"/>
          </a:avLst>
        </a:prstGeom>
        <a:solidFill>
          <a:srgbClr val="E3E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de-DE" sz="1000" kern="1200" dirty="0" err="1" smtClean="0">
              <a:solidFill>
                <a:srgbClr val="013476"/>
              </a:solidFill>
            </a:rPr>
            <a:t>Hadron</a:t>
          </a:r>
          <a:r>
            <a:rPr lang="de-DE" sz="1000" kern="1200" dirty="0" smtClean="0">
              <a:solidFill>
                <a:srgbClr val="013476"/>
              </a:solidFill>
            </a:rPr>
            <a:t> and </a:t>
          </a:r>
          <a:r>
            <a:rPr lang="de-DE" sz="1000" kern="1200" dirty="0" err="1" smtClean="0">
              <a:solidFill>
                <a:srgbClr val="013476"/>
              </a:solidFill>
            </a:rPr>
            <a:t>nuclear</a:t>
          </a:r>
          <a:r>
            <a:rPr lang="de-DE" sz="1000" kern="1200" dirty="0" smtClean="0">
              <a:solidFill>
                <a:srgbClr val="013476"/>
              </a:solidFill>
            </a:rPr>
            <a:t> </a:t>
          </a:r>
          <a:r>
            <a:rPr lang="de-DE" sz="1000" kern="1200" dirty="0" err="1" smtClean="0">
              <a:solidFill>
                <a:srgbClr val="013476"/>
              </a:solidFill>
            </a:rPr>
            <a:t>physics</a:t>
          </a:r>
          <a:endParaRPr lang="de-DE" sz="1000" kern="1200" dirty="0">
            <a:solidFill>
              <a:srgbClr val="013476"/>
            </a:solidFill>
          </a:endParaRPr>
        </a:p>
      </dsp:txBody>
      <dsp:txXfrm>
        <a:off x="1933686" y="853590"/>
        <a:ext cx="938390" cy="853590"/>
      </dsp:txXfrm>
    </dsp:sp>
    <dsp:sp modelId="{610B069A-2D37-43F1-8911-38657BA56D04}">
      <dsp:nvSpPr>
        <dsp:cNvPr id="0" name=""/>
        <dsp:cNvSpPr/>
      </dsp:nvSpPr>
      <dsp:spPr>
        <a:xfrm>
          <a:off x="2047574" y="128038"/>
          <a:ext cx="710613" cy="710613"/>
        </a:xfrm>
        <a:prstGeom prst="ellipse">
          <a:avLst/>
        </a:prstGeom>
        <a:blipFill>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1711C5-238C-4B51-9628-88808243D059}">
      <dsp:nvSpPr>
        <dsp:cNvPr id="0" name=""/>
        <dsp:cNvSpPr/>
      </dsp:nvSpPr>
      <dsp:spPr>
        <a:xfrm>
          <a:off x="112951" y="1709771"/>
          <a:ext cx="2646777" cy="31491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34A420-C896-4030-BA6B-85BF9909575E}">
      <dsp:nvSpPr>
        <dsp:cNvPr id="0" name=""/>
        <dsp:cNvSpPr/>
      </dsp:nvSpPr>
      <dsp:spPr>
        <a:xfrm>
          <a:off x="1512170" y="0"/>
          <a:ext cx="864091" cy="1050178"/>
        </a:xfrm>
        <a:prstGeom prst="trapezoid">
          <a:avLst>
            <a:gd name="adj" fmla="val 52227"/>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b" anchorCtr="0">
          <a:noAutofit/>
        </a:bodyPr>
        <a:lstStyle/>
        <a:p>
          <a:pPr lvl="0" algn="ctr" defTabSz="800100">
            <a:lnSpc>
              <a:spcPct val="90000"/>
            </a:lnSpc>
            <a:spcBef>
              <a:spcPct val="0"/>
            </a:spcBef>
            <a:spcAft>
              <a:spcPct val="35000"/>
            </a:spcAft>
          </a:pPr>
          <a:r>
            <a:rPr lang="de-DE" sz="1050" b="1" kern="1200" dirty="0" smtClean="0">
              <a:solidFill>
                <a:schemeClr val="tx2"/>
              </a:solidFill>
              <a:latin typeface="Arial Narrow" pitchFamily="34" charset="0"/>
            </a:rPr>
            <a:t>Research </a:t>
          </a:r>
          <a:br>
            <a:rPr lang="de-DE" sz="1050" b="1" kern="1200" dirty="0" smtClean="0">
              <a:solidFill>
                <a:schemeClr val="tx2"/>
              </a:solidFill>
              <a:latin typeface="Arial Narrow" pitchFamily="34" charset="0"/>
            </a:rPr>
          </a:br>
          <a:r>
            <a:rPr lang="de-DE" sz="1050" b="1" kern="1200" dirty="0" err="1" smtClean="0">
              <a:solidFill>
                <a:schemeClr val="tx2"/>
              </a:solidFill>
              <a:latin typeface="Arial Narrow" pitchFamily="34" charset="0"/>
            </a:rPr>
            <a:t>Theses</a:t>
          </a:r>
          <a:endParaRPr lang="de-DE" sz="1000" b="1" kern="1200" dirty="0" smtClean="0">
            <a:solidFill>
              <a:schemeClr val="tx2"/>
            </a:solidFill>
            <a:latin typeface="Arial Narrow" pitchFamily="34" charset="0"/>
          </a:endParaRPr>
        </a:p>
      </dsp:txBody>
      <dsp:txXfrm>
        <a:off x="1512170" y="0"/>
        <a:ext cx="864091" cy="1050178"/>
      </dsp:txXfrm>
    </dsp:sp>
    <dsp:sp modelId="{50420699-43F6-498E-9037-BDE130D2EDE6}">
      <dsp:nvSpPr>
        <dsp:cNvPr id="0" name=""/>
        <dsp:cNvSpPr/>
      </dsp:nvSpPr>
      <dsp:spPr>
        <a:xfrm>
          <a:off x="1080124" y="1050178"/>
          <a:ext cx="1728183" cy="1050178"/>
        </a:xfrm>
        <a:prstGeom prst="trapezoid">
          <a:avLst>
            <a:gd name="adj" fmla="val 42973"/>
          </a:avLst>
        </a:prstGeom>
        <a:blipFill rotWithShape="0">
          <a:blip xmlns:r="http://schemas.openxmlformats.org/officeDocument/2006/relationships" r:embed="rId1" cstate="screen">
            <a:extLst>
              <a:ext uri="{28A0092B-C50C-407E-A947-70E740481C1C}">
                <a14:useLocalDpi xmlns:a14="http://schemas.microsoft.com/office/drawing/2010/main" xmlns=""/>
              </a:ext>
            </a:extLst>
          </a:blip>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de-DE" sz="1600" b="1" kern="1200" dirty="0" smtClean="0">
              <a:solidFill>
                <a:schemeClr val="bg1"/>
              </a:solidFill>
              <a:latin typeface="Arial Narrow" pitchFamily="34" charset="0"/>
            </a:rPr>
            <a:t>CERN-</a:t>
          </a:r>
          <a:r>
            <a:rPr lang="de-DE" sz="1500" b="1" kern="1200" dirty="0" smtClean="0">
              <a:solidFill>
                <a:schemeClr val="bg1"/>
              </a:solidFill>
              <a:latin typeface="Arial Narrow" pitchFamily="34" charset="0"/>
            </a:rPr>
            <a:t>Workshops</a:t>
          </a:r>
        </a:p>
        <a:p>
          <a:pPr lvl="0" algn="ctr" defTabSz="711200">
            <a:lnSpc>
              <a:spcPct val="100000"/>
            </a:lnSpc>
            <a:spcBef>
              <a:spcPct val="0"/>
            </a:spcBef>
            <a:spcAft>
              <a:spcPts val="0"/>
            </a:spcAft>
          </a:pPr>
          <a:r>
            <a:rPr lang="de-DE" sz="1500" b="1" kern="1200" dirty="0" smtClean="0">
              <a:solidFill>
                <a:schemeClr val="bg1"/>
              </a:solidFill>
              <a:latin typeface="Arial Narrow" pitchFamily="34" charset="0"/>
            </a:rPr>
            <a:t>Project </a:t>
          </a:r>
          <a:r>
            <a:rPr lang="de-DE" sz="1500" b="1" kern="1200" dirty="0" err="1" smtClean="0">
              <a:solidFill>
                <a:schemeClr val="bg1"/>
              </a:solidFill>
              <a:latin typeface="Arial Narrow" pitchFamily="34" charset="0"/>
            </a:rPr>
            <a:t>weeks</a:t>
          </a:r>
          <a:endParaRPr lang="de-DE" sz="1500" b="0" kern="1200" dirty="0">
            <a:solidFill>
              <a:schemeClr val="bg1"/>
            </a:solidFill>
            <a:latin typeface="Arial Narrow" pitchFamily="34" charset="0"/>
          </a:endParaRPr>
        </a:p>
      </dsp:txBody>
      <dsp:txXfrm>
        <a:off x="1382556" y="1050178"/>
        <a:ext cx="1123319" cy="1050178"/>
      </dsp:txXfrm>
    </dsp:sp>
    <dsp:sp modelId="{25A16DCD-A6A5-48E6-9C04-4491BC497DC1}">
      <dsp:nvSpPr>
        <dsp:cNvPr id="0" name=""/>
        <dsp:cNvSpPr/>
      </dsp:nvSpPr>
      <dsp:spPr>
        <a:xfrm>
          <a:off x="648066" y="2100356"/>
          <a:ext cx="2592298" cy="949413"/>
        </a:xfrm>
        <a:prstGeom prst="trapezoid">
          <a:avLst>
            <a:gd name="adj" fmla="val 42973"/>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err="1" smtClean="0">
              <a:solidFill>
                <a:schemeClr val="tx2"/>
              </a:solidFill>
              <a:latin typeface="Arial Narrow" pitchFamily="34" charset="0"/>
            </a:rPr>
            <a:t>Active</a:t>
          </a:r>
          <a:r>
            <a:rPr lang="de-DE" sz="1600" b="1" kern="1200" dirty="0" smtClean="0">
              <a:solidFill>
                <a:schemeClr val="tx2"/>
              </a:solidFill>
              <a:latin typeface="Arial Narrow" pitchFamily="34" charset="0"/>
            </a:rPr>
            <a:t> </a:t>
          </a:r>
          <a:r>
            <a:rPr lang="de-DE" sz="1600" b="1" kern="1200" dirty="0" err="1" smtClean="0">
              <a:solidFill>
                <a:schemeClr val="tx2"/>
              </a:solidFill>
              <a:latin typeface="Arial Narrow" pitchFamily="34" charset="0"/>
            </a:rPr>
            <a:t>contributions</a:t>
          </a:r>
          <a:endParaRPr lang="de-DE" sz="1600" b="1" kern="1200" dirty="0" smtClean="0">
            <a:solidFill>
              <a:schemeClr val="tx2"/>
            </a:solidFill>
            <a:latin typeface="Arial Narrow" pitchFamily="34" charset="0"/>
          </a:endParaRPr>
        </a:p>
        <a:p>
          <a:pPr lvl="0" algn="ctr" defTabSz="711200">
            <a:lnSpc>
              <a:spcPct val="90000"/>
            </a:lnSpc>
            <a:spcBef>
              <a:spcPct val="0"/>
            </a:spcBef>
            <a:spcAft>
              <a:spcPct val="35000"/>
            </a:spcAft>
          </a:pPr>
          <a:r>
            <a:rPr lang="de-DE" sz="1100" b="1" kern="1200" dirty="0" smtClean="0">
              <a:solidFill>
                <a:schemeClr val="tx2"/>
              </a:solidFill>
              <a:latin typeface="Arial Narrow" pitchFamily="34" charset="0"/>
            </a:rPr>
            <a:t>Proliferation of </a:t>
          </a:r>
          <a:r>
            <a:rPr lang="de-DE" sz="1100" b="1" kern="1200" dirty="0" err="1" smtClean="0">
              <a:solidFill>
                <a:schemeClr val="tx2"/>
              </a:solidFill>
              <a:latin typeface="Arial Narrow" pitchFamily="34" charset="0"/>
            </a:rPr>
            <a:t>experiences</a:t>
          </a:r>
          <a:r>
            <a:rPr lang="de-DE" sz="1100" b="1" kern="1200" dirty="0" smtClean="0">
              <a:solidFill>
                <a:schemeClr val="tx2"/>
              </a:solidFill>
              <a:latin typeface="Arial Narrow" pitchFamily="34" charset="0"/>
            </a:rPr>
            <a:t> </a:t>
          </a:r>
        </a:p>
        <a:p>
          <a:pPr lvl="0" algn="ctr" defTabSz="711200">
            <a:lnSpc>
              <a:spcPct val="90000"/>
            </a:lnSpc>
            <a:spcBef>
              <a:spcPct val="0"/>
            </a:spcBef>
            <a:spcAft>
              <a:spcPct val="35000"/>
            </a:spcAft>
          </a:pPr>
          <a:r>
            <a:rPr lang="de-DE" sz="1100" b="1" kern="1200" dirty="0" smtClean="0">
              <a:solidFill>
                <a:schemeClr val="tx2"/>
              </a:solidFill>
              <a:latin typeface="Arial Narrow" pitchFamily="34" charset="0"/>
            </a:rPr>
            <a:t>School </a:t>
          </a:r>
          <a:r>
            <a:rPr lang="de-DE" sz="1100" b="1" kern="1200" dirty="0" err="1" smtClean="0">
              <a:solidFill>
                <a:schemeClr val="tx2"/>
              </a:solidFill>
              <a:latin typeface="Arial Narrow" pitchFamily="34" charset="0"/>
            </a:rPr>
            <a:t>projects</a:t>
          </a:r>
          <a:r>
            <a:rPr lang="de-DE" sz="1100" b="1" kern="1200" dirty="0" smtClean="0">
              <a:solidFill>
                <a:schemeClr val="tx2"/>
              </a:solidFill>
              <a:latin typeface="Arial Narrow" pitchFamily="34" charset="0"/>
            </a:rPr>
            <a:t> </a:t>
          </a:r>
          <a:endParaRPr lang="de-DE" sz="1100" b="0" kern="1200" dirty="0" smtClean="0">
            <a:solidFill>
              <a:schemeClr val="tx2"/>
            </a:solidFill>
            <a:latin typeface="Arial Narrow" pitchFamily="34" charset="0"/>
          </a:endParaRPr>
        </a:p>
      </dsp:txBody>
      <dsp:txXfrm>
        <a:off x="1101718" y="2100356"/>
        <a:ext cx="1684994" cy="949413"/>
      </dsp:txXfrm>
    </dsp:sp>
    <dsp:sp modelId="{B230546C-E536-4792-B484-0828FA2E30A4}">
      <dsp:nvSpPr>
        <dsp:cNvPr id="0" name=""/>
        <dsp:cNvSpPr/>
      </dsp:nvSpPr>
      <dsp:spPr>
        <a:xfrm>
          <a:off x="0" y="3049770"/>
          <a:ext cx="3888432" cy="1474544"/>
        </a:xfrm>
        <a:prstGeom prst="trapezoid">
          <a:avLst>
            <a:gd name="adj" fmla="val 42973"/>
          </a:avLst>
        </a:prstGeom>
        <a:blipFill rotWithShape="0">
          <a:blip xmlns:r="http://schemas.openxmlformats.org/officeDocument/2006/relationships" r:embed="rId2" cstate="screen">
            <a:extLst>
              <a:ext uri="{28A0092B-C50C-407E-A947-70E740481C1C}">
                <a14:useLocalDpi xmlns:a14="http://schemas.microsoft.com/office/drawing/2010/main" xmlns=""/>
              </a:ext>
            </a:extLst>
          </a:blip>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latin typeface="Arial Narrow" pitchFamily="34" charset="0"/>
            </a:rPr>
            <a:t> </a:t>
          </a:r>
          <a:r>
            <a:rPr lang="de-DE" sz="1800" b="1" kern="1200" dirty="0" err="1" smtClean="0">
              <a:solidFill>
                <a:srgbClr val="F6EE88"/>
              </a:solidFill>
              <a:latin typeface="Arial Narrow" pitchFamily="34" charset="0"/>
            </a:rPr>
            <a:t>Masterclass</a:t>
          </a:r>
          <a:r>
            <a:rPr lang="de-DE" sz="1800" b="1" kern="1200" dirty="0" smtClean="0">
              <a:solidFill>
                <a:srgbClr val="F6EE88"/>
              </a:solidFill>
              <a:latin typeface="Arial Narrow" pitchFamily="34" charset="0"/>
            </a:rPr>
            <a:t/>
          </a:r>
          <a:br>
            <a:rPr lang="de-DE" sz="1800" b="1" kern="1200" dirty="0" smtClean="0">
              <a:solidFill>
                <a:srgbClr val="F6EE88"/>
              </a:solidFill>
              <a:latin typeface="Arial Narrow" pitchFamily="34" charset="0"/>
            </a:rPr>
          </a:br>
          <a:r>
            <a:rPr lang="de-DE" sz="1800" b="1" kern="1200" dirty="0" err="1" smtClean="0">
              <a:solidFill>
                <a:srgbClr val="F6EE88"/>
              </a:solidFill>
              <a:latin typeface="Arial Narrow" pitchFamily="34" charset="0"/>
            </a:rPr>
            <a:t>participation</a:t>
          </a:r>
          <a:r>
            <a:rPr lang="de-DE" sz="1800" b="1" kern="1200" dirty="0" smtClean="0">
              <a:solidFill>
                <a:srgbClr val="F6EE88"/>
              </a:solidFill>
              <a:latin typeface="Arial Narrow" pitchFamily="34" charset="0"/>
            </a:rPr>
            <a:t> </a:t>
          </a:r>
        </a:p>
        <a:p>
          <a:pPr lvl="0" algn="ctr" defTabSz="800100">
            <a:lnSpc>
              <a:spcPct val="90000"/>
            </a:lnSpc>
            <a:spcBef>
              <a:spcPct val="0"/>
            </a:spcBef>
            <a:spcAft>
              <a:spcPct val="35000"/>
            </a:spcAft>
          </a:pPr>
          <a:r>
            <a:rPr lang="de-DE" sz="1200" b="0" kern="1200" dirty="0" smtClean="0">
              <a:solidFill>
                <a:srgbClr val="F6EE88"/>
              </a:solidFill>
              <a:latin typeface="Arial Narrow" pitchFamily="34" charset="0"/>
            </a:rPr>
            <a:t>(</a:t>
          </a:r>
          <a:r>
            <a:rPr lang="de-DE" sz="1200" b="0" kern="1200" dirty="0" err="1" smtClean="0">
              <a:solidFill>
                <a:srgbClr val="F6EE88"/>
              </a:solidFill>
              <a:latin typeface="Arial Narrow" pitchFamily="34" charset="0"/>
            </a:rPr>
            <a:t>particle</a:t>
          </a:r>
          <a:r>
            <a:rPr lang="de-DE" sz="1200" b="0" kern="1200" dirty="0" smtClean="0">
              <a:solidFill>
                <a:srgbClr val="F6EE88"/>
              </a:solidFill>
              <a:latin typeface="Arial Narrow" pitchFamily="34" charset="0"/>
            </a:rPr>
            <a:t> </a:t>
          </a:r>
          <a:r>
            <a:rPr lang="de-DE" sz="1200" b="0" kern="1200" dirty="0" err="1" smtClean="0">
              <a:solidFill>
                <a:srgbClr val="F6EE88"/>
              </a:solidFill>
              <a:latin typeface="Arial Narrow" pitchFamily="34" charset="0"/>
            </a:rPr>
            <a:t>physics</a:t>
          </a:r>
          <a:r>
            <a:rPr lang="de-DE" sz="1200" b="0" kern="1200" dirty="0" smtClean="0">
              <a:solidFill>
                <a:srgbClr val="F6EE88"/>
              </a:solidFill>
              <a:latin typeface="Arial Narrow" pitchFamily="34" charset="0"/>
            </a:rPr>
            <a:t>-, International-, </a:t>
          </a:r>
          <a:r>
            <a:rPr lang="de-DE" sz="1200" b="0" kern="1200" dirty="0" err="1" smtClean="0">
              <a:solidFill>
                <a:srgbClr val="F6EE88"/>
              </a:solidFill>
              <a:latin typeface="Arial Narrow" pitchFamily="34" charset="0"/>
            </a:rPr>
            <a:t>Astroparticle-Masterclasses</a:t>
          </a:r>
          <a:r>
            <a:rPr lang="de-DE" sz="1200" b="0" kern="1200" dirty="0" smtClean="0">
              <a:solidFill>
                <a:srgbClr val="F6EE88"/>
              </a:solidFill>
              <a:latin typeface="Arial Narrow" pitchFamily="34" charset="0"/>
            </a:rPr>
            <a:t>)</a:t>
          </a:r>
        </a:p>
      </dsp:txBody>
      <dsp:txXfrm>
        <a:off x="680475" y="3049770"/>
        <a:ext cx="2527480" cy="147454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34A420-C896-4030-BA6B-85BF9909575E}">
      <dsp:nvSpPr>
        <dsp:cNvPr id="0" name=""/>
        <dsp:cNvSpPr/>
      </dsp:nvSpPr>
      <dsp:spPr>
        <a:xfrm>
          <a:off x="1440156" y="0"/>
          <a:ext cx="928983" cy="1125382"/>
        </a:xfrm>
        <a:prstGeom prst="trapezoid">
          <a:avLst>
            <a:gd name="adj" fmla="val 51106"/>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endParaRPr lang="de-DE" sz="1050" b="1" kern="1200" dirty="0" smtClean="0">
            <a:solidFill>
              <a:schemeClr val="tx2"/>
            </a:solidFill>
            <a:latin typeface="Arial Narrow" pitchFamily="34" charset="0"/>
          </a:endParaRPr>
        </a:p>
        <a:p>
          <a:pPr lvl="0" algn="ctr" defTabSz="466725">
            <a:lnSpc>
              <a:spcPct val="90000"/>
            </a:lnSpc>
            <a:spcBef>
              <a:spcPct val="0"/>
            </a:spcBef>
            <a:spcAft>
              <a:spcPct val="35000"/>
            </a:spcAft>
          </a:pPr>
          <a:endParaRPr lang="de-DE" sz="1050" b="1" kern="1200" dirty="0" smtClean="0">
            <a:solidFill>
              <a:schemeClr val="tx2"/>
            </a:solidFill>
            <a:latin typeface="Arial Narrow" pitchFamily="34" charset="0"/>
          </a:endParaRPr>
        </a:p>
        <a:p>
          <a:pPr lvl="0" algn="ctr" defTabSz="466725">
            <a:lnSpc>
              <a:spcPct val="90000"/>
            </a:lnSpc>
            <a:spcBef>
              <a:spcPct val="0"/>
            </a:spcBef>
            <a:spcAft>
              <a:spcPct val="35000"/>
            </a:spcAft>
          </a:pPr>
          <a:endParaRPr lang="de-DE" sz="1050" b="1" kern="1200" dirty="0" smtClean="0">
            <a:solidFill>
              <a:schemeClr val="tx2"/>
            </a:solidFill>
            <a:latin typeface="Arial Narrow" pitchFamily="34" charset="0"/>
          </a:endParaRPr>
        </a:p>
        <a:p>
          <a:pPr lvl="0" algn="ctr" defTabSz="466725">
            <a:lnSpc>
              <a:spcPct val="90000"/>
            </a:lnSpc>
            <a:spcBef>
              <a:spcPct val="0"/>
            </a:spcBef>
            <a:spcAft>
              <a:spcPct val="35000"/>
            </a:spcAft>
          </a:pPr>
          <a:endParaRPr lang="de-DE" sz="1050" b="1" kern="1200" dirty="0" smtClean="0">
            <a:solidFill>
              <a:schemeClr val="tx2"/>
            </a:solidFill>
            <a:latin typeface="Arial Narrow" pitchFamily="34" charset="0"/>
          </a:endParaRPr>
        </a:p>
        <a:p>
          <a:pPr lvl="0" algn="ctr" defTabSz="466725">
            <a:lnSpc>
              <a:spcPct val="90000"/>
            </a:lnSpc>
            <a:spcBef>
              <a:spcPct val="0"/>
            </a:spcBef>
            <a:spcAft>
              <a:spcPct val="35000"/>
            </a:spcAft>
          </a:pPr>
          <a:r>
            <a:rPr lang="de-DE" sz="1050" b="1" kern="1200" dirty="0" smtClean="0">
              <a:solidFill>
                <a:schemeClr val="tx2"/>
              </a:solidFill>
              <a:latin typeface="Arial Narrow" pitchFamily="34" charset="0"/>
            </a:rPr>
            <a:t>Research</a:t>
          </a:r>
          <a:br>
            <a:rPr lang="de-DE" sz="1050" b="1" kern="1200" dirty="0" smtClean="0">
              <a:solidFill>
                <a:schemeClr val="tx2"/>
              </a:solidFill>
              <a:latin typeface="Arial Narrow" pitchFamily="34" charset="0"/>
            </a:rPr>
          </a:br>
          <a:r>
            <a:rPr lang="de-DE" sz="1050" b="1" kern="1200" dirty="0" err="1" smtClean="0">
              <a:solidFill>
                <a:schemeClr val="tx2"/>
              </a:solidFill>
              <a:latin typeface="Arial Narrow" pitchFamily="34" charset="0"/>
            </a:rPr>
            <a:t>Participation</a:t>
          </a:r>
          <a:endParaRPr lang="de-DE" sz="1050" b="1" kern="1200" dirty="0" smtClean="0">
            <a:solidFill>
              <a:schemeClr val="tx2"/>
            </a:solidFill>
            <a:latin typeface="Arial Narrow" pitchFamily="34" charset="0"/>
          </a:endParaRPr>
        </a:p>
      </dsp:txBody>
      <dsp:txXfrm>
        <a:off x="1440156" y="0"/>
        <a:ext cx="928983" cy="1125382"/>
      </dsp:txXfrm>
    </dsp:sp>
    <dsp:sp modelId="{50420699-43F6-498E-9037-BDE130D2EDE6}">
      <dsp:nvSpPr>
        <dsp:cNvPr id="0" name=""/>
        <dsp:cNvSpPr/>
      </dsp:nvSpPr>
      <dsp:spPr>
        <a:xfrm>
          <a:off x="1008106" y="1152128"/>
          <a:ext cx="1815980" cy="1021930"/>
        </a:xfrm>
        <a:prstGeom prst="trapezoid">
          <a:avLst>
            <a:gd name="adj" fmla="val 42187"/>
          </a:avLst>
        </a:prstGeom>
        <a:blipFill rotWithShape="0">
          <a:blip xmlns:r="http://schemas.openxmlformats.org/officeDocument/2006/relationships" r:embed="rId1" cstate="screen">
            <a:extLst>
              <a:ext uri="{28A0092B-C50C-407E-A947-70E740481C1C}">
                <a14:useLocalDpi xmlns:a14="http://schemas.microsoft.com/office/drawing/2010/main" xmlns=""/>
              </a:ext>
            </a:extLst>
          </a:blip>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smtClean="0">
              <a:solidFill>
                <a:schemeClr val="bg1"/>
              </a:solidFill>
              <a:latin typeface="Arial Narrow" pitchFamily="34" charset="0"/>
            </a:rPr>
            <a:t> Training at CERN</a:t>
          </a:r>
          <a:endParaRPr lang="de-DE" sz="1400" kern="1200" dirty="0">
            <a:solidFill>
              <a:schemeClr val="bg1"/>
            </a:solidFill>
            <a:latin typeface="Arial Narrow" pitchFamily="34" charset="0"/>
          </a:endParaRPr>
        </a:p>
      </dsp:txBody>
      <dsp:txXfrm>
        <a:off x="1325903" y="1152128"/>
        <a:ext cx="1180387" cy="1021930"/>
      </dsp:txXfrm>
    </dsp:sp>
    <dsp:sp modelId="{25A16DCD-A6A5-48E6-9C04-4491BC497DC1}">
      <dsp:nvSpPr>
        <dsp:cNvPr id="0" name=""/>
        <dsp:cNvSpPr/>
      </dsp:nvSpPr>
      <dsp:spPr>
        <a:xfrm>
          <a:off x="606169" y="2147312"/>
          <a:ext cx="2676092" cy="1024352"/>
        </a:xfrm>
        <a:prstGeom prst="trapezoid">
          <a:avLst>
            <a:gd name="adj" fmla="val 42187"/>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err="1" smtClean="0">
              <a:solidFill>
                <a:schemeClr val="tx2"/>
              </a:solidFill>
              <a:latin typeface="Arial Narrow" pitchFamily="34" charset="0"/>
            </a:rPr>
            <a:t>Active</a:t>
          </a:r>
          <a:r>
            <a:rPr lang="de-DE" sz="1600" b="1" kern="1200" dirty="0" smtClean="0">
              <a:solidFill>
                <a:schemeClr val="tx2"/>
              </a:solidFill>
              <a:latin typeface="Arial Narrow" pitchFamily="34" charset="0"/>
            </a:rPr>
            <a:t> </a:t>
          </a:r>
          <a:r>
            <a:rPr lang="de-DE" sz="1600" b="1" kern="1200" dirty="0" err="1" smtClean="0">
              <a:solidFill>
                <a:schemeClr val="tx2"/>
              </a:solidFill>
              <a:latin typeface="Arial Narrow" pitchFamily="34" charset="0"/>
            </a:rPr>
            <a:t>contributions</a:t>
          </a:r>
          <a:endParaRPr lang="de-DE" sz="1600" b="1" kern="1200" dirty="0" smtClean="0">
            <a:solidFill>
              <a:schemeClr val="tx2"/>
            </a:solidFill>
            <a:latin typeface="Arial Narrow" pitchFamily="34" charset="0"/>
          </a:endParaRPr>
        </a:p>
        <a:p>
          <a:pPr lvl="0" algn="ctr" defTabSz="711200">
            <a:lnSpc>
              <a:spcPct val="90000"/>
            </a:lnSpc>
            <a:spcBef>
              <a:spcPct val="0"/>
            </a:spcBef>
            <a:spcAft>
              <a:spcPct val="35000"/>
            </a:spcAft>
          </a:pPr>
          <a:r>
            <a:rPr lang="de-DE" sz="1100" b="1" kern="1200" dirty="0" err="1" smtClean="0">
              <a:solidFill>
                <a:schemeClr val="tx2"/>
              </a:solidFill>
              <a:latin typeface="Arial Narrow" pitchFamily="34" charset="0"/>
            </a:rPr>
            <a:t>Running</a:t>
          </a:r>
          <a:r>
            <a:rPr lang="de-DE" sz="1100" b="1" kern="1200" dirty="0" smtClean="0">
              <a:solidFill>
                <a:schemeClr val="tx2"/>
              </a:solidFill>
              <a:latin typeface="Arial Narrow" pitchFamily="34" charset="0"/>
            </a:rPr>
            <a:t> </a:t>
          </a:r>
          <a:r>
            <a:rPr lang="de-DE" sz="1100" b="1" kern="1200" dirty="0" err="1" smtClean="0">
              <a:solidFill>
                <a:schemeClr val="tx2"/>
              </a:solidFill>
              <a:latin typeface="Arial Narrow" pitchFamily="34" charset="0"/>
            </a:rPr>
            <a:t>own</a:t>
          </a:r>
          <a:r>
            <a:rPr lang="de-DE" sz="1100" b="1" kern="1200" dirty="0" smtClean="0">
              <a:solidFill>
                <a:schemeClr val="tx2"/>
              </a:solidFill>
              <a:latin typeface="Arial Narrow" pitchFamily="34" charset="0"/>
            </a:rPr>
            <a:t> </a:t>
          </a:r>
          <a:r>
            <a:rPr lang="de-DE" sz="1100" b="1" kern="1200" dirty="0" err="1" smtClean="0">
              <a:solidFill>
                <a:schemeClr val="tx2"/>
              </a:solidFill>
              <a:latin typeface="Arial Narrow" pitchFamily="34" charset="0"/>
            </a:rPr>
            <a:t>projects</a:t>
          </a:r>
          <a:r>
            <a:rPr lang="de-DE" sz="1100" b="1" kern="1200" dirty="0" smtClean="0">
              <a:solidFill>
                <a:schemeClr val="tx2"/>
              </a:solidFill>
              <a:latin typeface="Arial Narrow" pitchFamily="34" charset="0"/>
            </a:rPr>
            <a:t> </a:t>
          </a:r>
        </a:p>
      </dsp:txBody>
      <dsp:txXfrm>
        <a:off x="1074485" y="2147312"/>
        <a:ext cx="1739460" cy="1024352"/>
      </dsp:txXfrm>
    </dsp:sp>
    <dsp:sp modelId="{B230546C-E536-4792-B484-0828FA2E30A4}">
      <dsp:nvSpPr>
        <dsp:cNvPr id="0" name=""/>
        <dsp:cNvSpPr/>
      </dsp:nvSpPr>
      <dsp:spPr>
        <a:xfrm>
          <a:off x="0" y="3171665"/>
          <a:ext cx="3888432" cy="1436846"/>
        </a:xfrm>
        <a:prstGeom prst="trapezoid">
          <a:avLst>
            <a:gd name="adj" fmla="val 42188"/>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b="1" kern="1200" dirty="0" smtClean="0">
              <a:solidFill>
                <a:srgbClr val="F6EE88"/>
              </a:solidFill>
              <a:latin typeface="Arial Narrow" pitchFamily="34" charset="0"/>
            </a:rPr>
            <a:t>Par </a:t>
          </a:r>
          <a:r>
            <a:rPr lang="de-DE" sz="1800" b="1" kern="1200" dirty="0" err="1" smtClean="0">
              <a:solidFill>
                <a:srgbClr val="F6EE88"/>
              </a:solidFill>
              <a:latin typeface="Arial Narrow" pitchFamily="34" charset="0"/>
            </a:rPr>
            <a:t>ticipation</a:t>
          </a:r>
          <a:r>
            <a:rPr lang="de-DE" sz="1800" b="1" kern="1200" dirty="0" smtClean="0">
              <a:solidFill>
                <a:srgbClr val="F6EE88"/>
              </a:solidFill>
              <a:latin typeface="Arial Narrow" pitchFamily="34" charset="0"/>
            </a:rPr>
            <a:t> in </a:t>
          </a:r>
          <a:br>
            <a:rPr lang="de-DE" sz="1800" b="1" kern="1200" dirty="0" smtClean="0">
              <a:solidFill>
                <a:srgbClr val="F6EE88"/>
              </a:solidFill>
              <a:latin typeface="Arial Narrow" pitchFamily="34" charset="0"/>
            </a:rPr>
          </a:br>
          <a:r>
            <a:rPr lang="de-DE" sz="1800" b="1" kern="1200" dirty="0" err="1" smtClean="0">
              <a:solidFill>
                <a:srgbClr val="F6EE88"/>
              </a:solidFill>
              <a:latin typeface="Arial Narrow" pitchFamily="34" charset="0"/>
            </a:rPr>
            <a:t>introductory</a:t>
          </a:r>
          <a:r>
            <a:rPr lang="de-DE" sz="1800" b="1" kern="1200" dirty="0" smtClean="0">
              <a:solidFill>
                <a:srgbClr val="F6EE88"/>
              </a:solidFill>
              <a:latin typeface="Arial Narrow" pitchFamily="34" charset="0"/>
            </a:rPr>
            <a:t/>
          </a:r>
          <a:br>
            <a:rPr lang="de-DE" sz="1800" b="1" kern="1200" dirty="0" smtClean="0">
              <a:solidFill>
                <a:srgbClr val="F6EE88"/>
              </a:solidFill>
              <a:latin typeface="Arial Narrow" pitchFamily="34" charset="0"/>
            </a:rPr>
          </a:br>
          <a:r>
            <a:rPr lang="de-DE" sz="1800" b="1" kern="1200" dirty="0" smtClean="0">
              <a:solidFill>
                <a:srgbClr val="F6EE88"/>
              </a:solidFill>
              <a:latin typeface="Arial Narrow" pitchFamily="34" charset="0"/>
            </a:rPr>
            <a:t> </a:t>
          </a:r>
          <a:r>
            <a:rPr lang="de-DE" sz="1800" b="1" kern="1200" dirty="0" err="1" smtClean="0">
              <a:solidFill>
                <a:srgbClr val="F6EE88"/>
              </a:solidFill>
              <a:latin typeface="Arial Narrow" pitchFamily="34" charset="0"/>
            </a:rPr>
            <a:t>events</a:t>
          </a:r>
          <a:r>
            <a:rPr lang="de-DE" sz="1800" b="1" kern="1200" dirty="0" smtClean="0">
              <a:solidFill>
                <a:srgbClr val="F6EE88"/>
              </a:solidFill>
              <a:latin typeface="Arial Narrow" pitchFamily="34" charset="0"/>
            </a:rPr>
            <a:t> </a:t>
          </a:r>
        </a:p>
      </dsp:txBody>
      <dsp:txXfrm>
        <a:off x="680475" y="3171665"/>
        <a:ext cx="2527480" cy="1436846"/>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defTabSz="947738" eaLnBrk="1" hangingPunct="1">
              <a:defRPr sz="1200" b="0" smtClean="0">
                <a:solidFill>
                  <a:schemeClr val="tx1"/>
                </a:solidFill>
                <a:latin typeface="Times New Roman" panose="02020603050405020304" pitchFamily="18" charset="0"/>
              </a:defRPr>
            </a:lvl1pPr>
          </a:lstStyle>
          <a:p>
            <a:pPr>
              <a:defRPr/>
            </a:pPr>
            <a:endParaRPr lang="de-DE" altLang="de-DE"/>
          </a:p>
        </p:txBody>
      </p:sp>
      <p:sp>
        <p:nvSpPr>
          <p:cNvPr id="11267" name="Rectangle 3"/>
          <p:cNvSpPr>
            <a:spLocks noGrp="1" noChangeArrowheads="1"/>
          </p:cNvSpPr>
          <p:nvPr>
            <p:ph type="dt" sz="quarter" idx="1"/>
          </p:nvPr>
        </p:nvSpPr>
        <p:spPr bwMode="auto">
          <a:xfrm>
            <a:off x="377825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defTabSz="947738" eaLnBrk="1" hangingPunct="1">
              <a:defRPr sz="1200" b="0" smtClean="0">
                <a:solidFill>
                  <a:schemeClr val="tx1"/>
                </a:solidFill>
                <a:latin typeface="Times New Roman" panose="02020603050405020304" pitchFamily="18" charset="0"/>
              </a:defRPr>
            </a:lvl1pPr>
          </a:lstStyle>
          <a:p>
            <a:pPr>
              <a:defRPr/>
            </a:pPr>
            <a:endParaRPr lang="de-DE" altLang="de-DE"/>
          </a:p>
        </p:txBody>
      </p:sp>
      <p:sp>
        <p:nvSpPr>
          <p:cNvPr id="11268" name="Rectangle 4"/>
          <p:cNvSpPr>
            <a:spLocks noGrp="1" noChangeArrowheads="1"/>
          </p:cNvSpPr>
          <p:nvPr>
            <p:ph type="ftr" sz="quarter" idx="2"/>
          </p:nvPr>
        </p:nvSpPr>
        <p:spPr bwMode="auto">
          <a:xfrm>
            <a:off x="0" y="9432925"/>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defTabSz="947738" eaLnBrk="1" hangingPunct="1">
              <a:defRPr sz="1200" b="0" smtClean="0">
                <a:solidFill>
                  <a:schemeClr val="tx1"/>
                </a:solidFill>
                <a:latin typeface="Times New Roman" panose="02020603050405020304" pitchFamily="18" charset="0"/>
              </a:defRPr>
            </a:lvl1pPr>
          </a:lstStyle>
          <a:p>
            <a:pPr>
              <a:defRPr/>
            </a:pPr>
            <a:endParaRPr lang="de-DE" altLang="de-DE"/>
          </a:p>
        </p:txBody>
      </p:sp>
      <p:sp>
        <p:nvSpPr>
          <p:cNvPr id="11269" name="Rectangle 5"/>
          <p:cNvSpPr>
            <a:spLocks noGrp="1" noChangeArrowheads="1"/>
          </p:cNvSpPr>
          <p:nvPr>
            <p:ph type="sldNum" sz="quarter" idx="3"/>
          </p:nvPr>
        </p:nvSpPr>
        <p:spPr bwMode="auto">
          <a:xfrm>
            <a:off x="3778250" y="9432925"/>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defTabSz="947738" eaLnBrk="1" hangingPunct="1">
              <a:defRPr sz="1200" b="0" smtClean="0">
                <a:solidFill>
                  <a:schemeClr val="tx1"/>
                </a:solidFill>
                <a:latin typeface="Times New Roman" panose="02020603050405020304" pitchFamily="18" charset="0"/>
              </a:defRPr>
            </a:lvl1pPr>
          </a:lstStyle>
          <a:p>
            <a:pPr>
              <a:defRPr/>
            </a:pPr>
            <a:fld id="{449885BF-E548-4566-AF7C-E77CC54852EE}" type="slidenum">
              <a:rPr lang="de-DE" altLang="de-DE"/>
              <a:pPr>
                <a:defRPr/>
              </a:pPr>
              <a:t>‹Nr.›</a:t>
            </a:fld>
            <a:endParaRPr lang="de-DE" altLang="de-DE"/>
          </a:p>
        </p:txBody>
      </p:sp>
    </p:spTree>
    <p:extLst>
      <p:ext uri="{BB962C8B-B14F-4D97-AF65-F5344CB8AC3E}">
        <p14:creationId xmlns:p14="http://schemas.microsoft.com/office/powerpoint/2010/main" xmlns="" val="3153015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defTabSz="947738" eaLnBrk="1" hangingPunct="1">
              <a:defRPr sz="1200" b="0" smtClean="0">
                <a:solidFill>
                  <a:schemeClr val="tx1"/>
                </a:solidFill>
                <a:latin typeface="Times New Roman" panose="02020603050405020304" pitchFamily="18" charset="0"/>
              </a:defRPr>
            </a:lvl1pPr>
          </a:lstStyle>
          <a:p>
            <a:pPr>
              <a:defRPr/>
            </a:pPr>
            <a:endParaRPr lang="de-DE" altLang="de-DE"/>
          </a:p>
        </p:txBody>
      </p:sp>
      <p:sp>
        <p:nvSpPr>
          <p:cNvPr id="6147" name="Rectangle 3"/>
          <p:cNvSpPr>
            <a:spLocks noGrp="1" noChangeArrowheads="1"/>
          </p:cNvSpPr>
          <p:nvPr>
            <p:ph type="dt" idx="1"/>
          </p:nvPr>
        </p:nvSpPr>
        <p:spPr bwMode="auto">
          <a:xfrm>
            <a:off x="377825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defTabSz="947738" eaLnBrk="1" hangingPunct="1">
              <a:defRPr sz="1200" b="0" smtClean="0">
                <a:solidFill>
                  <a:schemeClr val="tx1"/>
                </a:solidFill>
                <a:latin typeface="Times New Roman" panose="02020603050405020304" pitchFamily="18" charset="0"/>
              </a:defRPr>
            </a:lvl1pPr>
          </a:lstStyle>
          <a:p>
            <a:pPr>
              <a:defRPr/>
            </a:pPr>
            <a:endParaRPr lang="de-DE" altLang="de-DE"/>
          </a:p>
        </p:txBody>
      </p:sp>
      <p:sp>
        <p:nvSpPr>
          <p:cNvPr id="6148" name="Rectangle 4"/>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9"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6150" name="Rectangle 6"/>
          <p:cNvSpPr>
            <a:spLocks noGrp="1" noChangeArrowheads="1"/>
          </p:cNvSpPr>
          <p:nvPr>
            <p:ph type="ftr" sz="quarter" idx="4"/>
          </p:nvPr>
        </p:nvSpPr>
        <p:spPr bwMode="auto">
          <a:xfrm>
            <a:off x="0" y="9432925"/>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defTabSz="947738" eaLnBrk="1" hangingPunct="1">
              <a:defRPr sz="1200" b="0" smtClean="0">
                <a:solidFill>
                  <a:schemeClr val="tx1"/>
                </a:solidFill>
                <a:latin typeface="Times New Roman" panose="02020603050405020304" pitchFamily="18" charset="0"/>
              </a:defRPr>
            </a:lvl1pPr>
          </a:lstStyle>
          <a:p>
            <a:pPr>
              <a:defRPr/>
            </a:pPr>
            <a:endParaRPr lang="de-DE" altLang="de-DE"/>
          </a:p>
        </p:txBody>
      </p:sp>
      <p:sp>
        <p:nvSpPr>
          <p:cNvPr id="6151" name="Rectangle 7"/>
          <p:cNvSpPr>
            <a:spLocks noGrp="1" noChangeArrowheads="1"/>
          </p:cNvSpPr>
          <p:nvPr>
            <p:ph type="sldNum" sz="quarter" idx="5"/>
          </p:nvPr>
        </p:nvSpPr>
        <p:spPr bwMode="auto">
          <a:xfrm>
            <a:off x="3778250" y="9432925"/>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defTabSz="947738" eaLnBrk="1" hangingPunct="1">
              <a:defRPr sz="1200" b="0" smtClean="0">
                <a:solidFill>
                  <a:schemeClr val="tx1"/>
                </a:solidFill>
                <a:latin typeface="Times New Roman" panose="02020603050405020304" pitchFamily="18" charset="0"/>
              </a:defRPr>
            </a:lvl1pPr>
          </a:lstStyle>
          <a:p>
            <a:pPr>
              <a:defRPr/>
            </a:pPr>
            <a:fld id="{09C36189-91A1-485C-98C5-E2088C598FF4}" type="slidenum">
              <a:rPr lang="de-DE" altLang="de-DE"/>
              <a:pPr>
                <a:defRPr/>
              </a:pPr>
              <a:t>‹Nr.›</a:t>
            </a:fld>
            <a:endParaRPr lang="de-DE" altLang="de-DE"/>
          </a:p>
        </p:txBody>
      </p:sp>
    </p:spTree>
    <p:extLst>
      <p:ext uri="{BB962C8B-B14F-4D97-AF65-F5344CB8AC3E}">
        <p14:creationId xmlns:p14="http://schemas.microsoft.com/office/powerpoint/2010/main" xmlns="" val="4044776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09C36189-91A1-485C-98C5-E2088C598FF4}" type="slidenum">
              <a:rPr lang="de-DE" altLang="de-DE" smtClean="0"/>
              <a:pPr>
                <a:defRPr/>
              </a:pPr>
              <a:t>1</a:t>
            </a:fld>
            <a:endParaRPr lang="de-DE" altLang="de-DE"/>
          </a:p>
        </p:txBody>
      </p:sp>
    </p:spTree>
    <p:extLst>
      <p:ext uri="{BB962C8B-B14F-4D97-AF65-F5344CB8AC3E}">
        <p14:creationId xmlns:p14="http://schemas.microsoft.com/office/powerpoint/2010/main" xmlns="" val="3415810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58334F4-BBE0-466D-8A8D-8869AE82A8CE}" type="slidenum">
              <a:rPr lang="de-DE" smtClean="0"/>
              <a:pPr/>
              <a:t>11</a:t>
            </a:fld>
            <a:endParaRPr lang="de-DE"/>
          </a:p>
        </p:txBody>
      </p:sp>
    </p:spTree>
    <p:extLst>
      <p:ext uri="{BB962C8B-B14F-4D97-AF65-F5344CB8AC3E}">
        <p14:creationId xmlns:p14="http://schemas.microsoft.com/office/powerpoint/2010/main" xmlns="" val="2875332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endParaRPr lang="de-DE" sz="1200" b="0" i="0" u="none" strike="noStrike" kern="1200" baseline="0" dirty="0" smtClean="0">
              <a:solidFill>
                <a:schemeClr val="tx1"/>
              </a:solidFill>
              <a:latin typeface="+mn-lt"/>
              <a:ea typeface="+mn-ea"/>
              <a:cs typeface="+mn-cs"/>
            </a:endParaRPr>
          </a:p>
          <a:p>
            <a:pPr lvl="1"/>
            <a:endParaRPr lang="de-DE" sz="1200" b="0" i="0" u="none" strike="noStrike" kern="1200" baseline="0" dirty="0" smtClean="0">
              <a:solidFill>
                <a:schemeClr val="tx1"/>
              </a:solidFill>
              <a:latin typeface="+mn-lt"/>
              <a:ea typeface="+mn-ea"/>
              <a:cs typeface="+mn-cs"/>
            </a:endParaRPr>
          </a:p>
          <a:p>
            <a:pPr defTabSz="947684">
              <a:defRPr/>
            </a:pPr>
            <a:endParaRPr lang="de-DE" dirty="0"/>
          </a:p>
          <a:p>
            <a:endParaRPr lang="de-DE" dirty="0"/>
          </a:p>
        </p:txBody>
      </p:sp>
      <p:sp>
        <p:nvSpPr>
          <p:cNvPr id="4" name="Foliennummernplatzhalter 3"/>
          <p:cNvSpPr>
            <a:spLocks noGrp="1"/>
          </p:cNvSpPr>
          <p:nvPr>
            <p:ph type="sldNum" sz="quarter" idx="10"/>
          </p:nvPr>
        </p:nvSpPr>
        <p:spPr/>
        <p:txBody>
          <a:bodyPr/>
          <a:lstStyle/>
          <a:p>
            <a:fld id="{C58334F4-BBE0-466D-8A8D-8869AE82A8CE}" type="slidenum">
              <a:rPr lang="de-DE" smtClean="0"/>
              <a:pPr/>
              <a:t>12</a:t>
            </a:fld>
            <a:endParaRPr lang="de-DE"/>
          </a:p>
        </p:txBody>
      </p:sp>
    </p:spTree>
    <p:extLst>
      <p:ext uri="{BB962C8B-B14F-4D97-AF65-F5344CB8AC3E}">
        <p14:creationId xmlns:p14="http://schemas.microsoft.com/office/powerpoint/2010/main" xmlns="" val="2211166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kern="1200" dirty="0" smtClean="0">
              <a:solidFill>
                <a:schemeClr val="tx1"/>
              </a:solidFill>
              <a:effectLst/>
              <a:latin typeface="Times New Roman" pitchFamily="-110" charset="0"/>
              <a:ea typeface="MS PGothic" panose="020B0600070205080204" pitchFamily="34" charset="-128"/>
              <a:cs typeface="+mn-cs"/>
            </a:endParaRPr>
          </a:p>
        </p:txBody>
      </p:sp>
      <p:sp>
        <p:nvSpPr>
          <p:cNvPr id="4" name="Foliennummernplatzhalter 3"/>
          <p:cNvSpPr>
            <a:spLocks noGrp="1"/>
          </p:cNvSpPr>
          <p:nvPr>
            <p:ph type="sldNum" sz="quarter" idx="10"/>
          </p:nvPr>
        </p:nvSpPr>
        <p:spPr/>
        <p:txBody>
          <a:bodyPr/>
          <a:lstStyle/>
          <a:p>
            <a:fld id="{C58334F4-BBE0-466D-8A8D-8869AE82A8CE}" type="slidenum">
              <a:rPr lang="de-DE" smtClean="0"/>
              <a:pPr/>
              <a:t>13</a:t>
            </a:fld>
            <a:endParaRPr lang="de-DE"/>
          </a:p>
        </p:txBody>
      </p:sp>
    </p:spTree>
    <p:extLst>
      <p:ext uri="{BB962C8B-B14F-4D97-AF65-F5344CB8AC3E}">
        <p14:creationId xmlns:p14="http://schemas.microsoft.com/office/powerpoint/2010/main" xmlns="" val="4071725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58334F4-BBE0-466D-8A8D-8869AE82A8CE}" type="slidenum">
              <a:rPr lang="de-DE" smtClean="0"/>
              <a:pPr/>
              <a:t>14</a:t>
            </a:fld>
            <a:endParaRPr lang="de-DE"/>
          </a:p>
        </p:txBody>
      </p:sp>
    </p:spTree>
    <p:extLst>
      <p:ext uri="{BB962C8B-B14F-4D97-AF65-F5344CB8AC3E}">
        <p14:creationId xmlns:p14="http://schemas.microsoft.com/office/powerpoint/2010/main" xmlns="" val="1144525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pPr>
              <a:defRPr/>
            </a:pPr>
            <a:fld id="{09C36189-91A1-485C-98C5-E2088C598FF4}" type="slidenum">
              <a:rPr lang="de-DE" altLang="de-DE" smtClean="0"/>
              <a:pPr>
                <a:defRPr/>
              </a:pPr>
              <a:t>17</a:t>
            </a:fld>
            <a:endParaRPr lang="de-DE" altLang="de-DE"/>
          </a:p>
        </p:txBody>
      </p:sp>
    </p:spTree>
    <p:extLst>
      <p:ext uri="{BB962C8B-B14F-4D97-AF65-F5344CB8AC3E}">
        <p14:creationId xmlns:p14="http://schemas.microsoft.com/office/powerpoint/2010/main" xmlns="" val="211067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ln/>
        </p:spPr>
      </p:sp>
      <p:sp>
        <p:nvSpPr>
          <p:cNvPr id="10243"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 typeface="Arial" panose="020B0604020202020204" pitchFamily="34" charset="0"/>
              <a:buNone/>
            </a:pPr>
            <a:endParaRPr lang="en-US" baseline="0" dirty="0" smtClean="0"/>
          </a:p>
        </p:txBody>
      </p:sp>
      <p:sp>
        <p:nvSpPr>
          <p:cNvPr id="10244" name="Foliennummernplatzhalt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7738">
              <a:defRPr sz="1000" b="1">
                <a:solidFill>
                  <a:schemeClr val="bg2"/>
                </a:solidFill>
                <a:latin typeface="Microsoft Sans Serif" panose="020B0604020202020204" pitchFamily="34" charset="0"/>
                <a:ea typeface="MS PGothic" panose="020B0600070205080204" pitchFamily="34" charset="-128"/>
              </a:defRPr>
            </a:lvl1pPr>
            <a:lvl2pPr marL="742950" indent="-285750" defTabSz="947738">
              <a:defRPr sz="1000" b="1">
                <a:solidFill>
                  <a:schemeClr val="bg2"/>
                </a:solidFill>
                <a:latin typeface="Microsoft Sans Serif" panose="020B0604020202020204" pitchFamily="34" charset="0"/>
                <a:ea typeface="MS PGothic" panose="020B0600070205080204" pitchFamily="34" charset="-128"/>
              </a:defRPr>
            </a:lvl2pPr>
            <a:lvl3pPr marL="1143000" indent="-228600" defTabSz="947738">
              <a:defRPr sz="1000" b="1">
                <a:solidFill>
                  <a:schemeClr val="bg2"/>
                </a:solidFill>
                <a:latin typeface="Microsoft Sans Serif" panose="020B0604020202020204" pitchFamily="34" charset="0"/>
                <a:ea typeface="MS PGothic" panose="020B0600070205080204" pitchFamily="34" charset="-128"/>
              </a:defRPr>
            </a:lvl3pPr>
            <a:lvl4pPr marL="1600200" indent="-228600" defTabSz="947738">
              <a:defRPr sz="1000" b="1">
                <a:solidFill>
                  <a:schemeClr val="bg2"/>
                </a:solidFill>
                <a:latin typeface="Microsoft Sans Serif" panose="020B0604020202020204" pitchFamily="34" charset="0"/>
                <a:ea typeface="MS PGothic" panose="020B0600070205080204" pitchFamily="34" charset="-128"/>
              </a:defRPr>
            </a:lvl4pPr>
            <a:lvl5pPr marL="2057400" indent="-228600" defTabSz="947738">
              <a:defRPr sz="1000" b="1">
                <a:solidFill>
                  <a:schemeClr val="bg2"/>
                </a:solidFill>
                <a:latin typeface="Microsoft Sans Serif" panose="020B0604020202020204" pitchFamily="34" charset="0"/>
                <a:ea typeface="MS PGothic" panose="020B0600070205080204" pitchFamily="34" charset="-128"/>
              </a:defRPr>
            </a:lvl5pPr>
            <a:lvl6pPr marL="2514600" indent="-228600" defTabSz="947738"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6pPr>
            <a:lvl7pPr marL="2971800" indent="-228600" defTabSz="947738"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7pPr>
            <a:lvl8pPr marL="3429000" indent="-228600" defTabSz="947738"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8pPr>
            <a:lvl9pPr marL="3886200" indent="-228600" defTabSz="947738"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9pPr>
          </a:lstStyle>
          <a:p>
            <a:fld id="{9F573ED4-7D0D-4F17-AD5F-ABEA521D58FB}" type="slidenum">
              <a:rPr lang="de-DE" altLang="de-DE" sz="1200" b="0">
                <a:solidFill>
                  <a:schemeClr val="tx1"/>
                </a:solidFill>
                <a:latin typeface="Times New Roman" panose="02020603050405020304" pitchFamily="18" charset="0"/>
              </a:rPr>
              <a:pPr/>
              <a:t>2</a:t>
            </a:fld>
            <a:endParaRPr lang="de-DE" altLang="de-DE"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xmlns="" val="279589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ltLang="de-DE" dirty="0" smtClean="0">
              <a:latin typeface="Times New Roman" panose="02020603050405020304" pitchFamily="18" charset="0"/>
            </a:endParaRPr>
          </a:p>
        </p:txBody>
      </p:sp>
      <p:sp>
        <p:nvSpPr>
          <p:cNvPr id="14340" name="Foliennummernplatzhalt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7738">
              <a:defRPr sz="1000" b="1">
                <a:solidFill>
                  <a:schemeClr val="bg2"/>
                </a:solidFill>
                <a:latin typeface="Microsoft Sans Serif" panose="020B0604020202020204" pitchFamily="34" charset="0"/>
                <a:ea typeface="MS PGothic" panose="020B0600070205080204" pitchFamily="34" charset="-128"/>
              </a:defRPr>
            </a:lvl1pPr>
            <a:lvl2pPr marL="742950" indent="-285750" defTabSz="947738">
              <a:defRPr sz="1000" b="1">
                <a:solidFill>
                  <a:schemeClr val="bg2"/>
                </a:solidFill>
                <a:latin typeface="Microsoft Sans Serif" panose="020B0604020202020204" pitchFamily="34" charset="0"/>
                <a:ea typeface="MS PGothic" panose="020B0600070205080204" pitchFamily="34" charset="-128"/>
              </a:defRPr>
            </a:lvl2pPr>
            <a:lvl3pPr marL="1143000" indent="-228600" defTabSz="947738">
              <a:defRPr sz="1000" b="1">
                <a:solidFill>
                  <a:schemeClr val="bg2"/>
                </a:solidFill>
                <a:latin typeface="Microsoft Sans Serif" panose="020B0604020202020204" pitchFamily="34" charset="0"/>
                <a:ea typeface="MS PGothic" panose="020B0600070205080204" pitchFamily="34" charset="-128"/>
              </a:defRPr>
            </a:lvl3pPr>
            <a:lvl4pPr marL="1600200" indent="-228600" defTabSz="947738">
              <a:defRPr sz="1000" b="1">
                <a:solidFill>
                  <a:schemeClr val="bg2"/>
                </a:solidFill>
                <a:latin typeface="Microsoft Sans Serif" panose="020B0604020202020204" pitchFamily="34" charset="0"/>
                <a:ea typeface="MS PGothic" panose="020B0600070205080204" pitchFamily="34" charset="-128"/>
              </a:defRPr>
            </a:lvl4pPr>
            <a:lvl5pPr marL="2057400" indent="-228600" defTabSz="947738">
              <a:defRPr sz="1000" b="1">
                <a:solidFill>
                  <a:schemeClr val="bg2"/>
                </a:solidFill>
                <a:latin typeface="Microsoft Sans Serif" panose="020B0604020202020204" pitchFamily="34" charset="0"/>
                <a:ea typeface="MS PGothic" panose="020B0600070205080204" pitchFamily="34" charset="-128"/>
              </a:defRPr>
            </a:lvl5pPr>
            <a:lvl6pPr marL="2514600" indent="-228600" defTabSz="947738"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6pPr>
            <a:lvl7pPr marL="2971800" indent="-228600" defTabSz="947738"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7pPr>
            <a:lvl8pPr marL="3429000" indent="-228600" defTabSz="947738"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8pPr>
            <a:lvl9pPr marL="3886200" indent="-228600" defTabSz="947738"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9pPr>
          </a:lstStyle>
          <a:p>
            <a:fld id="{F758A30D-C5E0-4075-A69B-2B4B67A3F7F0}" type="slidenum">
              <a:rPr lang="de-DE" altLang="de-DE" sz="1200" b="0">
                <a:solidFill>
                  <a:schemeClr val="tx1"/>
                </a:solidFill>
                <a:latin typeface="Times New Roman" panose="02020603050405020304" pitchFamily="18" charset="0"/>
              </a:rPr>
              <a:pPr/>
              <a:t>3</a:t>
            </a:fld>
            <a:endParaRPr lang="de-DE" altLang="de-DE"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xmlns="" val="33855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58334F4-BBE0-466D-8A8D-8869AE82A8CE}" type="slidenum">
              <a:rPr lang="de-DE" smtClean="0"/>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ACE2FA9-D227-4174-B6E7-0D26017353BE}" type="slidenum">
              <a:rPr lang="de-DE" smtClean="0"/>
              <a:pPr/>
              <a:t>6</a:t>
            </a:fld>
            <a:endParaRPr lang="de-DE"/>
          </a:p>
        </p:txBody>
      </p:sp>
    </p:spTree>
    <p:extLst>
      <p:ext uri="{BB962C8B-B14F-4D97-AF65-F5344CB8AC3E}">
        <p14:creationId xmlns:p14="http://schemas.microsoft.com/office/powerpoint/2010/main" xmlns="" val="218147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de-DE" dirty="0" smtClean="0">
              <a:latin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pPr>
              <a:defRPr/>
            </a:pPr>
            <a:fld id="{09C36189-91A1-485C-98C5-E2088C598FF4}" type="slidenum">
              <a:rPr lang="de-DE" altLang="de-DE" smtClean="0"/>
              <a:pPr>
                <a:defRPr/>
              </a:pPr>
              <a:t>7</a:t>
            </a:fld>
            <a:endParaRPr lang="de-DE" altLang="de-DE"/>
          </a:p>
        </p:txBody>
      </p:sp>
    </p:spTree>
    <p:extLst>
      <p:ext uri="{BB962C8B-B14F-4D97-AF65-F5344CB8AC3E}">
        <p14:creationId xmlns:p14="http://schemas.microsoft.com/office/powerpoint/2010/main" xmlns="" val="368270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0000"/>
              </a:lnSpc>
            </a:pPr>
            <a:endParaRPr lang="en-US" dirty="0">
              <a:latin typeface="Arial Narrow"/>
            </a:endParaRPr>
          </a:p>
        </p:txBody>
      </p:sp>
      <p:sp>
        <p:nvSpPr>
          <p:cNvPr id="4" name="Foliennummernplatzhalter 3"/>
          <p:cNvSpPr>
            <a:spLocks noGrp="1"/>
          </p:cNvSpPr>
          <p:nvPr>
            <p:ph type="sldNum" sz="quarter" idx="10"/>
          </p:nvPr>
        </p:nvSpPr>
        <p:spPr/>
        <p:txBody>
          <a:bodyPr/>
          <a:lstStyle/>
          <a:p>
            <a:pPr>
              <a:defRPr/>
            </a:pPr>
            <a:fld id="{09C36189-91A1-485C-98C5-E2088C598FF4}" type="slidenum">
              <a:rPr lang="de-DE" altLang="de-DE" smtClean="0"/>
              <a:pPr>
                <a:defRPr/>
              </a:pPr>
              <a:t>8</a:t>
            </a:fld>
            <a:endParaRPr lang="de-DE" altLang="de-DE"/>
          </a:p>
        </p:txBody>
      </p:sp>
    </p:spTree>
    <p:extLst>
      <p:ext uri="{BB962C8B-B14F-4D97-AF65-F5344CB8AC3E}">
        <p14:creationId xmlns:p14="http://schemas.microsoft.com/office/powerpoint/2010/main" xmlns="" val="2479489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0000"/>
              </a:lnSpc>
            </a:pPr>
            <a:endParaRPr lang="en-US" dirty="0">
              <a:latin typeface="Arial Narrow"/>
            </a:endParaRPr>
          </a:p>
        </p:txBody>
      </p:sp>
      <p:sp>
        <p:nvSpPr>
          <p:cNvPr id="4" name="Foliennummernplatzhalter 3"/>
          <p:cNvSpPr>
            <a:spLocks noGrp="1"/>
          </p:cNvSpPr>
          <p:nvPr>
            <p:ph type="sldNum" sz="quarter" idx="10"/>
          </p:nvPr>
        </p:nvSpPr>
        <p:spPr/>
        <p:txBody>
          <a:bodyPr/>
          <a:lstStyle/>
          <a:p>
            <a:pPr>
              <a:defRPr/>
            </a:pPr>
            <a:fld id="{09C36189-91A1-485C-98C5-E2088C598FF4}" type="slidenum">
              <a:rPr lang="de-DE" altLang="de-DE" smtClean="0"/>
              <a:pPr>
                <a:defRPr/>
              </a:pPr>
              <a:t>9</a:t>
            </a:fld>
            <a:endParaRPr lang="de-DE" altLang="de-DE"/>
          </a:p>
        </p:txBody>
      </p:sp>
    </p:spTree>
    <p:extLst>
      <p:ext uri="{BB962C8B-B14F-4D97-AF65-F5344CB8AC3E}">
        <p14:creationId xmlns:p14="http://schemas.microsoft.com/office/powerpoint/2010/main" xmlns="" val="2479489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58334F4-BBE0-466D-8A8D-8869AE82A8CE}" type="slidenum">
              <a:rPr lang="de-DE" smtClean="0"/>
              <a:pPr/>
              <a:t>10</a:t>
            </a:fld>
            <a:endParaRPr lang="de-DE"/>
          </a:p>
        </p:txBody>
      </p:sp>
    </p:spTree>
    <p:extLst>
      <p:ext uri="{BB962C8B-B14F-4D97-AF65-F5344CB8AC3E}">
        <p14:creationId xmlns:p14="http://schemas.microsoft.com/office/powerpoint/2010/main" xmlns="" val="783083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rgbClr val="0B2A51"/>
        </a:solidFill>
        <a:effectLst/>
      </p:bgPr>
    </p:bg>
    <p:spTree>
      <p:nvGrpSpPr>
        <p:cNvPr id="1" name=""/>
        <p:cNvGrpSpPr/>
        <p:nvPr/>
      </p:nvGrpSpPr>
      <p:grpSpPr>
        <a:xfrm>
          <a:off x="0" y="0"/>
          <a:ext cx="0" cy="0"/>
          <a:chOff x="0" y="0"/>
          <a:chExt cx="0" cy="0"/>
        </a:xfrm>
      </p:grpSpPr>
      <p:sp>
        <p:nvSpPr>
          <p:cNvPr id="4" name="Line 1031"/>
          <p:cNvSpPr>
            <a:spLocks noChangeShapeType="1"/>
          </p:cNvSpPr>
          <p:nvPr/>
        </p:nvSpPr>
        <p:spPr bwMode="auto">
          <a:xfrm>
            <a:off x="-12700" y="1168400"/>
            <a:ext cx="9144000" cy="0"/>
          </a:xfrm>
          <a:prstGeom prst="line">
            <a:avLst/>
          </a:prstGeom>
          <a:noFill/>
          <a:ln w="63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5" name="Line 1032"/>
          <p:cNvSpPr>
            <a:spLocks noChangeShapeType="1"/>
          </p:cNvSpPr>
          <p:nvPr/>
        </p:nvSpPr>
        <p:spPr bwMode="auto">
          <a:xfrm>
            <a:off x="0" y="1346200"/>
            <a:ext cx="9144000" cy="0"/>
          </a:xfrm>
          <a:prstGeom prst="line">
            <a:avLst/>
          </a:prstGeom>
          <a:noFill/>
          <a:ln w="63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de-DE"/>
          </a:p>
        </p:txBody>
      </p:sp>
      <p:pic>
        <p:nvPicPr>
          <p:cNvPr id="6" name="Picture 1044" descr="D:\Job\Aktive Beratung\TUD Neu CI\Kopie von TU_Logo_90mm\TU_Logo_90_S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55600" y="438150"/>
            <a:ext cx="19050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d 9" descr="DDC_Logo_BB-13.png"/>
          <p:cNvPicPr>
            <a:picLocks noChangeAspect="1"/>
          </p:cNvPicPr>
          <p:nvPr userDrawn="1"/>
        </p:nvPicPr>
        <p:blipFill>
          <a:blip r:embed="rId3" cstate="screen">
            <a:extLst>
              <a:ext uri="{28A0092B-C50C-407E-A947-70E740481C1C}">
                <a14:useLocalDpi xmlns:a14="http://schemas.microsoft.com/office/drawing/2010/main" xmlns=""/>
              </a:ext>
            </a:extLst>
          </a:blip>
          <a:srcRect/>
          <a:stretch>
            <a:fillRect/>
          </a:stretch>
        </p:blipFill>
        <p:spPr bwMode="auto">
          <a:xfrm>
            <a:off x="8020050" y="5446713"/>
            <a:ext cx="438150" cy="87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2" name="Rectangle 1026"/>
          <p:cNvSpPr>
            <a:spLocks noGrp="1" noChangeArrowheads="1"/>
          </p:cNvSpPr>
          <p:nvPr>
            <p:ph type="ctrTitle"/>
          </p:nvPr>
        </p:nvSpPr>
        <p:spPr>
          <a:xfrm>
            <a:off x="982663" y="2703513"/>
            <a:ext cx="7504112" cy="1143000"/>
          </a:xfrm>
        </p:spPr>
        <p:txBody>
          <a:bodyPr tIns="0"/>
          <a:lstStyle>
            <a:lvl1pPr>
              <a:defRPr sz="3600" b="1">
                <a:solidFill>
                  <a:schemeClr val="bg1"/>
                </a:solidFill>
              </a:defRPr>
            </a:lvl1pPr>
          </a:lstStyle>
          <a:p>
            <a:r>
              <a:rPr lang="de-DE"/>
              <a:t>Klicken Sie, um das Titelformat zu bearbeiten</a:t>
            </a:r>
          </a:p>
        </p:txBody>
      </p:sp>
      <p:sp>
        <p:nvSpPr>
          <p:cNvPr id="5123" name="Rectangle 1027"/>
          <p:cNvSpPr>
            <a:spLocks noGrp="1" noChangeArrowheads="1"/>
          </p:cNvSpPr>
          <p:nvPr>
            <p:ph type="subTitle" idx="1"/>
          </p:nvPr>
        </p:nvSpPr>
        <p:spPr>
          <a:xfrm>
            <a:off x="990600" y="5638800"/>
            <a:ext cx="7467600" cy="685800"/>
          </a:xfrm>
        </p:spPr>
        <p:txBody>
          <a:bodyPr tIns="0" anchor="ctr"/>
          <a:lstStyle>
            <a:lvl1pPr marL="0" indent="0">
              <a:spcBef>
                <a:spcPct val="0"/>
              </a:spcBef>
              <a:defRPr sz="2400">
                <a:solidFill>
                  <a:schemeClr val="bg1"/>
                </a:solidFill>
              </a:defRPr>
            </a:lvl1pPr>
          </a:lstStyle>
          <a:p>
            <a:r>
              <a:rPr lang="de-DE"/>
              <a:t>Ort, Datum</a:t>
            </a:r>
          </a:p>
        </p:txBody>
      </p:sp>
    </p:spTree>
    <p:extLst>
      <p:ext uri="{BB962C8B-B14F-4D97-AF65-F5344CB8AC3E}">
        <p14:creationId xmlns:p14="http://schemas.microsoft.com/office/powerpoint/2010/main" xmlns="" val="8823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smtClean="0"/>
            </a:lvl1pPr>
          </a:lstStyle>
          <a:p>
            <a:pPr>
              <a:defRPr/>
            </a:pPr>
            <a:r>
              <a:rPr lang="de-DE" altLang="de-DE" smtClean="0"/>
              <a:t>21.11.2015</a:t>
            </a:r>
            <a:endParaRPr lang="de-DE" altLang="de-DE"/>
          </a:p>
        </p:txBody>
      </p:sp>
      <p:sp>
        <p:nvSpPr>
          <p:cNvPr id="5" name="Fußzeilenplatzhalter 4"/>
          <p:cNvSpPr>
            <a:spLocks noGrp="1"/>
          </p:cNvSpPr>
          <p:nvPr>
            <p:ph type="ftr" sz="quarter" idx="11"/>
          </p:nvPr>
        </p:nvSpPr>
        <p:spPr/>
        <p:txBody>
          <a:bodyPr/>
          <a:lstStyle>
            <a:lvl1pPr>
              <a:defRPr smtClean="0"/>
            </a:lvl1pPr>
          </a:lstStyle>
          <a:p>
            <a:pPr>
              <a:defRPr/>
            </a:pPr>
            <a:r>
              <a:rPr lang="de-DE" altLang="de-DE" smtClean="0"/>
              <a:t>Michael Kobel, TU Dresden</a:t>
            </a:r>
            <a:endParaRPr lang="de-DE" altLang="de-DE"/>
          </a:p>
        </p:txBody>
      </p:sp>
      <p:sp>
        <p:nvSpPr>
          <p:cNvPr id="6" name="Foliennummernplatzhalter 5"/>
          <p:cNvSpPr>
            <a:spLocks noGrp="1"/>
          </p:cNvSpPr>
          <p:nvPr>
            <p:ph type="sldNum" sz="quarter" idx="12"/>
          </p:nvPr>
        </p:nvSpPr>
        <p:spPr/>
        <p:txBody>
          <a:bodyPr/>
          <a:lstStyle>
            <a:lvl1pPr>
              <a:defRPr smtClean="0"/>
            </a:lvl1pPr>
          </a:lstStyle>
          <a:p>
            <a:pPr>
              <a:defRPr/>
            </a:pPr>
            <a:r>
              <a:rPr lang="de-DE" altLang="de-DE"/>
              <a:t>Folie </a:t>
            </a:r>
            <a:fld id="{2D0C5E58-54BD-4DAB-A402-102CE41F3CE1}" type="slidenum">
              <a:rPr lang="de-DE" altLang="de-DE"/>
              <a:pPr>
                <a:defRPr/>
              </a:pPr>
              <a:t>‹Nr.›</a:t>
            </a:fld>
            <a:r>
              <a:rPr lang="de-DE" altLang="de-DE"/>
              <a:t> von XYZ</a:t>
            </a:r>
          </a:p>
        </p:txBody>
      </p:sp>
    </p:spTree>
    <p:extLst>
      <p:ext uri="{BB962C8B-B14F-4D97-AF65-F5344CB8AC3E}">
        <p14:creationId xmlns:p14="http://schemas.microsoft.com/office/powerpoint/2010/main" xmlns="" val="310084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07175" y="1676400"/>
            <a:ext cx="1874838" cy="4419600"/>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977900" y="1676400"/>
            <a:ext cx="5476875" cy="44196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smtClean="0"/>
            </a:lvl1pPr>
          </a:lstStyle>
          <a:p>
            <a:pPr>
              <a:defRPr/>
            </a:pPr>
            <a:r>
              <a:rPr lang="de-DE" altLang="de-DE" smtClean="0"/>
              <a:t>21.11.2015</a:t>
            </a:r>
            <a:endParaRPr lang="de-DE" altLang="de-DE"/>
          </a:p>
        </p:txBody>
      </p:sp>
      <p:sp>
        <p:nvSpPr>
          <p:cNvPr id="5" name="Fußzeilenplatzhalter 4"/>
          <p:cNvSpPr>
            <a:spLocks noGrp="1"/>
          </p:cNvSpPr>
          <p:nvPr>
            <p:ph type="ftr" sz="quarter" idx="11"/>
          </p:nvPr>
        </p:nvSpPr>
        <p:spPr/>
        <p:txBody>
          <a:bodyPr/>
          <a:lstStyle>
            <a:lvl1pPr>
              <a:defRPr smtClean="0"/>
            </a:lvl1pPr>
          </a:lstStyle>
          <a:p>
            <a:pPr>
              <a:defRPr/>
            </a:pPr>
            <a:r>
              <a:rPr lang="de-DE" altLang="de-DE" smtClean="0"/>
              <a:t>Michael Kobel, TU Dresden</a:t>
            </a:r>
            <a:endParaRPr lang="de-DE" altLang="de-DE"/>
          </a:p>
        </p:txBody>
      </p:sp>
      <p:sp>
        <p:nvSpPr>
          <p:cNvPr id="6" name="Foliennummernplatzhalter 5"/>
          <p:cNvSpPr>
            <a:spLocks noGrp="1"/>
          </p:cNvSpPr>
          <p:nvPr>
            <p:ph type="sldNum" sz="quarter" idx="12"/>
          </p:nvPr>
        </p:nvSpPr>
        <p:spPr/>
        <p:txBody>
          <a:bodyPr/>
          <a:lstStyle>
            <a:lvl1pPr>
              <a:defRPr smtClean="0"/>
            </a:lvl1pPr>
          </a:lstStyle>
          <a:p>
            <a:pPr>
              <a:defRPr/>
            </a:pPr>
            <a:r>
              <a:rPr lang="de-DE" altLang="de-DE"/>
              <a:t>Folie </a:t>
            </a:r>
            <a:fld id="{073DAF54-B44E-47CE-8F18-EDB79C9F346C}" type="slidenum">
              <a:rPr lang="de-DE" altLang="de-DE"/>
              <a:pPr>
                <a:defRPr/>
              </a:pPr>
              <a:t>‹Nr.›</a:t>
            </a:fld>
            <a:r>
              <a:rPr lang="de-DE" altLang="de-DE"/>
              <a:t> von XYZ</a:t>
            </a:r>
          </a:p>
        </p:txBody>
      </p:sp>
    </p:spTree>
    <p:extLst>
      <p:ext uri="{BB962C8B-B14F-4D97-AF65-F5344CB8AC3E}">
        <p14:creationId xmlns:p14="http://schemas.microsoft.com/office/powerpoint/2010/main" xmlns="" val="1828782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leiner Titel &amp; Text">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1600" y="663277"/>
            <a:ext cx="7526660" cy="1325563"/>
          </a:xfrm>
        </p:spPr>
        <p:txBody>
          <a:bodyPr/>
          <a:lstStyle>
            <a:lvl1pPr>
              <a:defRPr sz="3200" b="0">
                <a:solidFill>
                  <a:srgbClr val="002060"/>
                </a:solidFill>
              </a:defRPr>
            </a:lvl1pPr>
          </a:lstStyle>
          <a:p>
            <a:r>
              <a:rPr lang="en-US" dirty="0" smtClean="0"/>
              <a:t>Click to edit Master title style</a:t>
            </a:r>
            <a:endParaRPr lang="de-DE" dirty="0"/>
          </a:p>
        </p:txBody>
      </p:sp>
      <p:sp>
        <p:nvSpPr>
          <p:cNvPr id="5" name="Foliennummernplatzhalter 4"/>
          <p:cNvSpPr>
            <a:spLocks noGrp="1"/>
          </p:cNvSpPr>
          <p:nvPr>
            <p:ph type="sldNum" sz="quarter" idx="12"/>
          </p:nvPr>
        </p:nvSpPr>
        <p:spPr>
          <a:xfrm>
            <a:off x="7452320" y="6356361"/>
            <a:ext cx="1063030" cy="365126"/>
          </a:xfrm>
          <a:prstGeom prst="rect">
            <a:avLst/>
          </a:prstGeom>
        </p:spPr>
        <p:txBody>
          <a:bodyPr/>
          <a:lstStyle>
            <a:lvl1pPr algn="r">
              <a:defRPr sz="1200">
                <a:solidFill>
                  <a:srgbClr val="002060"/>
                </a:solidFill>
                <a:latin typeface="Arial Narrow" panose="020B0606020202030204" pitchFamily="34" charset="0"/>
              </a:defRPr>
            </a:lvl1pPr>
          </a:lstStyle>
          <a:p>
            <a:fld id="{13EBA283-81CD-428D-9703-4AE41BDC50AA}" type="slidenum">
              <a:rPr lang="de-DE" smtClean="0"/>
              <a:pPr/>
              <a:t>‹Nr.›</a:t>
            </a:fld>
            <a:endParaRPr lang="de-DE" dirty="0"/>
          </a:p>
        </p:txBody>
      </p:sp>
      <p:sp>
        <p:nvSpPr>
          <p:cNvPr id="6" name="Date Placeholder 3"/>
          <p:cNvSpPr>
            <a:spLocks noGrp="1"/>
          </p:cNvSpPr>
          <p:nvPr>
            <p:ph type="dt" sz="half" idx="10"/>
          </p:nvPr>
        </p:nvSpPr>
        <p:spPr>
          <a:xfrm>
            <a:off x="628650" y="6356361"/>
            <a:ext cx="1135414" cy="365125"/>
          </a:xfrm>
        </p:spPr>
        <p:txBody>
          <a:bodyPr/>
          <a:lstStyle>
            <a:lvl1pPr algn="ctr">
              <a:defRPr>
                <a:solidFill>
                  <a:srgbClr val="013476"/>
                </a:solidFill>
              </a:defRPr>
            </a:lvl1pPr>
          </a:lstStyle>
          <a:p>
            <a:r>
              <a:rPr lang="de-DE" smtClean="0"/>
              <a:t>21.11.2015</a:t>
            </a:r>
            <a:endParaRPr lang="de-DE" dirty="0"/>
          </a:p>
        </p:txBody>
      </p:sp>
      <p:sp>
        <p:nvSpPr>
          <p:cNvPr id="7" name="Footer Placeholder 4"/>
          <p:cNvSpPr>
            <a:spLocks noGrp="1"/>
          </p:cNvSpPr>
          <p:nvPr>
            <p:ph type="ftr" sz="quarter" idx="11"/>
          </p:nvPr>
        </p:nvSpPr>
        <p:spPr>
          <a:xfrm>
            <a:off x="2627784" y="6365710"/>
            <a:ext cx="4104456" cy="365125"/>
          </a:xfrm>
        </p:spPr>
        <p:txBody>
          <a:bodyPr/>
          <a:lstStyle>
            <a:lvl1pPr algn="ctr">
              <a:defRPr>
                <a:solidFill>
                  <a:srgbClr val="013476"/>
                </a:solidFill>
                <a:latin typeface="Arial Narrow" panose="020B0606020202030204" pitchFamily="34" charset="0"/>
              </a:defRPr>
            </a:lvl1pPr>
          </a:lstStyle>
          <a:p>
            <a:r>
              <a:rPr lang="de-DE" smtClean="0"/>
              <a:t>Michael Kobel, TU Dresden</a:t>
            </a:r>
            <a:endParaRPr lang="de-DE" dirty="0"/>
          </a:p>
        </p:txBody>
      </p:sp>
      <p:sp>
        <p:nvSpPr>
          <p:cNvPr id="10" name="Textplatzhalter 2"/>
          <p:cNvSpPr>
            <a:spLocks noGrp="1"/>
          </p:cNvSpPr>
          <p:nvPr>
            <p:ph type="body" idx="1" hasCustomPrompt="1"/>
          </p:nvPr>
        </p:nvSpPr>
        <p:spPr>
          <a:xfrm>
            <a:off x="971600" y="2060848"/>
            <a:ext cx="7538988" cy="3956805"/>
          </a:xfrm>
        </p:spPr>
        <p:txBody>
          <a:bodyPr>
            <a:noAutofit/>
          </a:bodyPr>
          <a:lstStyle>
            <a:lvl1pPr marL="228600" indent="-228600" algn="l" defTabSz="914400" rtl="0" eaLnBrk="1" latinLnBrk="0" hangingPunct="1">
              <a:lnSpc>
                <a:spcPct val="90000"/>
              </a:lnSpc>
              <a:spcBef>
                <a:spcPts val="1000"/>
              </a:spcBef>
              <a:buClr>
                <a:srgbClr val="CCCC00"/>
              </a:buClr>
              <a:buSzPct val="90000"/>
              <a:buFont typeface="Arial Narrow" panose="020B0606020202030204" pitchFamily="34" charset="0"/>
              <a:buChar char="►"/>
              <a:defRPr sz="2400">
                <a:solidFill>
                  <a:srgbClr val="002060"/>
                </a:solidFill>
                <a:latin typeface="Arial Narrow" panose="020B0606020202030204" pitchFamily="34" charset="0"/>
              </a:defRPr>
            </a:lvl1pPr>
            <a:lvl2pPr marL="622300" indent="-266700" algn="l" defTabSz="914400" rtl="0" eaLnBrk="1" latinLnBrk="0" hangingPunct="1">
              <a:lnSpc>
                <a:spcPct val="90000"/>
              </a:lnSpc>
              <a:spcBef>
                <a:spcPts val="500"/>
              </a:spcBef>
              <a:buClr>
                <a:srgbClr val="002060"/>
              </a:buClr>
              <a:buSzPct val="120000"/>
              <a:buFont typeface="Wingdings" panose="05000000000000000000" pitchFamily="2" charset="2"/>
              <a:buChar char="§"/>
              <a:defRPr sz="2000">
                <a:solidFill>
                  <a:srgbClr val="002060"/>
                </a:solidFill>
              </a:defRPr>
            </a:lvl2pPr>
            <a:lvl3pPr marL="901700" indent="-279400" algn="l" defTabSz="914400" rtl="0" eaLnBrk="1" latinLnBrk="0" hangingPunct="1">
              <a:lnSpc>
                <a:spcPct val="90000"/>
              </a:lnSpc>
              <a:spcBef>
                <a:spcPts val="500"/>
              </a:spcBef>
              <a:buClr>
                <a:srgbClr val="CCCC00"/>
              </a:buClr>
              <a:buSzPct val="135000"/>
              <a:buFont typeface="Arial" panose="020B0604020202020204" pitchFamily="34" charset="0"/>
              <a:buChar char="•"/>
              <a:defRPr sz="1800">
                <a:solidFill>
                  <a:srgbClr val="002060"/>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228600" lvl="0" indent="-228600" algn="l" defTabSz="914400" rtl="0" eaLnBrk="1" latinLnBrk="0" hangingPunct="1">
              <a:lnSpc>
                <a:spcPct val="90000"/>
              </a:lnSpc>
              <a:spcBef>
                <a:spcPts val="1000"/>
              </a:spcBef>
              <a:buClr>
                <a:srgbClr val="CCCC00"/>
              </a:buClr>
              <a:buSzPct val="90000"/>
              <a:buFont typeface="Arial Narrow" panose="020B0606020202030204" pitchFamily="34" charset="0"/>
              <a:buChar char="►"/>
            </a:pPr>
            <a:r>
              <a:rPr lang="en-US" dirty="0" smtClean="0"/>
              <a:t>Click to edit text</a:t>
            </a:r>
          </a:p>
          <a:p>
            <a:pPr marL="622300" lvl="1" indent="-266700" algn="l" defTabSz="914400" rtl="0" eaLnBrk="1" latinLnBrk="0" hangingPunct="1">
              <a:lnSpc>
                <a:spcPct val="90000"/>
              </a:lnSpc>
              <a:spcBef>
                <a:spcPts val="500"/>
              </a:spcBef>
              <a:buClr>
                <a:srgbClr val="002060"/>
              </a:buClr>
              <a:buSzPct val="120000"/>
              <a:buFont typeface="Wingdings" panose="05000000000000000000" pitchFamily="2" charset="2"/>
              <a:buChar char="§"/>
            </a:pPr>
            <a:r>
              <a:rPr lang="en-US" dirty="0" smtClean="0"/>
              <a:t>Second level</a:t>
            </a:r>
          </a:p>
          <a:p>
            <a:pPr marL="901700" lvl="2" indent="-279400" algn="l" defTabSz="914400" rtl="0" eaLnBrk="1" latinLnBrk="0" hangingPunct="1">
              <a:lnSpc>
                <a:spcPct val="90000"/>
              </a:lnSpc>
              <a:spcBef>
                <a:spcPts val="500"/>
              </a:spcBef>
              <a:buClr>
                <a:srgbClr val="CCCC00"/>
              </a:buClr>
              <a:buSzPct val="135000"/>
              <a:buFont typeface="Arial" panose="020B0604020202020204" pitchFamily="34" charset="0"/>
              <a:buChar char="•"/>
            </a:pPr>
            <a:r>
              <a:rPr lang="en-US" dirty="0" smtClean="0"/>
              <a:t>Third level</a:t>
            </a:r>
          </a:p>
        </p:txBody>
      </p:sp>
    </p:spTree>
    <p:extLst>
      <p:ext uri="{BB962C8B-B14F-4D97-AF65-F5344CB8AC3E}">
        <p14:creationId xmlns:p14="http://schemas.microsoft.com/office/powerpoint/2010/main" xmlns="" val="39040379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72343" y="692696"/>
            <a:ext cx="7504113" cy="381000"/>
          </a:xfrm>
        </p:spPr>
        <p:txBody>
          <a:bodyPr/>
          <a:lstStyle/>
          <a:p>
            <a:r>
              <a:rPr lang="de-DE" smtClean="0"/>
              <a:t>Mastertitelformat bearbeiten</a:t>
            </a:r>
            <a:endParaRPr lang="de-DE"/>
          </a:p>
        </p:txBody>
      </p:sp>
      <p:sp>
        <p:nvSpPr>
          <p:cNvPr id="3" name="Inhaltsplatzhalter 2"/>
          <p:cNvSpPr>
            <a:spLocks noGrp="1"/>
          </p:cNvSpPr>
          <p:nvPr>
            <p:ph idx="1"/>
          </p:nvPr>
        </p:nvSpPr>
        <p:spPr>
          <a:xfrm>
            <a:off x="990600" y="1340768"/>
            <a:ext cx="7467600" cy="4755232"/>
          </a:xfrm>
        </p:spPr>
        <p:txBody>
          <a:bodyPr/>
          <a:lstStyle>
            <a:lvl1pPr>
              <a:defRPr sz="2800"/>
            </a:lvl1pPr>
            <a:lvl2pPr>
              <a:defRPr sz="2400"/>
            </a:lvl2pPr>
            <a:lvl3pPr>
              <a:defRPr sz="2000"/>
            </a:lvl3pPr>
            <a:lvl4pPr>
              <a:defRPr sz="1800"/>
            </a:lvl4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r>
              <a:rPr lang="de-DE" altLang="de-DE" smtClean="0"/>
              <a:t>21.11.2015</a:t>
            </a:r>
            <a:endParaRPr lang="de-DE" alt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de-DE" smtClean="0"/>
              <a:t>Michael Kobel, TU Dresden</a:t>
            </a: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104950C0-0088-4468-9EE0-6A0E1511B9BF}" type="slidenum">
              <a:rPr lang="de-DE" altLang="de-DE" smtClean="0"/>
              <a:pPr>
                <a:defRPr/>
              </a:pPr>
              <a:t>‹Nr.›</a:t>
            </a:fld>
            <a:endParaRPr lang="de-DE" altLang="de-DE" dirty="0"/>
          </a:p>
        </p:txBody>
      </p:sp>
    </p:spTree>
    <p:extLst>
      <p:ext uri="{BB962C8B-B14F-4D97-AF65-F5344CB8AC3E}">
        <p14:creationId xmlns:p14="http://schemas.microsoft.com/office/powerpoint/2010/main" xmlns="" val="407786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altLang="de-DE" smtClean="0"/>
              <a:t>21.11.2015</a:t>
            </a:r>
            <a:endParaRPr lang="de-DE" alt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de-DE" smtClean="0"/>
              <a:t>Michael Kobel, TU Dresden</a:t>
            </a: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F367DEA1-FE64-4825-8B23-455708ADBF83}" type="slidenum">
              <a:rPr lang="de-DE" altLang="de-DE" smtClean="0"/>
              <a:pPr>
                <a:defRPr/>
              </a:pPr>
              <a:t>‹Nr.›</a:t>
            </a:fld>
            <a:endParaRPr lang="de-DE" altLang="de-DE" dirty="0"/>
          </a:p>
        </p:txBody>
      </p:sp>
    </p:spTree>
    <p:extLst>
      <p:ext uri="{BB962C8B-B14F-4D97-AF65-F5344CB8AC3E}">
        <p14:creationId xmlns:p14="http://schemas.microsoft.com/office/powerpoint/2010/main" xmlns="" val="340678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990600" y="2590800"/>
            <a:ext cx="3657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00600" y="2590800"/>
            <a:ext cx="3657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altLang="de-DE" smtClean="0"/>
              <a:t>21.11.2015</a:t>
            </a:r>
            <a:endParaRPr lang="de-DE" alt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de-DE" altLang="de-DE" smtClean="0"/>
              <a:t>Michael Kobel, TU Dresden</a:t>
            </a: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EE98D1E5-10B9-4F63-B488-831144C7B54C}" type="slidenum">
              <a:rPr lang="de-DE" altLang="de-DE" smtClean="0"/>
              <a:pPr>
                <a:defRPr/>
              </a:pPr>
              <a:t>‹Nr.›</a:t>
            </a:fld>
            <a:endParaRPr lang="de-DE" altLang="de-DE" dirty="0"/>
          </a:p>
        </p:txBody>
      </p:sp>
    </p:spTree>
    <p:extLst>
      <p:ext uri="{BB962C8B-B14F-4D97-AF65-F5344CB8AC3E}">
        <p14:creationId xmlns:p14="http://schemas.microsoft.com/office/powerpoint/2010/main" xmlns="" val="115977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altLang="de-DE" smtClean="0"/>
              <a:t>21.11.2015</a:t>
            </a:r>
            <a:endParaRPr lang="de-DE" altLang="de-DE" dirty="0"/>
          </a:p>
        </p:txBody>
      </p:sp>
      <p:sp>
        <p:nvSpPr>
          <p:cNvPr id="8" name="Rectangle 5"/>
          <p:cNvSpPr>
            <a:spLocks noGrp="1" noChangeArrowheads="1"/>
          </p:cNvSpPr>
          <p:nvPr>
            <p:ph type="ftr" sz="quarter" idx="11"/>
          </p:nvPr>
        </p:nvSpPr>
        <p:spPr>
          <a:ln/>
        </p:spPr>
        <p:txBody>
          <a:bodyPr/>
          <a:lstStyle>
            <a:lvl1pPr>
              <a:defRPr/>
            </a:lvl1pPr>
          </a:lstStyle>
          <a:p>
            <a:pPr>
              <a:defRPr/>
            </a:pPr>
            <a:r>
              <a:rPr lang="de-DE" altLang="de-DE" smtClean="0"/>
              <a:t>Michael Kobel, TU Dresden</a:t>
            </a:r>
            <a:endParaRPr lang="de-DE" altLang="de-DE"/>
          </a:p>
        </p:txBody>
      </p:sp>
      <p:sp>
        <p:nvSpPr>
          <p:cNvPr id="9" name="Rectangle 6"/>
          <p:cNvSpPr>
            <a:spLocks noGrp="1" noChangeArrowheads="1"/>
          </p:cNvSpPr>
          <p:nvPr>
            <p:ph type="sldNum" sz="quarter" idx="12"/>
          </p:nvPr>
        </p:nvSpPr>
        <p:spPr>
          <a:ln/>
        </p:spPr>
        <p:txBody>
          <a:bodyPr/>
          <a:lstStyle>
            <a:lvl1pPr>
              <a:defRPr/>
            </a:lvl1pPr>
          </a:lstStyle>
          <a:p>
            <a:pPr>
              <a:defRPr/>
            </a:pPr>
            <a:fld id="{92105670-2CFA-436B-A68C-4D8B0E21FD7D}" type="slidenum">
              <a:rPr lang="de-DE" altLang="de-DE" smtClean="0"/>
              <a:pPr>
                <a:defRPr/>
              </a:pPr>
              <a:t>‹Nr.›</a:t>
            </a:fld>
            <a:endParaRPr lang="de-DE" altLang="de-DE" dirty="0"/>
          </a:p>
        </p:txBody>
      </p:sp>
    </p:spTree>
    <p:extLst>
      <p:ext uri="{BB962C8B-B14F-4D97-AF65-F5344CB8AC3E}">
        <p14:creationId xmlns:p14="http://schemas.microsoft.com/office/powerpoint/2010/main" xmlns="" val="236694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altLang="de-DE" smtClean="0"/>
              <a:t>21.11.2015</a:t>
            </a:r>
            <a:endParaRPr lang="de-DE" alt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de-DE" altLang="de-DE" smtClean="0"/>
              <a:t>Michael Kobel, TU Dresden</a:t>
            </a:r>
            <a:endParaRPr lang="de-DE" altLang="de-DE"/>
          </a:p>
        </p:txBody>
      </p:sp>
      <p:sp>
        <p:nvSpPr>
          <p:cNvPr id="5" name="Rectangle 6"/>
          <p:cNvSpPr>
            <a:spLocks noGrp="1" noChangeArrowheads="1"/>
          </p:cNvSpPr>
          <p:nvPr>
            <p:ph type="sldNum" sz="quarter" idx="12"/>
          </p:nvPr>
        </p:nvSpPr>
        <p:spPr>
          <a:ln/>
        </p:spPr>
        <p:txBody>
          <a:bodyPr/>
          <a:lstStyle>
            <a:lvl1pPr>
              <a:defRPr/>
            </a:lvl1pPr>
          </a:lstStyle>
          <a:p>
            <a:pPr>
              <a:defRPr/>
            </a:pPr>
            <a:fld id="{91984513-AF56-4046-BEB4-1335A8011D32}" type="slidenum">
              <a:rPr lang="de-DE" altLang="de-DE" smtClean="0"/>
              <a:pPr>
                <a:defRPr/>
              </a:pPr>
              <a:t>‹Nr.›</a:t>
            </a:fld>
            <a:endParaRPr lang="de-DE" altLang="de-DE" dirty="0"/>
          </a:p>
        </p:txBody>
      </p:sp>
    </p:spTree>
    <p:extLst>
      <p:ext uri="{BB962C8B-B14F-4D97-AF65-F5344CB8AC3E}">
        <p14:creationId xmlns:p14="http://schemas.microsoft.com/office/powerpoint/2010/main" xmlns="" val="411672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ltLang="de-DE" smtClean="0"/>
              <a:t>21.11.2015</a:t>
            </a:r>
            <a:endParaRPr lang="de-DE" altLang="de-DE" dirty="0"/>
          </a:p>
        </p:txBody>
      </p:sp>
      <p:sp>
        <p:nvSpPr>
          <p:cNvPr id="3" name="Rectangle 5"/>
          <p:cNvSpPr>
            <a:spLocks noGrp="1" noChangeArrowheads="1"/>
          </p:cNvSpPr>
          <p:nvPr>
            <p:ph type="ftr" sz="quarter" idx="11"/>
          </p:nvPr>
        </p:nvSpPr>
        <p:spPr>
          <a:ln/>
        </p:spPr>
        <p:txBody>
          <a:bodyPr/>
          <a:lstStyle>
            <a:lvl1pPr>
              <a:defRPr/>
            </a:lvl1pPr>
          </a:lstStyle>
          <a:p>
            <a:pPr>
              <a:defRPr/>
            </a:pPr>
            <a:r>
              <a:rPr lang="de-DE" altLang="de-DE" smtClean="0"/>
              <a:t>Michael Kobel, TU Dresden</a:t>
            </a:r>
            <a:endParaRPr lang="de-DE" altLang="de-DE"/>
          </a:p>
        </p:txBody>
      </p:sp>
      <p:sp>
        <p:nvSpPr>
          <p:cNvPr id="4" name="Rectangle 6"/>
          <p:cNvSpPr>
            <a:spLocks noGrp="1" noChangeArrowheads="1"/>
          </p:cNvSpPr>
          <p:nvPr>
            <p:ph type="sldNum" sz="quarter" idx="12"/>
          </p:nvPr>
        </p:nvSpPr>
        <p:spPr>
          <a:ln/>
        </p:spPr>
        <p:txBody>
          <a:bodyPr/>
          <a:lstStyle>
            <a:lvl1pPr>
              <a:defRPr/>
            </a:lvl1pPr>
          </a:lstStyle>
          <a:p>
            <a:pPr>
              <a:defRPr/>
            </a:pPr>
            <a:r>
              <a:rPr lang="de-DE" altLang="de-DE"/>
              <a:t>Folie </a:t>
            </a:r>
            <a:fld id="{43E83F08-CA44-4621-A2FC-466F192444DB}" type="slidenum">
              <a:rPr lang="de-DE" altLang="de-DE"/>
              <a:pPr>
                <a:defRPr/>
              </a:pPr>
              <a:t>‹Nr.›</a:t>
            </a:fld>
            <a:r>
              <a:rPr lang="de-DE" altLang="de-DE"/>
              <a:t> von XYZ</a:t>
            </a:r>
          </a:p>
        </p:txBody>
      </p:sp>
    </p:spTree>
    <p:extLst>
      <p:ext uri="{BB962C8B-B14F-4D97-AF65-F5344CB8AC3E}">
        <p14:creationId xmlns:p14="http://schemas.microsoft.com/office/powerpoint/2010/main" xmlns="" val="3440138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ltLang="de-DE" smtClean="0"/>
              <a:t>21.11.2015</a:t>
            </a:r>
            <a:endParaRPr lang="de-DE" alt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de-DE" altLang="de-DE" smtClean="0"/>
              <a:t>Michael Kobel, TU Dresden</a:t>
            </a: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r>
              <a:rPr lang="de-DE" altLang="de-DE"/>
              <a:t>Folie </a:t>
            </a:r>
            <a:fld id="{797BB907-7309-4229-B4E0-491E3465089E}" type="slidenum">
              <a:rPr lang="de-DE" altLang="de-DE"/>
              <a:pPr>
                <a:defRPr/>
              </a:pPr>
              <a:t>‹Nr.›</a:t>
            </a:fld>
            <a:r>
              <a:rPr lang="de-DE" altLang="de-DE"/>
              <a:t> von XYZ</a:t>
            </a:r>
          </a:p>
        </p:txBody>
      </p:sp>
    </p:spTree>
    <p:extLst>
      <p:ext uri="{BB962C8B-B14F-4D97-AF65-F5344CB8AC3E}">
        <p14:creationId xmlns:p14="http://schemas.microsoft.com/office/powerpoint/2010/main" xmlns="" val="396806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lvl1pPr>
              <a:defRPr smtClean="0"/>
            </a:lvl1pPr>
          </a:lstStyle>
          <a:p>
            <a:pPr>
              <a:defRPr/>
            </a:pPr>
            <a:r>
              <a:rPr lang="de-DE" altLang="de-DE" smtClean="0"/>
              <a:t>21.11.2015</a:t>
            </a:r>
            <a:endParaRPr lang="de-DE" altLang="de-DE"/>
          </a:p>
        </p:txBody>
      </p:sp>
      <p:sp>
        <p:nvSpPr>
          <p:cNvPr id="6" name="Fußzeilenplatzhalter 5"/>
          <p:cNvSpPr>
            <a:spLocks noGrp="1"/>
          </p:cNvSpPr>
          <p:nvPr>
            <p:ph type="ftr" sz="quarter" idx="11"/>
          </p:nvPr>
        </p:nvSpPr>
        <p:spPr/>
        <p:txBody>
          <a:bodyPr/>
          <a:lstStyle>
            <a:lvl1pPr>
              <a:defRPr smtClean="0"/>
            </a:lvl1pPr>
          </a:lstStyle>
          <a:p>
            <a:pPr>
              <a:defRPr/>
            </a:pPr>
            <a:r>
              <a:rPr lang="de-DE" altLang="de-DE" smtClean="0"/>
              <a:t>Michael Kobel, TU Dresden</a:t>
            </a:r>
            <a:endParaRPr lang="de-DE" altLang="de-DE"/>
          </a:p>
        </p:txBody>
      </p:sp>
      <p:sp>
        <p:nvSpPr>
          <p:cNvPr id="7" name="Foliennummernplatzhalter 6"/>
          <p:cNvSpPr>
            <a:spLocks noGrp="1"/>
          </p:cNvSpPr>
          <p:nvPr>
            <p:ph type="sldNum" sz="quarter" idx="12"/>
          </p:nvPr>
        </p:nvSpPr>
        <p:spPr/>
        <p:txBody>
          <a:bodyPr/>
          <a:lstStyle>
            <a:lvl1pPr>
              <a:defRPr smtClean="0"/>
            </a:lvl1pPr>
          </a:lstStyle>
          <a:p>
            <a:pPr>
              <a:defRPr/>
            </a:pPr>
            <a:r>
              <a:rPr lang="de-DE" altLang="de-DE"/>
              <a:t>Folie </a:t>
            </a:r>
            <a:fld id="{222DADF8-2873-4ABC-BE01-7D47C37DDA94}" type="slidenum">
              <a:rPr lang="de-DE" altLang="de-DE"/>
              <a:pPr>
                <a:defRPr/>
              </a:pPr>
              <a:t>‹Nr.›</a:t>
            </a:fld>
            <a:r>
              <a:rPr lang="de-DE" altLang="de-DE"/>
              <a:t> von XYZ</a:t>
            </a:r>
          </a:p>
        </p:txBody>
      </p:sp>
    </p:spTree>
    <p:extLst>
      <p:ext uri="{BB962C8B-B14F-4D97-AF65-F5344CB8AC3E}">
        <p14:creationId xmlns:p14="http://schemas.microsoft.com/office/powerpoint/2010/main" xmlns="" val="93117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7900" y="1676400"/>
            <a:ext cx="750411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990600" y="2590800"/>
            <a:ext cx="74676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990600" y="6508576"/>
            <a:ext cx="2057400" cy="266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b="0" smtClean="0">
                <a:latin typeface="Verdana" panose="020B0604030504040204" pitchFamily="34" charset="0"/>
              </a:defRPr>
            </a:lvl1pPr>
          </a:lstStyle>
          <a:p>
            <a:pPr>
              <a:defRPr/>
            </a:pPr>
            <a:r>
              <a:rPr lang="de-DE" altLang="de-DE" smtClean="0"/>
              <a:t>21.11.2015</a:t>
            </a:r>
            <a:endParaRPr lang="de-DE" altLang="de-DE" dirty="0"/>
          </a:p>
        </p:txBody>
      </p:sp>
      <p:sp>
        <p:nvSpPr>
          <p:cNvPr id="1029" name="Rectangle 5"/>
          <p:cNvSpPr>
            <a:spLocks noGrp="1" noChangeArrowheads="1"/>
          </p:cNvSpPr>
          <p:nvPr>
            <p:ph type="ftr" sz="quarter" idx="3"/>
          </p:nvPr>
        </p:nvSpPr>
        <p:spPr bwMode="auto">
          <a:xfrm>
            <a:off x="3124200" y="6508576"/>
            <a:ext cx="2895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1" hangingPunct="1">
              <a:defRPr b="0" dirty="0" smtClean="0">
                <a:latin typeface="Verdana" panose="020B0604030504040204" pitchFamily="34" charset="0"/>
              </a:defRPr>
            </a:lvl1pPr>
          </a:lstStyle>
          <a:p>
            <a:pPr>
              <a:defRPr/>
            </a:pPr>
            <a:r>
              <a:rPr lang="de-DE" altLang="de-DE" smtClean="0"/>
              <a:t>Michael Kobel, TU Dresden</a:t>
            </a:r>
            <a:endParaRPr lang="de-DE" altLang="de-DE"/>
          </a:p>
        </p:txBody>
      </p:sp>
      <p:sp>
        <p:nvSpPr>
          <p:cNvPr id="1030" name="Rectangle 6"/>
          <p:cNvSpPr>
            <a:spLocks noGrp="1" noChangeArrowheads="1"/>
          </p:cNvSpPr>
          <p:nvPr>
            <p:ph type="sldNum" sz="quarter" idx="4"/>
          </p:nvPr>
        </p:nvSpPr>
        <p:spPr bwMode="auto">
          <a:xfrm>
            <a:off x="6553200" y="6508576"/>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b="0" smtClean="0">
                <a:latin typeface="Verdana" panose="020B0604030504040204" pitchFamily="34" charset="0"/>
              </a:defRPr>
            </a:lvl1pPr>
          </a:lstStyle>
          <a:p>
            <a:pPr>
              <a:defRPr/>
            </a:pPr>
            <a:fld id="{30B6F54F-3C93-4F11-A201-F223187E3B2B}" type="slidenum">
              <a:rPr lang="de-DE" altLang="de-DE" smtClean="0"/>
              <a:pPr>
                <a:defRPr/>
              </a:pPr>
              <a:t>‹Nr.›</a:t>
            </a:fld>
            <a:endParaRPr lang="de-DE" altLang="de-DE" dirty="0"/>
          </a:p>
        </p:txBody>
      </p:sp>
    </p:spTree>
  </p:cSld>
  <p:clrMap bg1="lt1" tx1="dk1" bg2="lt2" tx2="dk2" accent1="accent1" accent2="accent2" accent3="accent3" accent4="accent4" accent5="accent5" accent6="accent6" hlink="hlink" folHlink="folHlink"/>
  <p:sldLayoutIdLst>
    <p:sldLayoutId id="2147483693" r:id="rId1"/>
    <p:sldLayoutId id="2147483686" r:id="rId2"/>
    <p:sldLayoutId id="2147483687" r:id="rId3"/>
    <p:sldLayoutId id="2147483688" r:id="rId4"/>
    <p:sldLayoutId id="2147483689" r:id="rId5"/>
    <p:sldLayoutId id="2147483690" r:id="rId6"/>
    <p:sldLayoutId id="2147483691" r:id="rId7"/>
    <p:sldLayoutId id="2147483692" r:id="rId8"/>
    <p:sldLayoutId id="2147483694" r:id="rId9"/>
    <p:sldLayoutId id="2147483695" r:id="rId10"/>
    <p:sldLayoutId id="2147483696" r:id="rId11"/>
    <p:sldLayoutId id="2147483697" r:id="rId12"/>
  </p:sldLayoutIdLst>
  <p:hf hdr="0"/>
  <p:txStyles>
    <p:titleStyle>
      <a:lvl1pPr algn="l" rtl="0" eaLnBrk="0" fontAlgn="base" hangingPunct="0">
        <a:spcBef>
          <a:spcPct val="0"/>
        </a:spcBef>
        <a:spcAft>
          <a:spcPct val="0"/>
        </a:spcAft>
        <a:defRPr sz="2400">
          <a:solidFill>
            <a:schemeClr val="bg2"/>
          </a:solidFill>
          <a:latin typeface="+mj-lt"/>
          <a:ea typeface="MS PGothic" panose="020B0600070205080204" pitchFamily="34" charset="-128"/>
          <a:cs typeface="+mj-cs"/>
        </a:defRPr>
      </a:lvl1pPr>
      <a:lvl2pPr algn="l" rtl="0" eaLnBrk="0" fontAlgn="base" hangingPunct="0">
        <a:spcBef>
          <a:spcPct val="0"/>
        </a:spcBef>
        <a:spcAft>
          <a:spcPct val="0"/>
        </a:spcAft>
        <a:defRPr sz="2400">
          <a:solidFill>
            <a:schemeClr val="bg2"/>
          </a:solidFill>
          <a:latin typeface="Verdana" pitchFamily="-110" charset="0"/>
          <a:ea typeface="MS PGothic" panose="020B0600070205080204" pitchFamily="34" charset="-128"/>
        </a:defRPr>
      </a:lvl2pPr>
      <a:lvl3pPr algn="l" rtl="0" eaLnBrk="0" fontAlgn="base" hangingPunct="0">
        <a:spcBef>
          <a:spcPct val="0"/>
        </a:spcBef>
        <a:spcAft>
          <a:spcPct val="0"/>
        </a:spcAft>
        <a:defRPr sz="2400">
          <a:solidFill>
            <a:schemeClr val="bg2"/>
          </a:solidFill>
          <a:latin typeface="Verdana" pitchFamily="-110" charset="0"/>
          <a:ea typeface="MS PGothic" panose="020B0600070205080204" pitchFamily="34" charset="-128"/>
        </a:defRPr>
      </a:lvl3pPr>
      <a:lvl4pPr algn="l" rtl="0" eaLnBrk="0" fontAlgn="base" hangingPunct="0">
        <a:spcBef>
          <a:spcPct val="0"/>
        </a:spcBef>
        <a:spcAft>
          <a:spcPct val="0"/>
        </a:spcAft>
        <a:defRPr sz="2400">
          <a:solidFill>
            <a:schemeClr val="bg2"/>
          </a:solidFill>
          <a:latin typeface="Verdana" pitchFamily="-110" charset="0"/>
          <a:ea typeface="MS PGothic" panose="020B0600070205080204" pitchFamily="34" charset="-128"/>
        </a:defRPr>
      </a:lvl4pPr>
      <a:lvl5pPr algn="l" rtl="0" eaLnBrk="0" fontAlgn="base" hangingPunct="0">
        <a:spcBef>
          <a:spcPct val="0"/>
        </a:spcBef>
        <a:spcAft>
          <a:spcPct val="0"/>
        </a:spcAft>
        <a:defRPr sz="2400">
          <a:solidFill>
            <a:schemeClr val="bg2"/>
          </a:solidFill>
          <a:latin typeface="Verdana" pitchFamily="-110" charset="0"/>
          <a:ea typeface="MS PGothic" panose="020B0600070205080204" pitchFamily="34" charset="-128"/>
        </a:defRPr>
      </a:lvl5pPr>
      <a:lvl6pPr marL="457200" algn="l" rtl="0" fontAlgn="base">
        <a:spcBef>
          <a:spcPct val="0"/>
        </a:spcBef>
        <a:spcAft>
          <a:spcPct val="0"/>
        </a:spcAft>
        <a:defRPr sz="2400">
          <a:solidFill>
            <a:schemeClr val="bg2"/>
          </a:solidFill>
          <a:latin typeface="Verdana" pitchFamily="-110" charset="0"/>
        </a:defRPr>
      </a:lvl6pPr>
      <a:lvl7pPr marL="914400" algn="l" rtl="0" fontAlgn="base">
        <a:spcBef>
          <a:spcPct val="0"/>
        </a:spcBef>
        <a:spcAft>
          <a:spcPct val="0"/>
        </a:spcAft>
        <a:defRPr sz="2400">
          <a:solidFill>
            <a:schemeClr val="bg2"/>
          </a:solidFill>
          <a:latin typeface="Verdana" pitchFamily="-110" charset="0"/>
        </a:defRPr>
      </a:lvl7pPr>
      <a:lvl8pPr marL="1371600" algn="l" rtl="0" fontAlgn="base">
        <a:spcBef>
          <a:spcPct val="0"/>
        </a:spcBef>
        <a:spcAft>
          <a:spcPct val="0"/>
        </a:spcAft>
        <a:defRPr sz="2400">
          <a:solidFill>
            <a:schemeClr val="bg2"/>
          </a:solidFill>
          <a:latin typeface="Verdana" pitchFamily="-110" charset="0"/>
        </a:defRPr>
      </a:lvl8pPr>
      <a:lvl9pPr marL="1828800" algn="l" rtl="0" fontAlgn="base">
        <a:spcBef>
          <a:spcPct val="0"/>
        </a:spcBef>
        <a:spcAft>
          <a:spcPct val="0"/>
        </a:spcAft>
        <a:defRPr sz="2400">
          <a:solidFill>
            <a:schemeClr val="bg2"/>
          </a:solidFill>
          <a:latin typeface="Verdana" pitchFamily="-110" charset="0"/>
        </a:defRPr>
      </a:lvl9pPr>
    </p:titleStyle>
    <p:bodyStyle>
      <a:lvl1pPr marL="342900" indent="-342900" algn="l" rtl="0" eaLnBrk="0" fontAlgn="base" hangingPunct="0">
        <a:spcBef>
          <a:spcPct val="20000"/>
        </a:spcBef>
        <a:spcAft>
          <a:spcPct val="0"/>
        </a:spcAft>
        <a:buChar char="•"/>
        <a:defRPr sz="1400">
          <a:solidFill>
            <a:srgbClr val="001D4B"/>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1400">
          <a:solidFill>
            <a:srgbClr val="001D4B"/>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1400">
          <a:solidFill>
            <a:srgbClr val="001D4B"/>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400">
          <a:solidFill>
            <a:srgbClr val="001D4B"/>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400">
          <a:solidFill>
            <a:srgbClr val="001D4B"/>
          </a:solidFill>
          <a:latin typeface="+mn-lt"/>
          <a:ea typeface="MS PGothic" panose="020B0600070205080204" pitchFamily="34" charset="-128"/>
        </a:defRPr>
      </a:lvl5pPr>
      <a:lvl6pPr marL="2514600" indent="-228600" algn="l" rtl="0" fontAlgn="base">
        <a:spcBef>
          <a:spcPct val="20000"/>
        </a:spcBef>
        <a:spcAft>
          <a:spcPct val="0"/>
        </a:spcAft>
        <a:buChar char="-"/>
        <a:defRPr sz="1400">
          <a:solidFill>
            <a:srgbClr val="001D4B"/>
          </a:solidFill>
          <a:latin typeface="+mn-lt"/>
          <a:ea typeface="ＭＳ Ｐゴシック" pitchFamily="-110" charset="-128"/>
        </a:defRPr>
      </a:lvl6pPr>
      <a:lvl7pPr marL="2971800" indent="-228600" algn="l" rtl="0" fontAlgn="base">
        <a:spcBef>
          <a:spcPct val="20000"/>
        </a:spcBef>
        <a:spcAft>
          <a:spcPct val="0"/>
        </a:spcAft>
        <a:buChar char="-"/>
        <a:defRPr sz="1400">
          <a:solidFill>
            <a:srgbClr val="001D4B"/>
          </a:solidFill>
          <a:latin typeface="+mn-lt"/>
          <a:ea typeface="ＭＳ Ｐゴシック" pitchFamily="-110" charset="-128"/>
        </a:defRPr>
      </a:lvl7pPr>
      <a:lvl8pPr marL="3429000" indent="-228600" algn="l" rtl="0" fontAlgn="base">
        <a:spcBef>
          <a:spcPct val="20000"/>
        </a:spcBef>
        <a:spcAft>
          <a:spcPct val="0"/>
        </a:spcAft>
        <a:buChar char="-"/>
        <a:defRPr sz="1400">
          <a:solidFill>
            <a:srgbClr val="001D4B"/>
          </a:solidFill>
          <a:latin typeface="+mn-lt"/>
          <a:ea typeface="ＭＳ Ｐゴシック" pitchFamily="-110" charset="-128"/>
        </a:defRPr>
      </a:lvl8pPr>
      <a:lvl9pPr marL="3886200" indent="-228600" algn="l" rtl="0" fontAlgn="base">
        <a:spcBef>
          <a:spcPct val="20000"/>
        </a:spcBef>
        <a:spcAft>
          <a:spcPct val="0"/>
        </a:spcAft>
        <a:buChar char="-"/>
        <a:defRPr sz="1400">
          <a:solidFill>
            <a:srgbClr val="001D4B"/>
          </a:solidFill>
          <a:latin typeface="+mn-lt"/>
          <a:ea typeface="ＭＳ Ｐゴシック" pitchFamily="-110"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11.xml.rels><?xml version="1.0" encoding="UTF-8" standalone="yes"?>
<Relationships xmlns="http://schemas.openxmlformats.org/package/2006/relationships"><Relationship Id="rId3" Type="http://schemas.openxmlformats.org/officeDocument/2006/relationships/hyperlink" Target="https://indico.cern.ch/event/373094/" TargetMode="External"/><Relationship Id="rId7"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s://indico.cern.ch/event/360086/" TargetMode="External"/><Relationship Id="rId4" Type="http://schemas.openxmlformats.org/officeDocument/2006/relationships/hyperlink" Target="https://indico.cern.ch/event/29506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hyperlink" Target="http://www.teilchenwelt.de/mitmachen/jugendliche/projekt-,%20fach-und%20forschungsarbeiten/" TargetMode="External"/><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emf"/></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hyperlink" Target="http://www.teilchenwelt.de/material/materialien-fuer-lehrkraefte/" TargetMode="External"/><Relationship Id="rId4" Type="http://schemas.openxmlformats.org/officeDocument/2006/relationships/hyperlink" Target="http://www.leifiphysik.de/themenbereiche/teilchenphysi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eilchenwelt.de/material" TargetMode="External"/><Relationship Id="rId2" Type="http://schemas.openxmlformats.org/officeDocument/2006/relationships/hyperlink" Target="http://www.teilchenwelt.de/"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teilchenwelt.de/material/materialien-fuer-vermittler" TargetMode="External"/><Relationship Id="rId4" Type="http://schemas.openxmlformats.org/officeDocument/2006/relationships/hyperlink" Target="http://www.leifiphysik.de/themenbereiche/teilchenphysi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9.gif"/><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21.jpe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20.gif"/></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tiff"/></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www.physicsmasterclasses.org/index.php?cat=physics" TargetMode="External"/><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cms.web.cern.ch/cms/index.html" TargetMode="External"/><Relationship Id="rId11" Type="http://schemas.openxmlformats.org/officeDocument/2006/relationships/image" Target="../media/image38.png"/><Relationship Id="rId5" Type="http://schemas.openxmlformats.org/officeDocument/2006/relationships/image" Target="../media/image33.jpe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990600" y="1200150"/>
            <a:ext cx="7467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anchor="ctr"/>
          <a:lstStyle>
            <a:lvl1pPr>
              <a:spcBef>
                <a:spcPct val="20000"/>
              </a:spcBef>
              <a:buChar char="•"/>
              <a:defRPr sz="1400">
                <a:solidFill>
                  <a:srgbClr val="001D4B"/>
                </a:solidFill>
                <a:latin typeface="Verdana" panose="020B0604030504040204" pitchFamily="34" charset="0"/>
                <a:ea typeface="MS PGothic" panose="020B0600070205080204" pitchFamily="34" charset="-128"/>
              </a:defRPr>
            </a:lvl1pPr>
            <a:lvl2pPr marL="37931725" indent="-37474525">
              <a:spcBef>
                <a:spcPct val="20000"/>
              </a:spcBef>
              <a:buChar char="•"/>
              <a:defRPr sz="1400">
                <a:solidFill>
                  <a:srgbClr val="001D4B"/>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1400">
                <a:solidFill>
                  <a:srgbClr val="001D4B"/>
                </a:solidFill>
                <a:latin typeface="Verdana" panose="020B0604030504040204" pitchFamily="34" charset="0"/>
                <a:ea typeface="MS PGothic" panose="020B0600070205080204" pitchFamily="34" charset="-128"/>
              </a:defRPr>
            </a:lvl3pPr>
            <a:lvl4pPr marL="1600200" indent="-228600">
              <a:spcBef>
                <a:spcPct val="20000"/>
              </a:spcBef>
              <a:buChar char="-"/>
              <a:defRPr sz="1400">
                <a:solidFill>
                  <a:srgbClr val="001D4B"/>
                </a:solidFill>
                <a:latin typeface="Verdana" panose="020B0604030504040204" pitchFamily="34" charset="0"/>
                <a:ea typeface="MS PGothic" panose="020B0600070205080204" pitchFamily="34" charset="-128"/>
              </a:defRPr>
            </a:lvl4pPr>
            <a:lvl5pPr marL="2057400" indent="-228600">
              <a:spcBef>
                <a:spcPct val="20000"/>
              </a:spcBef>
              <a:buChar char="-"/>
              <a:defRPr sz="1400">
                <a:solidFill>
                  <a:srgbClr val="001D4B"/>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9pPr>
          </a:lstStyle>
          <a:p>
            <a:pPr eaLnBrk="1" hangingPunct="1">
              <a:spcBef>
                <a:spcPct val="50000"/>
              </a:spcBef>
              <a:buFontTx/>
              <a:buNone/>
            </a:pPr>
            <a:r>
              <a:rPr lang="de-DE" altLang="de-DE" sz="1000" b="0">
                <a:solidFill>
                  <a:srgbClr val="FFFFFF"/>
                </a:solidFill>
              </a:rPr>
              <a:t>Institute of Nuclear and Particle Physics</a:t>
            </a:r>
            <a:endParaRPr lang="de-DE" altLang="de-DE" sz="2400" b="0">
              <a:solidFill>
                <a:schemeClr val="bg1"/>
              </a:solidFill>
            </a:endParaRPr>
          </a:p>
        </p:txBody>
      </p:sp>
      <p:sp>
        <p:nvSpPr>
          <p:cNvPr id="8196" name="Rectangle 11"/>
          <p:cNvSpPr>
            <a:spLocks noGrp="1" noChangeArrowheads="1"/>
          </p:cNvSpPr>
          <p:nvPr>
            <p:ph type="subTitle" idx="1"/>
          </p:nvPr>
        </p:nvSpPr>
        <p:spPr>
          <a:xfrm>
            <a:off x="344760" y="5295900"/>
            <a:ext cx="7467600" cy="685800"/>
          </a:xfrm>
          <a:noFill/>
        </p:spPr>
        <p:txBody>
          <a:bodyPr/>
          <a:lstStyle/>
          <a:p>
            <a:pPr eaLnBrk="1" hangingPunct="1">
              <a:buFontTx/>
              <a:buNone/>
            </a:pPr>
            <a:r>
              <a:rPr lang="de-DE" altLang="de-DE" sz="2000" dirty="0" smtClean="0"/>
              <a:t>KET Jahrestreffen</a:t>
            </a:r>
          </a:p>
          <a:p>
            <a:pPr eaLnBrk="1" hangingPunct="1">
              <a:buFontTx/>
              <a:buNone/>
            </a:pPr>
            <a:r>
              <a:rPr lang="de-DE" altLang="de-DE" sz="2000" dirty="0" smtClean="0"/>
              <a:t>21.11.2015</a:t>
            </a:r>
          </a:p>
        </p:txBody>
      </p:sp>
      <p:sp>
        <p:nvSpPr>
          <p:cNvPr id="2" name="Rectangle 1"/>
          <p:cNvSpPr/>
          <p:nvPr/>
        </p:nvSpPr>
        <p:spPr bwMode="auto">
          <a:xfrm>
            <a:off x="0" y="1772816"/>
            <a:ext cx="9180512" cy="28803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1" i="0" u="none" strike="noStrike" cap="none" normalizeH="0" baseline="0">
              <a:ln>
                <a:noFill/>
              </a:ln>
              <a:solidFill>
                <a:schemeClr val="bg2"/>
              </a:solidFill>
              <a:effectLst/>
              <a:latin typeface="Microsoft Sans Serif" pitchFamily="-110" charset="0"/>
            </a:endParaRPr>
          </a:p>
        </p:txBody>
      </p:sp>
      <p:sp>
        <p:nvSpPr>
          <p:cNvPr id="8194" name="Rectangle 6"/>
          <p:cNvSpPr>
            <a:spLocks noGrp="1" noChangeArrowheads="1"/>
          </p:cNvSpPr>
          <p:nvPr>
            <p:ph type="ctrTitle"/>
          </p:nvPr>
        </p:nvSpPr>
        <p:spPr>
          <a:xfrm>
            <a:off x="1835696" y="2636912"/>
            <a:ext cx="7344816" cy="2232248"/>
          </a:xfrm>
        </p:spPr>
        <p:txBody>
          <a:bodyPr/>
          <a:lstStyle/>
          <a:p>
            <a:pPr eaLnBrk="1" hangingPunct="1">
              <a:lnSpc>
                <a:spcPts val="3000"/>
              </a:lnSpc>
            </a:pPr>
            <a:r>
              <a:rPr lang="de-DE" altLang="de-DE" sz="2400" dirty="0" smtClean="0">
                <a:solidFill>
                  <a:srgbClr val="0B2A51"/>
                </a:solidFill>
              </a:rPr>
              <a:t/>
            </a:r>
            <a:br>
              <a:rPr lang="de-DE" altLang="de-DE" sz="2400" dirty="0" smtClean="0">
                <a:solidFill>
                  <a:srgbClr val="0B2A51"/>
                </a:solidFill>
              </a:rPr>
            </a:br>
            <a:r>
              <a:rPr lang="de-DE" altLang="de-DE" sz="2400" dirty="0" smtClean="0">
                <a:solidFill>
                  <a:srgbClr val="0B2A51"/>
                </a:solidFill>
              </a:rPr>
              <a:t>Netzwerk Teilchenwelt – </a:t>
            </a:r>
            <a:br>
              <a:rPr lang="de-DE" altLang="de-DE" sz="2400" dirty="0" smtClean="0">
                <a:solidFill>
                  <a:srgbClr val="0B2A51"/>
                </a:solidFill>
              </a:rPr>
            </a:br>
            <a:r>
              <a:rPr lang="de-DE" altLang="de-DE" sz="2400" dirty="0" smtClean="0">
                <a:solidFill>
                  <a:srgbClr val="0B2A51"/>
                </a:solidFill>
              </a:rPr>
              <a:t>an integral </a:t>
            </a:r>
            <a:r>
              <a:rPr lang="de-DE" altLang="de-DE" sz="2400" dirty="0" err="1" smtClean="0">
                <a:solidFill>
                  <a:srgbClr val="0B2A51"/>
                </a:solidFill>
              </a:rPr>
              <a:t>part</a:t>
            </a:r>
            <a:r>
              <a:rPr lang="de-DE" altLang="de-DE" sz="2400" dirty="0" smtClean="0">
                <a:solidFill>
                  <a:srgbClr val="0B2A51"/>
                </a:solidFill>
              </a:rPr>
              <a:t> </a:t>
            </a:r>
            <a:r>
              <a:rPr lang="de-DE" altLang="de-DE" sz="2400" dirty="0" err="1" smtClean="0">
                <a:solidFill>
                  <a:srgbClr val="0B2A51"/>
                </a:solidFill>
              </a:rPr>
              <a:t>of</a:t>
            </a:r>
            <a:r>
              <a:rPr lang="de-DE" altLang="de-DE" sz="2400" dirty="0" smtClean="0">
                <a:solidFill>
                  <a:srgbClr val="0B2A51"/>
                </a:solidFill>
              </a:rPr>
              <a:t> </a:t>
            </a:r>
            <a:r>
              <a:rPr lang="de-DE" altLang="de-DE" sz="2400" dirty="0" err="1" smtClean="0">
                <a:solidFill>
                  <a:srgbClr val="0B2A51"/>
                </a:solidFill>
              </a:rPr>
              <a:t>basic</a:t>
            </a:r>
            <a:r>
              <a:rPr lang="de-DE" altLang="de-DE" sz="2400" dirty="0" smtClean="0">
                <a:solidFill>
                  <a:srgbClr val="0B2A51"/>
                </a:solidFill>
              </a:rPr>
              <a:t> </a:t>
            </a:r>
            <a:r>
              <a:rPr lang="de-DE" altLang="de-DE" sz="2400" dirty="0" err="1" smtClean="0">
                <a:solidFill>
                  <a:srgbClr val="0B2A51"/>
                </a:solidFill>
              </a:rPr>
              <a:t>research</a:t>
            </a:r>
            <a:r>
              <a:rPr lang="de-DE" altLang="de-DE" sz="2400" dirty="0" smtClean="0">
                <a:solidFill>
                  <a:srgbClr val="0B2A51"/>
                </a:solidFill>
              </a:rPr>
              <a:t/>
            </a:r>
            <a:br>
              <a:rPr lang="de-DE" altLang="de-DE" sz="2400" dirty="0" smtClean="0">
                <a:solidFill>
                  <a:srgbClr val="0B2A51"/>
                </a:solidFill>
              </a:rPr>
            </a:br>
            <a:r>
              <a:rPr lang="de-DE" altLang="de-DE" sz="2000" b="0" dirty="0" smtClean="0">
                <a:solidFill>
                  <a:srgbClr val="0B2A51"/>
                </a:solidFill>
              </a:rPr>
              <a:t>Michael Kobel, TU Dresden</a:t>
            </a:r>
          </a:p>
        </p:txBody>
      </p:sp>
      <p:pic>
        <p:nvPicPr>
          <p:cNvPr id="7" name="Picture 4" descr="http://www.physikerinnentagung.de/dpt14/Logos/logo_ntw.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8312" y="2019907"/>
            <a:ext cx="4017664" cy="126507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55712"/>
            <a:ext cx="8748464" cy="381000"/>
          </a:xfrm>
        </p:spPr>
        <p:txBody>
          <a:bodyPr>
            <a:normAutofit fontScale="90000"/>
          </a:bodyPr>
          <a:lstStyle/>
          <a:p>
            <a:r>
              <a:rPr lang="de-DE" sz="3600" dirty="0" smtClean="0"/>
              <a:t>Astroparticle </a:t>
            </a:r>
            <a:r>
              <a:rPr lang="de-DE" sz="3600" dirty="0" err="1" smtClean="0"/>
              <a:t>activities</a:t>
            </a:r>
            <a:r>
              <a:rPr lang="de-DE" sz="3600" dirty="0" smtClean="0"/>
              <a:t> </a:t>
            </a:r>
            <a:endParaRPr lang="de-DE" sz="3600" dirty="0"/>
          </a:p>
        </p:txBody>
      </p:sp>
      <p:sp>
        <p:nvSpPr>
          <p:cNvPr id="3" name="Untertitel 2"/>
          <p:cNvSpPr>
            <a:spLocks noGrp="1"/>
          </p:cNvSpPr>
          <p:nvPr>
            <p:ph idx="1"/>
          </p:nvPr>
        </p:nvSpPr>
        <p:spPr>
          <a:xfrm>
            <a:off x="395536" y="1175411"/>
            <a:ext cx="6264696" cy="4773869"/>
          </a:xfrm>
          <a:prstGeom prst="rect">
            <a:avLst/>
          </a:prstGeom>
        </p:spPr>
        <p:txBody>
          <a:bodyPr>
            <a:noAutofit/>
          </a:bodyPr>
          <a:lstStyle/>
          <a:p>
            <a:pPr>
              <a:lnSpc>
                <a:spcPts val="3200"/>
              </a:lnSpc>
              <a:spcBef>
                <a:spcPts val="0"/>
              </a:spcBef>
              <a:buFont typeface="Arial" panose="020B0604020202020204" pitchFamily="34" charset="0"/>
              <a:buChar char="•"/>
            </a:pPr>
            <a:r>
              <a:rPr lang="de-DE" sz="2400" dirty="0" err="1" smtClean="0">
                <a:solidFill>
                  <a:srgbClr val="0B2A51"/>
                </a:solidFill>
              </a:rPr>
              <a:t>Scintillator</a:t>
            </a:r>
            <a:r>
              <a:rPr lang="de-DE" sz="2400" dirty="0" smtClean="0">
                <a:solidFill>
                  <a:srgbClr val="0B2A51"/>
                </a:solidFill>
              </a:rPr>
              <a:t> </a:t>
            </a:r>
            <a:r>
              <a:rPr lang="de-DE" sz="2400" dirty="0" err="1" smtClean="0">
                <a:solidFill>
                  <a:srgbClr val="0B2A51"/>
                </a:solidFill>
              </a:rPr>
              <a:t>experiment</a:t>
            </a:r>
            <a:r>
              <a:rPr lang="de-DE" sz="2400" dirty="0" smtClean="0">
                <a:solidFill>
                  <a:srgbClr val="0B2A51"/>
                </a:solidFill>
              </a:rPr>
              <a:t> „</a:t>
            </a:r>
            <a:r>
              <a:rPr lang="de-DE" sz="2400" dirty="0" err="1" smtClean="0">
                <a:solidFill>
                  <a:srgbClr val="0B2A51"/>
                </a:solidFill>
              </a:rPr>
              <a:t>CosMO</a:t>
            </a:r>
            <a:r>
              <a:rPr lang="de-DE" sz="2400" dirty="0" smtClean="0">
                <a:solidFill>
                  <a:srgbClr val="0B2A51"/>
                </a:solidFill>
              </a:rPr>
              <a:t>“ and „</a:t>
            </a:r>
            <a:r>
              <a:rPr lang="de-DE" sz="2400" dirty="0" err="1" smtClean="0">
                <a:solidFill>
                  <a:srgbClr val="0B2A51"/>
                </a:solidFill>
              </a:rPr>
              <a:t>Kamiokanne</a:t>
            </a:r>
            <a:r>
              <a:rPr lang="de-DE" sz="2400" dirty="0" smtClean="0">
                <a:solidFill>
                  <a:srgbClr val="0B2A51"/>
                </a:solidFill>
              </a:rPr>
              <a:t>“ </a:t>
            </a:r>
          </a:p>
          <a:p>
            <a:pPr lvl="1">
              <a:lnSpc>
                <a:spcPts val="2800"/>
              </a:lnSpc>
              <a:spcBef>
                <a:spcPts val="0"/>
              </a:spcBef>
              <a:buFont typeface="Symbol" panose="05050102010706020507" pitchFamily="18" charset="2"/>
              <a:buChar char="-"/>
            </a:pPr>
            <a:r>
              <a:rPr lang="de-DE" sz="2000" dirty="0" err="1" smtClean="0">
                <a:solidFill>
                  <a:srgbClr val="0B2A51"/>
                </a:solidFill>
              </a:rPr>
              <a:t>loan</a:t>
            </a:r>
            <a:r>
              <a:rPr lang="de-DE" sz="2000" dirty="0" smtClean="0">
                <a:solidFill>
                  <a:srgbClr val="0B2A51"/>
                </a:solidFill>
              </a:rPr>
              <a:t> </a:t>
            </a:r>
            <a:r>
              <a:rPr lang="de-DE" sz="2000" dirty="0" err="1" smtClean="0">
                <a:solidFill>
                  <a:srgbClr val="0B2A51"/>
                </a:solidFill>
              </a:rPr>
              <a:t>to</a:t>
            </a:r>
            <a:r>
              <a:rPr lang="de-DE" sz="2000" dirty="0" smtClean="0">
                <a:solidFill>
                  <a:srgbClr val="0B2A51"/>
                </a:solidFill>
              </a:rPr>
              <a:t> </a:t>
            </a:r>
            <a:r>
              <a:rPr lang="de-DE" sz="2000" dirty="0" err="1" smtClean="0">
                <a:solidFill>
                  <a:srgbClr val="0B2A51"/>
                </a:solidFill>
              </a:rPr>
              <a:t>schools</a:t>
            </a:r>
            <a:r>
              <a:rPr lang="de-DE" sz="2000" dirty="0" smtClean="0">
                <a:solidFill>
                  <a:srgbClr val="0B2A51"/>
                </a:solidFill>
              </a:rPr>
              <a:t> (after </a:t>
            </a:r>
            <a:r>
              <a:rPr lang="de-DE" sz="2000" dirty="0" err="1" smtClean="0">
                <a:solidFill>
                  <a:srgbClr val="0B2A51"/>
                </a:solidFill>
              </a:rPr>
              <a:t>teachers</a:t>
            </a:r>
            <a:r>
              <a:rPr lang="de-DE" sz="2000" dirty="0" smtClean="0">
                <a:solidFill>
                  <a:srgbClr val="0B2A51"/>
                </a:solidFill>
              </a:rPr>
              <a:t> </a:t>
            </a:r>
            <a:r>
              <a:rPr lang="de-DE" sz="2000" dirty="0" err="1" smtClean="0">
                <a:solidFill>
                  <a:srgbClr val="0B2A51"/>
                </a:solidFill>
              </a:rPr>
              <a:t>training</a:t>
            </a:r>
            <a:r>
              <a:rPr lang="de-DE" sz="2000" dirty="0" smtClean="0">
                <a:solidFill>
                  <a:srgbClr val="0B2A51"/>
                </a:solidFill>
              </a:rPr>
              <a:t>)</a:t>
            </a:r>
            <a:endParaRPr lang="de-DE" sz="2000" dirty="0">
              <a:solidFill>
                <a:srgbClr val="0B2A51"/>
              </a:solidFill>
            </a:endParaRPr>
          </a:p>
          <a:p>
            <a:pPr lvl="1">
              <a:lnSpc>
                <a:spcPts val="2800"/>
              </a:lnSpc>
              <a:spcBef>
                <a:spcPts val="0"/>
              </a:spcBef>
              <a:buFont typeface="Symbol" panose="05050102010706020507" pitchFamily="18" charset="2"/>
              <a:buChar char="-"/>
            </a:pPr>
            <a:r>
              <a:rPr lang="de-DE" sz="2000" dirty="0" err="1" smtClean="0">
                <a:solidFill>
                  <a:srgbClr val="0B2A51"/>
                </a:solidFill>
              </a:rPr>
              <a:t>Variety</a:t>
            </a:r>
            <a:r>
              <a:rPr lang="de-DE" sz="2000" dirty="0" smtClean="0">
                <a:solidFill>
                  <a:srgbClr val="0B2A51"/>
                </a:solidFill>
              </a:rPr>
              <a:t> </a:t>
            </a:r>
            <a:r>
              <a:rPr lang="de-DE" sz="2000" dirty="0" err="1" smtClean="0">
                <a:solidFill>
                  <a:srgbClr val="0B2A51"/>
                </a:solidFill>
              </a:rPr>
              <a:t>of</a:t>
            </a:r>
            <a:r>
              <a:rPr lang="de-DE" sz="2000" dirty="0" smtClean="0">
                <a:solidFill>
                  <a:srgbClr val="0B2A51"/>
                </a:solidFill>
              </a:rPr>
              <a:t> </a:t>
            </a:r>
            <a:r>
              <a:rPr lang="de-DE" sz="2000" dirty="0" err="1" smtClean="0">
                <a:solidFill>
                  <a:srgbClr val="0B2A51"/>
                </a:solidFill>
              </a:rPr>
              <a:t>measurements</a:t>
            </a:r>
            <a:r>
              <a:rPr lang="de-DE" sz="2000" dirty="0" smtClean="0">
                <a:solidFill>
                  <a:srgbClr val="0B2A51"/>
                </a:solidFill>
              </a:rPr>
              <a:t>:</a:t>
            </a:r>
          </a:p>
          <a:p>
            <a:pPr lvl="2">
              <a:spcBef>
                <a:spcPts val="0"/>
              </a:spcBef>
              <a:buFont typeface="Arial" panose="020B0604020202020204" pitchFamily="34" charset="0"/>
              <a:buChar char="•"/>
            </a:pPr>
            <a:r>
              <a:rPr lang="de-DE" sz="1800" dirty="0">
                <a:solidFill>
                  <a:srgbClr val="0B2A51"/>
                </a:solidFill>
              </a:rPr>
              <a:t>a</a:t>
            </a:r>
            <a:r>
              <a:rPr lang="de-DE" sz="1800" dirty="0" smtClean="0">
                <a:solidFill>
                  <a:srgbClr val="0B2A51"/>
                </a:solidFill>
              </a:rPr>
              <a:t>ngular </a:t>
            </a:r>
            <a:r>
              <a:rPr lang="de-DE" sz="1800" dirty="0" err="1" smtClean="0">
                <a:solidFill>
                  <a:srgbClr val="0B2A51"/>
                </a:solidFill>
              </a:rPr>
              <a:t>distribution</a:t>
            </a:r>
            <a:endParaRPr lang="de-DE" sz="1800" dirty="0" smtClean="0">
              <a:solidFill>
                <a:srgbClr val="0B2A51"/>
              </a:solidFill>
            </a:endParaRPr>
          </a:p>
          <a:p>
            <a:pPr lvl="2">
              <a:spcBef>
                <a:spcPts val="0"/>
              </a:spcBef>
              <a:buFont typeface="Arial" panose="020B0604020202020204" pitchFamily="34" charset="0"/>
              <a:buChar char="•"/>
            </a:pPr>
            <a:r>
              <a:rPr lang="de-DE" sz="1800" dirty="0" err="1" smtClean="0">
                <a:solidFill>
                  <a:srgbClr val="0B2A51"/>
                </a:solidFill>
              </a:rPr>
              <a:t>coincidence</a:t>
            </a:r>
            <a:endParaRPr lang="de-DE" sz="1800" dirty="0" smtClean="0">
              <a:solidFill>
                <a:srgbClr val="0B2A51"/>
              </a:solidFill>
            </a:endParaRPr>
          </a:p>
          <a:p>
            <a:pPr lvl="2">
              <a:spcBef>
                <a:spcPts val="0"/>
              </a:spcBef>
              <a:buFont typeface="Arial" panose="020B0604020202020204" pitchFamily="34" charset="0"/>
              <a:buChar char="•"/>
            </a:pPr>
            <a:r>
              <a:rPr lang="de-DE" sz="1800" dirty="0" err="1" smtClean="0">
                <a:solidFill>
                  <a:srgbClr val="0B2A51"/>
                </a:solidFill>
              </a:rPr>
              <a:t>muon</a:t>
            </a:r>
            <a:r>
              <a:rPr lang="de-DE" sz="1800" dirty="0" smtClean="0">
                <a:solidFill>
                  <a:srgbClr val="0B2A51"/>
                </a:solidFill>
              </a:rPr>
              <a:t> </a:t>
            </a:r>
            <a:r>
              <a:rPr lang="de-DE" sz="1800" dirty="0" err="1" smtClean="0">
                <a:solidFill>
                  <a:srgbClr val="0B2A51"/>
                </a:solidFill>
              </a:rPr>
              <a:t>lifetime</a:t>
            </a:r>
            <a:r>
              <a:rPr lang="de-DE" sz="1800" dirty="0" smtClean="0">
                <a:solidFill>
                  <a:srgbClr val="0B2A51"/>
                </a:solidFill>
              </a:rPr>
              <a:t> (2 </a:t>
            </a:r>
            <a:r>
              <a:rPr lang="de-DE" sz="1800" dirty="0" err="1" smtClean="0">
                <a:solidFill>
                  <a:srgbClr val="0B2A51"/>
                </a:solidFill>
              </a:rPr>
              <a:t>signals</a:t>
            </a:r>
            <a:r>
              <a:rPr lang="de-DE" sz="1800" dirty="0" smtClean="0">
                <a:solidFill>
                  <a:srgbClr val="0B2A51"/>
                </a:solidFill>
              </a:rPr>
              <a:t> </a:t>
            </a:r>
            <a:r>
              <a:rPr lang="de-DE" sz="1800" dirty="0" err="1" smtClean="0">
                <a:solidFill>
                  <a:srgbClr val="0B2A51"/>
                </a:solidFill>
              </a:rPr>
              <a:t>within</a:t>
            </a:r>
            <a:r>
              <a:rPr lang="de-DE" sz="1800" dirty="0" smtClean="0">
                <a:solidFill>
                  <a:srgbClr val="0B2A51"/>
                </a:solidFill>
              </a:rPr>
              <a:t> 20 </a:t>
            </a:r>
            <a:r>
              <a:rPr lang="el-GR" sz="1800" dirty="0" smtClean="0">
                <a:solidFill>
                  <a:srgbClr val="0B2A51"/>
                </a:solidFill>
              </a:rPr>
              <a:t>μ</a:t>
            </a:r>
            <a:r>
              <a:rPr lang="de-DE" sz="1800" dirty="0" smtClean="0">
                <a:solidFill>
                  <a:srgbClr val="0B2A51"/>
                </a:solidFill>
              </a:rPr>
              <a:t>s)</a:t>
            </a:r>
          </a:p>
          <a:p>
            <a:pPr lvl="2">
              <a:spcBef>
                <a:spcPts val="0"/>
              </a:spcBef>
              <a:spcAft>
                <a:spcPts val="600"/>
              </a:spcAft>
              <a:buFont typeface="Arial" panose="020B0604020202020204" pitchFamily="34" charset="0"/>
              <a:buChar char="•"/>
            </a:pPr>
            <a:r>
              <a:rPr lang="de-DE" sz="1800" dirty="0" err="1">
                <a:solidFill>
                  <a:srgbClr val="0B2A51"/>
                </a:solidFill>
              </a:rPr>
              <a:t>s</a:t>
            </a:r>
            <a:r>
              <a:rPr lang="de-DE" sz="1800" dirty="0" err="1" smtClean="0">
                <a:solidFill>
                  <a:srgbClr val="0B2A51"/>
                </a:solidFill>
              </a:rPr>
              <a:t>tudy</a:t>
            </a:r>
            <a:r>
              <a:rPr lang="de-DE" sz="1800" dirty="0" smtClean="0">
                <a:solidFill>
                  <a:srgbClr val="0B2A51"/>
                </a:solidFill>
              </a:rPr>
              <a:t> </a:t>
            </a:r>
            <a:r>
              <a:rPr lang="de-DE" sz="1800" dirty="0" err="1" smtClean="0">
                <a:solidFill>
                  <a:srgbClr val="0B2A51"/>
                </a:solidFill>
              </a:rPr>
              <a:t>particle</a:t>
            </a:r>
            <a:r>
              <a:rPr lang="de-DE" sz="1800" dirty="0" smtClean="0">
                <a:solidFill>
                  <a:srgbClr val="0B2A51"/>
                </a:solidFill>
              </a:rPr>
              <a:t> </a:t>
            </a:r>
            <a:r>
              <a:rPr lang="de-DE" sz="1800" dirty="0" err="1" smtClean="0">
                <a:solidFill>
                  <a:srgbClr val="0B2A51"/>
                </a:solidFill>
              </a:rPr>
              <a:t>showers</a:t>
            </a:r>
            <a:endParaRPr lang="de-DE" sz="1800" dirty="0" smtClean="0">
              <a:solidFill>
                <a:srgbClr val="0B2A51"/>
              </a:solidFill>
            </a:endParaRPr>
          </a:p>
          <a:p>
            <a:pPr>
              <a:lnSpc>
                <a:spcPts val="3200"/>
              </a:lnSpc>
              <a:spcBef>
                <a:spcPts val="0"/>
              </a:spcBef>
              <a:spcAft>
                <a:spcPts val="600"/>
              </a:spcAft>
              <a:buFont typeface="Arial" panose="020B0604020202020204" pitchFamily="34" charset="0"/>
              <a:buChar char="•"/>
            </a:pPr>
            <a:r>
              <a:rPr lang="de-DE" sz="2400" dirty="0" err="1">
                <a:solidFill>
                  <a:srgbClr val="0B2A51"/>
                </a:solidFill>
              </a:rPr>
              <a:t>Cloud</a:t>
            </a:r>
            <a:r>
              <a:rPr lang="de-DE" sz="2400" dirty="0">
                <a:solidFill>
                  <a:srgbClr val="0B2A51"/>
                </a:solidFill>
              </a:rPr>
              <a:t> </a:t>
            </a:r>
            <a:r>
              <a:rPr lang="de-DE" sz="2400" dirty="0" err="1" smtClean="0">
                <a:solidFill>
                  <a:srgbClr val="0B2A51"/>
                </a:solidFill>
              </a:rPr>
              <a:t>chamber</a:t>
            </a:r>
            <a:r>
              <a:rPr lang="de-DE" sz="2400" dirty="0" smtClean="0">
                <a:solidFill>
                  <a:srgbClr val="0B2A51"/>
                </a:solidFill>
              </a:rPr>
              <a:t> </a:t>
            </a:r>
            <a:r>
              <a:rPr lang="de-DE" sz="2400" dirty="0" err="1" smtClean="0">
                <a:solidFill>
                  <a:srgbClr val="0B2A51"/>
                </a:solidFill>
              </a:rPr>
              <a:t>sets</a:t>
            </a:r>
            <a:endParaRPr lang="de-DE" sz="2400" dirty="0">
              <a:solidFill>
                <a:srgbClr val="0B2A51"/>
              </a:solidFill>
            </a:endParaRPr>
          </a:p>
          <a:p>
            <a:pPr>
              <a:lnSpc>
                <a:spcPts val="3200"/>
              </a:lnSpc>
              <a:spcBef>
                <a:spcPts val="0"/>
              </a:spcBef>
              <a:buFont typeface="Arial" panose="020B0604020202020204" pitchFamily="34" charset="0"/>
              <a:buChar char="•"/>
            </a:pPr>
            <a:r>
              <a:rPr lang="de-DE" sz="2400" dirty="0" smtClean="0">
                <a:solidFill>
                  <a:srgbClr val="F6750A"/>
                </a:solidFill>
              </a:rPr>
              <a:t>New Web </a:t>
            </a:r>
            <a:r>
              <a:rPr lang="de-DE" sz="2400" dirty="0" smtClean="0">
                <a:solidFill>
                  <a:srgbClr val="F6750A"/>
                </a:solidFill>
              </a:rPr>
              <a:t>experiments </a:t>
            </a:r>
          </a:p>
          <a:p>
            <a:pPr lvl="1">
              <a:lnSpc>
                <a:spcPts val="2800"/>
              </a:lnSpc>
              <a:spcBef>
                <a:spcPts val="0"/>
              </a:spcBef>
              <a:buFont typeface="Symbol" panose="05050102010706020507" pitchFamily="18" charset="2"/>
              <a:buChar char="-"/>
            </a:pPr>
            <a:r>
              <a:rPr lang="de-DE" sz="2000" dirty="0" err="1" smtClean="0">
                <a:solidFill>
                  <a:srgbClr val="F6750A"/>
                </a:solidFill>
              </a:rPr>
              <a:t>Auger</a:t>
            </a:r>
            <a:r>
              <a:rPr lang="de-DE" sz="2000" dirty="0" smtClean="0">
                <a:solidFill>
                  <a:srgbClr val="F6750A"/>
                </a:solidFill>
              </a:rPr>
              <a:t> </a:t>
            </a:r>
            <a:r>
              <a:rPr lang="de-DE" sz="2000" dirty="0" err="1" smtClean="0">
                <a:solidFill>
                  <a:srgbClr val="F6750A"/>
                </a:solidFill>
              </a:rPr>
              <a:t>data</a:t>
            </a:r>
            <a:endParaRPr lang="de-DE" sz="2000" dirty="0" smtClean="0">
              <a:solidFill>
                <a:srgbClr val="F6750A"/>
              </a:solidFill>
            </a:endParaRPr>
          </a:p>
          <a:p>
            <a:pPr lvl="1">
              <a:lnSpc>
                <a:spcPts val="2800"/>
              </a:lnSpc>
              <a:spcBef>
                <a:spcPts val="0"/>
              </a:spcBef>
              <a:spcAft>
                <a:spcPts val="600"/>
              </a:spcAft>
              <a:buFont typeface="Symbol" panose="05050102010706020507" pitchFamily="18" charset="2"/>
              <a:buChar char="-"/>
            </a:pPr>
            <a:r>
              <a:rPr lang="de-DE" sz="2000" dirty="0" smtClean="0">
                <a:solidFill>
                  <a:srgbClr val="F6750A"/>
                </a:solidFill>
              </a:rPr>
              <a:t>New </a:t>
            </a:r>
            <a:r>
              <a:rPr lang="de-DE" sz="2000" dirty="0" err="1" smtClean="0">
                <a:solidFill>
                  <a:srgbClr val="F6750A"/>
                </a:solidFill>
              </a:rPr>
              <a:t>portal</a:t>
            </a:r>
            <a:r>
              <a:rPr lang="de-DE" sz="2000" dirty="0" smtClean="0">
                <a:solidFill>
                  <a:srgbClr val="F6750A"/>
                </a:solidFill>
              </a:rPr>
              <a:t>: </a:t>
            </a:r>
            <a:r>
              <a:rPr lang="de-DE" sz="2000" dirty="0" err="1" smtClean="0">
                <a:solidFill>
                  <a:srgbClr val="F6750A"/>
                </a:solidFill>
              </a:rPr>
              <a:t>cosmic@web</a:t>
            </a:r>
            <a:r>
              <a:rPr lang="de-DE" sz="2000" dirty="0" smtClean="0">
                <a:solidFill>
                  <a:srgbClr val="F6750A"/>
                </a:solidFill>
              </a:rPr>
              <a:t> at DESY 2016 </a:t>
            </a:r>
          </a:p>
          <a:p>
            <a:pPr>
              <a:lnSpc>
                <a:spcPts val="3200"/>
              </a:lnSpc>
              <a:spcBef>
                <a:spcPts val="0"/>
              </a:spcBef>
              <a:buFont typeface="Arial" panose="020B0604020202020204" pitchFamily="34" charset="0"/>
              <a:buChar char="•"/>
            </a:pPr>
            <a:r>
              <a:rPr lang="de-DE" sz="2400" dirty="0" err="1" smtClean="0">
                <a:solidFill>
                  <a:srgbClr val="F6750A"/>
                </a:solidFill>
              </a:rPr>
              <a:t>Expanding</a:t>
            </a:r>
            <a:r>
              <a:rPr lang="de-DE" sz="2400" dirty="0" smtClean="0">
                <a:solidFill>
                  <a:srgbClr val="F6750A"/>
                </a:solidFill>
              </a:rPr>
              <a:t>: International </a:t>
            </a:r>
            <a:r>
              <a:rPr lang="de-DE" sz="2400" dirty="0" err="1" smtClean="0">
                <a:solidFill>
                  <a:srgbClr val="F6750A"/>
                </a:solidFill>
              </a:rPr>
              <a:t>Cosmic</a:t>
            </a:r>
            <a:r>
              <a:rPr lang="de-DE" sz="2400" dirty="0" smtClean="0">
                <a:solidFill>
                  <a:srgbClr val="F6750A"/>
                </a:solidFill>
              </a:rPr>
              <a:t> Day</a:t>
            </a:r>
            <a:endParaRPr lang="de-DE" sz="2400" dirty="0" smtClean="0">
              <a:solidFill>
                <a:srgbClr val="F6750A"/>
              </a:solidFill>
            </a:endParaRPr>
          </a:p>
        </p:txBody>
      </p:sp>
      <p:sp>
        <p:nvSpPr>
          <p:cNvPr id="4" name="Datumsplatzhalter 3"/>
          <p:cNvSpPr>
            <a:spLocks noGrp="1"/>
          </p:cNvSpPr>
          <p:nvPr>
            <p:ph type="dt" sz="half" idx="10"/>
          </p:nvPr>
        </p:nvSpPr>
        <p:spPr>
          <a:prstGeom prst="rect">
            <a:avLst/>
          </a:prstGeom>
        </p:spPr>
        <p:txBody>
          <a:bodyPr/>
          <a:lstStyle/>
          <a:p>
            <a:r>
              <a:rPr lang="de-DE" smtClean="0"/>
              <a:t>21.11.2015</a:t>
            </a:r>
            <a:endParaRPr lang="de-DE"/>
          </a:p>
        </p:txBody>
      </p:sp>
      <p:sp>
        <p:nvSpPr>
          <p:cNvPr id="7" name="Fußzeilenplatzhalter 6"/>
          <p:cNvSpPr>
            <a:spLocks noGrp="1"/>
          </p:cNvSpPr>
          <p:nvPr>
            <p:ph type="ftr" sz="quarter" idx="11"/>
          </p:nvPr>
        </p:nvSpPr>
        <p:spPr>
          <a:prstGeom prst="rect">
            <a:avLst/>
          </a:prstGeom>
        </p:spPr>
        <p:txBody>
          <a:bodyPr/>
          <a:lstStyle/>
          <a:p>
            <a:r>
              <a:rPr lang="de-DE" smtClean="0"/>
              <a:t>Michael Kobel, TU Dresden</a:t>
            </a:r>
            <a:endParaRPr lang="de-DE"/>
          </a:p>
        </p:txBody>
      </p:sp>
      <p:pic>
        <p:nvPicPr>
          <p:cNvPr id="8" name="Grafik 7"/>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6660232" y="1220239"/>
            <a:ext cx="2229890" cy="1632697"/>
          </a:xfrm>
          <a:prstGeom prst="rect">
            <a:avLst/>
          </a:prstGeom>
        </p:spPr>
      </p:pic>
      <p:sp>
        <p:nvSpPr>
          <p:cNvPr id="9" name="Rechteck 8"/>
          <p:cNvSpPr/>
          <p:nvPr/>
        </p:nvSpPr>
        <p:spPr>
          <a:xfrm>
            <a:off x="7990079" y="1391435"/>
            <a:ext cx="872879" cy="276999"/>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r>
              <a:rPr lang="de-DE" sz="1200" b="1" dirty="0" err="1" smtClean="0">
                <a:solidFill>
                  <a:schemeClr val="accent4">
                    <a:lumMod val="75000"/>
                  </a:schemeClr>
                </a:solidFill>
                <a:latin typeface="Arial Narrow"/>
              </a:rPr>
              <a:t>Scintillator</a:t>
            </a:r>
            <a:endParaRPr lang="de-DE" sz="1200" b="1" dirty="0">
              <a:solidFill>
                <a:schemeClr val="accent4">
                  <a:lumMod val="75000"/>
                </a:schemeClr>
              </a:solidFill>
            </a:endParaRPr>
          </a:p>
        </p:txBody>
      </p:sp>
      <p:cxnSp>
        <p:nvCxnSpPr>
          <p:cNvPr id="10" name="Gerade Verbindung mit Pfeil 9"/>
          <p:cNvCxnSpPr/>
          <p:nvPr/>
        </p:nvCxnSpPr>
        <p:spPr>
          <a:xfrm flipH="1">
            <a:off x="8520530" y="1668434"/>
            <a:ext cx="123787" cy="60843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1" name="Rechteck 10"/>
          <p:cNvSpPr/>
          <p:nvPr/>
        </p:nvSpPr>
        <p:spPr>
          <a:xfrm>
            <a:off x="7188722" y="1706306"/>
            <a:ext cx="1127844" cy="27699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de-DE" sz="1200" dirty="0">
                <a:solidFill>
                  <a:schemeClr val="accent3">
                    <a:lumMod val="75000"/>
                  </a:schemeClr>
                </a:solidFill>
                <a:latin typeface="Arial Narrow"/>
              </a:rPr>
              <a:t>Photomultiplier</a:t>
            </a:r>
            <a:endParaRPr lang="de-DE" sz="1200" dirty="0">
              <a:solidFill>
                <a:schemeClr val="accent3">
                  <a:lumMod val="75000"/>
                </a:schemeClr>
              </a:solidFill>
            </a:endParaRPr>
          </a:p>
        </p:txBody>
      </p:sp>
      <p:cxnSp>
        <p:nvCxnSpPr>
          <p:cNvPr id="12" name="Gerade Verbindung mit Pfeil 11"/>
          <p:cNvCxnSpPr>
            <a:stCxn id="11" idx="2"/>
          </p:cNvCxnSpPr>
          <p:nvPr/>
        </p:nvCxnSpPr>
        <p:spPr>
          <a:xfrm>
            <a:off x="7752644" y="1983305"/>
            <a:ext cx="72158" cy="29356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9" name="Rechteck 18"/>
          <p:cNvSpPr/>
          <p:nvPr/>
        </p:nvSpPr>
        <p:spPr>
          <a:xfrm>
            <a:off x="6677340" y="1391435"/>
            <a:ext cx="878448" cy="27699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de-DE" sz="1200" b="1" dirty="0" smtClean="0">
                <a:solidFill>
                  <a:schemeClr val="accent6">
                    <a:lumMod val="75000"/>
                  </a:schemeClr>
                </a:solidFill>
                <a:latin typeface="Arial Narrow"/>
              </a:rPr>
              <a:t>DAQ </a:t>
            </a:r>
            <a:r>
              <a:rPr lang="de-DE" sz="1200" b="1" dirty="0" err="1" smtClean="0">
                <a:solidFill>
                  <a:schemeClr val="accent6">
                    <a:lumMod val="75000"/>
                  </a:schemeClr>
                </a:solidFill>
                <a:latin typeface="Arial Narrow"/>
              </a:rPr>
              <a:t>board</a:t>
            </a:r>
            <a:endParaRPr lang="de-DE" sz="1200" b="1" dirty="0">
              <a:solidFill>
                <a:schemeClr val="accent6">
                  <a:lumMod val="75000"/>
                </a:schemeClr>
              </a:solidFill>
            </a:endParaRPr>
          </a:p>
        </p:txBody>
      </p:sp>
      <p:cxnSp>
        <p:nvCxnSpPr>
          <p:cNvPr id="20" name="Gerade Verbindung mit Pfeil 19"/>
          <p:cNvCxnSpPr>
            <a:stCxn id="19" idx="2"/>
          </p:cNvCxnSpPr>
          <p:nvPr/>
        </p:nvCxnSpPr>
        <p:spPr>
          <a:xfrm flipH="1">
            <a:off x="7020272" y="1668434"/>
            <a:ext cx="96292" cy="441547"/>
          </a:xfrm>
          <a:prstGeom prst="straightConnector1">
            <a:avLst/>
          </a:prstGeom>
          <a:ln>
            <a:solidFill>
              <a:srgbClr val="013476"/>
            </a:solidFill>
            <a:tailEnd type="arrow"/>
          </a:ln>
        </p:spPr>
        <p:style>
          <a:lnRef idx="3">
            <a:schemeClr val="accent6"/>
          </a:lnRef>
          <a:fillRef idx="0">
            <a:schemeClr val="accent6"/>
          </a:fillRef>
          <a:effectRef idx="2">
            <a:schemeClr val="accent6"/>
          </a:effectRef>
          <a:fontRef idx="minor">
            <a:schemeClr val="tx1"/>
          </a:fontRef>
        </p:style>
      </p:cxnSp>
      <p:sp>
        <p:nvSpPr>
          <p:cNvPr id="13" name="Foliennummernplatzhalter 12"/>
          <p:cNvSpPr>
            <a:spLocks noGrp="1"/>
          </p:cNvSpPr>
          <p:nvPr>
            <p:ph type="sldNum" sz="quarter" idx="12"/>
          </p:nvPr>
        </p:nvSpPr>
        <p:spPr/>
        <p:txBody>
          <a:bodyPr/>
          <a:lstStyle/>
          <a:p>
            <a:pPr>
              <a:defRPr/>
            </a:pPr>
            <a:fld id="{104950C0-0088-4468-9EE0-6A0E1511B9BF}" type="slidenum">
              <a:rPr lang="de-DE" altLang="de-DE" smtClean="0"/>
              <a:pPr>
                <a:defRPr/>
              </a:pPr>
              <a:t>10</a:t>
            </a:fld>
            <a:endParaRPr lang="de-DE" altLang="de-DE" dirty="0"/>
          </a:p>
        </p:txBody>
      </p:sp>
      <p:pic>
        <p:nvPicPr>
          <p:cNvPr id="17" name="Inhaltsplatzhalter 5"/>
          <p:cNvPicPr>
            <a:picLocks noChangeAspect="1"/>
          </p:cNvPicPr>
          <p:nvPr/>
        </p:nvPicPr>
        <p:blipFill rotWithShape="1">
          <a:blip r:embed="rId4" cstate="email">
            <a:alphaModFix/>
            <a:lum/>
            <a:extLst>
              <a:ext uri="{28A0092B-C50C-407E-A947-70E740481C1C}">
                <a14:useLocalDpi xmlns:a14="http://schemas.microsoft.com/office/drawing/2010/main" xmlns=""/>
              </a:ext>
            </a:extLst>
          </a:blip>
          <a:srcRect t="2586"/>
          <a:stretch/>
        </p:blipFill>
        <p:spPr>
          <a:xfrm>
            <a:off x="6660232" y="2924944"/>
            <a:ext cx="2229890" cy="3324546"/>
          </a:xfrm>
          <a:prstGeom prst="rect">
            <a:avLst/>
          </a:prstGeom>
          <a:noFill/>
          <a:ln>
            <a:noFill/>
          </a:ln>
        </p:spPr>
      </p:pic>
    </p:spTree>
    <p:extLst>
      <p:ext uri="{BB962C8B-B14F-4D97-AF65-F5344CB8AC3E}">
        <p14:creationId xmlns:p14="http://schemas.microsoft.com/office/powerpoint/2010/main" xmlns="" val="27154652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99728"/>
            <a:ext cx="8748464" cy="525016"/>
          </a:xfrm>
        </p:spPr>
        <p:txBody>
          <a:bodyPr>
            <a:normAutofit fontScale="90000"/>
          </a:bodyPr>
          <a:lstStyle/>
          <a:p>
            <a:r>
              <a:rPr lang="de-DE" sz="3600" dirty="0" smtClean="0"/>
              <a:t>CERN Workshops + Project </a:t>
            </a:r>
            <a:r>
              <a:rPr lang="de-DE" sz="3600" dirty="0" err="1" smtClean="0"/>
              <a:t>Weeks</a:t>
            </a:r>
            <a:r>
              <a:rPr lang="de-DE" sz="2700" dirty="0"/>
              <a:t/>
            </a:r>
            <a:br>
              <a:rPr lang="de-DE" sz="2700" dirty="0"/>
            </a:br>
            <a:endParaRPr lang="de-DE" dirty="0"/>
          </a:p>
        </p:txBody>
      </p:sp>
      <p:sp>
        <p:nvSpPr>
          <p:cNvPr id="3" name="Untertitel 2"/>
          <p:cNvSpPr>
            <a:spLocks noGrp="1"/>
          </p:cNvSpPr>
          <p:nvPr>
            <p:ph idx="1"/>
          </p:nvPr>
        </p:nvSpPr>
        <p:spPr>
          <a:xfrm>
            <a:off x="467543" y="1124744"/>
            <a:ext cx="6624737" cy="4755232"/>
          </a:xfrm>
        </p:spPr>
        <p:txBody>
          <a:bodyPr>
            <a:noAutofit/>
          </a:bodyPr>
          <a:lstStyle/>
          <a:p>
            <a:pPr marL="0" indent="0">
              <a:lnSpc>
                <a:spcPts val="3200"/>
              </a:lnSpc>
              <a:buNone/>
            </a:pPr>
            <a:r>
              <a:rPr lang="de-DE" sz="2400" dirty="0" err="1" smtClean="0">
                <a:solidFill>
                  <a:srgbClr val="0B2A51"/>
                </a:solidFill>
              </a:rPr>
              <a:t>Students</a:t>
            </a:r>
            <a:r>
              <a:rPr lang="de-DE" sz="2400" dirty="0" smtClean="0">
                <a:solidFill>
                  <a:srgbClr val="0B2A51"/>
                </a:solidFill>
              </a:rPr>
              <a:t> </a:t>
            </a:r>
          </a:p>
          <a:p>
            <a:pPr>
              <a:lnSpc>
                <a:spcPct val="114000"/>
              </a:lnSpc>
              <a:spcBef>
                <a:spcPts val="0"/>
              </a:spcBef>
              <a:buFont typeface="Arial" panose="020B0604020202020204" pitchFamily="34" charset="0"/>
              <a:buChar char="•"/>
            </a:pPr>
            <a:r>
              <a:rPr lang="de-DE" sz="2000" dirty="0" smtClean="0">
                <a:solidFill>
                  <a:srgbClr val="0B2A51"/>
                </a:solidFill>
              </a:rPr>
              <a:t>60 </a:t>
            </a:r>
            <a:r>
              <a:rPr lang="de-DE" sz="2000" dirty="0" err="1" smtClean="0">
                <a:solidFill>
                  <a:srgbClr val="0B2A51"/>
                </a:solidFill>
              </a:rPr>
              <a:t>students</a:t>
            </a:r>
            <a:r>
              <a:rPr lang="de-DE" sz="2000" dirty="0" smtClean="0">
                <a:solidFill>
                  <a:srgbClr val="0B2A51"/>
                </a:solidFill>
              </a:rPr>
              <a:t> in </a:t>
            </a:r>
            <a:r>
              <a:rPr lang="de-DE" sz="2000" dirty="0" err="1" smtClean="0">
                <a:solidFill>
                  <a:srgbClr val="0B2A51"/>
                </a:solidFill>
              </a:rPr>
              <a:t>two</a:t>
            </a:r>
            <a:r>
              <a:rPr lang="de-DE" sz="2000" dirty="0" smtClean="0">
                <a:solidFill>
                  <a:srgbClr val="0B2A51"/>
                </a:solidFill>
              </a:rPr>
              <a:t> </a:t>
            </a:r>
            <a:r>
              <a:rPr lang="de-DE" sz="2000" dirty="0" err="1" smtClean="0">
                <a:solidFill>
                  <a:srgbClr val="0B2A51"/>
                </a:solidFill>
              </a:rPr>
              <a:t>annual</a:t>
            </a:r>
            <a:r>
              <a:rPr lang="de-DE" sz="2000" dirty="0" smtClean="0">
                <a:solidFill>
                  <a:srgbClr val="0B2A51"/>
                </a:solidFill>
              </a:rPr>
              <a:t> </a:t>
            </a:r>
            <a:r>
              <a:rPr lang="de-DE" sz="2000" dirty="0" err="1" smtClean="0">
                <a:solidFill>
                  <a:srgbClr val="0B2A51"/>
                </a:solidFill>
              </a:rPr>
              <a:t>workshops</a:t>
            </a:r>
            <a:r>
              <a:rPr lang="de-DE" sz="2000" dirty="0" smtClean="0">
                <a:solidFill>
                  <a:srgbClr val="0B2A51"/>
                </a:solidFill>
              </a:rPr>
              <a:t> </a:t>
            </a:r>
            <a:br>
              <a:rPr lang="de-DE" sz="2000" dirty="0" smtClean="0">
                <a:solidFill>
                  <a:srgbClr val="0B2A51"/>
                </a:solidFill>
              </a:rPr>
            </a:br>
            <a:r>
              <a:rPr lang="de-DE" sz="2000" dirty="0" smtClean="0">
                <a:solidFill>
                  <a:srgbClr val="0B2A51"/>
                </a:solidFill>
              </a:rPr>
              <a:t>(3 </a:t>
            </a:r>
            <a:r>
              <a:rPr lang="de-DE" sz="2000" dirty="0" err="1" smtClean="0">
                <a:solidFill>
                  <a:srgbClr val="0B2A51"/>
                </a:solidFill>
              </a:rPr>
              <a:t>days</a:t>
            </a:r>
            <a:r>
              <a:rPr lang="de-DE" sz="2000" dirty="0" smtClean="0">
                <a:solidFill>
                  <a:srgbClr val="0B2A51"/>
                </a:solidFill>
              </a:rPr>
              <a:t>) </a:t>
            </a:r>
            <a:r>
              <a:rPr lang="de-DE" sz="1800" dirty="0" smtClean="0">
                <a:solidFill>
                  <a:srgbClr val="0B2A51"/>
                </a:solidFill>
                <a:hlinkClick r:id="rId3"/>
              </a:rPr>
              <a:t>https</a:t>
            </a:r>
            <a:r>
              <a:rPr lang="de-DE" sz="1800" dirty="0">
                <a:solidFill>
                  <a:srgbClr val="0B2A51"/>
                </a:solidFill>
                <a:hlinkClick r:id="rId3"/>
              </a:rPr>
              <a:t>://indico.cern.ch/event/373094</a:t>
            </a:r>
            <a:r>
              <a:rPr lang="de-DE" sz="1800" dirty="0" smtClean="0">
                <a:solidFill>
                  <a:srgbClr val="0B2A51"/>
                </a:solidFill>
                <a:hlinkClick r:id="rId3"/>
              </a:rPr>
              <a:t>/</a:t>
            </a:r>
            <a:endParaRPr lang="de-DE" sz="1800" dirty="0" smtClean="0">
              <a:solidFill>
                <a:srgbClr val="0B2A51"/>
              </a:solidFill>
            </a:endParaRPr>
          </a:p>
          <a:p>
            <a:pPr>
              <a:lnSpc>
                <a:spcPct val="114000"/>
              </a:lnSpc>
              <a:spcBef>
                <a:spcPts val="0"/>
              </a:spcBef>
              <a:buFont typeface="Arial" panose="020B0604020202020204" pitchFamily="34" charset="0"/>
              <a:buChar char="•"/>
            </a:pPr>
            <a:r>
              <a:rPr lang="de-DE" sz="2000" dirty="0" smtClean="0">
                <a:solidFill>
                  <a:srgbClr val="0B2A51"/>
                </a:solidFill>
              </a:rPr>
              <a:t>10 </a:t>
            </a:r>
            <a:r>
              <a:rPr lang="de-DE" sz="2000" dirty="0" err="1" smtClean="0">
                <a:solidFill>
                  <a:srgbClr val="0B2A51"/>
                </a:solidFill>
              </a:rPr>
              <a:t>students</a:t>
            </a:r>
            <a:r>
              <a:rPr lang="de-DE" sz="2000" dirty="0" smtClean="0">
                <a:solidFill>
                  <a:srgbClr val="0B2A51"/>
                </a:solidFill>
              </a:rPr>
              <a:t> in </a:t>
            </a:r>
            <a:r>
              <a:rPr lang="de-DE" sz="2000" dirty="0" err="1" smtClean="0">
                <a:solidFill>
                  <a:srgbClr val="0B2A51"/>
                </a:solidFill>
              </a:rPr>
              <a:t>project</a:t>
            </a:r>
            <a:r>
              <a:rPr lang="de-DE" sz="2000" dirty="0" smtClean="0">
                <a:solidFill>
                  <a:srgbClr val="0B2A51"/>
                </a:solidFill>
              </a:rPr>
              <a:t> </a:t>
            </a:r>
            <a:r>
              <a:rPr lang="de-DE" sz="2000" dirty="0" err="1" smtClean="0">
                <a:solidFill>
                  <a:srgbClr val="0B2A51"/>
                </a:solidFill>
              </a:rPr>
              <a:t>weeks</a:t>
            </a:r>
            <a:r>
              <a:rPr lang="de-DE" sz="2000" dirty="0" smtClean="0">
                <a:solidFill>
                  <a:srgbClr val="0B2A51"/>
                </a:solidFill>
              </a:rPr>
              <a:t> </a:t>
            </a:r>
            <a:br>
              <a:rPr lang="de-DE" sz="2000" dirty="0" smtClean="0">
                <a:solidFill>
                  <a:srgbClr val="0B2A51"/>
                </a:solidFill>
              </a:rPr>
            </a:br>
            <a:r>
              <a:rPr lang="de-DE" sz="2000" dirty="0" smtClean="0">
                <a:solidFill>
                  <a:srgbClr val="0B2A51"/>
                </a:solidFill>
              </a:rPr>
              <a:t>(14 </a:t>
            </a:r>
            <a:r>
              <a:rPr lang="de-DE" sz="2000" dirty="0" err="1" smtClean="0">
                <a:solidFill>
                  <a:srgbClr val="0B2A51"/>
                </a:solidFill>
              </a:rPr>
              <a:t>days</a:t>
            </a:r>
            <a:r>
              <a:rPr lang="de-DE" sz="2000" dirty="0" smtClean="0">
                <a:solidFill>
                  <a:srgbClr val="0B2A51"/>
                </a:solidFill>
              </a:rPr>
              <a:t>) </a:t>
            </a:r>
            <a:r>
              <a:rPr lang="de-DE" sz="1800" dirty="0">
                <a:solidFill>
                  <a:srgbClr val="0B2A51"/>
                </a:solidFill>
                <a:hlinkClick r:id="rId4"/>
              </a:rPr>
              <a:t>https://indico.cern.ch/event/295068</a:t>
            </a:r>
            <a:r>
              <a:rPr lang="de-DE" sz="1800" dirty="0" smtClean="0">
                <a:solidFill>
                  <a:srgbClr val="0B2A51"/>
                </a:solidFill>
                <a:hlinkClick r:id="rId4"/>
              </a:rPr>
              <a:t>/</a:t>
            </a:r>
            <a:endParaRPr lang="de-DE" sz="1800" dirty="0" smtClean="0">
              <a:solidFill>
                <a:srgbClr val="0B2A51"/>
              </a:solidFill>
              <a:hlinkClick r:id="rId3"/>
            </a:endParaRPr>
          </a:p>
          <a:p>
            <a:pPr lvl="1">
              <a:lnSpc>
                <a:spcPct val="114000"/>
              </a:lnSpc>
              <a:spcBef>
                <a:spcPts val="0"/>
              </a:spcBef>
              <a:buFont typeface="Symbol" panose="05050102010706020507" pitchFamily="18" charset="2"/>
              <a:buChar char="-"/>
            </a:pPr>
            <a:r>
              <a:rPr lang="de-DE" sz="1800" dirty="0" err="1" smtClean="0">
                <a:solidFill>
                  <a:srgbClr val="0B2A51"/>
                </a:solidFill>
              </a:rPr>
              <a:t>own</a:t>
            </a:r>
            <a:r>
              <a:rPr lang="de-DE" sz="1800" dirty="0" smtClean="0">
                <a:solidFill>
                  <a:srgbClr val="0B2A51"/>
                </a:solidFill>
              </a:rPr>
              <a:t> </a:t>
            </a:r>
            <a:r>
              <a:rPr lang="de-DE" sz="1800" dirty="0" err="1" smtClean="0">
                <a:solidFill>
                  <a:srgbClr val="0B2A51"/>
                </a:solidFill>
              </a:rPr>
              <a:t>research</a:t>
            </a:r>
            <a:r>
              <a:rPr lang="de-DE" sz="1800" dirty="0" smtClean="0">
                <a:solidFill>
                  <a:srgbClr val="0B2A51"/>
                </a:solidFill>
              </a:rPr>
              <a:t> </a:t>
            </a:r>
            <a:r>
              <a:rPr lang="de-DE" sz="1800" dirty="0" err="1" smtClean="0">
                <a:solidFill>
                  <a:srgbClr val="0B2A51"/>
                </a:solidFill>
              </a:rPr>
              <a:t>projects</a:t>
            </a:r>
            <a:r>
              <a:rPr lang="de-DE" sz="1800" dirty="0" smtClean="0">
                <a:solidFill>
                  <a:srgbClr val="0B2A51"/>
                </a:solidFill>
              </a:rPr>
              <a:t>, e.g. </a:t>
            </a:r>
            <a:r>
              <a:rPr lang="de-DE" sz="1800" dirty="0" err="1" smtClean="0">
                <a:solidFill>
                  <a:srgbClr val="0B2A51"/>
                </a:solidFill>
              </a:rPr>
              <a:t>Medipix</a:t>
            </a:r>
            <a:r>
              <a:rPr lang="de-DE" sz="1800" dirty="0" smtClean="0">
                <a:solidFill>
                  <a:srgbClr val="0B2A51"/>
                </a:solidFill>
              </a:rPr>
              <a:t> </a:t>
            </a:r>
            <a:r>
              <a:rPr lang="de-DE" sz="1800" dirty="0" err="1" smtClean="0">
                <a:solidFill>
                  <a:srgbClr val="0B2A51"/>
                </a:solidFill>
              </a:rPr>
              <a:t>detector</a:t>
            </a:r>
            <a:r>
              <a:rPr lang="de-DE" sz="1800" dirty="0" smtClean="0">
                <a:solidFill>
                  <a:srgbClr val="0B2A51"/>
                </a:solidFill>
              </a:rPr>
              <a:t>, CLOUD, ATLAS </a:t>
            </a:r>
            <a:r>
              <a:rPr lang="de-DE" sz="1800" dirty="0" err="1" smtClean="0">
                <a:solidFill>
                  <a:srgbClr val="0B2A51"/>
                </a:solidFill>
              </a:rPr>
              <a:t>trigger</a:t>
            </a:r>
            <a:r>
              <a:rPr lang="de-DE" sz="1800" dirty="0" smtClean="0">
                <a:solidFill>
                  <a:srgbClr val="0B2A51"/>
                </a:solidFill>
              </a:rPr>
              <a:t> </a:t>
            </a:r>
            <a:r>
              <a:rPr lang="de-DE" sz="1800" dirty="0" err="1" smtClean="0">
                <a:solidFill>
                  <a:srgbClr val="0B2A51"/>
                </a:solidFill>
              </a:rPr>
              <a:t>system</a:t>
            </a:r>
            <a:r>
              <a:rPr lang="de-DE" sz="1800" dirty="0" smtClean="0">
                <a:solidFill>
                  <a:srgbClr val="0B2A51"/>
                </a:solidFill>
              </a:rPr>
              <a:t>, </a:t>
            </a:r>
            <a:br>
              <a:rPr lang="de-DE" sz="1800" dirty="0" smtClean="0">
                <a:solidFill>
                  <a:srgbClr val="0B2A51"/>
                </a:solidFill>
              </a:rPr>
            </a:br>
            <a:r>
              <a:rPr lang="de-DE" sz="1800" dirty="0" err="1" smtClean="0">
                <a:solidFill>
                  <a:srgbClr val="0B2A51"/>
                </a:solidFill>
              </a:rPr>
              <a:t>lifetime</a:t>
            </a:r>
            <a:r>
              <a:rPr lang="de-DE" sz="1800" dirty="0" smtClean="0">
                <a:solidFill>
                  <a:srgbClr val="0B2A51"/>
                </a:solidFill>
              </a:rPr>
              <a:t> B-Meson, LHC beam </a:t>
            </a:r>
            <a:r>
              <a:rPr lang="de-DE" sz="1800" dirty="0" err="1" smtClean="0">
                <a:solidFill>
                  <a:srgbClr val="0B2A51"/>
                </a:solidFill>
              </a:rPr>
              <a:t>steering</a:t>
            </a:r>
            <a:r>
              <a:rPr lang="de-DE" sz="1800" dirty="0" smtClean="0">
                <a:solidFill>
                  <a:srgbClr val="0B2A51"/>
                </a:solidFill>
              </a:rPr>
              <a:t>, </a:t>
            </a:r>
            <a:br>
              <a:rPr lang="de-DE" sz="1800" dirty="0" smtClean="0">
                <a:solidFill>
                  <a:srgbClr val="0B2A51"/>
                </a:solidFill>
              </a:rPr>
            </a:br>
            <a:r>
              <a:rPr lang="de-DE" sz="1800" dirty="0" smtClean="0">
                <a:solidFill>
                  <a:srgbClr val="0B2A51"/>
                </a:solidFill>
              </a:rPr>
              <a:t>ASACUSA, </a:t>
            </a:r>
            <a:r>
              <a:rPr lang="de-DE" sz="1800" dirty="0" err="1" smtClean="0">
                <a:solidFill>
                  <a:srgbClr val="0B2A51"/>
                </a:solidFill>
              </a:rPr>
              <a:t>track</a:t>
            </a:r>
            <a:r>
              <a:rPr lang="de-DE" sz="1800" dirty="0" smtClean="0">
                <a:solidFill>
                  <a:srgbClr val="0B2A51"/>
                </a:solidFill>
              </a:rPr>
              <a:t> </a:t>
            </a:r>
            <a:r>
              <a:rPr lang="de-DE" sz="1800" dirty="0" err="1" smtClean="0">
                <a:solidFill>
                  <a:srgbClr val="0B2A51"/>
                </a:solidFill>
              </a:rPr>
              <a:t>finding</a:t>
            </a:r>
            <a:r>
              <a:rPr lang="de-DE" sz="1800" dirty="0" smtClean="0">
                <a:solidFill>
                  <a:srgbClr val="0B2A51"/>
                </a:solidFill>
              </a:rPr>
              <a:t>, …</a:t>
            </a:r>
            <a:endParaRPr lang="de-DE" sz="1800" dirty="0">
              <a:solidFill>
                <a:srgbClr val="0B2A51"/>
              </a:solidFill>
            </a:endParaRPr>
          </a:p>
          <a:p>
            <a:pPr marL="0" indent="0">
              <a:lnSpc>
                <a:spcPts val="3200"/>
              </a:lnSpc>
              <a:spcBef>
                <a:spcPts val="0"/>
              </a:spcBef>
              <a:buNone/>
            </a:pPr>
            <a:r>
              <a:rPr lang="de-DE" sz="2400" dirty="0" err="1" smtClean="0">
                <a:solidFill>
                  <a:srgbClr val="0B2A51"/>
                </a:solidFill>
              </a:rPr>
              <a:t>Teachers</a:t>
            </a:r>
            <a:endParaRPr lang="de-DE" sz="2400" dirty="0" smtClean="0">
              <a:solidFill>
                <a:srgbClr val="0B2A51"/>
              </a:solidFill>
            </a:endParaRPr>
          </a:p>
          <a:p>
            <a:pPr>
              <a:lnSpc>
                <a:spcPct val="114000"/>
              </a:lnSpc>
              <a:spcBef>
                <a:spcPts val="0"/>
              </a:spcBef>
              <a:buFont typeface="Arial" panose="020B0604020202020204" pitchFamily="34" charset="0"/>
              <a:buChar char="•"/>
            </a:pPr>
            <a:r>
              <a:rPr lang="de-DE" sz="2000" dirty="0" smtClean="0">
                <a:solidFill>
                  <a:srgbClr val="0B2A51"/>
                </a:solidFill>
              </a:rPr>
              <a:t>40 </a:t>
            </a:r>
            <a:r>
              <a:rPr lang="de-DE" sz="2000" dirty="0" err="1" smtClean="0">
                <a:solidFill>
                  <a:srgbClr val="0B2A51"/>
                </a:solidFill>
              </a:rPr>
              <a:t>teachers</a:t>
            </a:r>
            <a:r>
              <a:rPr lang="de-DE" sz="2000" dirty="0" smtClean="0">
                <a:solidFill>
                  <a:srgbClr val="0B2A51"/>
                </a:solidFill>
              </a:rPr>
              <a:t> in </a:t>
            </a:r>
            <a:r>
              <a:rPr lang="de-DE" sz="2000" dirty="0" err="1" smtClean="0">
                <a:solidFill>
                  <a:srgbClr val="0B2A51"/>
                </a:solidFill>
              </a:rPr>
              <a:t>two</a:t>
            </a:r>
            <a:r>
              <a:rPr lang="de-DE" sz="2000" dirty="0" smtClean="0">
                <a:solidFill>
                  <a:srgbClr val="0B2A51"/>
                </a:solidFill>
              </a:rPr>
              <a:t> </a:t>
            </a:r>
            <a:r>
              <a:rPr lang="de-DE" sz="2000" dirty="0" err="1" smtClean="0">
                <a:solidFill>
                  <a:srgbClr val="0B2A51"/>
                </a:solidFill>
              </a:rPr>
              <a:t>annual</a:t>
            </a:r>
            <a:r>
              <a:rPr lang="de-DE" sz="2000" dirty="0" smtClean="0">
                <a:solidFill>
                  <a:srgbClr val="0B2A51"/>
                </a:solidFill>
              </a:rPr>
              <a:t> </a:t>
            </a:r>
            <a:r>
              <a:rPr lang="de-DE" sz="2000" dirty="0" err="1" smtClean="0">
                <a:solidFill>
                  <a:srgbClr val="0B2A51"/>
                </a:solidFill>
              </a:rPr>
              <a:t>workshops</a:t>
            </a:r>
            <a:r>
              <a:rPr lang="de-DE" sz="2000" dirty="0" smtClean="0">
                <a:solidFill>
                  <a:srgbClr val="0B2A51"/>
                </a:solidFill>
              </a:rPr>
              <a:t> </a:t>
            </a:r>
            <a:br>
              <a:rPr lang="de-DE" sz="2000" dirty="0" smtClean="0">
                <a:solidFill>
                  <a:srgbClr val="0B2A51"/>
                </a:solidFill>
              </a:rPr>
            </a:br>
            <a:r>
              <a:rPr lang="de-DE" sz="2000" dirty="0" smtClean="0">
                <a:solidFill>
                  <a:srgbClr val="0B2A51"/>
                </a:solidFill>
              </a:rPr>
              <a:t>(5 </a:t>
            </a:r>
            <a:r>
              <a:rPr lang="de-DE" sz="2000" dirty="0" err="1" smtClean="0">
                <a:solidFill>
                  <a:srgbClr val="0B2A51"/>
                </a:solidFill>
              </a:rPr>
              <a:t>days</a:t>
            </a:r>
            <a:r>
              <a:rPr lang="de-DE" sz="2000" dirty="0">
                <a:solidFill>
                  <a:srgbClr val="0B2A51"/>
                </a:solidFill>
              </a:rPr>
              <a:t>) </a:t>
            </a:r>
            <a:r>
              <a:rPr lang="de-DE" sz="1800" dirty="0">
                <a:solidFill>
                  <a:srgbClr val="0B2A51"/>
                </a:solidFill>
                <a:hlinkClick r:id="rId5"/>
              </a:rPr>
              <a:t>https://indico.cern.ch/event/360086</a:t>
            </a:r>
            <a:r>
              <a:rPr lang="de-DE" sz="1800" dirty="0" smtClean="0">
                <a:solidFill>
                  <a:srgbClr val="0B2A51"/>
                </a:solidFill>
                <a:hlinkClick r:id="rId5"/>
              </a:rPr>
              <a:t>/</a:t>
            </a:r>
            <a:r>
              <a:rPr lang="de-DE" sz="1800" dirty="0" smtClean="0">
                <a:solidFill>
                  <a:srgbClr val="0B2A51"/>
                </a:solidFill>
                <a:hlinkClick r:id="rId4"/>
              </a:rPr>
              <a:t> </a:t>
            </a:r>
          </a:p>
          <a:p>
            <a:pPr lvl="1">
              <a:lnSpc>
                <a:spcPct val="114000"/>
              </a:lnSpc>
              <a:spcBef>
                <a:spcPts val="0"/>
              </a:spcBef>
              <a:buFont typeface="Symbol" panose="05050102010706020507" pitchFamily="18" charset="2"/>
              <a:buChar char="-"/>
            </a:pPr>
            <a:r>
              <a:rPr lang="de-DE" sz="1800" dirty="0" err="1" smtClean="0">
                <a:solidFill>
                  <a:srgbClr val="0B2A51"/>
                </a:solidFill>
              </a:rPr>
              <a:t>big</a:t>
            </a:r>
            <a:r>
              <a:rPr lang="de-DE" sz="1800" dirty="0" smtClean="0">
                <a:solidFill>
                  <a:srgbClr val="0B2A51"/>
                </a:solidFill>
              </a:rPr>
              <a:t> </a:t>
            </a:r>
            <a:r>
              <a:rPr lang="de-DE" sz="1800" dirty="0" err="1" smtClean="0">
                <a:solidFill>
                  <a:srgbClr val="0B2A51"/>
                </a:solidFill>
              </a:rPr>
              <a:t>motivation</a:t>
            </a:r>
            <a:r>
              <a:rPr lang="de-DE" sz="1800" dirty="0" smtClean="0">
                <a:solidFill>
                  <a:srgbClr val="0B2A51"/>
                </a:solidFill>
              </a:rPr>
              <a:t> for </a:t>
            </a:r>
            <a:r>
              <a:rPr lang="de-DE" sz="1800" dirty="0" err="1" smtClean="0">
                <a:solidFill>
                  <a:srgbClr val="0B2A51"/>
                </a:solidFill>
              </a:rPr>
              <a:t>activities</a:t>
            </a:r>
            <a:r>
              <a:rPr lang="de-DE" sz="1800" dirty="0" smtClean="0">
                <a:solidFill>
                  <a:srgbClr val="0B2A51"/>
                </a:solidFill>
              </a:rPr>
              <a:t> </a:t>
            </a:r>
          </a:p>
          <a:p>
            <a:pPr lvl="1">
              <a:lnSpc>
                <a:spcPct val="114000"/>
              </a:lnSpc>
              <a:spcBef>
                <a:spcPts val="0"/>
              </a:spcBef>
              <a:buFont typeface="Symbol" panose="05050102010706020507" pitchFamily="18" charset="2"/>
              <a:buChar char="-"/>
            </a:pPr>
            <a:r>
              <a:rPr lang="de-DE" sz="1800" dirty="0" err="1" smtClean="0">
                <a:solidFill>
                  <a:srgbClr val="0B2A51"/>
                </a:solidFill>
              </a:rPr>
              <a:t>very</a:t>
            </a:r>
            <a:r>
              <a:rPr lang="de-DE" sz="1800" dirty="0" smtClean="0">
                <a:solidFill>
                  <a:srgbClr val="0B2A51"/>
                </a:solidFill>
              </a:rPr>
              <a:t> </a:t>
            </a:r>
            <a:r>
              <a:rPr lang="de-DE" sz="1800" dirty="0" err="1" smtClean="0">
                <a:solidFill>
                  <a:srgbClr val="0B2A51"/>
                </a:solidFill>
              </a:rPr>
              <a:t>effective</a:t>
            </a:r>
            <a:r>
              <a:rPr lang="de-DE" sz="1800" dirty="0" smtClean="0">
                <a:solidFill>
                  <a:srgbClr val="0B2A51"/>
                </a:solidFill>
              </a:rPr>
              <a:t> </a:t>
            </a:r>
            <a:r>
              <a:rPr lang="de-DE" sz="1800" dirty="0" err="1" smtClean="0">
                <a:solidFill>
                  <a:srgbClr val="0B2A51"/>
                </a:solidFill>
              </a:rPr>
              <a:t>training</a:t>
            </a:r>
            <a:r>
              <a:rPr lang="de-DE" sz="1800" dirty="0" smtClean="0">
                <a:solidFill>
                  <a:srgbClr val="0B2A51"/>
                </a:solidFill>
              </a:rPr>
              <a:t> in modern </a:t>
            </a:r>
            <a:r>
              <a:rPr lang="de-DE" sz="1800" dirty="0" err="1" smtClean="0">
                <a:solidFill>
                  <a:srgbClr val="0B2A51"/>
                </a:solidFill>
              </a:rPr>
              <a:t>physics</a:t>
            </a:r>
            <a:endParaRPr lang="de-DE" sz="1800" dirty="0">
              <a:solidFill>
                <a:srgbClr val="0B2A51"/>
              </a:solidFill>
            </a:endParaRPr>
          </a:p>
        </p:txBody>
      </p:sp>
      <p:sp>
        <p:nvSpPr>
          <p:cNvPr id="4" name="Datumsplatzhalter 3"/>
          <p:cNvSpPr>
            <a:spLocks noGrp="1"/>
          </p:cNvSpPr>
          <p:nvPr>
            <p:ph type="dt" sz="half" idx="10"/>
          </p:nvPr>
        </p:nvSpPr>
        <p:spPr>
          <a:prstGeom prst="rect">
            <a:avLst/>
          </a:prstGeom>
        </p:spPr>
        <p:txBody>
          <a:bodyPr/>
          <a:lstStyle/>
          <a:p>
            <a:r>
              <a:rPr lang="de-DE" dirty="0" smtClean="0"/>
              <a:t>21.11.2015</a:t>
            </a:r>
            <a:endParaRPr lang="de-DE" dirty="0"/>
          </a:p>
        </p:txBody>
      </p:sp>
      <p:sp>
        <p:nvSpPr>
          <p:cNvPr id="7" name="Fußzeilenplatzhalter 6"/>
          <p:cNvSpPr>
            <a:spLocks noGrp="1"/>
          </p:cNvSpPr>
          <p:nvPr>
            <p:ph type="ftr" sz="quarter" idx="11"/>
          </p:nvPr>
        </p:nvSpPr>
        <p:spPr>
          <a:prstGeom prst="rect">
            <a:avLst/>
          </a:prstGeom>
        </p:spPr>
        <p:txBody>
          <a:bodyPr/>
          <a:lstStyle/>
          <a:p>
            <a:r>
              <a:rPr lang="de-DE" smtClean="0"/>
              <a:t>Michael Kobel, TU Dresden</a:t>
            </a:r>
            <a:endParaRPr lang="de-DE" dirty="0"/>
          </a:p>
        </p:txBody>
      </p:sp>
      <p:sp>
        <p:nvSpPr>
          <p:cNvPr id="8" name="Foliennummernplatzhalter 7"/>
          <p:cNvSpPr>
            <a:spLocks noGrp="1"/>
          </p:cNvSpPr>
          <p:nvPr>
            <p:ph type="sldNum" sz="quarter" idx="12"/>
          </p:nvPr>
        </p:nvSpPr>
        <p:spPr/>
        <p:txBody>
          <a:bodyPr/>
          <a:lstStyle/>
          <a:p>
            <a:pPr>
              <a:defRPr/>
            </a:pPr>
            <a:fld id="{104950C0-0088-4468-9EE0-6A0E1511B9BF}" type="slidenum">
              <a:rPr lang="de-DE" altLang="de-DE" smtClean="0"/>
              <a:pPr>
                <a:defRPr/>
              </a:pPr>
              <a:t>11</a:t>
            </a:fld>
            <a:endParaRPr lang="de-DE" altLang="de-DE" dirty="0"/>
          </a:p>
        </p:txBody>
      </p:sp>
      <p:pic>
        <p:nvPicPr>
          <p:cNvPr id="9" name="Grafik 8" descr="pic-gruppe-atlas-mural.JP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6658001" y="1268760"/>
            <a:ext cx="2306487" cy="2283768"/>
          </a:xfrm>
          <a:prstGeom prst="rect">
            <a:avLst/>
          </a:prstGeom>
        </p:spPr>
      </p:pic>
      <p:pic>
        <p:nvPicPr>
          <p:cNvPr id="10" name="Picture 2" descr="http://www.teilchenwelt.de/uploads/tx_wdpmedia/20120116_BesuchCERN_TUDresden_01.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6585993" y="4725144"/>
            <a:ext cx="2299121" cy="15575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93538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832" y="260648"/>
            <a:ext cx="5760640" cy="821432"/>
          </a:xfrm>
        </p:spPr>
        <p:txBody>
          <a:bodyPr>
            <a:noAutofit/>
          </a:bodyPr>
          <a:lstStyle/>
          <a:p>
            <a:r>
              <a:rPr lang="de-DE" sz="3200" dirty="0" smtClean="0"/>
              <a:t>Research </a:t>
            </a:r>
            <a:r>
              <a:rPr lang="de-DE" sz="3200" dirty="0"/>
              <a:t>P</a:t>
            </a:r>
            <a:r>
              <a:rPr lang="de-DE" sz="3200" dirty="0" smtClean="0"/>
              <a:t>rojects</a:t>
            </a:r>
            <a:endParaRPr lang="de-DE" sz="3200" dirty="0"/>
          </a:p>
        </p:txBody>
      </p:sp>
      <p:sp>
        <p:nvSpPr>
          <p:cNvPr id="3" name="Untertitel 2"/>
          <p:cNvSpPr>
            <a:spLocks noGrp="1"/>
          </p:cNvSpPr>
          <p:nvPr>
            <p:ph idx="1"/>
          </p:nvPr>
        </p:nvSpPr>
        <p:spPr>
          <a:xfrm>
            <a:off x="3131840" y="1021281"/>
            <a:ext cx="5408240" cy="5127848"/>
          </a:xfrm>
        </p:spPr>
        <p:txBody>
          <a:bodyPr>
            <a:noAutofit/>
          </a:bodyPr>
          <a:lstStyle/>
          <a:p>
            <a:pPr>
              <a:lnSpc>
                <a:spcPts val="2880"/>
              </a:lnSpc>
              <a:spcBef>
                <a:spcPts val="0"/>
              </a:spcBef>
              <a:buFont typeface="Arial" panose="020B0604020202020204" pitchFamily="34" charset="0"/>
              <a:buChar char="•"/>
            </a:pPr>
            <a:r>
              <a:rPr lang="de-DE" sz="2000" dirty="0" err="1" smtClean="0">
                <a:solidFill>
                  <a:srgbClr val="0B2A51"/>
                </a:solidFill>
              </a:rPr>
              <a:t>research</a:t>
            </a:r>
            <a:r>
              <a:rPr lang="de-DE" sz="2000" dirty="0" smtClean="0">
                <a:solidFill>
                  <a:srgbClr val="0B2A51"/>
                </a:solidFill>
              </a:rPr>
              <a:t> </a:t>
            </a:r>
            <a:r>
              <a:rPr lang="de-DE" sz="2000" dirty="0" err="1" smtClean="0">
                <a:solidFill>
                  <a:srgbClr val="0B2A51"/>
                </a:solidFill>
              </a:rPr>
              <a:t>projects</a:t>
            </a:r>
            <a:r>
              <a:rPr lang="de-DE" sz="2000" dirty="0" smtClean="0">
                <a:solidFill>
                  <a:srgbClr val="0B2A51"/>
                </a:solidFill>
              </a:rPr>
              <a:t> for 3 -10 </a:t>
            </a:r>
            <a:r>
              <a:rPr lang="de-DE" sz="2000" dirty="0" err="1" smtClean="0">
                <a:solidFill>
                  <a:srgbClr val="0B2A51"/>
                </a:solidFill>
              </a:rPr>
              <a:t>months</a:t>
            </a:r>
            <a:endParaRPr lang="de-DE" sz="2000" dirty="0" smtClean="0">
              <a:solidFill>
                <a:srgbClr val="0B2A51"/>
              </a:solidFill>
            </a:endParaRPr>
          </a:p>
          <a:p>
            <a:pPr>
              <a:lnSpc>
                <a:spcPts val="2880"/>
              </a:lnSpc>
              <a:spcBef>
                <a:spcPts val="0"/>
              </a:spcBef>
              <a:buFont typeface="Arial" panose="020B0604020202020204" pitchFamily="34" charset="0"/>
              <a:buChar char="•"/>
            </a:pPr>
            <a:r>
              <a:rPr lang="de-DE" sz="2000" dirty="0" err="1">
                <a:solidFill>
                  <a:srgbClr val="0B2A51"/>
                </a:solidFill>
              </a:rPr>
              <a:t>o</a:t>
            </a:r>
            <a:r>
              <a:rPr lang="de-DE" sz="2000" dirty="0" err="1" smtClean="0">
                <a:solidFill>
                  <a:srgbClr val="0B2A51"/>
                </a:solidFill>
              </a:rPr>
              <a:t>ften</a:t>
            </a:r>
            <a:r>
              <a:rPr lang="de-DE" sz="2000" dirty="0" smtClean="0">
                <a:solidFill>
                  <a:srgbClr val="0B2A51"/>
                </a:solidFill>
              </a:rPr>
              <a:t> </a:t>
            </a:r>
            <a:r>
              <a:rPr lang="de-DE" sz="2000" dirty="0" err="1" smtClean="0">
                <a:solidFill>
                  <a:srgbClr val="0B2A51"/>
                </a:solidFill>
              </a:rPr>
              <a:t>part</a:t>
            </a:r>
            <a:r>
              <a:rPr lang="de-DE" sz="2000" dirty="0" smtClean="0">
                <a:solidFill>
                  <a:srgbClr val="0B2A51"/>
                </a:solidFill>
              </a:rPr>
              <a:t> </a:t>
            </a:r>
            <a:r>
              <a:rPr lang="de-DE" sz="2000" dirty="0" err="1" smtClean="0">
                <a:solidFill>
                  <a:srgbClr val="0B2A51"/>
                </a:solidFill>
              </a:rPr>
              <a:t>of</a:t>
            </a:r>
            <a:r>
              <a:rPr lang="de-DE" sz="2000" dirty="0" smtClean="0">
                <a:solidFill>
                  <a:srgbClr val="0B2A51"/>
                </a:solidFill>
              </a:rPr>
              <a:t> final </a:t>
            </a:r>
            <a:r>
              <a:rPr lang="de-DE" sz="2000" dirty="0" err="1" smtClean="0">
                <a:solidFill>
                  <a:srgbClr val="0B2A51"/>
                </a:solidFill>
              </a:rPr>
              <a:t>school</a:t>
            </a:r>
            <a:r>
              <a:rPr lang="de-DE" sz="2000" dirty="0" smtClean="0">
                <a:solidFill>
                  <a:srgbClr val="0B2A51"/>
                </a:solidFill>
              </a:rPr>
              <a:t> </a:t>
            </a:r>
            <a:r>
              <a:rPr lang="de-DE" sz="2000" dirty="0" err="1" smtClean="0">
                <a:solidFill>
                  <a:srgbClr val="0B2A51"/>
                </a:solidFill>
              </a:rPr>
              <a:t>examinations</a:t>
            </a:r>
            <a:endParaRPr lang="de-DE" sz="2000" dirty="0" smtClean="0">
              <a:solidFill>
                <a:srgbClr val="0B2A51"/>
              </a:solidFill>
            </a:endParaRPr>
          </a:p>
          <a:p>
            <a:pPr>
              <a:lnSpc>
                <a:spcPts val="2880"/>
              </a:lnSpc>
              <a:spcBef>
                <a:spcPts val="0"/>
              </a:spcBef>
              <a:buFont typeface="Arial" panose="020B0604020202020204" pitchFamily="34" charset="0"/>
              <a:buChar char="•"/>
            </a:pPr>
            <a:r>
              <a:rPr lang="de-DE" sz="2000" dirty="0" err="1" smtClean="0">
                <a:solidFill>
                  <a:srgbClr val="0B2A51"/>
                </a:solidFill>
              </a:rPr>
              <a:t>work</a:t>
            </a:r>
            <a:r>
              <a:rPr lang="de-DE" sz="2000" dirty="0" smtClean="0">
                <a:solidFill>
                  <a:srgbClr val="0B2A51"/>
                </a:solidFill>
              </a:rPr>
              <a:t> on </a:t>
            </a:r>
            <a:r>
              <a:rPr lang="de-DE" sz="2000" dirty="0" err="1" smtClean="0">
                <a:solidFill>
                  <a:srgbClr val="0B2A51"/>
                </a:solidFill>
              </a:rPr>
              <a:t>own</a:t>
            </a:r>
            <a:r>
              <a:rPr lang="de-DE" sz="2000" dirty="0" smtClean="0">
                <a:solidFill>
                  <a:srgbClr val="0B2A51"/>
                </a:solidFill>
              </a:rPr>
              <a:t> measurements, </a:t>
            </a:r>
            <a:br>
              <a:rPr lang="de-DE" sz="2000" dirty="0" smtClean="0">
                <a:solidFill>
                  <a:srgbClr val="0B2A51"/>
                </a:solidFill>
              </a:rPr>
            </a:br>
            <a:r>
              <a:rPr lang="de-DE" sz="2000" dirty="0" err="1" smtClean="0">
                <a:solidFill>
                  <a:srgbClr val="0B2A51"/>
                </a:solidFill>
              </a:rPr>
              <a:t>possible</a:t>
            </a:r>
            <a:r>
              <a:rPr lang="de-DE" sz="2000" dirty="0" smtClean="0">
                <a:solidFill>
                  <a:srgbClr val="0B2A51"/>
                </a:solidFill>
              </a:rPr>
              <a:t> </a:t>
            </a:r>
            <a:r>
              <a:rPr lang="de-DE" sz="2000" dirty="0" err="1" smtClean="0">
                <a:solidFill>
                  <a:srgbClr val="0B2A51"/>
                </a:solidFill>
              </a:rPr>
              <a:t>continuation</a:t>
            </a:r>
            <a:r>
              <a:rPr lang="de-DE" sz="2000" dirty="0" smtClean="0">
                <a:solidFill>
                  <a:srgbClr val="0B2A51"/>
                </a:solidFill>
              </a:rPr>
              <a:t> at </a:t>
            </a:r>
            <a:r>
              <a:rPr lang="de-DE" sz="2000" dirty="0" err="1" smtClean="0">
                <a:solidFill>
                  <a:srgbClr val="0B2A51"/>
                </a:solidFill>
              </a:rPr>
              <a:t>project</a:t>
            </a:r>
            <a:r>
              <a:rPr lang="de-DE" sz="2000" dirty="0" smtClean="0">
                <a:solidFill>
                  <a:srgbClr val="0B2A51"/>
                </a:solidFill>
              </a:rPr>
              <a:t> </a:t>
            </a:r>
            <a:r>
              <a:rPr lang="de-DE" sz="2000" dirty="0" err="1" smtClean="0">
                <a:solidFill>
                  <a:srgbClr val="0B2A51"/>
                </a:solidFill>
              </a:rPr>
              <a:t>week</a:t>
            </a:r>
            <a:r>
              <a:rPr lang="de-DE" sz="2000" dirty="0" smtClean="0">
                <a:solidFill>
                  <a:srgbClr val="0B2A51"/>
                </a:solidFill>
              </a:rPr>
              <a:t>   </a:t>
            </a:r>
          </a:p>
          <a:p>
            <a:pPr>
              <a:lnSpc>
                <a:spcPts val="2880"/>
              </a:lnSpc>
              <a:spcBef>
                <a:spcPts val="0"/>
              </a:spcBef>
              <a:buFont typeface="Arial" panose="020B0604020202020204" pitchFamily="34" charset="0"/>
              <a:buChar char="•"/>
            </a:pPr>
            <a:r>
              <a:rPr lang="de-DE" sz="2000" dirty="0" err="1">
                <a:solidFill>
                  <a:srgbClr val="0B2A51"/>
                </a:solidFill>
              </a:rPr>
              <a:t>t</a:t>
            </a:r>
            <a:r>
              <a:rPr lang="de-DE" sz="2000" dirty="0" err="1" smtClean="0">
                <a:solidFill>
                  <a:srgbClr val="0B2A51"/>
                </a:solidFill>
              </a:rPr>
              <a:t>utors</a:t>
            </a:r>
            <a:r>
              <a:rPr lang="de-DE" sz="2000" dirty="0" smtClean="0">
                <a:solidFill>
                  <a:srgbClr val="0B2A51"/>
                </a:solidFill>
              </a:rPr>
              <a:t>: </a:t>
            </a:r>
            <a:r>
              <a:rPr lang="de-DE" sz="2000" dirty="0" err="1" smtClean="0">
                <a:solidFill>
                  <a:srgbClr val="0B2A51"/>
                </a:solidFill>
              </a:rPr>
              <a:t>PhD</a:t>
            </a:r>
            <a:r>
              <a:rPr lang="de-DE" sz="2000" dirty="0" smtClean="0">
                <a:solidFill>
                  <a:srgbClr val="0B2A51"/>
                </a:solidFill>
              </a:rPr>
              <a:t> </a:t>
            </a:r>
            <a:r>
              <a:rPr lang="de-DE" sz="2000" dirty="0" err="1" smtClean="0">
                <a:solidFill>
                  <a:srgbClr val="0B2A51"/>
                </a:solidFill>
              </a:rPr>
              <a:t>students</a:t>
            </a:r>
            <a:r>
              <a:rPr lang="de-DE" sz="2000" dirty="0">
                <a:solidFill>
                  <a:srgbClr val="0B2A51"/>
                </a:solidFill>
              </a:rPr>
              <a:t>/</a:t>
            </a:r>
            <a:r>
              <a:rPr lang="de-DE" sz="2000" dirty="0" smtClean="0">
                <a:solidFill>
                  <a:srgbClr val="0B2A51"/>
                </a:solidFill>
              </a:rPr>
              <a:t> </a:t>
            </a:r>
            <a:r>
              <a:rPr lang="de-DE" sz="2000" dirty="0" err="1" smtClean="0">
                <a:solidFill>
                  <a:srgbClr val="0B2A51"/>
                </a:solidFill>
              </a:rPr>
              <a:t>physicists</a:t>
            </a:r>
            <a:r>
              <a:rPr lang="de-DE" sz="2000" dirty="0" smtClean="0">
                <a:solidFill>
                  <a:srgbClr val="0B2A51"/>
                </a:solidFill>
              </a:rPr>
              <a:t> </a:t>
            </a:r>
            <a:br>
              <a:rPr lang="de-DE" sz="2000" dirty="0" smtClean="0">
                <a:solidFill>
                  <a:srgbClr val="0B2A51"/>
                </a:solidFill>
              </a:rPr>
            </a:br>
            <a:r>
              <a:rPr lang="de-DE" sz="2000" dirty="0" smtClean="0">
                <a:solidFill>
                  <a:srgbClr val="0B2A51"/>
                </a:solidFill>
              </a:rPr>
              <a:t>at </a:t>
            </a:r>
            <a:r>
              <a:rPr lang="de-DE" sz="2000" dirty="0" err="1" smtClean="0">
                <a:solidFill>
                  <a:srgbClr val="0B2A51"/>
                </a:solidFill>
              </a:rPr>
              <a:t>universities</a:t>
            </a:r>
            <a:r>
              <a:rPr lang="de-DE" sz="2000" dirty="0" smtClean="0">
                <a:solidFill>
                  <a:srgbClr val="0B2A51"/>
                </a:solidFill>
              </a:rPr>
              <a:t> and </a:t>
            </a:r>
            <a:r>
              <a:rPr lang="de-DE" sz="2000" dirty="0" err="1" smtClean="0">
                <a:solidFill>
                  <a:srgbClr val="0B2A51"/>
                </a:solidFill>
              </a:rPr>
              <a:t>teachers</a:t>
            </a:r>
            <a:endParaRPr lang="de-DE" sz="2000" dirty="0" smtClean="0">
              <a:solidFill>
                <a:srgbClr val="0B2A51"/>
              </a:solidFill>
            </a:endParaRPr>
          </a:p>
          <a:p>
            <a:pPr>
              <a:lnSpc>
                <a:spcPts val="2880"/>
              </a:lnSpc>
              <a:spcBef>
                <a:spcPts val="0"/>
              </a:spcBef>
              <a:buFont typeface="Arial" panose="020B0604020202020204" pitchFamily="34" charset="0"/>
              <a:buChar char="•"/>
            </a:pPr>
            <a:r>
              <a:rPr lang="de-DE" sz="2000" dirty="0" err="1" smtClean="0">
                <a:solidFill>
                  <a:srgbClr val="0B2A51"/>
                </a:solidFill>
              </a:rPr>
              <a:t>Several</a:t>
            </a:r>
            <a:r>
              <a:rPr lang="de-DE" sz="2000" dirty="0" smtClean="0">
                <a:solidFill>
                  <a:srgbClr val="0B2A51"/>
                </a:solidFill>
              </a:rPr>
              <a:t> </a:t>
            </a:r>
            <a:r>
              <a:rPr lang="de-DE" sz="2000" dirty="0" err="1" smtClean="0">
                <a:solidFill>
                  <a:srgbClr val="0B2A51"/>
                </a:solidFill>
              </a:rPr>
              <a:t>awards</a:t>
            </a:r>
            <a:r>
              <a:rPr lang="de-DE" sz="2000" dirty="0" smtClean="0">
                <a:solidFill>
                  <a:srgbClr val="0B2A51"/>
                </a:solidFill>
              </a:rPr>
              <a:t> (2-4 per </a:t>
            </a:r>
            <a:r>
              <a:rPr lang="de-DE" sz="2000" dirty="0" err="1" smtClean="0">
                <a:solidFill>
                  <a:srgbClr val="0B2A51"/>
                </a:solidFill>
              </a:rPr>
              <a:t>year</a:t>
            </a:r>
            <a:r>
              <a:rPr lang="de-DE" sz="2000" dirty="0" smtClean="0">
                <a:solidFill>
                  <a:srgbClr val="0B2A51"/>
                </a:solidFill>
              </a:rPr>
              <a:t>!)</a:t>
            </a:r>
          </a:p>
          <a:p>
            <a:pPr lvl="1">
              <a:buFont typeface="Symbol" panose="05050102010706020507" pitchFamily="18" charset="2"/>
              <a:buChar char="-"/>
            </a:pPr>
            <a:r>
              <a:rPr lang="de-DE" sz="1800" dirty="0" smtClean="0">
                <a:solidFill>
                  <a:srgbClr val="0B2A51"/>
                </a:solidFill>
              </a:rPr>
              <a:t>„Jugend forscht“</a:t>
            </a:r>
          </a:p>
          <a:p>
            <a:pPr lvl="1">
              <a:buFont typeface="Symbol" panose="05050102010706020507" pitchFamily="18" charset="2"/>
              <a:buChar char="-"/>
            </a:pPr>
            <a:r>
              <a:rPr lang="de-DE" sz="1800" dirty="0" smtClean="0">
                <a:solidFill>
                  <a:srgbClr val="0B2A51"/>
                </a:solidFill>
              </a:rPr>
              <a:t>Dr. Hans Riegel-Fachpreis</a:t>
            </a:r>
          </a:p>
          <a:p>
            <a:pPr lvl="1">
              <a:buFont typeface="Symbol" panose="05050102010706020507" pitchFamily="18" charset="2"/>
              <a:buChar char="-"/>
            </a:pPr>
            <a:r>
              <a:rPr lang="de-DE" sz="1800" dirty="0" smtClean="0">
                <a:solidFill>
                  <a:srgbClr val="0B2A51"/>
                </a:solidFill>
              </a:rPr>
              <a:t>Von Ardenne Physikpreis</a:t>
            </a:r>
          </a:p>
        </p:txBody>
      </p:sp>
      <p:pic>
        <p:nvPicPr>
          <p:cNvPr id="5" name="Grafik 4"/>
          <p:cNvPicPr>
            <a:picLocks noChangeAspect="1"/>
          </p:cNvPicPr>
          <p:nvPr/>
        </p:nvPicPr>
        <p:blipFill rotWithShape="1">
          <a:blip r:embed="rId3" cstate="screen">
            <a:extLst>
              <a:ext uri="{28A0092B-C50C-407E-A947-70E740481C1C}">
                <a14:useLocalDpi xmlns:a14="http://schemas.microsoft.com/office/drawing/2010/main" xmlns=""/>
              </a:ext>
            </a:extLst>
          </a:blip>
          <a:srcRect r="1819"/>
          <a:stretch/>
        </p:blipFill>
        <p:spPr>
          <a:xfrm>
            <a:off x="6228184" y="4713263"/>
            <a:ext cx="2379552" cy="1612081"/>
          </a:xfrm>
          <a:prstGeom prst="rect">
            <a:avLst/>
          </a:prstGeom>
        </p:spPr>
      </p:pic>
      <p:sp>
        <p:nvSpPr>
          <p:cNvPr id="9" name="Datumsplatzhalter 8"/>
          <p:cNvSpPr>
            <a:spLocks noGrp="1"/>
          </p:cNvSpPr>
          <p:nvPr>
            <p:ph type="dt" sz="half" idx="10"/>
          </p:nvPr>
        </p:nvSpPr>
        <p:spPr/>
        <p:txBody>
          <a:bodyPr/>
          <a:lstStyle/>
          <a:p>
            <a:pPr>
              <a:defRPr/>
            </a:pPr>
            <a:r>
              <a:rPr lang="de-DE" altLang="de-DE" smtClean="0"/>
              <a:t>21.11.2015</a:t>
            </a:r>
            <a:endParaRPr lang="de-DE" altLang="de-DE" dirty="0"/>
          </a:p>
        </p:txBody>
      </p:sp>
      <p:sp>
        <p:nvSpPr>
          <p:cNvPr id="10" name="Fußzeilenplatzhalter 9"/>
          <p:cNvSpPr>
            <a:spLocks noGrp="1"/>
          </p:cNvSpPr>
          <p:nvPr>
            <p:ph type="ftr" sz="quarter" idx="11"/>
          </p:nvPr>
        </p:nvSpPr>
        <p:spPr/>
        <p:txBody>
          <a:bodyPr/>
          <a:lstStyle/>
          <a:p>
            <a:pPr>
              <a:defRPr/>
            </a:pPr>
            <a:r>
              <a:rPr lang="de-DE" altLang="de-DE" smtClean="0"/>
              <a:t>Michael Kobel, TU Dresden</a:t>
            </a:r>
            <a:endParaRPr lang="de-DE" altLang="de-DE"/>
          </a:p>
        </p:txBody>
      </p:sp>
      <p:sp>
        <p:nvSpPr>
          <p:cNvPr id="11" name="Foliennummernplatzhalter 10"/>
          <p:cNvSpPr>
            <a:spLocks noGrp="1"/>
          </p:cNvSpPr>
          <p:nvPr>
            <p:ph type="sldNum" sz="quarter" idx="12"/>
          </p:nvPr>
        </p:nvSpPr>
        <p:spPr/>
        <p:txBody>
          <a:bodyPr/>
          <a:lstStyle/>
          <a:p>
            <a:pPr>
              <a:defRPr/>
            </a:pPr>
            <a:fld id="{104950C0-0088-4468-9EE0-6A0E1511B9BF}" type="slidenum">
              <a:rPr lang="de-DE" altLang="de-DE" smtClean="0"/>
              <a:pPr>
                <a:defRPr/>
              </a:pPr>
              <a:t>12</a:t>
            </a:fld>
            <a:endParaRPr lang="de-DE" altLang="de-DE" dirty="0"/>
          </a:p>
        </p:txBody>
      </p:sp>
      <p:sp>
        <p:nvSpPr>
          <p:cNvPr id="12" name="Textfeld 11"/>
          <p:cNvSpPr txBox="1"/>
          <p:nvPr/>
        </p:nvSpPr>
        <p:spPr>
          <a:xfrm>
            <a:off x="395536" y="2943815"/>
            <a:ext cx="2592288" cy="1277273"/>
          </a:xfrm>
          <a:prstGeom prst="rect">
            <a:avLst/>
          </a:prstGeom>
          <a:noFill/>
        </p:spPr>
        <p:txBody>
          <a:bodyPr wrap="square" rtlCol="0">
            <a:spAutoFit/>
          </a:bodyPr>
          <a:lstStyle/>
          <a:p>
            <a:r>
              <a:rPr lang="de-DE" sz="1100" dirty="0" smtClean="0"/>
              <a:t>2015 : „Untersuchungen der Frag-</a:t>
            </a:r>
          </a:p>
          <a:p>
            <a:r>
              <a:rPr lang="de-DE" sz="1100" dirty="0" err="1" smtClean="0"/>
              <a:t>mentationen</a:t>
            </a:r>
            <a:r>
              <a:rPr lang="de-DE" sz="1100" dirty="0" smtClean="0"/>
              <a:t> und Entstehungsprodukte von Antiproton-Titankern-Kollisionen sowie Annihilationen in </a:t>
            </a:r>
            <a:r>
              <a:rPr lang="de-DE" sz="1100" dirty="0" err="1" smtClean="0"/>
              <a:t>Photoplatten</a:t>
            </a:r>
            <a:r>
              <a:rPr lang="de-DE" sz="1100" dirty="0" smtClean="0"/>
              <a:t>“ und „Untersuchungen der Teilchenpro-</a:t>
            </a:r>
            <a:r>
              <a:rPr lang="de-DE" sz="1100" dirty="0" err="1" smtClean="0"/>
              <a:t>duktionen</a:t>
            </a:r>
            <a:r>
              <a:rPr lang="de-DE" sz="1100" dirty="0" smtClean="0"/>
              <a:t> und -bahnen bei der </a:t>
            </a:r>
            <a:r>
              <a:rPr lang="de-DE" sz="1100" dirty="0"/>
              <a:t>I</a:t>
            </a:r>
            <a:r>
              <a:rPr lang="de-DE" sz="1100" dirty="0" smtClean="0"/>
              <a:t>njektion von Antiprotonen im AD “</a:t>
            </a:r>
            <a:endParaRPr lang="de-DE" sz="1100" dirty="0"/>
          </a:p>
        </p:txBody>
      </p:sp>
      <p:pic>
        <p:nvPicPr>
          <p:cNvPr id="17410" name="Picture 2" descr="C:\Users\nbadmin\AppData\Local\Microsoft\Windows\Temporary Internet Files\Content.Outlook\94YQCS85\P1050814.JPG"/>
          <p:cNvPicPr>
            <a:picLocks noChangeAspect="1" noChangeArrowheads="1"/>
          </p:cNvPicPr>
          <p:nvPr/>
        </p:nvPicPr>
        <p:blipFill rotWithShape="1">
          <a:blip r:embed="rId4"/>
          <a:srcRect l="2387" t="7419"/>
          <a:stretch/>
        </p:blipFill>
        <p:spPr bwMode="auto">
          <a:xfrm>
            <a:off x="490613" y="4713263"/>
            <a:ext cx="2243757" cy="1596057"/>
          </a:xfrm>
          <a:prstGeom prst="rect">
            <a:avLst/>
          </a:prstGeom>
          <a:noFill/>
        </p:spPr>
      </p:pic>
      <p:sp>
        <p:nvSpPr>
          <p:cNvPr id="13" name="Rechteck 12"/>
          <p:cNvSpPr/>
          <p:nvPr/>
        </p:nvSpPr>
        <p:spPr>
          <a:xfrm>
            <a:off x="3165624" y="4869160"/>
            <a:ext cx="2854176" cy="400110"/>
          </a:xfrm>
          <a:prstGeom prst="rect">
            <a:avLst/>
          </a:prstGeom>
        </p:spPr>
        <p:txBody>
          <a:bodyPr wrap="square">
            <a:spAutoFit/>
          </a:bodyPr>
          <a:lstStyle/>
          <a:p>
            <a:pPr marL="0" indent="0">
              <a:buNone/>
            </a:pPr>
            <a:r>
              <a:rPr lang="de-DE" dirty="0" smtClean="0">
                <a:hlinkClick r:id="rId5"/>
              </a:rPr>
              <a:t>www.teilchenwelt.de/mitmachen/jugendliche/projekt-,%20fach-und%20forschungsarbeiten/</a:t>
            </a:r>
            <a:r>
              <a:rPr lang="de-DE" dirty="0" smtClean="0"/>
              <a:t> </a:t>
            </a:r>
          </a:p>
        </p:txBody>
      </p:sp>
      <p:pic>
        <p:nvPicPr>
          <p:cNvPr id="14" name="Picture 1" descr="C:\Users\nbadmin\AppData\Local\Microsoft\Windows\Temporary Internet Files\Content.Outlook\94YQCS85\20151029_173235.jpg"/>
          <p:cNvPicPr>
            <a:picLocks noChangeAspect="1" noChangeArrowheads="1"/>
          </p:cNvPicPr>
          <p:nvPr/>
        </p:nvPicPr>
        <p:blipFill rotWithShape="1">
          <a:blip r:embed="rId6"/>
          <a:srcRect l="21166" r="7500" b="12862"/>
          <a:stretch/>
        </p:blipFill>
        <p:spPr bwMode="auto">
          <a:xfrm>
            <a:off x="467544" y="1294551"/>
            <a:ext cx="2266825" cy="1557591"/>
          </a:xfrm>
          <a:prstGeom prst="rect">
            <a:avLst/>
          </a:prstGeom>
          <a:noFill/>
        </p:spPr>
      </p:pic>
    </p:spTree>
    <p:extLst>
      <p:ext uri="{BB962C8B-B14F-4D97-AF65-F5344CB8AC3E}">
        <p14:creationId xmlns:p14="http://schemas.microsoft.com/office/powerpoint/2010/main" xmlns="" val="39116166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95536" y="404664"/>
            <a:ext cx="8748464" cy="381000"/>
          </a:xfrm>
        </p:spPr>
        <p:txBody>
          <a:bodyPr>
            <a:noAutofit/>
          </a:bodyPr>
          <a:lstStyle/>
          <a:p>
            <a:r>
              <a:rPr lang="de-DE" sz="3200" dirty="0" smtClean="0"/>
              <a:t>Teaching Material</a:t>
            </a:r>
            <a:endParaRPr lang="de-DE" dirty="0"/>
          </a:p>
        </p:txBody>
      </p:sp>
      <p:sp>
        <p:nvSpPr>
          <p:cNvPr id="2" name="Datumsplatzhalter 1"/>
          <p:cNvSpPr>
            <a:spLocks noGrp="1"/>
          </p:cNvSpPr>
          <p:nvPr>
            <p:ph type="dt" sz="half" idx="10"/>
          </p:nvPr>
        </p:nvSpPr>
        <p:spPr/>
        <p:txBody>
          <a:bodyPr/>
          <a:lstStyle/>
          <a:p>
            <a:r>
              <a:rPr lang="de-DE" smtClean="0"/>
              <a:t>21.11.2015</a:t>
            </a:r>
            <a:endParaRPr lang="de-DE"/>
          </a:p>
        </p:txBody>
      </p:sp>
      <p:sp>
        <p:nvSpPr>
          <p:cNvPr id="4" name="Fußzeilenplatzhalter 3"/>
          <p:cNvSpPr>
            <a:spLocks noGrp="1"/>
          </p:cNvSpPr>
          <p:nvPr>
            <p:ph type="ftr" sz="quarter" idx="11"/>
          </p:nvPr>
        </p:nvSpPr>
        <p:spPr/>
        <p:txBody>
          <a:bodyPr/>
          <a:lstStyle/>
          <a:p>
            <a:r>
              <a:rPr lang="de-DE" smtClean="0"/>
              <a:t>Michael Kobel, TU Dresden</a:t>
            </a:r>
            <a:endParaRPr lang="de-DE"/>
          </a:p>
        </p:txBody>
      </p:sp>
      <p:sp>
        <p:nvSpPr>
          <p:cNvPr id="8" name="Inhaltsplatzhalter 2"/>
          <p:cNvSpPr txBox="1">
            <a:spLocks/>
          </p:cNvSpPr>
          <p:nvPr/>
        </p:nvSpPr>
        <p:spPr bwMode="auto">
          <a:xfrm>
            <a:off x="469064" y="836712"/>
            <a:ext cx="7847352" cy="5472608"/>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marL="342900" lvl="0" indent="-342900">
              <a:lnSpc>
                <a:spcPct val="110000"/>
              </a:lnSpc>
              <a:buClr>
                <a:srgbClr val="1F497D"/>
              </a:buClr>
              <a:buSzPct val="100000"/>
              <a:buFont typeface="Arial" panose="020B0604020202020204" pitchFamily="34" charset="0"/>
              <a:buChar char="•"/>
            </a:pPr>
            <a:r>
              <a:rPr lang="en-US" sz="2200" b="0" kern="0" dirty="0" smtClean="0">
                <a:solidFill>
                  <a:srgbClr val="0B2A51"/>
                </a:solidFill>
                <a:latin typeface="+mn-lt"/>
              </a:rPr>
              <a:t>particle physics for schools, </a:t>
            </a:r>
            <a:br>
              <a:rPr lang="en-US" sz="2200" b="0" kern="0" dirty="0" smtClean="0">
                <a:solidFill>
                  <a:srgbClr val="0B2A51"/>
                </a:solidFill>
                <a:latin typeface="+mn-lt"/>
              </a:rPr>
            </a:br>
            <a:r>
              <a:rPr lang="en-US" sz="2200" b="0" kern="0" dirty="0" smtClean="0">
                <a:solidFill>
                  <a:srgbClr val="0B2A51"/>
                </a:solidFill>
                <a:latin typeface="+mn-lt"/>
              </a:rPr>
              <a:t>comprising 300 pages text, exercises, work sheets </a:t>
            </a:r>
          </a:p>
          <a:p>
            <a:pPr marL="800100" lvl="1" indent="-342900">
              <a:lnSpc>
                <a:spcPct val="110000"/>
              </a:lnSpc>
              <a:buClr>
                <a:srgbClr val="1F497D"/>
              </a:buClr>
              <a:buSzPct val="100000"/>
              <a:buFont typeface="Symbol" panose="05050102010706020507" pitchFamily="18" charset="2"/>
              <a:buChar char="-"/>
            </a:pPr>
            <a:r>
              <a:rPr lang="en-US" sz="2000" b="0" kern="0" dirty="0" smtClean="0">
                <a:solidFill>
                  <a:srgbClr val="0B2A51"/>
                </a:solidFill>
                <a:latin typeface="+mn-lt"/>
              </a:rPr>
              <a:t>Interactions, charges and particles</a:t>
            </a:r>
          </a:p>
          <a:p>
            <a:pPr marL="800100" lvl="1" indent="-342900">
              <a:lnSpc>
                <a:spcPct val="110000"/>
              </a:lnSpc>
              <a:buClr>
                <a:srgbClr val="1F497D"/>
              </a:buClr>
              <a:buSzPct val="100000"/>
              <a:buFont typeface="Symbol" panose="05050102010706020507" pitchFamily="18" charset="2"/>
              <a:buChar char="-"/>
            </a:pPr>
            <a:r>
              <a:rPr lang="en-US" sz="2000" b="0" kern="0" dirty="0" smtClean="0">
                <a:solidFill>
                  <a:srgbClr val="0B2A51"/>
                </a:solidFill>
                <a:latin typeface="+mn-lt"/>
              </a:rPr>
              <a:t>Research methods in HEP</a:t>
            </a:r>
          </a:p>
          <a:p>
            <a:pPr marL="800100" lvl="1" indent="-342900">
              <a:lnSpc>
                <a:spcPct val="110000"/>
              </a:lnSpc>
              <a:buClr>
                <a:srgbClr val="1F497D"/>
              </a:buClr>
              <a:buSzPct val="100000"/>
              <a:buFont typeface="Symbol" panose="05050102010706020507" pitchFamily="18" charset="2"/>
              <a:buChar char="-"/>
            </a:pPr>
            <a:r>
              <a:rPr lang="en-US" sz="2000" b="0" kern="0" dirty="0" smtClean="0">
                <a:solidFill>
                  <a:srgbClr val="0B2A51"/>
                </a:solidFill>
                <a:latin typeface="+mn-lt"/>
              </a:rPr>
              <a:t>Cosmic rays</a:t>
            </a:r>
          </a:p>
          <a:p>
            <a:pPr marL="800100" lvl="1" indent="-342900">
              <a:lnSpc>
                <a:spcPct val="110000"/>
              </a:lnSpc>
              <a:buClr>
                <a:srgbClr val="1F497D"/>
              </a:buClr>
              <a:buSzPct val="100000"/>
              <a:buFont typeface="Symbol" panose="05050102010706020507" pitchFamily="18" charset="2"/>
              <a:buChar char="-"/>
            </a:pPr>
            <a:r>
              <a:rPr lang="en-US" sz="2000" b="0" kern="0" dirty="0" smtClean="0">
                <a:solidFill>
                  <a:srgbClr val="0B2A51"/>
                </a:solidFill>
                <a:latin typeface="+mn-lt"/>
              </a:rPr>
              <a:t>Micro courses</a:t>
            </a:r>
          </a:p>
          <a:p>
            <a:pPr marL="342900" lvl="0" indent="-342900">
              <a:lnSpc>
                <a:spcPts val="3400"/>
              </a:lnSpc>
              <a:buClr>
                <a:srgbClr val="1F497D"/>
              </a:buClr>
              <a:buSzPct val="100000"/>
              <a:buFont typeface="Arial" panose="020B0604020202020204" pitchFamily="34" charset="0"/>
              <a:buChar char="•"/>
            </a:pPr>
            <a:endParaRPr lang="en-US" sz="2400" b="0" kern="0" dirty="0" smtClean="0">
              <a:solidFill>
                <a:srgbClr val="0B2A51"/>
              </a:solidFill>
              <a:latin typeface="+mn-lt"/>
            </a:endParaRPr>
          </a:p>
          <a:p>
            <a:pPr marL="342900" indent="-342900">
              <a:lnSpc>
                <a:spcPts val="3400"/>
              </a:lnSpc>
              <a:buClr>
                <a:srgbClr val="1F497D"/>
              </a:buClr>
              <a:buSzPct val="100000"/>
              <a:buFont typeface="Arial" panose="020B0604020202020204" pitchFamily="34" charset="0"/>
              <a:buChar char="•"/>
            </a:pPr>
            <a:r>
              <a:rPr lang="en-US" sz="2200" b="0" kern="0" dirty="0" smtClean="0">
                <a:solidFill>
                  <a:srgbClr val="0B2A51"/>
                </a:solidFill>
                <a:latin typeface="+mn-lt"/>
              </a:rPr>
              <a:t>Finalized </a:t>
            </a:r>
            <a:r>
              <a:rPr lang="en-US" sz="2200" b="0" kern="0" dirty="0" smtClean="0">
                <a:solidFill>
                  <a:srgbClr val="0B2A51"/>
                </a:solidFill>
                <a:latin typeface="+mn-lt"/>
              </a:rPr>
              <a:t>few weeks ago, </a:t>
            </a:r>
            <a:br>
              <a:rPr lang="en-US" sz="2200" b="0" kern="0" dirty="0" smtClean="0">
                <a:solidFill>
                  <a:srgbClr val="0B2A51"/>
                </a:solidFill>
                <a:latin typeface="+mn-lt"/>
              </a:rPr>
            </a:br>
            <a:r>
              <a:rPr lang="en-US" sz="2200" b="0" kern="0" dirty="0" smtClean="0">
                <a:solidFill>
                  <a:srgbClr val="0B2A51"/>
                </a:solidFill>
                <a:latin typeface="+mn-lt"/>
              </a:rPr>
              <a:t>to be printed and distributed to </a:t>
            </a:r>
            <a:r>
              <a:rPr lang="en-US" sz="2200" b="0" kern="0" dirty="0" smtClean="0">
                <a:solidFill>
                  <a:srgbClr val="0B2A51"/>
                </a:solidFill>
                <a:latin typeface="+mn-lt"/>
              </a:rPr>
              <a:t>teachers</a:t>
            </a:r>
            <a:endParaRPr lang="en-US" sz="2200" b="0" kern="0" dirty="0" smtClean="0">
              <a:solidFill>
                <a:srgbClr val="F6750A"/>
              </a:solidFill>
              <a:latin typeface="+mn-lt"/>
            </a:endParaRPr>
          </a:p>
          <a:p>
            <a:pPr marL="342900" lvl="0" indent="-342900">
              <a:lnSpc>
                <a:spcPts val="3400"/>
              </a:lnSpc>
              <a:buClr>
                <a:srgbClr val="1F497D"/>
              </a:buClr>
              <a:buSzPct val="100000"/>
              <a:buFont typeface="Arial" panose="020B0604020202020204" pitchFamily="34" charset="0"/>
              <a:buChar char="•"/>
            </a:pPr>
            <a:r>
              <a:rPr lang="en-US" sz="2200" b="0" kern="0" dirty="0" smtClean="0">
                <a:solidFill>
                  <a:srgbClr val="F6750A"/>
                </a:solidFill>
                <a:latin typeface="+mn-lt"/>
              </a:rPr>
              <a:t>Establishing </a:t>
            </a:r>
            <a:r>
              <a:rPr lang="en-US" sz="2200" b="0" kern="0" dirty="0" smtClean="0">
                <a:solidFill>
                  <a:srgbClr val="F6750A"/>
                </a:solidFill>
                <a:latin typeface="+mn-lt"/>
              </a:rPr>
              <a:t>a standardized terminology</a:t>
            </a:r>
          </a:p>
          <a:p>
            <a:pPr marL="342900" lvl="0" indent="-342900">
              <a:lnSpc>
                <a:spcPct val="110000"/>
              </a:lnSpc>
              <a:buClr>
                <a:srgbClr val="1F497D"/>
              </a:buClr>
              <a:buSzPct val="100000"/>
              <a:buFont typeface="Arial" panose="020B0604020202020204" pitchFamily="34" charset="0"/>
              <a:buChar char="•"/>
            </a:pPr>
            <a:r>
              <a:rPr lang="en-US" sz="2200" b="0" kern="0" dirty="0" smtClean="0">
                <a:solidFill>
                  <a:srgbClr val="F6750A"/>
                </a:solidFill>
                <a:latin typeface="+mn-lt"/>
                <a:sym typeface="Wingdings" panose="05000000000000000000" pitchFamily="2" charset="2"/>
              </a:rPr>
              <a:t>Future project </a:t>
            </a:r>
            <a:r>
              <a:rPr lang="en-US" sz="2200" b="0" kern="0" dirty="0" smtClean="0">
                <a:solidFill>
                  <a:srgbClr val="F6750A"/>
                </a:solidFill>
                <a:latin typeface="+mn-lt"/>
                <a:sym typeface="Wingdings" panose="05000000000000000000" pitchFamily="2" charset="2"/>
              </a:rPr>
              <a:t>aims:</a:t>
            </a:r>
            <a:endParaRPr lang="en-US" sz="2200" b="0" kern="0" dirty="0" smtClean="0">
              <a:solidFill>
                <a:srgbClr val="F6750A"/>
              </a:solidFill>
              <a:latin typeface="+mn-lt"/>
              <a:sym typeface="Wingdings" panose="05000000000000000000" pitchFamily="2" charset="2"/>
            </a:endParaRPr>
          </a:p>
          <a:p>
            <a:pPr marL="800100" lvl="1" indent="-342900">
              <a:lnSpc>
                <a:spcPct val="110000"/>
              </a:lnSpc>
              <a:buClr>
                <a:srgbClr val="1F497D"/>
              </a:buClr>
              <a:buSzPct val="100000"/>
              <a:buFont typeface="Symbol" pitchFamily="18" charset="2"/>
              <a:buChar char="-"/>
            </a:pPr>
            <a:r>
              <a:rPr lang="en-US" sz="2200" b="0" kern="0" dirty="0" smtClean="0">
                <a:solidFill>
                  <a:srgbClr val="F6750A"/>
                </a:solidFill>
                <a:latin typeface="+mn-lt"/>
                <a:sym typeface="Wingdings" panose="05000000000000000000" pitchFamily="2" charset="2"/>
              </a:rPr>
              <a:t>Training of </a:t>
            </a:r>
            <a:r>
              <a:rPr lang="en-US" sz="2200" b="0" kern="0" dirty="0" smtClean="0">
                <a:solidFill>
                  <a:srgbClr val="F6750A"/>
                </a:solidFill>
                <a:latin typeface="+mn-lt"/>
                <a:sym typeface="Wingdings" panose="05000000000000000000" pitchFamily="2" charset="2"/>
              </a:rPr>
              <a:t>trainers (also: </a:t>
            </a:r>
            <a:r>
              <a:rPr lang="en-US" sz="2200" b="0" kern="0" dirty="0" err="1" smtClean="0">
                <a:solidFill>
                  <a:srgbClr val="F6750A"/>
                </a:solidFill>
                <a:latin typeface="+mn-lt"/>
                <a:sym typeface="Wingdings" panose="05000000000000000000" pitchFamily="2" charset="2"/>
              </a:rPr>
              <a:t>F</a:t>
            </a:r>
            <a:r>
              <a:rPr lang="en-US" sz="2200" b="0" kern="0" dirty="0" err="1" smtClean="0">
                <a:solidFill>
                  <a:srgbClr val="F6750A"/>
                </a:solidFill>
                <a:latin typeface="+mn-lt"/>
                <a:sym typeface="Wingdings" panose="05000000000000000000" pitchFamily="2" charset="2"/>
              </a:rPr>
              <a:t>achleiter</a:t>
            </a:r>
            <a:r>
              <a:rPr lang="en-US" sz="2200" b="0" kern="0" dirty="0" smtClean="0">
                <a:solidFill>
                  <a:srgbClr val="F6750A"/>
                </a:solidFill>
                <a:latin typeface="+mn-lt"/>
                <a:sym typeface="Wingdings" panose="05000000000000000000" pitchFamily="2" charset="2"/>
              </a:rPr>
              <a:t>)</a:t>
            </a:r>
            <a:endParaRPr lang="en-US" sz="2200" b="0" kern="0" dirty="0" smtClean="0">
              <a:solidFill>
                <a:srgbClr val="F6750A"/>
              </a:solidFill>
              <a:latin typeface="+mn-lt"/>
              <a:sym typeface="Wingdings" panose="05000000000000000000" pitchFamily="2" charset="2"/>
            </a:endParaRPr>
          </a:p>
          <a:p>
            <a:pPr marL="800100" lvl="1" indent="-342900">
              <a:lnSpc>
                <a:spcPct val="110000"/>
              </a:lnSpc>
              <a:buClr>
                <a:srgbClr val="1F497D"/>
              </a:buClr>
              <a:buSzPct val="100000"/>
              <a:buFont typeface="Symbol" pitchFamily="18" charset="2"/>
              <a:buChar char="-"/>
            </a:pPr>
            <a:r>
              <a:rPr lang="en-US" sz="2200" b="0" kern="0" dirty="0" smtClean="0">
                <a:solidFill>
                  <a:srgbClr val="F6750A"/>
                </a:solidFill>
                <a:latin typeface="+mn-lt"/>
                <a:sym typeface="Wingdings" panose="05000000000000000000" pitchFamily="2" charset="2"/>
              </a:rPr>
              <a:t>Training for teachers  </a:t>
            </a:r>
            <a:endParaRPr lang="en-US" sz="2200" b="0" kern="0" dirty="0" smtClean="0">
              <a:solidFill>
                <a:srgbClr val="F6750A"/>
              </a:solidFill>
              <a:latin typeface="+mn-lt"/>
            </a:endParaRPr>
          </a:p>
          <a:p>
            <a:pPr marL="285750" lvl="0" indent="-285750">
              <a:lnSpc>
                <a:spcPct val="150000"/>
              </a:lnSpc>
              <a:buClr>
                <a:srgbClr val="1F497D"/>
              </a:buClr>
              <a:buSzPct val="100000"/>
              <a:buFontTx/>
              <a:buChar char="-"/>
            </a:pPr>
            <a:endParaRPr lang="en-US" sz="1400" b="0" kern="0" dirty="0" err="1" smtClean="0">
              <a:solidFill>
                <a:srgbClr val="001D4B"/>
              </a:solidFill>
              <a:latin typeface="+mn-lt"/>
            </a:endParaRPr>
          </a:p>
        </p:txBody>
      </p:sp>
      <p:sp>
        <p:nvSpPr>
          <p:cNvPr id="14" name="Date Placeholder 6"/>
          <p:cNvSpPr txBox="1">
            <a:spLocks/>
          </p:cNvSpPr>
          <p:nvPr/>
        </p:nvSpPr>
        <p:spPr>
          <a:xfrm>
            <a:off x="628650" y="6484255"/>
            <a:ext cx="1135414" cy="365125"/>
          </a:xfrm>
          <a:prstGeom prst="rect">
            <a:avLst/>
          </a:prstGeom>
        </p:spPr>
        <p:txBody>
          <a:bodyPr vert="horz" lIns="91440" tIns="45720" rIns="91440" bIns="45720" rtlCol="0" anchor="ctr"/>
          <a:lstStyle>
            <a:defPPr>
              <a:defRPr lang="de-DE"/>
            </a:defPPr>
            <a:lvl1pPr marL="0" algn="l" defTabSz="457200" rtl="0" eaLnBrk="1" latinLnBrk="0" hangingPunct="1">
              <a:defRPr sz="1200" kern="1200">
                <a:solidFill>
                  <a:srgbClr val="AFC419"/>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1F497D"/>
              </a:solidFill>
              <a:effectLst/>
              <a:uLnTx/>
              <a:uFillTx/>
              <a:latin typeface="Arial Narrow" panose="020B0606020202030204" pitchFamily="34" charset="0"/>
            </a:endParaRPr>
          </a:p>
        </p:txBody>
      </p:sp>
      <p:sp>
        <p:nvSpPr>
          <p:cNvPr id="7" name="Foliennummernplatzhalter 6"/>
          <p:cNvSpPr>
            <a:spLocks noGrp="1"/>
          </p:cNvSpPr>
          <p:nvPr>
            <p:ph type="sldNum" sz="quarter" idx="12"/>
          </p:nvPr>
        </p:nvSpPr>
        <p:spPr/>
        <p:txBody>
          <a:bodyPr/>
          <a:lstStyle/>
          <a:p>
            <a:pPr>
              <a:defRPr/>
            </a:pPr>
            <a:fld id="{104950C0-0088-4468-9EE0-6A0E1511B9BF}" type="slidenum">
              <a:rPr lang="de-DE" altLang="de-DE" smtClean="0"/>
              <a:pPr>
                <a:defRPr/>
              </a:pPr>
              <a:t>13</a:t>
            </a:fld>
            <a:endParaRPr lang="de-DE" altLang="de-DE" dirty="0"/>
          </a:p>
        </p:txBody>
      </p:sp>
      <p:pic>
        <p:nvPicPr>
          <p:cNvPr id="9" name="Grafik 8"/>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961315" y="332656"/>
            <a:ext cx="1656499" cy="907537"/>
          </a:xfrm>
          <a:prstGeom prst="rect">
            <a:avLst/>
          </a:prstGeom>
        </p:spPr>
      </p:pic>
      <p:pic>
        <p:nvPicPr>
          <p:cNvPr id="10" name="Grafik 9"/>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096941" y="4290767"/>
            <a:ext cx="1385248" cy="1658513"/>
          </a:xfrm>
          <a:prstGeom prst="rect">
            <a:avLst/>
          </a:prstGeom>
          <a:ln w="3175">
            <a:solidFill>
              <a:srgbClr val="0B2A51"/>
            </a:solidFill>
          </a:ln>
        </p:spPr>
      </p:pic>
      <p:pic>
        <p:nvPicPr>
          <p:cNvPr id="3" name="Grafik 2"/>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228184" y="2116704"/>
            <a:ext cx="3021577" cy="1738047"/>
          </a:xfrm>
          <a:prstGeom prst="rect">
            <a:avLst/>
          </a:prstGeom>
        </p:spPr>
      </p:pic>
    </p:spTree>
    <p:extLst>
      <p:ext uri="{BB962C8B-B14F-4D97-AF65-F5344CB8AC3E}">
        <p14:creationId xmlns:p14="http://schemas.microsoft.com/office/powerpoint/2010/main" xmlns="" val="39124856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screen">
            <a:extLst>
              <a:ext uri="{28A0092B-C50C-407E-A947-70E740481C1C}">
                <a14:useLocalDpi xmlns:a14="http://schemas.microsoft.com/office/drawing/2010/main" xmlns=""/>
              </a:ext>
            </a:extLst>
          </a:blip>
          <a:srcRect t="-1" b="-1"/>
          <a:stretch/>
        </p:blipFill>
        <p:spPr>
          <a:xfrm>
            <a:off x="6660589" y="538299"/>
            <a:ext cx="2226274" cy="2170621"/>
          </a:xfrm>
          <a:prstGeom prst="rect">
            <a:avLst/>
          </a:prstGeom>
          <a:ln>
            <a:solidFill>
              <a:srgbClr val="0B2A51"/>
            </a:solidFill>
          </a:ln>
        </p:spPr>
      </p:pic>
      <p:sp>
        <p:nvSpPr>
          <p:cNvPr id="6" name="Titel 5"/>
          <p:cNvSpPr>
            <a:spLocks noGrp="1"/>
          </p:cNvSpPr>
          <p:nvPr>
            <p:ph type="title"/>
          </p:nvPr>
        </p:nvSpPr>
        <p:spPr>
          <a:xfrm>
            <a:off x="395536" y="476672"/>
            <a:ext cx="8748465" cy="381000"/>
          </a:xfrm>
        </p:spPr>
        <p:txBody>
          <a:bodyPr>
            <a:noAutofit/>
          </a:bodyPr>
          <a:lstStyle/>
          <a:p>
            <a:r>
              <a:rPr lang="de-DE" sz="3200" dirty="0" smtClean="0"/>
              <a:t>More material</a:t>
            </a:r>
            <a:endParaRPr lang="de-DE" dirty="0"/>
          </a:p>
        </p:txBody>
      </p:sp>
      <p:sp>
        <p:nvSpPr>
          <p:cNvPr id="7" name="Datumsplatzhalter 6"/>
          <p:cNvSpPr>
            <a:spLocks noGrp="1"/>
          </p:cNvSpPr>
          <p:nvPr>
            <p:ph type="dt" sz="half" idx="10"/>
          </p:nvPr>
        </p:nvSpPr>
        <p:spPr/>
        <p:txBody>
          <a:bodyPr/>
          <a:lstStyle/>
          <a:p>
            <a:r>
              <a:rPr lang="de-DE" smtClean="0"/>
              <a:t>21.11.2015</a:t>
            </a:r>
            <a:endParaRPr lang="de-DE"/>
          </a:p>
        </p:txBody>
      </p:sp>
      <p:sp>
        <p:nvSpPr>
          <p:cNvPr id="9" name="Fußzeilenplatzhalter 8"/>
          <p:cNvSpPr>
            <a:spLocks noGrp="1"/>
          </p:cNvSpPr>
          <p:nvPr>
            <p:ph type="ftr" sz="quarter" idx="11"/>
          </p:nvPr>
        </p:nvSpPr>
        <p:spPr/>
        <p:txBody>
          <a:bodyPr/>
          <a:lstStyle/>
          <a:p>
            <a:r>
              <a:rPr lang="de-DE" smtClean="0"/>
              <a:t>Michael Kobel, TU Dresden</a:t>
            </a:r>
            <a:endParaRPr lang="de-DE"/>
          </a:p>
        </p:txBody>
      </p:sp>
      <p:sp>
        <p:nvSpPr>
          <p:cNvPr id="8" name="Inhaltsplatzhalter 2"/>
          <p:cNvSpPr txBox="1">
            <a:spLocks/>
          </p:cNvSpPr>
          <p:nvPr/>
        </p:nvSpPr>
        <p:spPr bwMode="auto">
          <a:xfrm>
            <a:off x="395536" y="1161716"/>
            <a:ext cx="6075621" cy="5431446"/>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marL="0" lvl="1">
              <a:lnSpc>
                <a:spcPts val="3200"/>
              </a:lnSpc>
              <a:spcBef>
                <a:spcPct val="20000"/>
              </a:spcBef>
              <a:buSzPct val="100000"/>
            </a:pPr>
            <a:r>
              <a:rPr lang="de-DE" sz="2400" b="0" kern="0" dirty="0" smtClean="0">
                <a:solidFill>
                  <a:srgbClr val="0B2A51"/>
                </a:solidFill>
                <a:latin typeface="+mn-lt"/>
              </a:rPr>
              <a:t>LEIFI Physik: </a:t>
            </a:r>
            <a:br>
              <a:rPr lang="de-DE" sz="2400" b="0" kern="0" dirty="0" smtClean="0">
                <a:solidFill>
                  <a:srgbClr val="0B2A51"/>
                </a:solidFill>
                <a:latin typeface="+mn-lt"/>
              </a:rPr>
            </a:br>
            <a:r>
              <a:rPr lang="de-DE" sz="2400" b="0" kern="0" dirty="0" err="1" smtClean="0">
                <a:solidFill>
                  <a:srgbClr val="0B2A51"/>
                </a:solidFill>
                <a:latin typeface="+mn-lt"/>
              </a:rPr>
              <a:t>Largest</a:t>
            </a:r>
            <a:r>
              <a:rPr lang="de-DE" sz="2400" b="0" kern="0" dirty="0" smtClean="0">
                <a:solidFill>
                  <a:srgbClr val="0B2A51"/>
                </a:solidFill>
                <a:latin typeface="+mn-lt"/>
              </a:rPr>
              <a:t> </a:t>
            </a:r>
            <a:r>
              <a:rPr lang="de-DE" sz="2400" b="0" kern="0" dirty="0">
                <a:solidFill>
                  <a:srgbClr val="0B2A51"/>
                </a:solidFill>
                <a:latin typeface="+mn-lt"/>
              </a:rPr>
              <a:t>German </a:t>
            </a:r>
            <a:r>
              <a:rPr lang="de-DE" sz="2400" b="0" kern="0" dirty="0" err="1" smtClean="0">
                <a:solidFill>
                  <a:srgbClr val="0B2A51"/>
                </a:solidFill>
                <a:latin typeface="+mn-lt"/>
              </a:rPr>
              <a:t>physics</a:t>
            </a:r>
            <a:r>
              <a:rPr lang="de-DE" sz="2400" b="0" kern="0" dirty="0" smtClean="0">
                <a:solidFill>
                  <a:srgbClr val="0B2A51"/>
                </a:solidFill>
                <a:latin typeface="+mn-lt"/>
              </a:rPr>
              <a:t> </a:t>
            </a:r>
            <a:r>
              <a:rPr lang="de-DE" sz="2400" b="0" kern="0" dirty="0" err="1" smtClean="0">
                <a:solidFill>
                  <a:srgbClr val="0B2A51"/>
                </a:solidFill>
                <a:latin typeface="+mn-lt"/>
              </a:rPr>
              <a:t>school</a:t>
            </a:r>
            <a:r>
              <a:rPr lang="de-DE" sz="2400" b="0" kern="0" dirty="0" smtClean="0">
                <a:solidFill>
                  <a:srgbClr val="0B2A51"/>
                </a:solidFill>
                <a:latin typeface="+mn-lt"/>
              </a:rPr>
              <a:t> </a:t>
            </a:r>
            <a:r>
              <a:rPr lang="de-DE" sz="2400" b="0" kern="0" dirty="0" err="1" smtClean="0">
                <a:solidFill>
                  <a:srgbClr val="0B2A51"/>
                </a:solidFill>
                <a:latin typeface="+mn-lt"/>
              </a:rPr>
              <a:t>portal</a:t>
            </a:r>
            <a:endParaRPr lang="de-DE" sz="2400" b="0" kern="0" dirty="0">
              <a:solidFill>
                <a:srgbClr val="0B2A51"/>
              </a:solidFill>
              <a:latin typeface="+mn-lt"/>
            </a:endParaRPr>
          </a:p>
          <a:p>
            <a:pPr marL="342900" indent="-342900">
              <a:lnSpc>
                <a:spcPts val="3200"/>
              </a:lnSpc>
              <a:spcBef>
                <a:spcPts val="0"/>
              </a:spcBef>
              <a:buSzPct val="100000"/>
              <a:buFont typeface="Arial" panose="020B0604020202020204" pitchFamily="34" charset="0"/>
              <a:buChar char="•"/>
            </a:pPr>
            <a:r>
              <a:rPr lang="de-DE" sz="2000" b="0" kern="0" dirty="0">
                <a:solidFill>
                  <a:srgbClr val="0B2A51"/>
                </a:solidFill>
                <a:latin typeface="+mn-lt"/>
              </a:rPr>
              <a:t>Netzwerk Teilchenwelt: </a:t>
            </a:r>
            <a:r>
              <a:rPr lang="de-DE" sz="2000" b="0" kern="0" dirty="0" err="1">
                <a:solidFill>
                  <a:srgbClr val="0B2A51"/>
                </a:solidFill>
                <a:latin typeface="+mn-lt"/>
              </a:rPr>
              <a:t>c</a:t>
            </a:r>
            <a:r>
              <a:rPr lang="de-DE" sz="2000" b="0" kern="0" dirty="0" err="1" smtClean="0">
                <a:solidFill>
                  <a:srgbClr val="0B2A51"/>
                </a:solidFill>
                <a:latin typeface="+mn-lt"/>
              </a:rPr>
              <a:t>orrection</a:t>
            </a:r>
            <a:r>
              <a:rPr lang="de-DE" sz="2000" b="0" kern="0" dirty="0" smtClean="0">
                <a:solidFill>
                  <a:srgbClr val="0B2A51"/>
                </a:solidFill>
                <a:latin typeface="+mn-lt"/>
              </a:rPr>
              <a:t> </a:t>
            </a:r>
            <a:r>
              <a:rPr lang="de-DE" sz="2000" b="0" kern="0" dirty="0">
                <a:solidFill>
                  <a:srgbClr val="0B2A51"/>
                </a:solidFill>
                <a:latin typeface="+mn-lt"/>
              </a:rPr>
              <a:t>and </a:t>
            </a:r>
            <a:r>
              <a:rPr lang="de-DE" sz="2000" b="0" kern="0" dirty="0" smtClean="0">
                <a:solidFill>
                  <a:srgbClr val="0B2A51"/>
                </a:solidFill>
                <a:latin typeface="+mn-lt"/>
              </a:rPr>
              <a:t>update </a:t>
            </a:r>
            <a:r>
              <a:rPr lang="de-DE" sz="2000" b="0" kern="0" dirty="0">
                <a:solidFill>
                  <a:srgbClr val="0B2A51"/>
                </a:solidFill>
                <a:latin typeface="+mn-lt"/>
              </a:rPr>
              <a:t>of </a:t>
            </a:r>
            <a:r>
              <a:rPr lang="de-DE" sz="2000" b="0" kern="0" dirty="0" err="1" smtClean="0">
                <a:solidFill>
                  <a:srgbClr val="0B2A51"/>
                </a:solidFill>
                <a:latin typeface="+mn-lt"/>
              </a:rPr>
              <a:t>particle</a:t>
            </a:r>
            <a:r>
              <a:rPr lang="de-DE" sz="2000" b="0" kern="0" dirty="0" smtClean="0">
                <a:solidFill>
                  <a:srgbClr val="0B2A51"/>
                </a:solidFill>
                <a:latin typeface="+mn-lt"/>
              </a:rPr>
              <a:t> </a:t>
            </a:r>
            <a:r>
              <a:rPr lang="de-DE" sz="2000" b="0" kern="0" dirty="0" err="1">
                <a:solidFill>
                  <a:srgbClr val="0B2A51"/>
                </a:solidFill>
                <a:latin typeface="+mn-lt"/>
              </a:rPr>
              <a:t>physics</a:t>
            </a:r>
            <a:r>
              <a:rPr lang="de-DE" sz="2000" b="0" kern="0" dirty="0">
                <a:solidFill>
                  <a:srgbClr val="0B2A51"/>
                </a:solidFill>
                <a:latin typeface="+mn-lt"/>
              </a:rPr>
              <a:t> </a:t>
            </a:r>
            <a:r>
              <a:rPr lang="de-DE" sz="2000" b="0" kern="0" dirty="0" err="1" smtClean="0">
                <a:solidFill>
                  <a:srgbClr val="0B2A51"/>
                </a:solidFill>
                <a:latin typeface="+mn-lt"/>
              </a:rPr>
              <a:t>section</a:t>
            </a:r>
            <a:endParaRPr lang="de-DE" sz="2000" b="0" kern="0" dirty="0">
              <a:solidFill>
                <a:srgbClr val="0B2A51"/>
              </a:solidFill>
              <a:latin typeface="+mn-lt"/>
            </a:endParaRPr>
          </a:p>
          <a:p>
            <a:pPr>
              <a:lnSpc>
                <a:spcPts val="3200"/>
              </a:lnSpc>
              <a:spcBef>
                <a:spcPts val="0"/>
              </a:spcBef>
              <a:buSzPct val="100000"/>
            </a:pPr>
            <a:r>
              <a:rPr lang="de-DE" sz="1500" b="0" kern="0" dirty="0" smtClean="0">
                <a:solidFill>
                  <a:srgbClr val="0B2A51"/>
                </a:solidFill>
                <a:latin typeface="+mn-lt"/>
                <a:hlinkClick r:id="rId4"/>
              </a:rPr>
              <a:t>www.leifiphysik.de/themenbereiche/teilchenphysik</a:t>
            </a:r>
            <a:endParaRPr lang="de-DE" sz="1500" b="0" kern="0" dirty="0" smtClean="0">
              <a:solidFill>
                <a:srgbClr val="0B2A51"/>
              </a:solidFill>
              <a:latin typeface="+mn-lt"/>
            </a:endParaRPr>
          </a:p>
          <a:p>
            <a:pPr>
              <a:lnSpc>
                <a:spcPts val="3200"/>
              </a:lnSpc>
              <a:spcBef>
                <a:spcPts val="0"/>
              </a:spcBef>
              <a:buSzPct val="100000"/>
            </a:pPr>
            <a:endParaRPr lang="de-DE" sz="1500" b="0" kern="0" dirty="0">
              <a:solidFill>
                <a:srgbClr val="0B2A51"/>
              </a:solidFill>
              <a:latin typeface="+mn-lt"/>
            </a:endParaRPr>
          </a:p>
          <a:p>
            <a:pPr lvl="0">
              <a:lnSpc>
                <a:spcPts val="3200"/>
              </a:lnSpc>
              <a:buClr>
                <a:srgbClr val="1F497D"/>
              </a:buClr>
              <a:buSzPct val="100000"/>
            </a:pPr>
            <a:r>
              <a:rPr lang="de-DE" sz="2400" b="0" kern="0" dirty="0" smtClean="0">
                <a:solidFill>
                  <a:srgbClr val="0B2A51"/>
                </a:solidFill>
                <a:latin typeface="+mn-lt"/>
              </a:rPr>
              <a:t>S</a:t>
            </a:r>
            <a:r>
              <a:rPr kumimoji="0" lang="de-DE" sz="2400" b="0" i="0" u="none" strike="noStrike" kern="0" cap="none" spc="0" normalizeH="0" baseline="0" noProof="0" dirty="0" err="1" smtClean="0">
                <a:ln>
                  <a:noFill/>
                </a:ln>
                <a:solidFill>
                  <a:srgbClr val="0B2A51"/>
                </a:solidFill>
                <a:effectLst/>
                <a:uLnTx/>
                <a:uFillTx/>
                <a:latin typeface="+mn-lt"/>
              </a:rPr>
              <a:t>upporting</a:t>
            </a:r>
            <a:r>
              <a:rPr kumimoji="0" lang="de-DE" sz="2400" b="0" i="0" u="none" strike="noStrike" kern="0" cap="none" spc="0" normalizeH="0" noProof="0" dirty="0" smtClean="0">
                <a:ln>
                  <a:noFill/>
                </a:ln>
                <a:solidFill>
                  <a:srgbClr val="0B2A51"/>
                </a:solidFill>
                <a:effectLst/>
                <a:uLnTx/>
                <a:uFillTx/>
                <a:latin typeface="+mn-lt"/>
              </a:rPr>
              <a:t> material </a:t>
            </a:r>
            <a:br>
              <a:rPr kumimoji="0" lang="de-DE" sz="2400" b="0" i="0" u="none" strike="noStrike" kern="0" cap="none" spc="0" normalizeH="0" noProof="0" dirty="0" smtClean="0">
                <a:ln>
                  <a:noFill/>
                </a:ln>
                <a:solidFill>
                  <a:srgbClr val="0B2A51"/>
                </a:solidFill>
                <a:effectLst/>
                <a:uLnTx/>
                <a:uFillTx/>
                <a:latin typeface="+mn-lt"/>
              </a:rPr>
            </a:br>
            <a:r>
              <a:rPr lang="de-DE" sz="2400" b="0" kern="0" dirty="0" smtClean="0">
                <a:solidFill>
                  <a:srgbClr val="0B2A51"/>
                </a:solidFill>
                <a:latin typeface="+mn-lt"/>
              </a:rPr>
              <a:t>f</a:t>
            </a:r>
            <a:r>
              <a:rPr lang="de-DE" sz="2400" b="0" kern="0" noProof="0" dirty="0" smtClean="0">
                <a:solidFill>
                  <a:srgbClr val="0B2A51"/>
                </a:solidFill>
                <a:latin typeface="+mn-lt"/>
              </a:rPr>
              <a:t>or </a:t>
            </a:r>
            <a:r>
              <a:rPr lang="de-DE" sz="2400" b="0" kern="0" noProof="0" dirty="0" err="1" smtClean="0">
                <a:solidFill>
                  <a:srgbClr val="0B2A51"/>
                </a:solidFill>
                <a:latin typeface="+mn-lt"/>
              </a:rPr>
              <a:t>facilitators</a:t>
            </a:r>
            <a:r>
              <a:rPr lang="de-DE" sz="2400" b="0" kern="0" noProof="0" dirty="0" smtClean="0">
                <a:solidFill>
                  <a:srgbClr val="0B2A51"/>
                </a:solidFill>
                <a:latin typeface="+mn-lt"/>
              </a:rPr>
              <a:t> and </a:t>
            </a:r>
            <a:r>
              <a:rPr kumimoji="0" lang="de-DE" sz="2400" b="0" i="0" u="none" strike="noStrike" kern="0" cap="none" spc="0" normalizeH="0" baseline="0" dirty="0" err="1" smtClean="0">
                <a:ln>
                  <a:noFill/>
                </a:ln>
                <a:solidFill>
                  <a:srgbClr val="0B2A51"/>
                </a:solidFill>
                <a:effectLst/>
                <a:uLnTx/>
                <a:uFillTx/>
                <a:latin typeface="+mn-lt"/>
              </a:rPr>
              <a:t>teachers</a:t>
            </a:r>
            <a:r>
              <a:rPr kumimoji="0" lang="de-DE" sz="2400" b="0" i="0" u="none" strike="noStrike" kern="0" cap="none" spc="0" normalizeH="0" baseline="0" dirty="0" smtClean="0">
                <a:ln>
                  <a:noFill/>
                </a:ln>
                <a:solidFill>
                  <a:srgbClr val="0B2A51"/>
                </a:solidFill>
                <a:effectLst/>
                <a:uLnTx/>
                <a:uFillTx/>
                <a:latin typeface="+mn-lt"/>
              </a:rPr>
              <a:t>  </a:t>
            </a:r>
          </a:p>
          <a:p>
            <a:pPr marL="342900" indent="-342900">
              <a:lnSpc>
                <a:spcPts val="3200"/>
              </a:lnSpc>
              <a:buClr>
                <a:srgbClr val="1F497D"/>
              </a:buClr>
              <a:buSzPct val="100000"/>
              <a:buFont typeface="Arial" panose="020B0604020202020204" pitchFamily="34" charset="0"/>
              <a:buChar char="•"/>
            </a:pPr>
            <a:r>
              <a:rPr lang="de-DE" sz="2000" b="0" kern="0" dirty="0" err="1" smtClean="0">
                <a:solidFill>
                  <a:srgbClr val="0B2A51"/>
                </a:solidFill>
                <a:latin typeface="+mn-lt"/>
              </a:rPr>
              <a:t>Particle</a:t>
            </a:r>
            <a:r>
              <a:rPr lang="de-DE" sz="2000" b="0" kern="0" dirty="0" smtClean="0">
                <a:solidFill>
                  <a:srgbClr val="0B2A51"/>
                </a:solidFill>
                <a:latin typeface="+mn-lt"/>
              </a:rPr>
              <a:t> </a:t>
            </a:r>
            <a:r>
              <a:rPr lang="de-DE" sz="2000" b="0" kern="0" dirty="0" err="1" smtClean="0">
                <a:solidFill>
                  <a:srgbClr val="0B2A51"/>
                </a:solidFill>
                <a:latin typeface="+mn-lt"/>
              </a:rPr>
              <a:t>Profiles</a:t>
            </a:r>
            <a:r>
              <a:rPr lang="de-DE" sz="2000" b="0" kern="0" dirty="0" smtClean="0">
                <a:solidFill>
                  <a:srgbClr val="0B2A51"/>
                </a:solidFill>
                <a:latin typeface="+mn-lt"/>
              </a:rPr>
              <a:t> </a:t>
            </a:r>
          </a:p>
          <a:p>
            <a:pPr marL="342900" indent="-342900">
              <a:lnSpc>
                <a:spcPts val="3200"/>
              </a:lnSpc>
              <a:buClr>
                <a:srgbClr val="1F497D"/>
              </a:buClr>
              <a:buSzPct val="100000"/>
              <a:buFont typeface="Arial" panose="020B0604020202020204" pitchFamily="34" charset="0"/>
              <a:buChar char="•"/>
            </a:pPr>
            <a:r>
              <a:rPr lang="de-DE" sz="2000" b="0" kern="0" dirty="0" smtClean="0">
                <a:solidFill>
                  <a:srgbClr val="0B2A51"/>
                </a:solidFill>
                <a:latin typeface="+mn-lt"/>
              </a:rPr>
              <a:t>Background </a:t>
            </a:r>
            <a:r>
              <a:rPr lang="de-DE" sz="2000" b="0" kern="0" dirty="0" err="1" smtClean="0">
                <a:solidFill>
                  <a:srgbClr val="0B2A51"/>
                </a:solidFill>
                <a:latin typeface="+mn-lt"/>
              </a:rPr>
              <a:t>information</a:t>
            </a:r>
            <a:r>
              <a:rPr lang="de-DE" sz="2000" b="0" kern="0" dirty="0" smtClean="0">
                <a:solidFill>
                  <a:srgbClr val="0B2A51"/>
                </a:solidFill>
                <a:latin typeface="+mn-lt"/>
              </a:rPr>
              <a:t> and </a:t>
            </a:r>
            <a:r>
              <a:rPr lang="de-DE" sz="2000" b="0" kern="0" dirty="0" err="1" smtClean="0">
                <a:solidFill>
                  <a:srgbClr val="0B2A51"/>
                </a:solidFill>
                <a:latin typeface="+mn-lt"/>
              </a:rPr>
              <a:t>worksheets</a:t>
            </a:r>
            <a:r>
              <a:rPr lang="de-DE" sz="2000" b="0" kern="0" dirty="0" smtClean="0">
                <a:solidFill>
                  <a:srgbClr val="0B2A51"/>
                </a:solidFill>
                <a:latin typeface="+mn-lt"/>
              </a:rPr>
              <a:t> </a:t>
            </a:r>
          </a:p>
          <a:p>
            <a:pPr defTabSz="363538">
              <a:lnSpc>
                <a:spcPts val="3200"/>
              </a:lnSpc>
              <a:buClr>
                <a:srgbClr val="1F497D"/>
              </a:buClr>
              <a:buSzPct val="100000"/>
            </a:pPr>
            <a:r>
              <a:rPr lang="de-DE" sz="1500" b="0" kern="0" dirty="0" smtClean="0">
                <a:solidFill>
                  <a:srgbClr val="0B2A51"/>
                </a:solidFill>
                <a:latin typeface="+mn-lt"/>
                <a:hlinkClick r:id="rId5"/>
              </a:rPr>
              <a:t>www.teilchenwelt.de/material/materialien-fuer-lehrkraefte/</a:t>
            </a:r>
            <a:r>
              <a:rPr lang="de-DE" sz="1500" b="0" kern="0" dirty="0" smtClean="0">
                <a:solidFill>
                  <a:srgbClr val="0B2A51"/>
                </a:solidFill>
                <a:latin typeface="+mn-lt"/>
              </a:rPr>
              <a:t> </a:t>
            </a:r>
            <a:r>
              <a:rPr lang="de-DE" sz="1800" b="0" kern="0" dirty="0">
                <a:solidFill>
                  <a:srgbClr val="0B2A51"/>
                </a:solidFill>
                <a:latin typeface="+mn-lt"/>
              </a:rPr>
              <a:t/>
            </a:r>
            <a:br>
              <a:rPr lang="de-DE" sz="1800" b="0" kern="0" dirty="0">
                <a:solidFill>
                  <a:srgbClr val="0B2A51"/>
                </a:solidFill>
                <a:latin typeface="+mn-lt"/>
              </a:rPr>
            </a:br>
            <a:r>
              <a:rPr lang="de-DE" sz="1800" b="0" dirty="0">
                <a:solidFill>
                  <a:srgbClr val="0B2A51"/>
                </a:solidFill>
                <a:latin typeface="+mn-lt"/>
              </a:rPr>
              <a:t> </a:t>
            </a:r>
            <a:r>
              <a:rPr lang="de-DE" sz="1800" b="0" kern="0" dirty="0" smtClean="0">
                <a:solidFill>
                  <a:srgbClr val="0B2A51"/>
                </a:solidFill>
                <a:latin typeface="+mn-lt"/>
              </a:rPr>
              <a:t/>
            </a:r>
            <a:br>
              <a:rPr lang="de-DE" sz="1800" b="0" kern="0" dirty="0" smtClean="0">
                <a:solidFill>
                  <a:srgbClr val="0B2A51"/>
                </a:solidFill>
                <a:latin typeface="+mn-lt"/>
              </a:rPr>
            </a:br>
            <a:endParaRPr kumimoji="0" lang="de-DE" sz="1800" b="0" i="0" u="none" strike="noStrike" kern="0" cap="none" spc="0" normalizeH="0" baseline="0" noProof="0" dirty="0">
              <a:ln>
                <a:noFill/>
              </a:ln>
              <a:solidFill>
                <a:srgbClr val="0B2A51"/>
              </a:solidFill>
              <a:effectLst/>
              <a:uLnTx/>
              <a:uFillTx/>
              <a:latin typeface="+mn-lt"/>
            </a:endParaRPr>
          </a:p>
        </p:txBody>
      </p:sp>
      <p:sp>
        <p:nvSpPr>
          <p:cNvPr id="12" name="Foliennummernplatzhalter 11"/>
          <p:cNvSpPr>
            <a:spLocks noGrp="1"/>
          </p:cNvSpPr>
          <p:nvPr>
            <p:ph type="sldNum" sz="quarter" idx="12"/>
          </p:nvPr>
        </p:nvSpPr>
        <p:spPr/>
        <p:txBody>
          <a:bodyPr/>
          <a:lstStyle/>
          <a:p>
            <a:pPr>
              <a:defRPr/>
            </a:pPr>
            <a:fld id="{104950C0-0088-4468-9EE0-6A0E1511B9BF}" type="slidenum">
              <a:rPr lang="de-DE" altLang="de-DE" smtClean="0"/>
              <a:pPr>
                <a:defRPr/>
              </a:pPr>
              <a:t>14</a:t>
            </a:fld>
            <a:endParaRPr lang="de-DE" altLang="de-DE" dirty="0"/>
          </a:p>
        </p:txBody>
      </p:sp>
      <p:pic>
        <p:nvPicPr>
          <p:cNvPr id="13" name="Grafik 6" descr="Standardmodell_Uebersicht.jpg"/>
          <p:cNvPicPr>
            <a:picLocks noChangeAspect="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6660589" y="2759674"/>
            <a:ext cx="2226274" cy="1533422"/>
          </a:xfrm>
          <a:prstGeom prst="rect">
            <a:avLst/>
          </a:prstGeom>
          <a:noFill/>
          <a:ln>
            <a:solidFill>
              <a:srgbClr val="0B2A51"/>
            </a:solidFill>
          </a:ln>
          <a:extLst>
            <a:ext uri="{909E8E84-426E-40DD-AFC4-6F175D3DCCD1}">
              <a14:hiddenFill xmlns:a14="http://schemas.microsoft.com/office/drawing/2010/main" xmlns="">
                <a:solidFill>
                  <a:srgbClr val="FFFFFF"/>
                </a:solidFill>
              </a14:hiddenFill>
            </a:ext>
          </a:extLst>
        </p:spPr>
      </p:pic>
      <p:pic>
        <p:nvPicPr>
          <p:cNvPr id="14" name="Picture 3"/>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6659203" y="4360740"/>
            <a:ext cx="2227660" cy="1948580"/>
          </a:xfrm>
          <a:prstGeom prst="rect">
            <a:avLst/>
          </a:prstGeom>
          <a:noFill/>
          <a:ln w="9525">
            <a:solidFill>
              <a:srgbClr val="0B2A51"/>
            </a:solidFill>
            <a:miter lim="800000"/>
            <a:headEnd/>
            <a:tailEnd/>
          </a:ln>
        </p:spPr>
      </p:pic>
    </p:spTree>
    <p:extLst>
      <p:ext uri="{BB962C8B-B14F-4D97-AF65-F5344CB8AC3E}">
        <p14:creationId xmlns:p14="http://schemas.microsoft.com/office/powerpoint/2010/main" xmlns="" val="27926631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375" y="455712"/>
            <a:ext cx="8683625" cy="381000"/>
          </a:xfrm>
        </p:spPr>
        <p:txBody>
          <a:bodyPr/>
          <a:lstStyle/>
          <a:p>
            <a:r>
              <a:rPr lang="de-DE" sz="2800" dirty="0" err="1" smtClean="0"/>
              <a:t>Funding:amount</a:t>
            </a:r>
            <a:r>
              <a:rPr lang="de-DE" sz="2800" dirty="0" smtClean="0"/>
              <a:t> and </a:t>
            </a:r>
            <a:r>
              <a:rPr lang="de-DE" sz="2800" dirty="0" err="1" smtClean="0"/>
              <a:t>uncertain</a:t>
            </a:r>
            <a:r>
              <a:rPr lang="de-DE" sz="2800" dirty="0" smtClean="0"/>
              <a:t>(!) </a:t>
            </a:r>
            <a:r>
              <a:rPr lang="de-DE" sz="2800" dirty="0" err="1" smtClean="0"/>
              <a:t>prospects</a:t>
            </a:r>
            <a:endParaRPr lang="de-DE" sz="2800" dirty="0"/>
          </a:p>
        </p:txBody>
      </p:sp>
      <p:sp>
        <p:nvSpPr>
          <p:cNvPr id="3" name="Inhaltsplatzhalter 2"/>
          <p:cNvSpPr>
            <a:spLocks noGrp="1"/>
          </p:cNvSpPr>
          <p:nvPr>
            <p:ph idx="1"/>
          </p:nvPr>
        </p:nvSpPr>
        <p:spPr>
          <a:xfrm>
            <a:off x="539552" y="1152128"/>
            <a:ext cx="7467600" cy="6237312"/>
          </a:xfrm>
        </p:spPr>
        <p:txBody>
          <a:bodyPr/>
          <a:lstStyle/>
          <a:p>
            <a:r>
              <a:rPr lang="de-DE" sz="2000" dirty="0" smtClean="0"/>
              <a:t>Basis: 2 </a:t>
            </a:r>
            <a:r>
              <a:rPr lang="de-DE" sz="2000" dirty="0" err="1" smtClean="0"/>
              <a:t>funding</a:t>
            </a:r>
            <a:r>
              <a:rPr lang="de-DE" sz="2000" dirty="0" smtClean="0"/>
              <a:t> </a:t>
            </a:r>
            <a:r>
              <a:rPr lang="de-DE" sz="2000" dirty="0" err="1" smtClean="0"/>
              <a:t>periods</a:t>
            </a:r>
            <a:r>
              <a:rPr lang="de-DE" sz="2000" dirty="0" smtClean="0"/>
              <a:t> BMBF 2010-2015</a:t>
            </a:r>
          </a:p>
          <a:p>
            <a:pPr lvl="1">
              <a:spcBef>
                <a:spcPts val="0"/>
              </a:spcBef>
            </a:pPr>
            <a:r>
              <a:rPr lang="de-DE" sz="1600" dirty="0" err="1" smtClean="0"/>
              <a:t>falling</a:t>
            </a:r>
            <a:r>
              <a:rPr lang="de-DE" sz="1600" dirty="0" smtClean="0"/>
              <a:t> </a:t>
            </a:r>
            <a:r>
              <a:rPr lang="de-DE" sz="1600" dirty="0" err="1" smtClean="0"/>
              <a:t>profile</a:t>
            </a:r>
            <a:r>
              <a:rPr lang="de-DE" sz="1600" dirty="0" smtClean="0"/>
              <a:t>: 360k€ -&gt; 180 k€ / </a:t>
            </a:r>
            <a:r>
              <a:rPr lang="de-DE" sz="1600" dirty="0" err="1" smtClean="0"/>
              <a:t>year</a:t>
            </a:r>
            <a:endParaRPr lang="de-DE" sz="1600" dirty="0" smtClean="0"/>
          </a:p>
          <a:p>
            <a:pPr lvl="1">
              <a:spcBef>
                <a:spcPts val="0"/>
              </a:spcBef>
            </a:pPr>
            <a:r>
              <a:rPr lang="de-DE" sz="1600" dirty="0" err="1" smtClean="0"/>
              <a:t>Aim</a:t>
            </a:r>
            <a:r>
              <a:rPr lang="de-DE" sz="1600" dirty="0" smtClean="0"/>
              <a:t>: </a:t>
            </a:r>
            <a:r>
              <a:rPr lang="de-DE" sz="1600" dirty="0" err="1" smtClean="0"/>
              <a:t>get</a:t>
            </a:r>
            <a:r>
              <a:rPr lang="de-DE" sz="1600" dirty="0" smtClean="0"/>
              <a:t> additional </a:t>
            </a:r>
            <a:r>
              <a:rPr lang="de-DE" sz="1600" dirty="0" err="1" smtClean="0"/>
              <a:t>sponsors</a:t>
            </a:r>
            <a:endParaRPr lang="de-DE" sz="1600" dirty="0" smtClean="0"/>
          </a:p>
          <a:p>
            <a:pPr lvl="1">
              <a:spcBef>
                <a:spcPts val="0"/>
              </a:spcBef>
            </a:pPr>
            <a:r>
              <a:rPr lang="de-DE" sz="1600" dirty="0" err="1" smtClean="0">
                <a:solidFill>
                  <a:srgbClr val="F6750A"/>
                </a:solidFill>
                <a:cs typeface="+mn-cs"/>
              </a:rPr>
              <a:t>Ending</a:t>
            </a:r>
            <a:r>
              <a:rPr lang="de-DE" sz="1600" dirty="0" smtClean="0">
                <a:solidFill>
                  <a:srgbClr val="F6750A"/>
                </a:solidFill>
                <a:cs typeface="+mn-cs"/>
              </a:rPr>
              <a:t> </a:t>
            </a:r>
            <a:r>
              <a:rPr lang="de-DE" sz="1600" dirty="0" err="1" smtClean="0">
                <a:solidFill>
                  <a:srgbClr val="F6750A"/>
                </a:solidFill>
                <a:cs typeface="+mn-cs"/>
              </a:rPr>
              <a:t>with</a:t>
            </a:r>
            <a:r>
              <a:rPr lang="de-DE" sz="1600" dirty="0" smtClean="0">
                <a:solidFill>
                  <a:srgbClr val="F6750A"/>
                </a:solidFill>
                <a:cs typeface="+mn-cs"/>
              </a:rPr>
              <a:t> „</a:t>
            </a:r>
            <a:r>
              <a:rPr lang="de-DE" sz="1600" dirty="0" err="1" smtClean="0">
                <a:solidFill>
                  <a:srgbClr val="F6750A"/>
                </a:solidFill>
                <a:cs typeface="+mn-cs"/>
              </a:rPr>
              <a:t>wrap-up</a:t>
            </a:r>
            <a:r>
              <a:rPr lang="de-DE" sz="1600" dirty="0" smtClean="0">
                <a:solidFill>
                  <a:srgbClr val="F6750A"/>
                </a:solidFill>
                <a:cs typeface="+mn-cs"/>
              </a:rPr>
              <a:t>“ </a:t>
            </a:r>
            <a:r>
              <a:rPr lang="de-DE" sz="1600" dirty="0" err="1" smtClean="0">
                <a:solidFill>
                  <a:srgbClr val="F6750A"/>
                </a:solidFill>
                <a:cs typeface="+mn-cs"/>
              </a:rPr>
              <a:t>funding</a:t>
            </a:r>
            <a:r>
              <a:rPr lang="de-DE" sz="1600" dirty="0" smtClean="0">
                <a:solidFill>
                  <a:srgbClr val="F6750A"/>
                </a:solidFill>
                <a:cs typeface="+mn-cs"/>
              </a:rPr>
              <a:t> in 2016 </a:t>
            </a:r>
            <a:r>
              <a:rPr lang="de-DE" sz="800" dirty="0" smtClean="0">
                <a:solidFill>
                  <a:srgbClr val="F6750A"/>
                </a:solidFill>
                <a:cs typeface="+mn-cs"/>
              </a:rPr>
              <a:t/>
            </a:r>
            <a:br>
              <a:rPr lang="de-DE" sz="800" dirty="0" smtClean="0">
                <a:solidFill>
                  <a:srgbClr val="F6750A"/>
                </a:solidFill>
                <a:cs typeface="+mn-cs"/>
              </a:rPr>
            </a:br>
            <a:r>
              <a:rPr lang="de-DE" sz="800" dirty="0" smtClean="0">
                <a:solidFill>
                  <a:srgbClr val="F6750A"/>
                </a:solidFill>
                <a:cs typeface="+mn-cs"/>
              </a:rPr>
              <a:t> </a:t>
            </a:r>
          </a:p>
          <a:p>
            <a:r>
              <a:rPr lang="de-DE" sz="2000" dirty="0" smtClean="0"/>
              <a:t>More </a:t>
            </a:r>
            <a:r>
              <a:rPr lang="de-DE" sz="2000" dirty="0" err="1" smtClean="0"/>
              <a:t>sponsors</a:t>
            </a:r>
            <a:r>
              <a:rPr lang="de-DE" sz="2000" dirty="0" smtClean="0"/>
              <a:t> (</a:t>
            </a:r>
            <a:r>
              <a:rPr lang="de-DE" sz="2000" dirty="0" err="1" smtClean="0"/>
              <a:t>over</a:t>
            </a:r>
            <a:r>
              <a:rPr lang="de-DE" sz="2000" dirty="0" smtClean="0"/>
              <a:t> the </a:t>
            </a:r>
            <a:r>
              <a:rPr lang="de-DE" sz="2000" dirty="0" err="1" smtClean="0"/>
              <a:t>years</a:t>
            </a:r>
            <a:r>
              <a:rPr lang="de-DE" sz="2000" dirty="0" smtClean="0"/>
              <a:t>)</a:t>
            </a:r>
          </a:p>
          <a:p>
            <a:pPr lvl="1">
              <a:spcBef>
                <a:spcPts val="0"/>
              </a:spcBef>
            </a:pPr>
            <a:r>
              <a:rPr lang="de-DE" sz="1600" dirty="0" smtClean="0"/>
              <a:t>Joachim Herz (72 k€) </a:t>
            </a:r>
            <a:r>
              <a:rPr lang="de-DE" sz="1600" dirty="0" err="1" smtClean="0"/>
              <a:t>up</a:t>
            </a:r>
            <a:r>
              <a:rPr lang="de-DE" sz="1600" dirty="0" smtClean="0"/>
              <a:t> to 25%/a</a:t>
            </a:r>
          </a:p>
          <a:p>
            <a:pPr lvl="1">
              <a:spcBef>
                <a:spcPts val="0"/>
              </a:spcBef>
            </a:pPr>
            <a:r>
              <a:rPr lang="de-DE" sz="1600" dirty="0" err="1" smtClean="0"/>
              <a:t>Tschira</a:t>
            </a:r>
            <a:r>
              <a:rPr lang="de-DE" sz="1600" dirty="0" smtClean="0"/>
              <a:t> (24k€)</a:t>
            </a:r>
          </a:p>
          <a:p>
            <a:pPr lvl="1">
              <a:spcBef>
                <a:spcPts val="0"/>
              </a:spcBef>
            </a:pPr>
            <a:r>
              <a:rPr lang="de-DE" sz="1600" dirty="0" smtClean="0"/>
              <a:t>TU Dresden (&gt; 20k€)</a:t>
            </a:r>
          </a:p>
          <a:p>
            <a:pPr lvl="1">
              <a:spcBef>
                <a:spcPts val="0"/>
              </a:spcBef>
            </a:pPr>
            <a:r>
              <a:rPr lang="de-DE" sz="1600" dirty="0" smtClean="0"/>
              <a:t>W&amp;E </a:t>
            </a:r>
            <a:r>
              <a:rPr lang="de-DE" sz="1600" dirty="0" err="1" smtClean="0"/>
              <a:t>Heraeus</a:t>
            </a:r>
            <a:r>
              <a:rPr lang="de-DE" sz="1600" dirty="0" smtClean="0"/>
              <a:t> (7 k€) … (</a:t>
            </a:r>
            <a:r>
              <a:rPr lang="de-DE" sz="1600" dirty="0" err="1" smtClean="0"/>
              <a:t>more</a:t>
            </a:r>
            <a:r>
              <a:rPr lang="de-DE" sz="1600" dirty="0" smtClean="0"/>
              <a:t> </a:t>
            </a:r>
            <a:r>
              <a:rPr lang="de-DE" sz="1600" dirty="0" err="1" smtClean="0"/>
              <a:t>contacts</a:t>
            </a:r>
            <a:r>
              <a:rPr lang="de-DE" sz="1600" dirty="0" smtClean="0"/>
              <a:t> </a:t>
            </a:r>
            <a:r>
              <a:rPr lang="de-DE" sz="1600" dirty="0" err="1" smtClean="0"/>
              <a:t>established</a:t>
            </a:r>
            <a:r>
              <a:rPr lang="de-DE" sz="1600" dirty="0" smtClean="0"/>
              <a:t>)</a:t>
            </a:r>
            <a:r>
              <a:rPr lang="de-DE" sz="800" dirty="0" smtClean="0"/>
              <a:t/>
            </a:r>
            <a:br>
              <a:rPr lang="de-DE" sz="800" dirty="0" smtClean="0"/>
            </a:br>
            <a:r>
              <a:rPr lang="de-DE" sz="800" dirty="0" smtClean="0"/>
              <a:t> </a:t>
            </a:r>
          </a:p>
          <a:p>
            <a:r>
              <a:rPr lang="de-DE" sz="2000" dirty="0" err="1" smtClean="0"/>
              <a:t>Own</a:t>
            </a:r>
            <a:r>
              <a:rPr lang="de-DE" sz="2000" dirty="0" smtClean="0"/>
              <a:t> </a:t>
            </a:r>
            <a:r>
              <a:rPr lang="de-DE" sz="2000" dirty="0" err="1" smtClean="0"/>
              <a:t>contributions</a:t>
            </a:r>
            <a:r>
              <a:rPr lang="de-DE" sz="2000" dirty="0" smtClean="0"/>
              <a:t> of </a:t>
            </a:r>
            <a:r>
              <a:rPr lang="de-DE" sz="2000" dirty="0" err="1" smtClean="0"/>
              <a:t>participating</a:t>
            </a:r>
            <a:r>
              <a:rPr lang="de-DE" sz="2000" dirty="0" smtClean="0"/>
              <a:t> </a:t>
            </a:r>
            <a:r>
              <a:rPr lang="de-DE" sz="2000" dirty="0" err="1" smtClean="0"/>
              <a:t>labs</a:t>
            </a:r>
            <a:r>
              <a:rPr lang="de-DE" sz="2000" dirty="0" smtClean="0"/>
              <a:t>/</a:t>
            </a:r>
            <a:r>
              <a:rPr lang="de-DE" sz="2000" dirty="0" err="1" smtClean="0"/>
              <a:t>unis</a:t>
            </a:r>
            <a:r>
              <a:rPr lang="de-DE" sz="2000" dirty="0" smtClean="0"/>
              <a:t>:</a:t>
            </a:r>
          </a:p>
          <a:p>
            <a:pPr lvl="1">
              <a:spcBef>
                <a:spcPts val="0"/>
              </a:spcBef>
            </a:pPr>
            <a:r>
              <a:rPr lang="de-DE" sz="1600" dirty="0" smtClean="0"/>
              <a:t>DESY+HAP: 0.5 FTE </a:t>
            </a:r>
            <a:r>
              <a:rPr lang="de-DE" sz="1600" dirty="0" err="1" smtClean="0"/>
              <a:t>funded</a:t>
            </a:r>
            <a:endParaRPr lang="de-DE" sz="1600" dirty="0" smtClean="0"/>
          </a:p>
          <a:p>
            <a:pPr lvl="1">
              <a:spcBef>
                <a:spcPts val="0"/>
              </a:spcBef>
            </a:pPr>
            <a:r>
              <a:rPr lang="de-DE" sz="1600" dirty="0" smtClean="0"/>
              <a:t>In-</a:t>
            </a:r>
            <a:r>
              <a:rPr lang="de-DE" sz="1600" dirty="0" err="1" smtClean="0"/>
              <a:t>kind</a:t>
            </a:r>
            <a:r>
              <a:rPr lang="de-DE" sz="1600" dirty="0" smtClean="0"/>
              <a:t> </a:t>
            </a:r>
            <a:r>
              <a:rPr lang="de-DE" sz="1600" dirty="0" err="1" smtClean="0"/>
              <a:t>personnel</a:t>
            </a:r>
            <a:r>
              <a:rPr lang="de-DE" sz="1600" dirty="0" smtClean="0"/>
              <a:t>: 147 </a:t>
            </a:r>
            <a:r>
              <a:rPr lang="de-DE" sz="1600" dirty="0" err="1" smtClean="0"/>
              <a:t>people</a:t>
            </a:r>
            <a:r>
              <a:rPr lang="de-DE" sz="1600" dirty="0" smtClean="0"/>
              <a:t> </a:t>
            </a:r>
            <a:r>
              <a:rPr lang="de-DE" sz="1600" dirty="0" err="1" smtClean="0"/>
              <a:t>with</a:t>
            </a:r>
            <a:r>
              <a:rPr lang="de-DE" sz="1600" dirty="0" smtClean="0"/>
              <a:t> </a:t>
            </a:r>
            <a:r>
              <a:rPr lang="de-DE" sz="1600" b="1" dirty="0" smtClean="0"/>
              <a:t>8.7 FTE in total</a:t>
            </a:r>
          </a:p>
          <a:p>
            <a:pPr lvl="1">
              <a:spcBef>
                <a:spcPts val="0"/>
              </a:spcBef>
            </a:pPr>
            <a:r>
              <a:rPr lang="de-DE" sz="1600" dirty="0" err="1" smtClean="0"/>
              <a:t>Many</a:t>
            </a:r>
            <a:r>
              <a:rPr lang="de-DE" sz="1600" dirty="0" smtClean="0"/>
              <a:t> SHK, </a:t>
            </a:r>
            <a:r>
              <a:rPr lang="de-DE" sz="1600" dirty="0" err="1" smtClean="0"/>
              <a:t>infrastructure</a:t>
            </a:r>
            <a:r>
              <a:rPr lang="de-DE" sz="1600" dirty="0" smtClean="0"/>
              <a:t> and in-</a:t>
            </a:r>
            <a:r>
              <a:rPr lang="de-DE" sz="1600" dirty="0" err="1" smtClean="0"/>
              <a:t>kind</a:t>
            </a:r>
            <a:r>
              <a:rPr lang="de-DE" sz="1600" dirty="0" smtClean="0"/>
              <a:t> </a:t>
            </a:r>
            <a:r>
              <a:rPr lang="de-DE" sz="1600" dirty="0" err="1" smtClean="0"/>
              <a:t>invest</a:t>
            </a:r>
            <a:r>
              <a:rPr lang="de-DE" sz="1600" dirty="0" smtClean="0"/>
              <a:t>/</a:t>
            </a:r>
            <a:r>
              <a:rPr lang="de-DE" sz="1600" dirty="0" err="1" smtClean="0"/>
              <a:t>travel</a:t>
            </a:r>
            <a:r>
              <a:rPr lang="de-DE" sz="1600" dirty="0" smtClean="0"/>
              <a:t> (&gt; 20 k€) </a:t>
            </a:r>
            <a:r>
              <a:rPr lang="de-DE" sz="800" dirty="0" smtClean="0"/>
              <a:t/>
            </a:r>
            <a:br>
              <a:rPr lang="de-DE" sz="800" dirty="0" smtClean="0"/>
            </a:br>
            <a:r>
              <a:rPr lang="de-DE" sz="800" dirty="0" smtClean="0"/>
              <a:t> </a:t>
            </a:r>
          </a:p>
          <a:p>
            <a:r>
              <a:rPr lang="de-DE" sz="2000" dirty="0" smtClean="0">
                <a:solidFill>
                  <a:srgbClr val="F6750A"/>
                </a:solidFill>
              </a:rPr>
              <a:t>Need for </a:t>
            </a:r>
            <a:r>
              <a:rPr lang="de-DE" sz="2000" dirty="0" err="1" smtClean="0">
                <a:solidFill>
                  <a:srgbClr val="F6750A"/>
                </a:solidFill>
              </a:rPr>
              <a:t>financ</a:t>
            </a:r>
            <a:r>
              <a:rPr lang="de-DE" sz="2000" dirty="0" err="1" smtClean="0">
                <a:solidFill>
                  <a:srgbClr val="F6750A"/>
                </a:solidFill>
              </a:rPr>
              <a:t>ing</a:t>
            </a:r>
            <a:r>
              <a:rPr lang="de-DE" sz="2000" dirty="0" smtClean="0">
                <a:solidFill>
                  <a:srgbClr val="F6750A"/>
                </a:solidFill>
              </a:rPr>
              <a:t> </a:t>
            </a:r>
            <a:r>
              <a:rPr lang="de-DE" sz="2000" dirty="0" err="1" smtClean="0">
                <a:solidFill>
                  <a:srgbClr val="F6750A"/>
                </a:solidFill>
              </a:rPr>
              <a:t>this</a:t>
            </a:r>
            <a:r>
              <a:rPr lang="de-DE" sz="2000" dirty="0" smtClean="0">
                <a:solidFill>
                  <a:srgbClr val="F6750A"/>
                </a:solidFill>
              </a:rPr>
              <a:t> </a:t>
            </a:r>
            <a:r>
              <a:rPr lang="de-DE" sz="2000" dirty="0" err="1" smtClean="0">
                <a:solidFill>
                  <a:srgbClr val="F6750A"/>
                </a:solidFill>
              </a:rPr>
              <a:t>cross-topic</a:t>
            </a:r>
            <a:r>
              <a:rPr lang="de-DE" sz="2000" dirty="0" smtClean="0">
                <a:solidFill>
                  <a:srgbClr val="F6750A"/>
                </a:solidFill>
              </a:rPr>
              <a:t> E&amp;O: ~ 240k€ /a</a:t>
            </a:r>
          </a:p>
          <a:p>
            <a:pPr lvl="1">
              <a:spcBef>
                <a:spcPts val="0"/>
              </a:spcBef>
            </a:pPr>
            <a:r>
              <a:rPr lang="de-DE" sz="1600" dirty="0" smtClean="0">
                <a:solidFill>
                  <a:srgbClr val="F6750A"/>
                </a:solidFill>
              </a:rPr>
              <a:t>=1.2%  of </a:t>
            </a:r>
            <a:r>
              <a:rPr lang="de-DE" sz="1600" dirty="0" err="1" smtClean="0">
                <a:solidFill>
                  <a:srgbClr val="F6750A"/>
                </a:solidFill>
              </a:rPr>
              <a:t>collaborative</a:t>
            </a:r>
            <a:r>
              <a:rPr lang="de-DE" sz="1600" dirty="0" smtClean="0">
                <a:solidFill>
                  <a:srgbClr val="F6750A"/>
                </a:solidFill>
              </a:rPr>
              <a:t> BMBF HEP </a:t>
            </a:r>
            <a:r>
              <a:rPr lang="de-DE" sz="1600" dirty="0" err="1" smtClean="0">
                <a:solidFill>
                  <a:srgbClr val="F6750A"/>
                </a:solidFill>
              </a:rPr>
              <a:t>funding</a:t>
            </a:r>
            <a:endParaRPr lang="de-DE" sz="1600" dirty="0" smtClean="0">
              <a:solidFill>
                <a:srgbClr val="F6750A"/>
              </a:solidFill>
            </a:endParaRPr>
          </a:p>
          <a:p>
            <a:pPr lvl="1">
              <a:spcBef>
                <a:spcPts val="0"/>
              </a:spcBef>
            </a:pPr>
            <a:r>
              <a:rPr lang="de-DE" sz="1600" dirty="0" smtClean="0">
                <a:solidFill>
                  <a:srgbClr val="F6750A"/>
                </a:solidFill>
              </a:rPr>
              <a:t>=0.95% of </a:t>
            </a:r>
            <a:r>
              <a:rPr lang="de-DE" sz="1600" dirty="0" err="1" smtClean="0">
                <a:solidFill>
                  <a:srgbClr val="F6750A"/>
                </a:solidFill>
              </a:rPr>
              <a:t>collaborative</a:t>
            </a:r>
            <a:r>
              <a:rPr lang="de-DE" sz="1600" dirty="0" smtClean="0">
                <a:solidFill>
                  <a:srgbClr val="F6750A"/>
                </a:solidFill>
              </a:rPr>
              <a:t> BMBF HEP + Astroparticle </a:t>
            </a:r>
            <a:r>
              <a:rPr lang="de-DE" sz="1600" dirty="0" err="1" smtClean="0">
                <a:solidFill>
                  <a:srgbClr val="F6750A"/>
                </a:solidFill>
              </a:rPr>
              <a:t>funding</a:t>
            </a:r>
            <a:endParaRPr lang="de-DE" sz="1600" dirty="0" smtClean="0">
              <a:solidFill>
                <a:srgbClr val="F6750A"/>
              </a:solidFill>
            </a:endParaRPr>
          </a:p>
          <a:p>
            <a:pPr lvl="1">
              <a:spcBef>
                <a:spcPts val="0"/>
              </a:spcBef>
            </a:pPr>
            <a:r>
              <a:rPr lang="de-DE" sz="1600" dirty="0" smtClean="0">
                <a:solidFill>
                  <a:srgbClr val="F6750A"/>
                </a:solidFill>
              </a:rPr>
              <a:t>=0.6% of </a:t>
            </a:r>
            <a:r>
              <a:rPr lang="de-DE" sz="1600" dirty="0" err="1" smtClean="0">
                <a:solidFill>
                  <a:srgbClr val="F6750A"/>
                </a:solidFill>
              </a:rPr>
              <a:t>collab</a:t>
            </a:r>
            <a:r>
              <a:rPr lang="de-DE" sz="1600" dirty="0" smtClean="0">
                <a:solidFill>
                  <a:srgbClr val="F6750A"/>
                </a:solidFill>
              </a:rPr>
              <a:t>. BMBF HEP + Astropart. + H&amp;K </a:t>
            </a:r>
            <a:r>
              <a:rPr lang="de-DE" sz="1600" dirty="0" err="1" smtClean="0">
                <a:solidFill>
                  <a:srgbClr val="F6750A"/>
                </a:solidFill>
              </a:rPr>
              <a:t>funding</a:t>
            </a:r>
            <a:endParaRPr lang="de-DE" sz="1600" dirty="0" smtClean="0">
              <a:solidFill>
                <a:srgbClr val="F6750A"/>
              </a:solidFill>
            </a:endParaRPr>
          </a:p>
        </p:txBody>
      </p:sp>
      <p:sp>
        <p:nvSpPr>
          <p:cNvPr id="4" name="Datumsplatzhalter 3"/>
          <p:cNvSpPr>
            <a:spLocks noGrp="1"/>
          </p:cNvSpPr>
          <p:nvPr>
            <p:ph type="dt" sz="half" idx="10"/>
          </p:nvPr>
        </p:nvSpPr>
        <p:spPr/>
        <p:txBody>
          <a:bodyPr/>
          <a:lstStyle/>
          <a:p>
            <a:pPr>
              <a:defRPr/>
            </a:pPr>
            <a:r>
              <a:rPr lang="de-DE" altLang="de-DE" smtClean="0"/>
              <a:t>21.11.2015</a:t>
            </a:r>
            <a:endParaRPr lang="de-DE" altLang="de-DE" dirty="0"/>
          </a:p>
        </p:txBody>
      </p:sp>
      <p:sp>
        <p:nvSpPr>
          <p:cNvPr id="5" name="Fußzeilenplatzhalter 4"/>
          <p:cNvSpPr>
            <a:spLocks noGrp="1"/>
          </p:cNvSpPr>
          <p:nvPr>
            <p:ph type="ftr" sz="quarter" idx="11"/>
          </p:nvPr>
        </p:nvSpPr>
        <p:spPr/>
        <p:txBody>
          <a:bodyPr/>
          <a:lstStyle/>
          <a:p>
            <a:pPr>
              <a:defRPr/>
            </a:pPr>
            <a:r>
              <a:rPr lang="de-DE" altLang="de-DE" smtClean="0"/>
              <a:t>Michael Kobel, TU Dresden</a:t>
            </a:r>
            <a:endParaRPr lang="de-DE" altLang="de-DE"/>
          </a:p>
        </p:txBody>
      </p:sp>
      <p:sp>
        <p:nvSpPr>
          <p:cNvPr id="6" name="Foliennummernplatzhalter 5"/>
          <p:cNvSpPr>
            <a:spLocks noGrp="1"/>
          </p:cNvSpPr>
          <p:nvPr>
            <p:ph type="sldNum" sz="quarter" idx="12"/>
          </p:nvPr>
        </p:nvSpPr>
        <p:spPr/>
        <p:txBody>
          <a:bodyPr/>
          <a:lstStyle/>
          <a:p>
            <a:pPr>
              <a:defRPr/>
            </a:pPr>
            <a:fld id="{104950C0-0088-4468-9EE0-6A0E1511B9BF}" type="slidenum">
              <a:rPr lang="de-DE" altLang="de-DE" smtClean="0"/>
              <a:pPr>
                <a:defRPr/>
              </a:pPr>
              <a:t>15</a:t>
            </a:fld>
            <a:endParaRPr lang="de-DE" altLang="de-DE" dirty="0"/>
          </a:p>
        </p:txBody>
      </p:sp>
      <p:pic>
        <p:nvPicPr>
          <p:cNvPr id="1028" name="Picture 4" descr="BMBF Logo"/>
          <p:cNvPicPr>
            <a:picLocks noChangeAspect="1" noChangeArrowheads="1"/>
          </p:cNvPicPr>
          <p:nvPr/>
        </p:nvPicPr>
        <p:blipFill>
          <a:blip r:embed="rId2"/>
          <a:srcRect/>
          <a:stretch>
            <a:fillRect/>
          </a:stretch>
        </p:blipFill>
        <p:spPr bwMode="auto">
          <a:xfrm>
            <a:off x="7228775" y="1268760"/>
            <a:ext cx="1556754" cy="1006701"/>
          </a:xfrm>
          <a:prstGeom prst="rect">
            <a:avLst/>
          </a:prstGeom>
          <a:noFill/>
        </p:spPr>
      </p:pic>
      <p:pic>
        <p:nvPicPr>
          <p:cNvPr id="1030" name="Picture 6" descr="Datei:Klaus-Tschira-Stiftung Logo.svg"/>
          <p:cNvPicPr>
            <a:picLocks noChangeAspect="1" noChangeArrowheads="1"/>
          </p:cNvPicPr>
          <p:nvPr/>
        </p:nvPicPr>
        <p:blipFill>
          <a:blip r:embed="rId3"/>
          <a:srcRect/>
          <a:stretch>
            <a:fillRect/>
          </a:stretch>
        </p:blipFill>
        <p:spPr bwMode="auto">
          <a:xfrm>
            <a:off x="7336944" y="2896377"/>
            <a:ext cx="1440160" cy="1208297"/>
          </a:xfrm>
          <a:prstGeom prst="rect">
            <a:avLst/>
          </a:prstGeom>
          <a:noFill/>
        </p:spPr>
      </p:pic>
      <p:pic>
        <p:nvPicPr>
          <p:cNvPr id="1032" name="Picture 8" descr="heraeus_logo"/>
          <p:cNvPicPr>
            <a:picLocks noChangeAspect="1" noChangeArrowheads="1"/>
          </p:cNvPicPr>
          <p:nvPr/>
        </p:nvPicPr>
        <p:blipFill>
          <a:blip r:embed="rId4"/>
          <a:srcRect/>
          <a:stretch>
            <a:fillRect/>
          </a:stretch>
        </p:blipFill>
        <p:spPr bwMode="auto">
          <a:xfrm>
            <a:off x="7665268" y="4221088"/>
            <a:ext cx="1155204" cy="1155204"/>
          </a:xfrm>
          <a:prstGeom prst="rect">
            <a:avLst/>
          </a:prstGeom>
          <a:noFill/>
        </p:spPr>
      </p:pic>
      <p:sp>
        <p:nvSpPr>
          <p:cNvPr id="1034" name="AutoShape 10" descr="https://www.dpg-physik.de/layout/dpglogo.gif"/>
          <p:cNvSpPr>
            <a:spLocks noChangeAspect="1" noChangeArrowheads="1"/>
          </p:cNvSpPr>
          <p:nvPr/>
        </p:nvSpPr>
        <p:spPr bwMode="auto">
          <a:xfrm>
            <a:off x="155575" y="-304800"/>
            <a:ext cx="1533525" cy="647700"/>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3" name="Grafik 12"/>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228775" y="1988840"/>
            <a:ext cx="1656499" cy="907537"/>
          </a:xfrm>
          <a:prstGeom prst="rect">
            <a:avLst/>
          </a:prstGeom>
        </p:spPr>
      </p:pic>
      <p:sp>
        <p:nvSpPr>
          <p:cNvPr id="1038" name="AutoShape 14" descr="TU Dresd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40" name="AutoShape 16" descr="TU Dresd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42" name="AutoShape 18" descr="Deutsche Physikalische Gesellschaf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44" name="AutoShape 20" descr="Deutsche Physikalische Gesellschaf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7504113" cy="381000"/>
          </a:xfrm>
        </p:spPr>
        <p:txBody>
          <a:bodyPr/>
          <a:lstStyle/>
          <a:p>
            <a:r>
              <a:rPr lang="de-DE" sz="2800" dirty="0" err="1" smtClean="0"/>
              <a:t>Thoughts</a:t>
            </a:r>
            <a:r>
              <a:rPr lang="de-DE" sz="2800" dirty="0" smtClean="0"/>
              <a:t> for the </a:t>
            </a:r>
            <a:r>
              <a:rPr lang="de-DE" sz="2800" dirty="0" err="1" smtClean="0"/>
              <a:t>future</a:t>
            </a:r>
            <a:endParaRPr lang="de-DE" sz="2800" dirty="0" smtClean="0"/>
          </a:p>
        </p:txBody>
      </p:sp>
      <p:sp>
        <p:nvSpPr>
          <p:cNvPr id="3" name="Inhaltsplatzhalter 2"/>
          <p:cNvSpPr>
            <a:spLocks noGrp="1"/>
          </p:cNvSpPr>
          <p:nvPr>
            <p:ph idx="1"/>
          </p:nvPr>
        </p:nvSpPr>
        <p:spPr>
          <a:xfrm>
            <a:off x="251520" y="836712"/>
            <a:ext cx="8892480" cy="4755232"/>
          </a:xfrm>
        </p:spPr>
        <p:txBody>
          <a:bodyPr/>
          <a:lstStyle/>
          <a:p>
            <a:r>
              <a:rPr lang="de-DE" dirty="0" smtClean="0"/>
              <a:t>Netzwerk Teilchenwelt </a:t>
            </a:r>
            <a:r>
              <a:rPr lang="de-DE" dirty="0" err="1" smtClean="0"/>
              <a:t>is</a:t>
            </a:r>
            <a:r>
              <a:rPr lang="de-DE" dirty="0" smtClean="0"/>
              <a:t> </a:t>
            </a:r>
          </a:p>
          <a:p>
            <a:pPr lvl="1"/>
            <a:r>
              <a:rPr lang="de-DE" dirty="0" err="1" smtClean="0"/>
              <a:t>cross-topic</a:t>
            </a:r>
            <a:r>
              <a:rPr lang="de-DE" dirty="0" smtClean="0"/>
              <a:t>, </a:t>
            </a:r>
            <a:r>
              <a:rPr lang="de-DE" dirty="0" err="1" smtClean="0"/>
              <a:t>role</a:t>
            </a:r>
            <a:r>
              <a:rPr lang="de-DE" dirty="0" smtClean="0"/>
              <a:t> model, transferable to </a:t>
            </a:r>
            <a:r>
              <a:rPr lang="de-DE" dirty="0" err="1" smtClean="0"/>
              <a:t>other</a:t>
            </a:r>
            <a:r>
              <a:rPr lang="de-DE" dirty="0" smtClean="0"/>
              <a:t> </a:t>
            </a:r>
            <a:r>
              <a:rPr lang="de-DE" dirty="0" err="1" smtClean="0"/>
              <a:t>fields</a:t>
            </a:r>
            <a:endParaRPr lang="de-DE" dirty="0" smtClean="0"/>
          </a:p>
          <a:p>
            <a:pPr lvl="1"/>
            <a:r>
              <a:rPr lang="de-DE" dirty="0" err="1" smtClean="0"/>
              <a:t>h</a:t>
            </a:r>
            <a:r>
              <a:rPr lang="de-DE" dirty="0" err="1" smtClean="0"/>
              <a:t>as</a:t>
            </a:r>
            <a:r>
              <a:rPr lang="de-DE" dirty="0" smtClean="0"/>
              <a:t> </a:t>
            </a:r>
            <a:r>
              <a:rPr lang="de-DE" dirty="0" err="1" smtClean="0"/>
              <a:t>established</a:t>
            </a:r>
            <a:r>
              <a:rPr lang="de-DE" dirty="0" smtClean="0"/>
              <a:t>, </a:t>
            </a:r>
            <a:r>
              <a:rPr lang="de-DE" dirty="0" err="1" smtClean="0"/>
              <a:t>worth</a:t>
            </a:r>
            <a:r>
              <a:rPr lang="de-DE" dirty="0" smtClean="0"/>
              <a:t>-to-</a:t>
            </a:r>
            <a:r>
              <a:rPr lang="de-DE" dirty="0" err="1" smtClean="0"/>
              <a:t>sustain</a:t>
            </a:r>
            <a:r>
              <a:rPr lang="de-DE" dirty="0" smtClean="0"/>
              <a:t> </a:t>
            </a:r>
            <a:r>
              <a:rPr lang="de-DE" dirty="0" err="1" smtClean="0"/>
              <a:t>structures</a:t>
            </a:r>
            <a:endParaRPr lang="de-DE" dirty="0" smtClean="0"/>
          </a:p>
          <a:p>
            <a:pPr lvl="1"/>
            <a:r>
              <a:rPr lang="de-DE" dirty="0" err="1" smtClean="0"/>
              <a:t>has</a:t>
            </a:r>
            <a:r>
              <a:rPr lang="de-DE" dirty="0" smtClean="0"/>
              <a:t> </a:t>
            </a:r>
            <a:r>
              <a:rPr lang="de-DE" dirty="0" err="1" smtClean="0"/>
              <a:t>several</a:t>
            </a:r>
            <a:r>
              <a:rPr lang="de-DE" dirty="0" smtClean="0"/>
              <a:t> </a:t>
            </a:r>
            <a:r>
              <a:rPr lang="de-DE" dirty="0" err="1" smtClean="0"/>
              <a:t>years-long</a:t>
            </a:r>
            <a:r>
              <a:rPr lang="de-DE" dirty="0" smtClean="0"/>
              <a:t> </a:t>
            </a:r>
            <a:r>
              <a:rPr lang="de-DE" dirty="0" err="1" smtClean="0"/>
              <a:t>project-oriented</a:t>
            </a:r>
            <a:r>
              <a:rPr lang="de-DE" dirty="0" smtClean="0"/>
              <a:t> </a:t>
            </a:r>
            <a:r>
              <a:rPr lang="de-DE" dirty="0" err="1" smtClean="0"/>
              <a:t>phases</a:t>
            </a:r>
            <a:endParaRPr lang="de-DE" dirty="0" smtClean="0"/>
          </a:p>
          <a:p>
            <a:pPr lvl="2"/>
            <a:r>
              <a:rPr lang="de-DE" dirty="0" smtClean="0"/>
              <a:t>Setup</a:t>
            </a:r>
          </a:p>
          <a:p>
            <a:pPr lvl="2"/>
            <a:r>
              <a:rPr lang="de-DE" dirty="0" err="1" smtClean="0"/>
              <a:t>Building</a:t>
            </a:r>
            <a:r>
              <a:rPr lang="de-DE" dirty="0" smtClean="0"/>
              <a:t> </a:t>
            </a:r>
            <a:r>
              <a:rPr lang="de-DE" dirty="0" err="1" smtClean="0"/>
              <a:t>cosmic</a:t>
            </a:r>
            <a:r>
              <a:rPr lang="de-DE" dirty="0" smtClean="0"/>
              <a:t> </a:t>
            </a:r>
            <a:r>
              <a:rPr lang="de-DE" dirty="0" err="1" smtClean="0"/>
              <a:t>ray</a:t>
            </a:r>
            <a:r>
              <a:rPr lang="de-DE" dirty="0" smtClean="0"/>
              <a:t> experiments</a:t>
            </a:r>
          </a:p>
          <a:p>
            <a:pPr lvl="2"/>
            <a:r>
              <a:rPr lang="de-DE" dirty="0" err="1" smtClean="0"/>
              <a:t>Following</a:t>
            </a:r>
            <a:r>
              <a:rPr lang="de-DE" dirty="0" smtClean="0"/>
              <a:t> </a:t>
            </a:r>
            <a:r>
              <a:rPr lang="de-DE" dirty="0" err="1" smtClean="0"/>
              <a:t>research</a:t>
            </a:r>
            <a:r>
              <a:rPr lang="de-DE" dirty="0" smtClean="0"/>
              <a:t> </a:t>
            </a:r>
            <a:r>
              <a:rPr lang="de-DE" dirty="0" err="1" smtClean="0"/>
              <a:t>results</a:t>
            </a:r>
            <a:r>
              <a:rPr lang="de-DE" dirty="0" smtClean="0"/>
              <a:t> at LHC</a:t>
            </a:r>
          </a:p>
          <a:p>
            <a:pPr lvl="2"/>
            <a:r>
              <a:rPr lang="de-DE" dirty="0" err="1" smtClean="0"/>
              <a:t>Expanding</a:t>
            </a:r>
            <a:r>
              <a:rPr lang="de-DE" dirty="0" smtClean="0"/>
              <a:t> </a:t>
            </a:r>
            <a:r>
              <a:rPr lang="de-DE" dirty="0" err="1" smtClean="0"/>
              <a:t>scope</a:t>
            </a:r>
            <a:r>
              <a:rPr lang="de-DE" dirty="0" smtClean="0"/>
              <a:t> (</a:t>
            </a:r>
            <a:r>
              <a:rPr lang="de-DE" dirty="0" err="1" smtClean="0"/>
              <a:t>Auger</a:t>
            </a:r>
            <a:r>
              <a:rPr lang="de-DE" dirty="0" smtClean="0"/>
              <a:t>, </a:t>
            </a:r>
            <a:r>
              <a:rPr lang="de-DE" dirty="0" err="1" smtClean="0"/>
              <a:t>Icecube</a:t>
            </a:r>
            <a:r>
              <a:rPr lang="de-DE" dirty="0" smtClean="0"/>
              <a:t>, …)</a:t>
            </a:r>
          </a:p>
          <a:p>
            <a:pPr lvl="2"/>
            <a:r>
              <a:rPr lang="de-DE" dirty="0" err="1" smtClean="0"/>
              <a:t>Creating</a:t>
            </a:r>
            <a:r>
              <a:rPr lang="de-DE" dirty="0" smtClean="0"/>
              <a:t> </a:t>
            </a:r>
            <a:r>
              <a:rPr lang="de-DE" dirty="0" err="1" smtClean="0"/>
              <a:t>synergies</a:t>
            </a:r>
            <a:r>
              <a:rPr lang="de-DE" dirty="0" smtClean="0"/>
              <a:t> w/ Open Data Portal, IPPOG, etc. </a:t>
            </a:r>
          </a:p>
          <a:p>
            <a:pPr lvl="2"/>
            <a:r>
              <a:rPr lang="de-DE" dirty="0" err="1" smtClean="0"/>
              <a:t>Systematic</a:t>
            </a:r>
            <a:r>
              <a:rPr lang="de-DE" dirty="0" smtClean="0"/>
              <a:t> </a:t>
            </a:r>
            <a:r>
              <a:rPr lang="de-DE" dirty="0" err="1" smtClean="0"/>
              <a:t>didactic</a:t>
            </a:r>
            <a:r>
              <a:rPr lang="de-DE" dirty="0" smtClean="0"/>
              <a:t> </a:t>
            </a:r>
            <a:r>
              <a:rPr lang="de-DE" dirty="0" err="1" smtClean="0"/>
              <a:t>reduction</a:t>
            </a:r>
            <a:r>
              <a:rPr lang="de-DE" dirty="0" smtClean="0"/>
              <a:t> of </a:t>
            </a:r>
            <a:r>
              <a:rPr lang="de-DE" dirty="0" err="1" smtClean="0"/>
              <a:t>research</a:t>
            </a:r>
            <a:r>
              <a:rPr lang="de-DE" dirty="0" smtClean="0"/>
              <a:t> </a:t>
            </a:r>
            <a:r>
              <a:rPr lang="de-DE" dirty="0" err="1" smtClean="0"/>
              <a:t>results</a:t>
            </a:r>
            <a:endParaRPr lang="de-DE" dirty="0" smtClean="0"/>
          </a:p>
          <a:p>
            <a:pPr lvl="2"/>
            <a:r>
              <a:rPr lang="de-DE" dirty="0" smtClean="0"/>
              <a:t>Proliferation in </a:t>
            </a:r>
            <a:r>
              <a:rPr lang="de-DE" dirty="0" err="1" smtClean="0"/>
              <a:t>school</a:t>
            </a:r>
            <a:r>
              <a:rPr lang="de-DE" dirty="0" smtClean="0"/>
              <a:t> </a:t>
            </a:r>
            <a:r>
              <a:rPr lang="de-DE" dirty="0" err="1" smtClean="0"/>
              <a:t>curricula</a:t>
            </a:r>
            <a:r>
              <a:rPr lang="de-DE" dirty="0" smtClean="0"/>
              <a:t>, </a:t>
            </a:r>
            <a:r>
              <a:rPr lang="de-DE" dirty="0" err="1" smtClean="0"/>
              <a:t>teacher</a:t>
            </a:r>
            <a:r>
              <a:rPr lang="de-DE" dirty="0" smtClean="0"/>
              <a:t> </a:t>
            </a:r>
            <a:r>
              <a:rPr lang="de-DE" dirty="0" err="1" smtClean="0"/>
              <a:t>training</a:t>
            </a:r>
            <a:r>
              <a:rPr lang="de-DE" dirty="0" smtClean="0"/>
              <a:t> etc.</a:t>
            </a:r>
          </a:p>
          <a:p>
            <a:pPr lvl="2"/>
            <a:r>
              <a:rPr lang="de-DE" dirty="0" smtClean="0"/>
              <a:t>Alumni and </a:t>
            </a:r>
            <a:r>
              <a:rPr lang="de-DE" dirty="0" err="1" smtClean="0"/>
              <a:t>teacher</a:t>
            </a:r>
            <a:r>
              <a:rPr lang="de-DE" dirty="0" smtClean="0"/>
              <a:t> </a:t>
            </a:r>
            <a:r>
              <a:rPr lang="de-DE" dirty="0" err="1" smtClean="0"/>
              <a:t>engagement</a:t>
            </a:r>
            <a:r>
              <a:rPr lang="de-DE" dirty="0" smtClean="0"/>
              <a:t> </a:t>
            </a:r>
            <a:r>
              <a:rPr lang="de-DE" dirty="0" smtClean="0"/>
              <a:t>(</a:t>
            </a:r>
            <a:r>
              <a:rPr lang="de-DE" dirty="0" smtClean="0"/>
              <a:t>Kindergarten and </a:t>
            </a:r>
            <a:r>
              <a:rPr lang="de-DE" dirty="0" err="1" smtClean="0"/>
              <a:t>more</a:t>
            </a:r>
            <a:r>
              <a:rPr lang="de-DE" dirty="0" smtClean="0"/>
              <a:t> )</a:t>
            </a:r>
          </a:p>
          <a:p>
            <a:pPr lvl="1"/>
            <a:r>
              <a:rPr lang="de-DE" dirty="0" err="1" smtClean="0">
                <a:solidFill>
                  <a:srgbClr val="F6750A"/>
                </a:solidFill>
              </a:rPr>
              <a:t>Typical</a:t>
            </a:r>
            <a:r>
              <a:rPr lang="de-DE" dirty="0" smtClean="0">
                <a:solidFill>
                  <a:srgbClr val="F6750A"/>
                </a:solidFill>
              </a:rPr>
              <a:t> working </a:t>
            </a:r>
            <a:r>
              <a:rPr lang="de-DE" dirty="0" err="1" smtClean="0">
                <a:solidFill>
                  <a:srgbClr val="F6750A"/>
                </a:solidFill>
              </a:rPr>
              <a:t>cycles</a:t>
            </a:r>
            <a:r>
              <a:rPr lang="de-DE" dirty="0" smtClean="0">
                <a:solidFill>
                  <a:srgbClr val="F6750A"/>
                </a:solidFill>
              </a:rPr>
              <a:t> of </a:t>
            </a:r>
            <a:r>
              <a:rPr lang="de-DE" dirty="0" err="1" smtClean="0">
                <a:solidFill>
                  <a:srgbClr val="F6750A"/>
                </a:solidFill>
              </a:rPr>
              <a:t>long-term</a:t>
            </a:r>
            <a:r>
              <a:rPr lang="de-DE" dirty="0" smtClean="0">
                <a:solidFill>
                  <a:srgbClr val="F6750A"/>
                </a:solidFill>
              </a:rPr>
              <a:t> </a:t>
            </a:r>
            <a:r>
              <a:rPr lang="de-DE" dirty="0" err="1" smtClean="0">
                <a:solidFill>
                  <a:srgbClr val="F6750A"/>
                </a:solidFill>
              </a:rPr>
              <a:t>collaborative</a:t>
            </a:r>
            <a:r>
              <a:rPr lang="de-DE" dirty="0" smtClean="0">
                <a:solidFill>
                  <a:srgbClr val="F6750A"/>
                </a:solidFill>
              </a:rPr>
              <a:t> </a:t>
            </a:r>
            <a:r>
              <a:rPr lang="de-DE" dirty="0" err="1" smtClean="0">
                <a:solidFill>
                  <a:srgbClr val="F6750A"/>
                </a:solidFill>
              </a:rPr>
              <a:t>research</a:t>
            </a:r>
            <a:r>
              <a:rPr lang="de-DE" dirty="0" smtClean="0">
                <a:solidFill>
                  <a:srgbClr val="F6750A"/>
                </a:solidFill>
              </a:rPr>
              <a:t> </a:t>
            </a:r>
            <a:r>
              <a:rPr lang="de-DE" dirty="0" smtClean="0">
                <a:solidFill>
                  <a:srgbClr val="F6750A"/>
                </a:solidFill>
              </a:rPr>
              <a:t>(Verbundforschung) </a:t>
            </a:r>
            <a:r>
              <a:rPr lang="de-DE" dirty="0" smtClean="0"/>
              <a:t/>
            </a:r>
            <a:br>
              <a:rPr lang="de-DE" dirty="0" smtClean="0"/>
            </a:br>
            <a:endParaRPr lang="de-DE" dirty="0"/>
          </a:p>
        </p:txBody>
      </p:sp>
      <p:sp>
        <p:nvSpPr>
          <p:cNvPr id="4" name="Datumsplatzhalter 3"/>
          <p:cNvSpPr>
            <a:spLocks noGrp="1"/>
          </p:cNvSpPr>
          <p:nvPr>
            <p:ph type="dt" sz="half" idx="10"/>
          </p:nvPr>
        </p:nvSpPr>
        <p:spPr/>
        <p:txBody>
          <a:bodyPr/>
          <a:lstStyle/>
          <a:p>
            <a:pPr>
              <a:defRPr/>
            </a:pPr>
            <a:r>
              <a:rPr lang="de-DE" altLang="de-DE" smtClean="0"/>
              <a:t>21.11.2015</a:t>
            </a:r>
            <a:endParaRPr lang="de-DE" altLang="de-DE" dirty="0"/>
          </a:p>
        </p:txBody>
      </p:sp>
      <p:sp>
        <p:nvSpPr>
          <p:cNvPr id="5" name="Fußzeilenplatzhalter 4"/>
          <p:cNvSpPr>
            <a:spLocks noGrp="1"/>
          </p:cNvSpPr>
          <p:nvPr>
            <p:ph type="ftr" sz="quarter" idx="11"/>
          </p:nvPr>
        </p:nvSpPr>
        <p:spPr/>
        <p:txBody>
          <a:bodyPr/>
          <a:lstStyle/>
          <a:p>
            <a:pPr>
              <a:defRPr/>
            </a:pPr>
            <a:r>
              <a:rPr lang="de-DE" altLang="de-DE" smtClean="0"/>
              <a:t>Michael Kobel, TU Dresden</a:t>
            </a:r>
            <a:endParaRPr lang="de-DE" altLang="de-DE"/>
          </a:p>
        </p:txBody>
      </p:sp>
      <p:sp>
        <p:nvSpPr>
          <p:cNvPr id="6" name="Foliennummernplatzhalter 5"/>
          <p:cNvSpPr>
            <a:spLocks noGrp="1"/>
          </p:cNvSpPr>
          <p:nvPr>
            <p:ph type="sldNum" sz="quarter" idx="12"/>
          </p:nvPr>
        </p:nvSpPr>
        <p:spPr/>
        <p:txBody>
          <a:bodyPr/>
          <a:lstStyle/>
          <a:p>
            <a:pPr>
              <a:defRPr/>
            </a:pPr>
            <a:fld id="{104950C0-0088-4468-9EE0-6A0E1511B9BF}" type="slidenum">
              <a:rPr lang="de-DE" altLang="de-DE" smtClean="0"/>
              <a:pPr>
                <a:defRPr/>
              </a:pPr>
              <a:t>16</a:t>
            </a:fld>
            <a:endParaRPr lang="de-DE" alt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8748464" cy="381000"/>
          </a:xfrm>
        </p:spPr>
        <p:txBody>
          <a:bodyPr/>
          <a:lstStyle/>
          <a:p>
            <a:r>
              <a:rPr lang="de-DE" sz="3200" dirty="0" smtClean="0"/>
              <a:t>Summary</a:t>
            </a:r>
            <a:endParaRPr lang="de-DE" sz="3200" dirty="0"/>
          </a:p>
        </p:txBody>
      </p:sp>
      <p:sp>
        <p:nvSpPr>
          <p:cNvPr id="3" name="Inhaltsplatzhalter 2"/>
          <p:cNvSpPr>
            <a:spLocks noGrp="1"/>
          </p:cNvSpPr>
          <p:nvPr>
            <p:ph idx="1"/>
          </p:nvPr>
        </p:nvSpPr>
        <p:spPr>
          <a:xfrm>
            <a:off x="413792" y="1124744"/>
            <a:ext cx="8118648" cy="4755232"/>
          </a:xfrm>
        </p:spPr>
        <p:txBody>
          <a:bodyPr/>
          <a:lstStyle/>
          <a:p>
            <a:pPr>
              <a:lnSpc>
                <a:spcPts val="2800"/>
              </a:lnSpc>
              <a:spcBef>
                <a:spcPts val="0"/>
              </a:spcBef>
              <a:spcAft>
                <a:spcPts val="1200"/>
              </a:spcAft>
            </a:pPr>
            <a:r>
              <a:rPr lang="de-DE" sz="2000" dirty="0" smtClean="0">
                <a:solidFill>
                  <a:srgbClr val="0B2A51"/>
                </a:solidFill>
              </a:rPr>
              <a:t>Sharing </a:t>
            </a:r>
            <a:r>
              <a:rPr lang="de-DE" sz="2000" dirty="0" err="1" smtClean="0">
                <a:solidFill>
                  <a:srgbClr val="0B2A51"/>
                </a:solidFill>
              </a:rPr>
              <a:t>the</a:t>
            </a:r>
            <a:r>
              <a:rPr lang="de-DE" sz="2000" dirty="0" smtClean="0">
                <a:solidFill>
                  <a:srgbClr val="0B2A51"/>
                </a:solidFill>
              </a:rPr>
              <a:t> </a:t>
            </a:r>
            <a:r>
              <a:rPr lang="de-DE" sz="2000" dirty="0" err="1" smtClean="0">
                <a:solidFill>
                  <a:srgbClr val="0B2A51"/>
                </a:solidFill>
              </a:rPr>
              <a:t>excitement</a:t>
            </a:r>
            <a:r>
              <a:rPr lang="de-DE" sz="2000" dirty="0" smtClean="0">
                <a:solidFill>
                  <a:srgbClr val="0B2A51"/>
                </a:solidFill>
              </a:rPr>
              <a:t> of </a:t>
            </a:r>
            <a:r>
              <a:rPr lang="de-DE" sz="2000" dirty="0" err="1" smtClean="0">
                <a:solidFill>
                  <a:srgbClr val="0B2A51"/>
                </a:solidFill>
              </a:rPr>
              <a:t>scientific</a:t>
            </a:r>
            <a:r>
              <a:rPr lang="de-DE" sz="2000" dirty="0" smtClean="0">
                <a:solidFill>
                  <a:srgbClr val="0B2A51"/>
                </a:solidFill>
              </a:rPr>
              <a:t> </a:t>
            </a:r>
            <a:r>
              <a:rPr lang="de-DE" sz="2000" dirty="0" err="1" smtClean="0">
                <a:solidFill>
                  <a:srgbClr val="0B2A51"/>
                </a:solidFill>
              </a:rPr>
              <a:t>discoveries</a:t>
            </a:r>
            <a:r>
              <a:rPr lang="de-DE" sz="2000" dirty="0" smtClean="0">
                <a:solidFill>
                  <a:srgbClr val="0B2A51"/>
                </a:solidFill>
              </a:rPr>
              <a:t> </a:t>
            </a:r>
            <a:r>
              <a:rPr lang="de-DE" sz="2000" dirty="0" err="1" smtClean="0">
                <a:solidFill>
                  <a:srgbClr val="0B2A51"/>
                </a:solidFill>
              </a:rPr>
              <a:t>with</a:t>
            </a:r>
            <a:r>
              <a:rPr lang="de-DE" sz="2000" dirty="0" smtClean="0">
                <a:solidFill>
                  <a:srgbClr val="0B2A51"/>
                </a:solidFill>
              </a:rPr>
              <a:t> </a:t>
            </a:r>
            <a:r>
              <a:rPr lang="de-DE" sz="2000" dirty="0" err="1" smtClean="0">
                <a:solidFill>
                  <a:srgbClr val="0B2A51"/>
                </a:solidFill>
              </a:rPr>
              <a:t>the</a:t>
            </a:r>
            <a:r>
              <a:rPr lang="de-DE" sz="2000" dirty="0" smtClean="0">
                <a:solidFill>
                  <a:srgbClr val="0B2A51"/>
                </a:solidFill>
              </a:rPr>
              <a:t> </a:t>
            </a:r>
            <a:r>
              <a:rPr lang="de-DE" sz="2000" dirty="0" err="1" smtClean="0">
                <a:solidFill>
                  <a:srgbClr val="0B2A51"/>
                </a:solidFill>
              </a:rPr>
              <a:t>public</a:t>
            </a:r>
            <a:r>
              <a:rPr lang="de-DE" sz="2000" dirty="0" smtClean="0">
                <a:solidFill>
                  <a:srgbClr val="0B2A51"/>
                </a:solidFill>
              </a:rPr>
              <a:t> </a:t>
            </a:r>
            <a:r>
              <a:rPr lang="de-DE" sz="2000" dirty="0" err="1" smtClean="0">
                <a:solidFill>
                  <a:srgbClr val="0B2A51"/>
                </a:solidFill>
              </a:rPr>
              <a:t>is</a:t>
            </a:r>
            <a:r>
              <a:rPr lang="de-DE" sz="2000" dirty="0" smtClean="0">
                <a:solidFill>
                  <a:srgbClr val="0B2A51"/>
                </a:solidFill>
              </a:rPr>
              <a:t> </a:t>
            </a:r>
            <a:r>
              <a:rPr lang="de-DE" sz="2000" b="1" dirty="0" smtClean="0">
                <a:solidFill>
                  <a:srgbClr val="0B2A51"/>
                </a:solidFill>
              </a:rPr>
              <a:t>integral </a:t>
            </a:r>
            <a:r>
              <a:rPr lang="de-DE" sz="2000" b="1" dirty="0" err="1" smtClean="0">
                <a:solidFill>
                  <a:srgbClr val="0B2A51"/>
                </a:solidFill>
              </a:rPr>
              <a:t>part</a:t>
            </a:r>
            <a:r>
              <a:rPr lang="de-DE" sz="2000" b="1" dirty="0" smtClean="0">
                <a:solidFill>
                  <a:srgbClr val="0B2A51"/>
                </a:solidFill>
              </a:rPr>
              <a:t> of </a:t>
            </a:r>
            <a:r>
              <a:rPr lang="de-DE" sz="2000" b="1" dirty="0" err="1" smtClean="0">
                <a:solidFill>
                  <a:srgbClr val="0B2A51"/>
                </a:solidFill>
              </a:rPr>
              <a:t>basic</a:t>
            </a:r>
            <a:r>
              <a:rPr lang="de-DE" sz="2000" b="1" dirty="0" smtClean="0">
                <a:solidFill>
                  <a:srgbClr val="0B2A51"/>
                </a:solidFill>
              </a:rPr>
              <a:t> </a:t>
            </a:r>
            <a:r>
              <a:rPr lang="de-DE" sz="2000" b="1" dirty="0" err="1" smtClean="0">
                <a:solidFill>
                  <a:srgbClr val="0B2A51"/>
                </a:solidFill>
              </a:rPr>
              <a:t>research</a:t>
            </a:r>
            <a:r>
              <a:rPr lang="de-DE" sz="2000" b="1" dirty="0" smtClean="0">
                <a:solidFill>
                  <a:srgbClr val="0B2A51"/>
                </a:solidFill>
              </a:rPr>
              <a:t>.</a:t>
            </a:r>
          </a:p>
          <a:p>
            <a:pPr>
              <a:lnSpc>
                <a:spcPts val="2800"/>
              </a:lnSpc>
              <a:spcBef>
                <a:spcPts val="0"/>
              </a:spcBef>
              <a:spcAft>
                <a:spcPts val="1200"/>
              </a:spcAft>
            </a:pPr>
            <a:r>
              <a:rPr lang="de-DE" sz="2000" b="1" dirty="0">
                <a:solidFill>
                  <a:srgbClr val="0B2A51"/>
                </a:solidFill>
              </a:rPr>
              <a:t>C</a:t>
            </a:r>
            <a:r>
              <a:rPr lang="de-DE" sz="2000" b="1" dirty="0" smtClean="0">
                <a:solidFill>
                  <a:srgbClr val="0B2A51"/>
                </a:solidFill>
              </a:rPr>
              <a:t>lose </a:t>
            </a:r>
            <a:r>
              <a:rPr lang="de-DE" sz="2000" b="1" dirty="0" err="1" smtClean="0">
                <a:solidFill>
                  <a:srgbClr val="0B2A51"/>
                </a:solidFill>
              </a:rPr>
              <a:t>connection</a:t>
            </a:r>
            <a:r>
              <a:rPr lang="de-DE" sz="2000" b="1" dirty="0" smtClean="0">
                <a:solidFill>
                  <a:srgbClr val="0B2A51"/>
                </a:solidFill>
              </a:rPr>
              <a:t> </a:t>
            </a:r>
            <a:r>
              <a:rPr lang="de-DE" sz="2000" b="1" dirty="0" err="1" smtClean="0">
                <a:solidFill>
                  <a:srgbClr val="0B2A51"/>
                </a:solidFill>
              </a:rPr>
              <a:t>to</a:t>
            </a:r>
            <a:r>
              <a:rPr lang="de-DE" sz="2000" b="1" dirty="0" smtClean="0">
                <a:solidFill>
                  <a:srgbClr val="0B2A51"/>
                </a:solidFill>
              </a:rPr>
              <a:t> </a:t>
            </a:r>
            <a:r>
              <a:rPr lang="de-DE" sz="2000" b="1" dirty="0" err="1" smtClean="0">
                <a:solidFill>
                  <a:srgbClr val="0B2A51"/>
                </a:solidFill>
              </a:rPr>
              <a:t>collaborative</a:t>
            </a:r>
            <a:r>
              <a:rPr lang="de-DE" sz="2000" b="1" dirty="0" smtClean="0">
                <a:solidFill>
                  <a:srgbClr val="0B2A51"/>
                </a:solidFill>
              </a:rPr>
              <a:t> </a:t>
            </a:r>
            <a:r>
              <a:rPr lang="de-DE" sz="2000" b="1" dirty="0" err="1" smtClean="0">
                <a:solidFill>
                  <a:srgbClr val="0B2A51"/>
                </a:solidFill>
              </a:rPr>
              <a:t>research</a:t>
            </a:r>
            <a:r>
              <a:rPr lang="de-DE" sz="2000" b="1" dirty="0" smtClean="0">
                <a:solidFill>
                  <a:srgbClr val="0B2A51"/>
                </a:solidFill>
              </a:rPr>
              <a:t> (Verbundforschung) </a:t>
            </a:r>
            <a:r>
              <a:rPr lang="de-DE" sz="2000" dirty="0" err="1" smtClean="0">
                <a:solidFill>
                  <a:srgbClr val="0B2A51"/>
                </a:solidFill>
              </a:rPr>
              <a:t>would</a:t>
            </a:r>
            <a:r>
              <a:rPr lang="de-DE" sz="2000" dirty="0" smtClean="0">
                <a:solidFill>
                  <a:srgbClr val="0B2A51"/>
                </a:solidFill>
              </a:rPr>
              <a:t> </a:t>
            </a:r>
            <a:r>
              <a:rPr lang="de-DE" sz="2000" dirty="0" err="1" smtClean="0">
                <a:solidFill>
                  <a:srgbClr val="0B2A51"/>
                </a:solidFill>
              </a:rPr>
              <a:t>be</a:t>
            </a:r>
            <a:r>
              <a:rPr lang="de-DE" sz="2000" dirty="0" smtClean="0">
                <a:solidFill>
                  <a:srgbClr val="0B2A51"/>
                </a:solidFill>
              </a:rPr>
              <a:t> </a:t>
            </a:r>
            <a:r>
              <a:rPr lang="de-DE" sz="2000" dirty="0" err="1" smtClean="0">
                <a:solidFill>
                  <a:srgbClr val="0B2A51"/>
                </a:solidFill>
              </a:rPr>
              <a:t>consistent</a:t>
            </a:r>
            <a:r>
              <a:rPr lang="de-DE" sz="2000" dirty="0" smtClean="0">
                <a:solidFill>
                  <a:srgbClr val="0B2A51"/>
                </a:solidFill>
              </a:rPr>
              <a:t>. </a:t>
            </a:r>
          </a:p>
          <a:p>
            <a:pPr>
              <a:lnSpc>
                <a:spcPts val="2800"/>
              </a:lnSpc>
              <a:spcBef>
                <a:spcPts val="0"/>
              </a:spcBef>
              <a:spcAft>
                <a:spcPts val="1200"/>
              </a:spcAft>
            </a:pPr>
            <a:r>
              <a:rPr lang="de-DE" sz="2000" b="1" dirty="0" smtClean="0">
                <a:solidFill>
                  <a:srgbClr val="0B2A51"/>
                </a:solidFill>
              </a:rPr>
              <a:t>Netzwerk Teilchenwelt </a:t>
            </a:r>
            <a:r>
              <a:rPr lang="de-DE" sz="2000" dirty="0" smtClean="0">
                <a:solidFill>
                  <a:srgbClr val="0B2A51"/>
                </a:solidFill>
              </a:rPr>
              <a:t>in an </a:t>
            </a:r>
            <a:r>
              <a:rPr lang="de-DE" sz="2000" dirty="0" err="1" smtClean="0">
                <a:solidFill>
                  <a:srgbClr val="0B2A51"/>
                </a:solidFill>
              </a:rPr>
              <a:t>established</a:t>
            </a:r>
            <a:r>
              <a:rPr lang="de-DE" sz="2000" dirty="0" smtClean="0">
                <a:solidFill>
                  <a:srgbClr val="0B2A51"/>
                </a:solidFill>
              </a:rPr>
              <a:t> and </a:t>
            </a:r>
            <a:r>
              <a:rPr lang="de-DE" sz="2000" dirty="0" err="1" smtClean="0">
                <a:solidFill>
                  <a:srgbClr val="0B2A51"/>
                </a:solidFill>
              </a:rPr>
              <a:t>extremely</a:t>
            </a:r>
            <a:r>
              <a:rPr lang="de-DE" sz="2000" dirty="0" smtClean="0">
                <a:solidFill>
                  <a:srgbClr val="0B2A51"/>
                </a:solidFill>
              </a:rPr>
              <a:t> </a:t>
            </a:r>
            <a:r>
              <a:rPr lang="de-DE" sz="2000" dirty="0" err="1" smtClean="0">
                <a:solidFill>
                  <a:srgbClr val="0B2A51"/>
                </a:solidFill>
              </a:rPr>
              <a:t>successful</a:t>
            </a:r>
            <a:r>
              <a:rPr lang="de-DE" sz="2000" dirty="0" smtClean="0">
                <a:solidFill>
                  <a:srgbClr val="0B2A51"/>
                </a:solidFill>
              </a:rPr>
              <a:t> E&amp;O </a:t>
            </a:r>
            <a:r>
              <a:rPr lang="de-DE" sz="2000" dirty="0" err="1" smtClean="0">
                <a:solidFill>
                  <a:srgbClr val="0B2A51"/>
                </a:solidFill>
              </a:rPr>
              <a:t>program</a:t>
            </a:r>
            <a:r>
              <a:rPr lang="de-DE" sz="2000" dirty="0" smtClean="0">
                <a:solidFill>
                  <a:srgbClr val="0B2A51"/>
                </a:solidFill>
              </a:rPr>
              <a:t> </a:t>
            </a:r>
            <a:r>
              <a:rPr lang="de-DE" sz="2000" dirty="0" err="1" smtClean="0">
                <a:solidFill>
                  <a:srgbClr val="0B2A51"/>
                </a:solidFill>
              </a:rPr>
              <a:t>with</a:t>
            </a:r>
            <a:r>
              <a:rPr lang="de-DE" sz="2000" dirty="0" smtClean="0">
                <a:solidFill>
                  <a:srgbClr val="0B2A51"/>
                </a:solidFill>
              </a:rPr>
              <a:t> </a:t>
            </a:r>
            <a:r>
              <a:rPr lang="de-DE" sz="2000" dirty="0" err="1" smtClean="0">
                <a:solidFill>
                  <a:srgbClr val="0B2A51"/>
                </a:solidFill>
              </a:rPr>
              <a:t>cross-topic</a:t>
            </a:r>
            <a:r>
              <a:rPr lang="de-DE" sz="2000" dirty="0" smtClean="0">
                <a:solidFill>
                  <a:srgbClr val="0B2A51"/>
                </a:solidFill>
              </a:rPr>
              <a:t> </a:t>
            </a:r>
            <a:r>
              <a:rPr lang="de-DE" sz="2000" dirty="0" err="1" smtClean="0">
                <a:solidFill>
                  <a:srgbClr val="0B2A51"/>
                </a:solidFill>
              </a:rPr>
              <a:t>activities</a:t>
            </a:r>
            <a:r>
              <a:rPr lang="de-DE" sz="2000" dirty="0">
                <a:solidFill>
                  <a:srgbClr val="0B2A51"/>
                </a:solidFill>
              </a:rPr>
              <a:t> </a:t>
            </a:r>
            <a:r>
              <a:rPr lang="de-DE" sz="2000" dirty="0" smtClean="0">
                <a:solidFill>
                  <a:srgbClr val="0B2A51"/>
                </a:solidFill>
              </a:rPr>
              <a:t>(</a:t>
            </a:r>
            <a:r>
              <a:rPr lang="de-DE" sz="2000" dirty="0" err="1" smtClean="0">
                <a:solidFill>
                  <a:srgbClr val="0B2A51"/>
                </a:solidFill>
              </a:rPr>
              <a:t>particle</a:t>
            </a:r>
            <a:r>
              <a:rPr lang="de-DE" sz="2000" dirty="0" smtClean="0">
                <a:solidFill>
                  <a:srgbClr val="0B2A51"/>
                </a:solidFill>
              </a:rPr>
              <a:t>/</a:t>
            </a:r>
            <a:r>
              <a:rPr lang="de-DE" sz="2000" dirty="0" err="1" smtClean="0">
                <a:solidFill>
                  <a:srgbClr val="0B2A51"/>
                </a:solidFill>
              </a:rPr>
              <a:t>nuclear</a:t>
            </a:r>
            <a:r>
              <a:rPr lang="de-DE" sz="2000" dirty="0" smtClean="0">
                <a:solidFill>
                  <a:srgbClr val="0B2A51"/>
                </a:solidFill>
              </a:rPr>
              <a:t>/</a:t>
            </a:r>
            <a:r>
              <a:rPr lang="de-DE" sz="2000" dirty="0" err="1" smtClean="0">
                <a:solidFill>
                  <a:srgbClr val="0B2A51"/>
                </a:solidFill>
              </a:rPr>
              <a:t>hadron</a:t>
            </a:r>
            <a:r>
              <a:rPr lang="de-DE" sz="2000" dirty="0" smtClean="0">
                <a:solidFill>
                  <a:srgbClr val="0B2A51"/>
                </a:solidFill>
              </a:rPr>
              <a:t>/astroparticle </a:t>
            </a:r>
            <a:r>
              <a:rPr lang="de-DE" sz="2000" dirty="0" err="1" smtClean="0">
                <a:solidFill>
                  <a:srgbClr val="0B2A51"/>
                </a:solidFill>
              </a:rPr>
              <a:t>physics</a:t>
            </a:r>
            <a:r>
              <a:rPr lang="de-DE" sz="2000" dirty="0" smtClean="0">
                <a:solidFill>
                  <a:srgbClr val="0B2A51"/>
                </a:solidFill>
              </a:rPr>
              <a:t>), </a:t>
            </a:r>
            <a:br>
              <a:rPr lang="de-DE" sz="2000" dirty="0" smtClean="0">
                <a:solidFill>
                  <a:srgbClr val="0B2A51"/>
                </a:solidFill>
              </a:rPr>
            </a:br>
            <a:r>
              <a:rPr lang="de-DE" sz="2000" dirty="0" err="1" smtClean="0">
                <a:solidFill>
                  <a:srgbClr val="0B2A51"/>
                </a:solidFill>
              </a:rPr>
              <a:t>reaching</a:t>
            </a:r>
            <a:r>
              <a:rPr lang="de-DE" sz="2000" dirty="0" smtClean="0">
                <a:solidFill>
                  <a:srgbClr val="0B2A51"/>
                </a:solidFill>
              </a:rPr>
              <a:t> out to </a:t>
            </a:r>
            <a:r>
              <a:rPr lang="de-DE" sz="2000" dirty="0" err="1" smtClean="0">
                <a:solidFill>
                  <a:srgbClr val="0B2A51"/>
                </a:solidFill>
              </a:rPr>
              <a:t>thousands</a:t>
            </a:r>
            <a:r>
              <a:rPr lang="de-DE" sz="2000" dirty="0" smtClean="0">
                <a:solidFill>
                  <a:srgbClr val="0B2A51"/>
                </a:solidFill>
              </a:rPr>
              <a:t> of </a:t>
            </a:r>
            <a:r>
              <a:rPr lang="de-DE" sz="2000" dirty="0" err="1" smtClean="0">
                <a:solidFill>
                  <a:srgbClr val="0B2A51"/>
                </a:solidFill>
              </a:rPr>
              <a:t>students</a:t>
            </a:r>
            <a:r>
              <a:rPr lang="de-DE" sz="2000" dirty="0" smtClean="0">
                <a:solidFill>
                  <a:srgbClr val="0B2A51"/>
                </a:solidFill>
              </a:rPr>
              <a:t> and </a:t>
            </a:r>
            <a:br>
              <a:rPr lang="de-DE" sz="2000" dirty="0" smtClean="0">
                <a:solidFill>
                  <a:srgbClr val="0B2A51"/>
                </a:solidFill>
              </a:rPr>
            </a:br>
            <a:r>
              <a:rPr lang="de-DE" sz="2000" dirty="0" err="1" smtClean="0">
                <a:solidFill>
                  <a:srgbClr val="0B2A51"/>
                </a:solidFill>
              </a:rPr>
              <a:t>hundreds</a:t>
            </a:r>
            <a:r>
              <a:rPr lang="de-DE" sz="2000" dirty="0" smtClean="0">
                <a:solidFill>
                  <a:srgbClr val="0B2A51"/>
                </a:solidFill>
              </a:rPr>
              <a:t> of </a:t>
            </a:r>
            <a:r>
              <a:rPr lang="de-DE" sz="2000" dirty="0" err="1" smtClean="0">
                <a:solidFill>
                  <a:srgbClr val="0B2A51"/>
                </a:solidFill>
              </a:rPr>
              <a:t>teachers</a:t>
            </a:r>
            <a:r>
              <a:rPr lang="de-DE" sz="2000" dirty="0" smtClean="0">
                <a:solidFill>
                  <a:srgbClr val="0B2A51"/>
                </a:solidFill>
              </a:rPr>
              <a:t> per </a:t>
            </a:r>
            <a:r>
              <a:rPr lang="de-DE" sz="2000" dirty="0" err="1" smtClean="0">
                <a:solidFill>
                  <a:srgbClr val="0B2A51"/>
                </a:solidFill>
              </a:rPr>
              <a:t>year</a:t>
            </a:r>
            <a:r>
              <a:rPr lang="de-DE" sz="2000" dirty="0" smtClean="0">
                <a:solidFill>
                  <a:srgbClr val="0B2A51"/>
                </a:solidFill>
              </a:rPr>
              <a:t> in all </a:t>
            </a:r>
            <a:r>
              <a:rPr lang="de-DE" sz="2000" dirty="0" err="1" smtClean="0">
                <a:solidFill>
                  <a:srgbClr val="0B2A51"/>
                </a:solidFill>
              </a:rPr>
              <a:t>regions</a:t>
            </a:r>
            <a:r>
              <a:rPr lang="de-DE" sz="2000" dirty="0" smtClean="0">
                <a:solidFill>
                  <a:srgbClr val="0B2A51"/>
                </a:solidFill>
              </a:rPr>
              <a:t> of Germany. </a:t>
            </a:r>
          </a:p>
          <a:p>
            <a:pPr>
              <a:lnSpc>
                <a:spcPts val="2800"/>
              </a:lnSpc>
              <a:spcBef>
                <a:spcPts val="0"/>
              </a:spcBef>
              <a:spcAft>
                <a:spcPts val="1200"/>
              </a:spcAft>
            </a:pPr>
            <a:r>
              <a:rPr lang="de-DE" sz="2000" dirty="0" smtClean="0">
                <a:solidFill>
                  <a:srgbClr val="0B2A51"/>
                </a:solidFill>
              </a:rPr>
              <a:t>Through a </a:t>
            </a:r>
            <a:r>
              <a:rPr lang="de-DE" sz="2000" b="1" dirty="0" smtClean="0">
                <a:solidFill>
                  <a:srgbClr val="0B2A51"/>
                </a:solidFill>
              </a:rPr>
              <a:t>win</a:t>
            </a:r>
            <a:r>
              <a:rPr lang="de-DE" sz="2000" b="1" baseline="30000" dirty="0" smtClean="0">
                <a:solidFill>
                  <a:srgbClr val="0B2A51"/>
                </a:solidFill>
              </a:rPr>
              <a:t>4</a:t>
            </a:r>
            <a:r>
              <a:rPr lang="de-DE" sz="2000" b="1" dirty="0" smtClean="0">
                <a:solidFill>
                  <a:srgbClr val="0B2A51"/>
                </a:solidFill>
              </a:rPr>
              <a:t>-situation</a:t>
            </a:r>
            <a:r>
              <a:rPr lang="de-DE" sz="2000" dirty="0" smtClean="0">
                <a:solidFill>
                  <a:srgbClr val="0B2A51"/>
                </a:solidFill>
              </a:rPr>
              <a:t> (</a:t>
            </a:r>
            <a:r>
              <a:rPr lang="de-DE" sz="2000" dirty="0" err="1" smtClean="0">
                <a:solidFill>
                  <a:srgbClr val="0B2A51"/>
                </a:solidFill>
              </a:rPr>
              <a:t>students</a:t>
            </a:r>
            <a:r>
              <a:rPr lang="de-DE" sz="2000" dirty="0" smtClean="0">
                <a:solidFill>
                  <a:srgbClr val="0B2A51"/>
                </a:solidFill>
              </a:rPr>
              <a:t>, </a:t>
            </a:r>
            <a:r>
              <a:rPr lang="de-DE" sz="2000" dirty="0" err="1" smtClean="0">
                <a:solidFill>
                  <a:srgbClr val="0B2A51"/>
                </a:solidFill>
              </a:rPr>
              <a:t>teachers</a:t>
            </a:r>
            <a:r>
              <a:rPr lang="de-DE" sz="2000" dirty="0" smtClean="0">
                <a:solidFill>
                  <a:srgbClr val="0B2A51"/>
                </a:solidFill>
              </a:rPr>
              <a:t>, </a:t>
            </a:r>
            <a:r>
              <a:rPr lang="de-DE" sz="2000" dirty="0" err="1" smtClean="0">
                <a:solidFill>
                  <a:srgbClr val="0B2A51"/>
                </a:solidFill>
              </a:rPr>
              <a:t>facilitators</a:t>
            </a:r>
            <a:r>
              <a:rPr lang="de-DE" sz="2000" dirty="0" smtClean="0">
                <a:solidFill>
                  <a:srgbClr val="0B2A51"/>
                </a:solidFill>
              </a:rPr>
              <a:t>, </a:t>
            </a:r>
            <a:r>
              <a:rPr lang="de-DE" sz="2000" dirty="0" err="1" smtClean="0">
                <a:solidFill>
                  <a:srgbClr val="0B2A51"/>
                </a:solidFill>
              </a:rPr>
              <a:t>research</a:t>
            </a:r>
            <a:r>
              <a:rPr lang="de-DE" sz="2000" dirty="0" smtClean="0">
                <a:solidFill>
                  <a:srgbClr val="0B2A51"/>
                </a:solidFill>
              </a:rPr>
              <a:t> </a:t>
            </a:r>
            <a:r>
              <a:rPr lang="de-DE" sz="2000" dirty="0" err="1" smtClean="0">
                <a:solidFill>
                  <a:srgbClr val="0B2A51"/>
                </a:solidFill>
              </a:rPr>
              <a:t>labs</a:t>
            </a:r>
            <a:r>
              <a:rPr lang="de-DE" sz="2000" dirty="0" smtClean="0">
                <a:solidFill>
                  <a:srgbClr val="0B2A51"/>
                </a:solidFill>
              </a:rPr>
              <a:t>) </a:t>
            </a:r>
            <a:r>
              <a:rPr lang="de-DE" sz="2000" dirty="0" err="1" smtClean="0">
                <a:solidFill>
                  <a:srgbClr val="0B2A51"/>
                </a:solidFill>
              </a:rPr>
              <a:t>these</a:t>
            </a:r>
            <a:r>
              <a:rPr lang="de-DE" sz="2000" dirty="0" smtClean="0">
                <a:solidFill>
                  <a:srgbClr val="0B2A51"/>
                </a:solidFill>
              </a:rPr>
              <a:t> E&amp;O </a:t>
            </a:r>
            <a:r>
              <a:rPr lang="de-DE" sz="2000" dirty="0" err="1" smtClean="0">
                <a:solidFill>
                  <a:srgbClr val="0B2A51"/>
                </a:solidFill>
              </a:rPr>
              <a:t>programs</a:t>
            </a:r>
            <a:r>
              <a:rPr lang="de-DE" sz="2000" dirty="0" smtClean="0">
                <a:solidFill>
                  <a:srgbClr val="0B2A51"/>
                </a:solidFill>
              </a:rPr>
              <a:t> </a:t>
            </a:r>
            <a:r>
              <a:rPr lang="de-DE" sz="2000" dirty="0" err="1" smtClean="0">
                <a:solidFill>
                  <a:srgbClr val="0B2A51"/>
                </a:solidFill>
              </a:rPr>
              <a:t>create</a:t>
            </a:r>
            <a:r>
              <a:rPr lang="de-DE" sz="2000" dirty="0" smtClean="0">
                <a:solidFill>
                  <a:srgbClr val="0B2A51"/>
                </a:solidFill>
              </a:rPr>
              <a:t> a positive </a:t>
            </a:r>
            <a:r>
              <a:rPr lang="de-DE" sz="2000" dirty="0" err="1" smtClean="0">
                <a:solidFill>
                  <a:srgbClr val="0B2A51"/>
                </a:solidFill>
              </a:rPr>
              <a:t>impact</a:t>
            </a:r>
            <a:r>
              <a:rPr lang="de-DE" sz="2000" dirty="0" smtClean="0">
                <a:solidFill>
                  <a:srgbClr val="0B2A51"/>
                </a:solidFill>
              </a:rPr>
              <a:t> for </a:t>
            </a:r>
            <a:r>
              <a:rPr lang="de-DE" sz="2000" dirty="0" err="1" smtClean="0">
                <a:solidFill>
                  <a:srgbClr val="0B2A51"/>
                </a:solidFill>
              </a:rPr>
              <a:t>the</a:t>
            </a:r>
            <a:r>
              <a:rPr lang="de-DE" sz="2000" dirty="0" smtClean="0">
                <a:solidFill>
                  <a:srgbClr val="0B2A51"/>
                </a:solidFill>
              </a:rPr>
              <a:t> </a:t>
            </a:r>
            <a:r>
              <a:rPr lang="de-DE" sz="2000" dirty="0" err="1" smtClean="0">
                <a:solidFill>
                  <a:srgbClr val="0B2A51"/>
                </a:solidFill>
              </a:rPr>
              <a:t>whole</a:t>
            </a:r>
            <a:r>
              <a:rPr lang="de-DE" sz="2000" dirty="0" smtClean="0">
                <a:solidFill>
                  <a:srgbClr val="0B2A51"/>
                </a:solidFill>
              </a:rPr>
              <a:t> </a:t>
            </a:r>
            <a:r>
              <a:rPr lang="de-DE" sz="2000" dirty="0" err="1" smtClean="0">
                <a:solidFill>
                  <a:srgbClr val="0B2A51"/>
                </a:solidFill>
              </a:rPr>
              <a:t>field</a:t>
            </a:r>
            <a:r>
              <a:rPr lang="de-DE" sz="2000" dirty="0" smtClean="0">
                <a:solidFill>
                  <a:srgbClr val="0B2A51"/>
                </a:solidFill>
              </a:rPr>
              <a:t>.</a:t>
            </a:r>
            <a:endParaRPr lang="de-DE" sz="2000" dirty="0">
              <a:solidFill>
                <a:srgbClr val="0B2A51"/>
              </a:solidFill>
            </a:endParaRPr>
          </a:p>
        </p:txBody>
      </p:sp>
      <p:sp>
        <p:nvSpPr>
          <p:cNvPr id="4" name="Datumsplatzhalter 3"/>
          <p:cNvSpPr>
            <a:spLocks noGrp="1"/>
          </p:cNvSpPr>
          <p:nvPr>
            <p:ph type="dt" sz="half" idx="10"/>
          </p:nvPr>
        </p:nvSpPr>
        <p:spPr/>
        <p:txBody>
          <a:bodyPr/>
          <a:lstStyle/>
          <a:p>
            <a:pPr>
              <a:defRPr/>
            </a:pPr>
            <a:r>
              <a:rPr lang="de-DE" altLang="de-DE" smtClean="0"/>
              <a:t>21.11.2015</a:t>
            </a:r>
            <a:endParaRPr lang="de-DE" altLang="de-DE" dirty="0"/>
          </a:p>
        </p:txBody>
      </p:sp>
      <p:sp>
        <p:nvSpPr>
          <p:cNvPr id="5" name="Fußzeilenplatzhalter 4"/>
          <p:cNvSpPr>
            <a:spLocks noGrp="1"/>
          </p:cNvSpPr>
          <p:nvPr>
            <p:ph type="ftr" sz="quarter" idx="11"/>
          </p:nvPr>
        </p:nvSpPr>
        <p:spPr/>
        <p:txBody>
          <a:bodyPr/>
          <a:lstStyle/>
          <a:p>
            <a:pPr>
              <a:defRPr/>
            </a:pPr>
            <a:r>
              <a:rPr lang="de-DE" altLang="de-DE" smtClean="0"/>
              <a:t>Michael Kobel, TU Dresden</a:t>
            </a:r>
            <a:endParaRPr lang="de-DE" altLang="de-DE"/>
          </a:p>
        </p:txBody>
      </p:sp>
      <p:sp>
        <p:nvSpPr>
          <p:cNvPr id="6" name="Foliennummernplatzhalter 5"/>
          <p:cNvSpPr>
            <a:spLocks noGrp="1"/>
          </p:cNvSpPr>
          <p:nvPr>
            <p:ph type="sldNum" sz="quarter" idx="12"/>
          </p:nvPr>
        </p:nvSpPr>
        <p:spPr/>
        <p:txBody>
          <a:bodyPr/>
          <a:lstStyle/>
          <a:p>
            <a:pPr>
              <a:defRPr/>
            </a:pPr>
            <a:fld id="{104950C0-0088-4468-9EE0-6A0E1511B9BF}" type="slidenum">
              <a:rPr lang="de-DE" altLang="de-DE" smtClean="0"/>
              <a:pPr>
                <a:defRPr/>
              </a:pPr>
              <a:t>17</a:t>
            </a:fld>
            <a:endParaRPr lang="de-DE" altLang="de-DE" dirty="0"/>
          </a:p>
        </p:txBody>
      </p:sp>
    </p:spTree>
    <p:extLst>
      <p:ext uri="{BB962C8B-B14F-4D97-AF65-F5344CB8AC3E}">
        <p14:creationId xmlns:p14="http://schemas.microsoft.com/office/powerpoint/2010/main" xmlns="" val="100527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de-DE" altLang="de-DE" smtClean="0"/>
              <a:t>21.11.2015</a:t>
            </a:r>
            <a:endParaRPr lang="de-DE" altLang="de-DE" dirty="0"/>
          </a:p>
        </p:txBody>
      </p:sp>
      <p:sp>
        <p:nvSpPr>
          <p:cNvPr id="5" name="Footer Placeholder 4"/>
          <p:cNvSpPr>
            <a:spLocks noGrp="1"/>
          </p:cNvSpPr>
          <p:nvPr>
            <p:ph type="ftr" sz="quarter" idx="11"/>
          </p:nvPr>
        </p:nvSpPr>
        <p:spPr/>
        <p:txBody>
          <a:bodyPr/>
          <a:lstStyle/>
          <a:p>
            <a:pPr>
              <a:defRPr/>
            </a:pPr>
            <a:r>
              <a:rPr lang="de-DE" altLang="de-DE" smtClean="0"/>
              <a:t>Michael Kobel, TU Dresden</a:t>
            </a:r>
            <a:endParaRPr lang="de-DE" altLang="de-DE"/>
          </a:p>
        </p:txBody>
      </p:sp>
      <p:sp>
        <p:nvSpPr>
          <p:cNvPr id="6" name="Slide Number Placeholder 5"/>
          <p:cNvSpPr>
            <a:spLocks noGrp="1"/>
          </p:cNvSpPr>
          <p:nvPr>
            <p:ph type="sldNum" sz="quarter" idx="12"/>
          </p:nvPr>
        </p:nvSpPr>
        <p:spPr/>
        <p:txBody>
          <a:bodyPr/>
          <a:lstStyle/>
          <a:p>
            <a:pPr>
              <a:defRPr/>
            </a:pPr>
            <a:fld id="{104950C0-0088-4468-9EE0-6A0E1511B9BF}" type="slidenum">
              <a:rPr lang="de-DE" altLang="de-DE" smtClean="0"/>
              <a:pPr>
                <a:defRPr/>
              </a:pPr>
              <a:t>18</a:t>
            </a:fld>
            <a:endParaRPr lang="de-DE" altLang="de-DE" dirty="0"/>
          </a:p>
        </p:txBody>
      </p:sp>
      <p:sp>
        <p:nvSpPr>
          <p:cNvPr id="8" name="Rectangle 7"/>
          <p:cNvSpPr/>
          <p:nvPr/>
        </p:nvSpPr>
        <p:spPr>
          <a:xfrm>
            <a:off x="2195736" y="2478375"/>
            <a:ext cx="6821760" cy="2862322"/>
          </a:xfrm>
          <a:prstGeom prst="rect">
            <a:avLst/>
          </a:prstGeom>
        </p:spPr>
        <p:txBody>
          <a:bodyPr wrap="square">
            <a:spAutoFit/>
          </a:bodyPr>
          <a:lstStyle/>
          <a:p>
            <a:r>
              <a:rPr lang="de-DE" sz="2000" kern="0" dirty="0" smtClean="0">
                <a:solidFill>
                  <a:srgbClr val="0B2A51"/>
                </a:solidFill>
              </a:rPr>
              <a:t>Weitere Informationen:</a:t>
            </a:r>
          </a:p>
          <a:p>
            <a:r>
              <a:rPr lang="de-DE" sz="2000" b="0" kern="0" dirty="0" smtClean="0">
                <a:solidFill>
                  <a:srgbClr val="0B2A51"/>
                </a:solidFill>
                <a:hlinkClick r:id="rId2"/>
              </a:rPr>
              <a:t>www.teilchenwelt.de</a:t>
            </a:r>
            <a:r>
              <a:rPr lang="de-DE" sz="2000" b="0" kern="0" dirty="0" smtClean="0">
                <a:solidFill>
                  <a:srgbClr val="0B2A51"/>
                </a:solidFill>
              </a:rPr>
              <a:t> </a:t>
            </a:r>
            <a:r>
              <a:rPr lang="de-DE" sz="2000" b="0" kern="0" dirty="0">
                <a:solidFill>
                  <a:srgbClr val="0B2A51"/>
                </a:solidFill>
              </a:rPr>
              <a:t/>
            </a:r>
            <a:br>
              <a:rPr lang="de-DE" sz="2000" b="0" kern="0" dirty="0">
                <a:solidFill>
                  <a:srgbClr val="0B2A51"/>
                </a:solidFill>
              </a:rPr>
            </a:br>
            <a:endParaRPr lang="de-DE" sz="2000" b="0" kern="0" dirty="0">
              <a:solidFill>
                <a:srgbClr val="0B2A51"/>
              </a:solidFill>
            </a:endParaRPr>
          </a:p>
          <a:p>
            <a:r>
              <a:rPr lang="de-DE" sz="2000" kern="0" dirty="0" smtClean="0">
                <a:solidFill>
                  <a:srgbClr val="0B2A51"/>
                </a:solidFill>
              </a:rPr>
              <a:t>Materialien für die Schule:</a:t>
            </a:r>
            <a:endParaRPr lang="de-DE" sz="2000" kern="0" dirty="0" smtClean="0">
              <a:solidFill>
                <a:srgbClr val="0B2A51"/>
              </a:solidFill>
            </a:endParaRPr>
          </a:p>
          <a:p>
            <a:r>
              <a:rPr lang="de-DE" sz="2000" b="0" kern="0" dirty="0" smtClean="0">
                <a:solidFill>
                  <a:srgbClr val="0B2A51"/>
                </a:solidFill>
                <a:hlinkClick r:id="rId3"/>
              </a:rPr>
              <a:t>www.teilchenwelt.de/material</a:t>
            </a:r>
            <a:r>
              <a:rPr lang="de-DE" sz="2000" b="0" kern="0" dirty="0" smtClean="0">
                <a:solidFill>
                  <a:srgbClr val="0B2A51"/>
                </a:solidFill>
              </a:rPr>
              <a:t> </a:t>
            </a:r>
            <a:endParaRPr lang="de-DE" sz="2000" b="0" kern="0" dirty="0" smtClean="0">
              <a:solidFill>
                <a:srgbClr val="0B2A51"/>
              </a:solidFill>
            </a:endParaRPr>
          </a:p>
          <a:p>
            <a:r>
              <a:rPr lang="de-DE" sz="2000" b="0" kern="0" dirty="0" smtClean="0">
                <a:solidFill>
                  <a:srgbClr val="0B2A51"/>
                </a:solidFill>
                <a:hlinkClick r:id="rId4"/>
              </a:rPr>
              <a:t>www.leifiphysik.de/themenbereiche/teilchenphysik</a:t>
            </a:r>
            <a:endParaRPr lang="de-DE" sz="2000" b="0" kern="0" dirty="0" smtClean="0">
              <a:solidFill>
                <a:srgbClr val="0B2A51"/>
              </a:solidFill>
            </a:endParaRPr>
          </a:p>
          <a:p>
            <a:endParaRPr lang="de-DE" sz="2000" b="0" kern="0" dirty="0" smtClean="0">
              <a:solidFill>
                <a:srgbClr val="0B2A51"/>
              </a:solidFill>
            </a:endParaRPr>
          </a:p>
          <a:p>
            <a:r>
              <a:rPr lang="de-DE" sz="2000" kern="0" dirty="0" smtClean="0">
                <a:solidFill>
                  <a:srgbClr val="0B2A51"/>
                </a:solidFill>
              </a:rPr>
              <a:t>Für Vermittler:</a:t>
            </a:r>
            <a:r>
              <a:rPr lang="de-DE" sz="2000" b="0" kern="0" dirty="0" smtClean="0">
                <a:solidFill>
                  <a:srgbClr val="0B2A51"/>
                </a:solidFill>
              </a:rPr>
              <a:t/>
            </a:r>
            <a:br>
              <a:rPr lang="de-DE" sz="2000" b="0" kern="0" dirty="0" smtClean="0">
                <a:solidFill>
                  <a:srgbClr val="0B2A51"/>
                </a:solidFill>
              </a:rPr>
            </a:br>
            <a:r>
              <a:rPr lang="de-DE" sz="2000" b="0" kern="0" dirty="0" smtClean="0">
                <a:solidFill>
                  <a:srgbClr val="0B2A51"/>
                </a:solidFill>
                <a:hlinkClick r:id="rId5"/>
              </a:rPr>
              <a:t>www.teilchenwelt.de/material/materialien-fuer-vermittler</a:t>
            </a:r>
            <a:r>
              <a:rPr lang="de-DE" sz="2000" b="0" kern="0" dirty="0" smtClean="0">
                <a:solidFill>
                  <a:srgbClr val="0B2A51"/>
                </a:solidFill>
              </a:rPr>
              <a:t> </a:t>
            </a:r>
            <a:endParaRPr lang="de-DE" sz="2000" dirty="0"/>
          </a:p>
        </p:txBody>
      </p:sp>
      <p:pic>
        <p:nvPicPr>
          <p:cNvPr id="2052" name="Picture 4" descr="http://www.physikerinnentagung.de/dpt14/Logos/logo_ntw.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95536" y="537344"/>
            <a:ext cx="5067064" cy="1595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4624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umsplatzhalt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1400">
                <a:solidFill>
                  <a:srgbClr val="001D4B"/>
                </a:solidFill>
                <a:latin typeface="Verdana" panose="020B0604030504040204" pitchFamily="34" charset="0"/>
                <a:ea typeface="MS PGothic" panose="020B0600070205080204" pitchFamily="34" charset="-128"/>
              </a:defRPr>
            </a:lvl1pPr>
            <a:lvl2pPr marL="37931725" indent="-37474525">
              <a:spcBef>
                <a:spcPct val="20000"/>
              </a:spcBef>
              <a:buChar char="•"/>
              <a:defRPr sz="1400">
                <a:solidFill>
                  <a:srgbClr val="001D4B"/>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1400">
                <a:solidFill>
                  <a:srgbClr val="001D4B"/>
                </a:solidFill>
                <a:latin typeface="Verdana" panose="020B0604030504040204" pitchFamily="34" charset="0"/>
                <a:ea typeface="MS PGothic" panose="020B0600070205080204" pitchFamily="34" charset="-128"/>
              </a:defRPr>
            </a:lvl3pPr>
            <a:lvl4pPr marL="1600200" indent="-228600">
              <a:spcBef>
                <a:spcPct val="20000"/>
              </a:spcBef>
              <a:buChar char="-"/>
              <a:defRPr sz="1400">
                <a:solidFill>
                  <a:srgbClr val="001D4B"/>
                </a:solidFill>
                <a:latin typeface="Verdana" panose="020B0604030504040204" pitchFamily="34" charset="0"/>
                <a:ea typeface="MS PGothic" panose="020B0600070205080204" pitchFamily="34" charset="-128"/>
              </a:defRPr>
            </a:lvl4pPr>
            <a:lvl5pPr marL="2057400" indent="-228600">
              <a:spcBef>
                <a:spcPct val="20000"/>
              </a:spcBef>
              <a:buChar char="-"/>
              <a:defRPr sz="1400">
                <a:solidFill>
                  <a:srgbClr val="001D4B"/>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9pPr>
          </a:lstStyle>
          <a:p>
            <a:pPr>
              <a:spcBef>
                <a:spcPct val="0"/>
              </a:spcBef>
              <a:buFontTx/>
              <a:buNone/>
            </a:pPr>
            <a:r>
              <a:rPr lang="de-DE" altLang="de-DE" sz="1000" smtClean="0">
                <a:solidFill>
                  <a:schemeClr val="bg2"/>
                </a:solidFill>
              </a:rPr>
              <a:t>21.11.2015</a:t>
            </a:r>
            <a:endParaRPr lang="de-DE" altLang="de-DE" sz="1000">
              <a:solidFill>
                <a:schemeClr val="bg2"/>
              </a:solidFill>
            </a:endParaRPr>
          </a:p>
        </p:txBody>
      </p:sp>
      <p:sp>
        <p:nvSpPr>
          <p:cNvPr id="9219" name="Fußzeilenplatzhalt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1400">
                <a:solidFill>
                  <a:srgbClr val="001D4B"/>
                </a:solidFill>
                <a:latin typeface="Verdana" panose="020B0604030504040204" pitchFamily="34" charset="0"/>
                <a:ea typeface="MS PGothic" panose="020B0600070205080204" pitchFamily="34" charset="-128"/>
              </a:defRPr>
            </a:lvl1pPr>
            <a:lvl2pPr marL="37931725" indent="-37474525">
              <a:spcBef>
                <a:spcPct val="20000"/>
              </a:spcBef>
              <a:buChar char="•"/>
              <a:defRPr sz="1400">
                <a:solidFill>
                  <a:srgbClr val="001D4B"/>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1400">
                <a:solidFill>
                  <a:srgbClr val="001D4B"/>
                </a:solidFill>
                <a:latin typeface="Verdana" panose="020B0604030504040204" pitchFamily="34" charset="0"/>
                <a:ea typeface="MS PGothic" panose="020B0600070205080204" pitchFamily="34" charset="-128"/>
              </a:defRPr>
            </a:lvl3pPr>
            <a:lvl4pPr marL="1600200" indent="-228600">
              <a:spcBef>
                <a:spcPct val="20000"/>
              </a:spcBef>
              <a:buChar char="-"/>
              <a:defRPr sz="1400">
                <a:solidFill>
                  <a:srgbClr val="001D4B"/>
                </a:solidFill>
                <a:latin typeface="Verdana" panose="020B0604030504040204" pitchFamily="34" charset="0"/>
                <a:ea typeface="MS PGothic" panose="020B0600070205080204" pitchFamily="34" charset="-128"/>
              </a:defRPr>
            </a:lvl4pPr>
            <a:lvl5pPr marL="2057400" indent="-228600">
              <a:spcBef>
                <a:spcPct val="20000"/>
              </a:spcBef>
              <a:buChar char="-"/>
              <a:defRPr sz="1400">
                <a:solidFill>
                  <a:srgbClr val="001D4B"/>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9pPr>
          </a:lstStyle>
          <a:p>
            <a:pPr>
              <a:spcBef>
                <a:spcPct val="0"/>
              </a:spcBef>
              <a:buFontTx/>
              <a:buNone/>
            </a:pPr>
            <a:r>
              <a:rPr lang="de-DE" altLang="de-DE" sz="1000" smtClean="0">
                <a:solidFill>
                  <a:schemeClr val="bg2"/>
                </a:solidFill>
              </a:rPr>
              <a:t>Michael Kobel, TU Dresden</a:t>
            </a:r>
            <a:endParaRPr lang="de-DE" altLang="de-DE" sz="1000">
              <a:solidFill>
                <a:schemeClr val="bg2"/>
              </a:solidFill>
            </a:endParaRPr>
          </a:p>
        </p:txBody>
      </p:sp>
      <p:sp>
        <p:nvSpPr>
          <p:cNvPr id="9221" name="Rectangle 2"/>
          <p:cNvSpPr>
            <a:spLocks noGrp="1" noChangeArrowheads="1"/>
          </p:cNvSpPr>
          <p:nvPr>
            <p:ph type="title"/>
          </p:nvPr>
        </p:nvSpPr>
        <p:spPr>
          <a:xfrm>
            <a:off x="941914" y="3861048"/>
            <a:ext cx="7475537" cy="1552676"/>
          </a:xfrm>
        </p:spPr>
        <p:txBody>
          <a:bodyPr/>
          <a:lstStyle/>
          <a:p>
            <a:pPr eaLnBrk="1" hangingPunct="1"/>
            <a:r>
              <a:rPr lang="de-DE" altLang="de-DE" sz="2000" i="1" dirty="0" err="1" smtClean="0">
                <a:solidFill>
                  <a:srgbClr val="0B2A51"/>
                </a:solidFill>
              </a:rPr>
              <a:t>If</a:t>
            </a:r>
            <a:r>
              <a:rPr lang="de-DE" altLang="de-DE" sz="2000" i="1" dirty="0" smtClean="0">
                <a:solidFill>
                  <a:srgbClr val="0B2A51"/>
                </a:solidFill>
              </a:rPr>
              <a:t> </a:t>
            </a:r>
            <a:r>
              <a:rPr lang="de-DE" altLang="de-DE" sz="2000" i="1" dirty="0" err="1" smtClean="0">
                <a:solidFill>
                  <a:srgbClr val="0B2A51"/>
                </a:solidFill>
              </a:rPr>
              <a:t>science</a:t>
            </a:r>
            <a:r>
              <a:rPr lang="de-DE" altLang="de-DE" sz="2000" i="1" dirty="0" smtClean="0">
                <a:solidFill>
                  <a:srgbClr val="0B2A51"/>
                </a:solidFill>
              </a:rPr>
              <a:t> </a:t>
            </a:r>
            <a:r>
              <a:rPr lang="de-DE" altLang="de-DE" sz="2000" i="1" dirty="0" err="1" smtClean="0">
                <a:solidFill>
                  <a:srgbClr val="0B2A51"/>
                </a:solidFill>
              </a:rPr>
              <a:t>is</a:t>
            </a:r>
            <a:r>
              <a:rPr lang="de-DE" altLang="de-DE" sz="2000" i="1" dirty="0" smtClean="0">
                <a:solidFill>
                  <a:srgbClr val="0B2A51"/>
                </a:solidFill>
              </a:rPr>
              <a:t> </a:t>
            </a:r>
            <a:r>
              <a:rPr lang="de-DE" altLang="de-DE" sz="2000" i="1" dirty="0" err="1" smtClean="0">
                <a:solidFill>
                  <a:srgbClr val="0B2A51"/>
                </a:solidFill>
              </a:rPr>
              <a:t>going</a:t>
            </a:r>
            <a:r>
              <a:rPr lang="de-DE" altLang="de-DE" sz="2000" i="1" dirty="0" smtClean="0">
                <a:solidFill>
                  <a:srgbClr val="0B2A51"/>
                </a:solidFill>
              </a:rPr>
              <a:t> </a:t>
            </a:r>
            <a:r>
              <a:rPr lang="de-DE" altLang="de-DE" sz="2000" i="1" dirty="0" err="1" smtClean="0">
                <a:solidFill>
                  <a:srgbClr val="0B2A51"/>
                </a:solidFill>
              </a:rPr>
              <a:t>to</a:t>
            </a:r>
            <a:r>
              <a:rPr lang="de-DE" altLang="de-DE" sz="2000" i="1" dirty="0" smtClean="0">
                <a:solidFill>
                  <a:srgbClr val="0B2A51"/>
                </a:solidFill>
              </a:rPr>
              <a:t> </a:t>
            </a:r>
            <a:r>
              <a:rPr lang="de-DE" altLang="de-DE" sz="2000" i="1" dirty="0" err="1" smtClean="0">
                <a:solidFill>
                  <a:srgbClr val="0B2A51"/>
                </a:solidFill>
              </a:rPr>
              <a:t>fully</a:t>
            </a:r>
            <a:r>
              <a:rPr lang="de-DE" altLang="de-DE" sz="2000" i="1" dirty="0" smtClean="0">
                <a:solidFill>
                  <a:srgbClr val="0B2A51"/>
                </a:solidFill>
              </a:rPr>
              <a:t> </a:t>
            </a:r>
            <a:r>
              <a:rPr lang="de-DE" altLang="de-DE" sz="2000" i="1" dirty="0" err="1" smtClean="0">
                <a:solidFill>
                  <a:srgbClr val="0B2A51"/>
                </a:solidFill>
              </a:rPr>
              <a:t>serve</a:t>
            </a:r>
            <a:r>
              <a:rPr lang="de-DE" altLang="de-DE" sz="2000" i="1" dirty="0" smtClean="0">
                <a:solidFill>
                  <a:srgbClr val="0B2A51"/>
                </a:solidFill>
              </a:rPr>
              <a:t> </a:t>
            </a:r>
            <a:r>
              <a:rPr lang="de-DE" altLang="de-DE" sz="2000" i="1" dirty="0" err="1" smtClean="0">
                <a:solidFill>
                  <a:srgbClr val="0B2A51"/>
                </a:solidFill>
              </a:rPr>
              <a:t>its</a:t>
            </a:r>
            <a:r>
              <a:rPr lang="de-DE" altLang="de-DE" sz="2000" i="1" dirty="0" smtClean="0">
                <a:solidFill>
                  <a:srgbClr val="0B2A51"/>
                </a:solidFill>
              </a:rPr>
              <a:t> </a:t>
            </a:r>
            <a:r>
              <a:rPr lang="de-DE" altLang="de-DE" sz="2000" i="1" dirty="0" err="1" smtClean="0">
                <a:solidFill>
                  <a:srgbClr val="0B2A51"/>
                </a:solidFill>
              </a:rPr>
              <a:t>societal</a:t>
            </a:r>
            <a:r>
              <a:rPr lang="de-DE" altLang="de-DE" sz="2000" i="1" dirty="0" smtClean="0">
                <a:solidFill>
                  <a:srgbClr val="0B2A51"/>
                </a:solidFill>
              </a:rPr>
              <a:t> </a:t>
            </a:r>
            <a:r>
              <a:rPr lang="de-DE" altLang="de-DE" sz="2000" i="1" dirty="0" err="1" smtClean="0">
                <a:solidFill>
                  <a:srgbClr val="0B2A51"/>
                </a:solidFill>
              </a:rPr>
              <a:t>mission</a:t>
            </a:r>
            <a:r>
              <a:rPr lang="de-DE" altLang="de-DE" sz="2000" i="1" dirty="0" smtClean="0">
                <a:solidFill>
                  <a:srgbClr val="0B2A51"/>
                </a:solidFill>
              </a:rPr>
              <a:t> in </a:t>
            </a:r>
            <a:r>
              <a:rPr lang="de-DE" altLang="de-DE" sz="2000" i="1" dirty="0" err="1" smtClean="0">
                <a:solidFill>
                  <a:srgbClr val="0B2A51"/>
                </a:solidFill>
              </a:rPr>
              <a:t>the</a:t>
            </a:r>
            <a:r>
              <a:rPr lang="de-DE" altLang="de-DE" sz="2000" i="1" dirty="0" smtClean="0">
                <a:solidFill>
                  <a:srgbClr val="0B2A51"/>
                </a:solidFill>
              </a:rPr>
              <a:t> </a:t>
            </a:r>
            <a:r>
              <a:rPr lang="de-DE" altLang="de-DE" sz="2000" i="1" dirty="0" err="1" smtClean="0">
                <a:solidFill>
                  <a:srgbClr val="0B2A51"/>
                </a:solidFill>
              </a:rPr>
              <a:t>future</a:t>
            </a:r>
            <a:r>
              <a:rPr lang="de-DE" altLang="de-DE" sz="2000" i="1" dirty="0" smtClean="0">
                <a:solidFill>
                  <a:srgbClr val="0B2A51"/>
                </a:solidFill>
              </a:rPr>
              <a:t>, </a:t>
            </a:r>
            <a:r>
              <a:rPr lang="de-DE" altLang="de-DE" sz="2000" i="1" dirty="0" err="1" smtClean="0">
                <a:solidFill>
                  <a:srgbClr val="0B2A51"/>
                </a:solidFill>
              </a:rPr>
              <a:t>we</a:t>
            </a:r>
            <a:r>
              <a:rPr lang="de-DE" altLang="de-DE" sz="2000" i="1" dirty="0" smtClean="0">
                <a:solidFill>
                  <a:srgbClr val="0B2A51"/>
                </a:solidFill>
              </a:rPr>
              <a:t> </a:t>
            </a:r>
            <a:r>
              <a:rPr lang="de-DE" altLang="de-DE" sz="2000" i="1" dirty="0" err="1" smtClean="0">
                <a:solidFill>
                  <a:srgbClr val="0B2A51"/>
                </a:solidFill>
              </a:rPr>
              <a:t>need</a:t>
            </a:r>
            <a:r>
              <a:rPr lang="de-DE" altLang="de-DE" sz="2000" i="1" dirty="0" smtClean="0">
                <a:solidFill>
                  <a:srgbClr val="0B2A51"/>
                </a:solidFill>
              </a:rPr>
              <a:t> </a:t>
            </a:r>
            <a:r>
              <a:rPr lang="de-DE" altLang="de-DE" sz="2000" i="1" dirty="0" err="1" smtClean="0">
                <a:solidFill>
                  <a:srgbClr val="0B2A51"/>
                </a:solidFill>
              </a:rPr>
              <a:t>to</a:t>
            </a:r>
            <a:r>
              <a:rPr lang="de-DE" altLang="de-DE" sz="2000" i="1" dirty="0" smtClean="0">
                <a:solidFill>
                  <a:srgbClr val="0B2A51"/>
                </a:solidFill>
              </a:rPr>
              <a:t> </a:t>
            </a:r>
            <a:r>
              <a:rPr lang="de-DE" altLang="de-DE" sz="2000" i="1" dirty="0" err="1" smtClean="0">
                <a:solidFill>
                  <a:srgbClr val="0B2A51"/>
                </a:solidFill>
              </a:rPr>
              <a:t>both</a:t>
            </a:r>
            <a:r>
              <a:rPr lang="de-DE" altLang="de-DE" sz="2000" i="1" dirty="0" smtClean="0">
                <a:solidFill>
                  <a:srgbClr val="0B2A51"/>
                </a:solidFill>
              </a:rPr>
              <a:t> </a:t>
            </a:r>
            <a:r>
              <a:rPr lang="de-DE" altLang="de-DE" sz="2000" i="1" dirty="0" err="1" smtClean="0">
                <a:solidFill>
                  <a:srgbClr val="0B2A51"/>
                </a:solidFill>
              </a:rPr>
              <a:t>encourage</a:t>
            </a:r>
            <a:r>
              <a:rPr lang="de-DE" altLang="de-DE" sz="2000" i="1" dirty="0" smtClean="0">
                <a:solidFill>
                  <a:srgbClr val="0B2A51"/>
                </a:solidFill>
              </a:rPr>
              <a:t> and </a:t>
            </a:r>
            <a:r>
              <a:rPr lang="de-DE" altLang="de-DE" sz="2000" i="1" dirty="0" err="1" smtClean="0">
                <a:solidFill>
                  <a:srgbClr val="0B2A51"/>
                </a:solidFill>
              </a:rPr>
              <a:t>equip</a:t>
            </a:r>
            <a:r>
              <a:rPr lang="de-DE" altLang="de-DE" sz="2000" i="1" dirty="0" smtClean="0">
                <a:solidFill>
                  <a:srgbClr val="0B2A51"/>
                </a:solidFill>
              </a:rPr>
              <a:t> </a:t>
            </a:r>
            <a:r>
              <a:rPr lang="de-DE" altLang="de-DE" sz="2000" i="1" dirty="0" err="1" smtClean="0">
                <a:solidFill>
                  <a:srgbClr val="0B2A51"/>
                </a:solidFill>
              </a:rPr>
              <a:t>the</a:t>
            </a:r>
            <a:r>
              <a:rPr lang="de-DE" altLang="de-DE" sz="2000" i="1" dirty="0" smtClean="0">
                <a:solidFill>
                  <a:srgbClr val="0B2A51"/>
                </a:solidFill>
              </a:rPr>
              <a:t> </a:t>
            </a:r>
            <a:r>
              <a:rPr lang="de-DE" altLang="de-DE" sz="2000" i="1" dirty="0" err="1" smtClean="0">
                <a:solidFill>
                  <a:srgbClr val="0B2A51"/>
                </a:solidFill>
              </a:rPr>
              <a:t>next</a:t>
            </a:r>
            <a:r>
              <a:rPr lang="de-DE" altLang="de-DE" sz="2000" i="1" dirty="0" smtClean="0">
                <a:solidFill>
                  <a:srgbClr val="0B2A51"/>
                </a:solidFill>
              </a:rPr>
              <a:t> </a:t>
            </a:r>
            <a:r>
              <a:rPr lang="de-DE" altLang="de-DE" sz="2000" i="1" dirty="0" err="1" smtClean="0">
                <a:solidFill>
                  <a:srgbClr val="0B2A51"/>
                </a:solidFill>
              </a:rPr>
              <a:t>generation</a:t>
            </a:r>
            <a:r>
              <a:rPr lang="de-DE" altLang="de-DE" sz="2000" i="1" dirty="0" smtClean="0">
                <a:solidFill>
                  <a:srgbClr val="0B2A51"/>
                </a:solidFill>
              </a:rPr>
              <a:t> of </a:t>
            </a:r>
            <a:r>
              <a:rPr lang="de-DE" altLang="de-DE" sz="2000" i="1" dirty="0" err="1" smtClean="0">
                <a:solidFill>
                  <a:srgbClr val="0B2A51"/>
                </a:solidFill>
              </a:rPr>
              <a:t>scientists</a:t>
            </a:r>
            <a:r>
              <a:rPr lang="de-DE" altLang="de-DE" sz="2000" i="1" dirty="0" smtClean="0">
                <a:solidFill>
                  <a:srgbClr val="0B2A51"/>
                </a:solidFill>
              </a:rPr>
              <a:t> </a:t>
            </a:r>
            <a:r>
              <a:rPr lang="de-DE" altLang="de-DE" sz="2000" i="1" dirty="0" err="1" smtClean="0">
                <a:solidFill>
                  <a:srgbClr val="0B2A51"/>
                </a:solidFill>
              </a:rPr>
              <a:t>to</a:t>
            </a:r>
            <a:r>
              <a:rPr lang="de-DE" altLang="de-DE" sz="2000" i="1" dirty="0" smtClean="0">
                <a:solidFill>
                  <a:srgbClr val="0B2A51"/>
                </a:solidFill>
              </a:rPr>
              <a:t> </a:t>
            </a:r>
            <a:r>
              <a:rPr lang="de-DE" altLang="de-DE" sz="2000" i="1" dirty="0" err="1" smtClean="0">
                <a:solidFill>
                  <a:srgbClr val="0B2A51"/>
                </a:solidFill>
              </a:rPr>
              <a:t>effectively</a:t>
            </a:r>
            <a:r>
              <a:rPr lang="de-DE" altLang="de-DE" sz="2000" i="1" dirty="0" smtClean="0">
                <a:solidFill>
                  <a:srgbClr val="0B2A51"/>
                </a:solidFill>
              </a:rPr>
              <a:t> </a:t>
            </a:r>
            <a:r>
              <a:rPr lang="de-DE" altLang="de-DE" sz="2000" i="1" dirty="0" err="1" smtClean="0">
                <a:solidFill>
                  <a:srgbClr val="0B2A51"/>
                </a:solidFill>
              </a:rPr>
              <a:t>engage</a:t>
            </a:r>
            <a:r>
              <a:rPr lang="de-DE" altLang="de-DE" sz="2000" i="1" dirty="0" smtClean="0">
                <a:solidFill>
                  <a:srgbClr val="0B2A51"/>
                </a:solidFill>
              </a:rPr>
              <a:t> </a:t>
            </a:r>
            <a:r>
              <a:rPr lang="de-DE" altLang="de-DE" sz="2000" i="1" dirty="0" err="1" smtClean="0">
                <a:solidFill>
                  <a:srgbClr val="0B2A51"/>
                </a:solidFill>
              </a:rPr>
              <a:t>with</a:t>
            </a:r>
            <a:r>
              <a:rPr lang="de-DE" altLang="de-DE" sz="2000" i="1" dirty="0" smtClean="0">
                <a:solidFill>
                  <a:srgbClr val="0B2A51"/>
                </a:solidFill>
              </a:rPr>
              <a:t> </a:t>
            </a:r>
            <a:r>
              <a:rPr lang="de-DE" altLang="de-DE" sz="2000" i="1" dirty="0" err="1" smtClean="0">
                <a:solidFill>
                  <a:srgbClr val="0B2A51"/>
                </a:solidFill>
              </a:rPr>
              <a:t>the</a:t>
            </a:r>
            <a:r>
              <a:rPr lang="de-DE" altLang="de-DE" sz="2000" i="1" dirty="0" smtClean="0">
                <a:solidFill>
                  <a:srgbClr val="0B2A51"/>
                </a:solidFill>
              </a:rPr>
              <a:t> </a:t>
            </a:r>
            <a:r>
              <a:rPr lang="de-DE" altLang="de-DE" sz="2000" i="1" dirty="0" err="1" smtClean="0">
                <a:solidFill>
                  <a:srgbClr val="0B2A51"/>
                </a:solidFill>
              </a:rPr>
              <a:t>broader</a:t>
            </a:r>
            <a:r>
              <a:rPr lang="de-DE" altLang="de-DE" sz="2000" i="1" dirty="0" smtClean="0">
                <a:solidFill>
                  <a:srgbClr val="0B2A51"/>
                </a:solidFill>
              </a:rPr>
              <a:t> </a:t>
            </a:r>
            <a:r>
              <a:rPr lang="de-DE" altLang="de-DE" sz="2000" i="1" dirty="0" err="1" smtClean="0">
                <a:solidFill>
                  <a:srgbClr val="0B2A51"/>
                </a:solidFill>
              </a:rPr>
              <a:t>society</a:t>
            </a:r>
            <a:r>
              <a:rPr lang="de-DE" altLang="de-DE" sz="2000" i="1" dirty="0" smtClean="0">
                <a:solidFill>
                  <a:srgbClr val="0B2A51"/>
                </a:solidFill>
              </a:rPr>
              <a:t> in </a:t>
            </a:r>
            <a:r>
              <a:rPr lang="de-DE" altLang="de-DE" sz="2000" i="1" dirty="0" err="1" smtClean="0">
                <a:solidFill>
                  <a:srgbClr val="0B2A51"/>
                </a:solidFill>
              </a:rPr>
              <a:t>which</a:t>
            </a:r>
            <a:r>
              <a:rPr lang="de-DE" altLang="de-DE" sz="2000" i="1" dirty="0" smtClean="0">
                <a:solidFill>
                  <a:srgbClr val="0B2A51"/>
                </a:solidFill>
              </a:rPr>
              <a:t> </a:t>
            </a:r>
            <a:r>
              <a:rPr lang="de-DE" altLang="de-DE" sz="2000" i="1" dirty="0" err="1" smtClean="0">
                <a:solidFill>
                  <a:srgbClr val="0B2A51"/>
                </a:solidFill>
              </a:rPr>
              <a:t>we</a:t>
            </a:r>
            <a:r>
              <a:rPr lang="de-DE" altLang="de-DE" sz="2000" i="1" dirty="0" smtClean="0">
                <a:solidFill>
                  <a:srgbClr val="0B2A51"/>
                </a:solidFill>
              </a:rPr>
              <a:t> </a:t>
            </a:r>
            <a:r>
              <a:rPr lang="de-DE" altLang="de-DE" sz="2000" i="1" dirty="0" err="1" smtClean="0">
                <a:solidFill>
                  <a:srgbClr val="0B2A51"/>
                </a:solidFill>
              </a:rPr>
              <a:t>work</a:t>
            </a:r>
            <a:r>
              <a:rPr lang="de-DE" altLang="de-DE" sz="2000" i="1" dirty="0" smtClean="0">
                <a:solidFill>
                  <a:srgbClr val="0B2A51"/>
                </a:solidFill>
              </a:rPr>
              <a:t> and live.</a:t>
            </a:r>
          </a:p>
        </p:txBody>
      </p:sp>
      <p:sp>
        <p:nvSpPr>
          <p:cNvPr id="9223" name="Rectangle 4"/>
          <p:cNvSpPr>
            <a:spLocks noChangeArrowheads="1"/>
          </p:cNvSpPr>
          <p:nvPr/>
        </p:nvSpPr>
        <p:spPr bwMode="auto">
          <a:xfrm>
            <a:off x="941914" y="5269708"/>
            <a:ext cx="7475537"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nchor="ctr"/>
          <a:lstStyle>
            <a:lvl1pPr>
              <a:spcBef>
                <a:spcPct val="20000"/>
              </a:spcBef>
              <a:buChar char="•"/>
              <a:defRPr sz="1400">
                <a:solidFill>
                  <a:srgbClr val="001D4B"/>
                </a:solidFill>
                <a:latin typeface="Verdana" panose="020B0604030504040204" pitchFamily="34" charset="0"/>
                <a:ea typeface="MS PGothic" panose="020B0600070205080204" pitchFamily="34" charset="-128"/>
              </a:defRPr>
            </a:lvl1pPr>
            <a:lvl2pPr marL="37931725" indent="-37474525">
              <a:spcBef>
                <a:spcPct val="20000"/>
              </a:spcBef>
              <a:buChar char="•"/>
              <a:defRPr sz="1400">
                <a:solidFill>
                  <a:srgbClr val="001D4B"/>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1400">
                <a:solidFill>
                  <a:srgbClr val="001D4B"/>
                </a:solidFill>
                <a:latin typeface="Verdana" panose="020B0604030504040204" pitchFamily="34" charset="0"/>
                <a:ea typeface="MS PGothic" panose="020B0600070205080204" pitchFamily="34" charset="-128"/>
              </a:defRPr>
            </a:lvl3pPr>
            <a:lvl4pPr marL="1600200" indent="-228600">
              <a:spcBef>
                <a:spcPct val="20000"/>
              </a:spcBef>
              <a:buChar char="-"/>
              <a:defRPr sz="1400">
                <a:solidFill>
                  <a:srgbClr val="001D4B"/>
                </a:solidFill>
                <a:latin typeface="Verdana" panose="020B0604030504040204" pitchFamily="34" charset="0"/>
                <a:ea typeface="MS PGothic" panose="020B0600070205080204" pitchFamily="34" charset="-128"/>
              </a:defRPr>
            </a:lvl4pPr>
            <a:lvl5pPr marL="2057400" indent="-228600">
              <a:spcBef>
                <a:spcPct val="20000"/>
              </a:spcBef>
              <a:buChar char="-"/>
              <a:defRPr sz="1400">
                <a:solidFill>
                  <a:srgbClr val="001D4B"/>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rgbClr val="001D4B"/>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de-DE" altLang="de-DE" sz="1600" b="0" dirty="0">
                <a:solidFill>
                  <a:schemeClr val="bg2"/>
                </a:solidFill>
              </a:rPr>
              <a:t>Alan </a:t>
            </a:r>
            <a:r>
              <a:rPr lang="de-DE" altLang="de-DE" sz="1600" b="0" dirty="0" err="1">
                <a:solidFill>
                  <a:schemeClr val="bg2"/>
                </a:solidFill>
              </a:rPr>
              <a:t>Leshner</a:t>
            </a:r>
            <a:r>
              <a:rPr lang="de-DE" altLang="de-DE" sz="1600" b="0" dirty="0">
                <a:solidFill>
                  <a:schemeClr val="bg2"/>
                </a:solidFill>
              </a:rPr>
              <a:t>, </a:t>
            </a:r>
            <a:r>
              <a:rPr lang="de-DE" altLang="de-DE" sz="1600" b="0" dirty="0" err="1" smtClean="0">
                <a:solidFill>
                  <a:schemeClr val="bg2"/>
                </a:solidFill>
              </a:rPr>
              <a:t>past</a:t>
            </a:r>
            <a:r>
              <a:rPr lang="de-DE" altLang="de-DE" sz="1600" b="0" dirty="0">
                <a:solidFill>
                  <a:schemeClr val="bg2"/>
                </a:solidFill>
              </a:rPr>
              <a:t> CEO AAAS </a:t>
            </a:r>
          </a:p>
        </p:txBody>
      </p:sp>
      <p:sp>
        <p:nvSpPr>
          <p:cNvPr id="3" name="Foliennummernplatzhalter 2"/>
          <p:cNvSpPr>
            <a:spLocks noGrp="1"/>
          </p:cNvSpPr>
          <p:nvPr>
            <p:ph type="sldNum" sz="quarter" idx="12"/>
          </p:nvPr>
        </p:nvSpPr>
        <p:spPr/>
        <p:txBody>
          <a:bodyPr/>
          <a:lstStyle/>
          <a:p>
            <a:pPr>
              <a:defRPr/>
            </a:pPr>
            <a:fld id="{104950C0-0088-4468-9EE0-6A0E1511B9BF}" type="slidenum">
              <a:rPr lang="de-DE" altLang="de-DE" smtClean="0"/>
              <a:pPr>
                <a:defRPr/>
              </a:pPr>
              <a:t>2</a:t>
            </a:fld>
            <a:endParaRPr lang="de-DE" altLang="de-DE" dirty="0"/>
          </a:p>
        </p:txBody>
      </p:sp>
      <p:pic>
        <p:nvPicPr>
          <p:cNvPr id="9225" name="Picture 9" descr="https://upload.wikimedia.org/wikipedia/commons/a/a0/Faraday_Michael_Christmas_lecture_detail.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653869" y="1703490"/>
            <a:ext cx="2391181" cy="1592527"/>
          </a:xfrm>
          <a:prstGeom prst="rect">
            <a:avLst/>
          </a:prstGeom>
          <a:noFill/>
          <a:extLst>
            <a:ext uri="{909E8E84-426E-40DD-AFC4-6F175D3DCCD1}">
              <a14:hiddenFill xmlns:a14="http://schemas.microsoft.com/office/drawing/2010/main" xmlns="">
                <a:solidFill>
                  <a:srgbClr val="FFFFFF"/>
                </a:solidFill>
              </a14:hiddenFill>
            </a:ext>
          </a:extLst>
        </p:spPr>
      </p:pic>
      <p:pic>
        <p:nvPicPr>
          <p:cNvPr id="9227" name="Picture 11" descr="http://history.fnal.gov/photos_directors/lml_w_students.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3343038" y="1703490"/>
            <a:ext cx="2391181" cy="159252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feld 3"/>
          <p:cNvSpPr txBox="1"/>
          <p:nvPr/>
        </p:nvSpPr>
        <p:spPr>
          <a:xfrm>
            <a:off x="990600" y="3368025"/>
            <a:ext cx="7613848" cy="276999"/>
          </a:xfrm>
          <a:prstGeom prst="rect">
            <a:avLst/>
          </a:prstGeom>
          <a:noFill/>
        </p:spPr>
        <p:txBody>
          <a:bodyPr wrap="square" rtlCol="0">
            <a:spAutoFit/>
          </a:bodyPr>
          <a:lstStyle/>
          <a:p>
            <a:r>
              <a:rPr lang="de-DE" sz="1200" b="0" dirty="0" smtClean="0">
                <a:solidFill>
                  <a:srgbClr val="0B2A51"/>
                </a:solidFill>
                <a:latin typeface="+mn-lt"/>
              </a:rPr>
              <a:t>M. </a:t>
            </a:r>
            <a:r>
              <a:rPr lang="de-DE" sz="1200" b="0" dirty="0">
                <a:solidFill>
                  <a:srgbClr val="0B2A51"/>
                </a:solidFill>
                <a:latin typeface="+mn-lt"/>
              </a:rPr>
              <a:t>F</a:t>
            </a:r>
            <a:r>
              <a:rPr lang="de-DE" sz="1200" b="0" dirty="0" smtClean="0">
                <a:solidFill>
                  <a:srgbClr val="0B2A51"/>
                </a:solidFill>
                <a:latin typeface="+mn-lt"/>
              </a:rPr>
              <a:t>araday, 1825		L. Lederman, 1980ies 	         Highlights der Physik, 2013</a:t>
            </a:r>
            <a:endParaRPr lang="de-DE" sz="1200" b="0" dirty="0">
              <a:solidFill>
                <a:srgbClr val="0B2A51"/>
              </a:solidFill>
              <a:latin typeface="+mn-lt"/>
            </a:endParaRPr>
          </a:p>
        </p:txBody>
      </p:sp>
      <p:sp>
        <p:nvSpPr>
          <p:cNvPr id="14" name="Titel 1"/>
          <p:cNvSpPr txBox="1">
            <a:spLocks/>
          </p:cNvSpPr>
          <p:nvPr/>
        </p:nvSpPr>
        <p:spPr bwMode="auto">
          <a:xfrm>
            <a:off x="395536" y="225611"/>
            <a:ext cx="8748464" cy="899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2"/>
                </a:solidFill>
                <a:latin typeface="+mj-lt"/>
                <a:ea typeface="MS PGothic" panose="020B0600070205080204" pitchFamily="34" charset="-128"/>
                <a:cs typeface="+mj-cs"/>
              </a:defRPr>
            </a:lvl1pPr>
            <a:lvl2pPr algn="l" rtl="0" eaLnBrk="0" fontAlgn="base" hangingPunct="0">
              <a:spcBef>
                <a:spcPct val="0"/>
              </a:spcBef>
              <a:spcAft>
                <a:spcPct val="0"/>
              </a:spcAft>
              <a:defRPr sz="2400">
                <a:solidFill>
                  <a:schemeClr val="bg2"/>
                </a:solidFill>
                <a:latin typeface="Verdana" pitchFamily="-110" charset="0"/>
                <a:ea typeface="MS PGothic" panose="020B0600070205080204" pitchFamily="34" charset="-128"/>
              </a:defRPr>
            </a:lvl2pPr>
            <a:lvl3pPr algn="l" rtl="0" eaLnBrk="0" fontAlgn="base" hangingPunct="0">
              <a:spcBef>
                <a:spcPct val="0"/>
              </a:spcBef>
              <a:spcAft>
                <a:spcPct val="0"/>
              </a:spcAft>
              <a:defRPr sz="2400">
                <a:solidFill>
                  <a:schemeClr val="bg2"/>
                </a:solidFill>
                <a:latin typeface="Verdana" pitchFamily="-110" charset="0"/>
                <a:ea typeface="MS PGothic" panose="020B0600070205080204" pitchFamily="34" charset="-128"/>
              </a:defRPr>
            </a:lvl3pPr>
            <a:lvl4pPr algn="l" rtl="0" eaLnBrk="0" fontAlgn="base" hangingPunct="0">
              <a:spcBef>
                <a:spcPct val="0"/>
              </a:spcBef>
              <a:spcAft>
                <a:spcPct val="0"/>
              </a:spcAft>
              <a:defRPr sz="2400">
                <a:solidFill>
                  <a:schemeClr val="bg2"/>
                </a:solidFill>
                <a:latin typeface="Verdana" pitchFamily="-110" charset="0"/>
                <a:ea typeface="MS PGothic" panose="020B0600070205080204" pitchFamily="34" charset="-128"/>
              </a:defRPr>
            </a:lvl4pPr>
            <a:lvl5pPr algn="l" rtl="0" eaLnBrk="0" fontAlgn="base" hangingPunct="0">
              <a:spcBef>
                <a:spcPct val="0"/>
              </a:spcBef>
              <a:spcAft>
                <a:spcPct val="0"/>
              </a:spcAft>
              <a:defRPr sz="2400">
                <a:solidFill>
                  <a:schemeClr val="bg2"/>
                </a:solidFill>
                <a:latin typeface="Verdana" pitchFamily="-110" charset="0"/>
                <a:ea typeface="MS PGothic" panose="020B0600070205080204" pitchFamily="34" charset="-128"/>
              </a:defRPr>
            </a:lvl5pPr>
            <a:lvl6pPr marL="457200" algn="l" rtl="0" fontAlgn="base">
              <a:spcBef>
                <a:spcPct val="0"/>
              </a:spcBef>
              <a:spcAft>
                <a:spcPct val="0"/>
              </a:spcAft>
              <a:defRPr sz="2400">
                <a:solidFill>
                  <a:schemeClr val="bg2"/>
                </a:solidFill>
                <a:latin typeface="Verdana" pitchFamily="-110" charset="0"/>
              </a:defRPr>
            </a:lvl6pPr>
            <a:lvl7pPr marL="914400" algn="l" rtl="0" fontAlgn="base">
              <a:spcBef>
                <a:spcPct val="0"/>
              </a:spcBef>
              <a:spcAft>
                <a:spcPct val="0"/>
              </a:spcAft>
              <a:defRPr sz="2400">
                <a:solidFill>
                  <a:schemeClr val="bg2"/>
                </a:solidFill>
                <a:latin typeface="Verdana" pitchFamily="-110" charset="0"/>
              </a:defRPr>
            </a:lvl7pPr>
            <a:lvl8pPr marL="1371600" algn="l" rtl="0" fontAlgn="base">
              <a:spcBef>
                <a:spcPct val="0"/>
              </a:spcBef>
              <a:spcAft>
                <a:spcPct val="0"/>
              </a:spcAft>
              <a:defRPr sz="2400">
                <a:solidFill>
                  <a:schemeClr val="bg2"/>
                </a:solidFill>
                <a:latin typeface="Verdana" pitchFamily="-110" charset="0"/>
              </a:defRPr>
            </a:lvl8pPr>
            <a:lvl9pPr marL="1828800" algn="l" rtl="0" fontAlgn="base">
              <a:spcBef>
                <a:spcPct val="0"/>
              </a:spcBef>
              <a:spcAft>
                <a:spcPct val="0"/>
              </a:spcAft>
              <a:defRPr sz="2400">
                <a:solidFill>
                  <a:schemeClr val="bg2"/>
                </a:solidFill>
                <a:latin typeface="Verdana" pitchFamily="-110" charset="0"/>
              </a:defRPr>
            </a:lvl9pPr>
          </a:lstStyle>
          <a:p>
            <a:r>
              <a:rPr lang="de-DE" altLang="de-DE" sz="3200" b="0" kern="0" dirty="0" err="1" smtClean="0"/>
              <a:t>Education&amp;Outreach</a:t>
            </a:r>
            <a:r>
              <a:rPr lang="de-DE" altLang="de-DE" sz="3200" b="0" kern="0" dirty="0" smtClean="0"/>
              <a:t> (E&amp;O)</a:t>
            </a:r>
          </a:p>
        </p:txBody>
      </p:sp>
      <p:pic>
        <p:nvPicPr>
          <p:cNvPr id="5" name="Grafik 4"/>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032207" y="1663837"/>
            <a:ext cx="2448271" cy="16321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395536" y="332656"/>
            <a:ext cx="8748464" cy="720080"/>
          </a:xfrm>
        </p:spPr>
        <p:txBody>
          <a:bodyPr/>
          <a:lstStyle/>
          <a:p>
            <a:r>
              <a:rPr lang="de-DE" altLang="de-DE" sz="3200" dirty="0" smtClean="0"/>
              <a:t>Netzwerk Teilchenwelt</a:t>
            </a:r>
          </a:p>
        </p:txBody>
      </p:sp>
      <p:sp>
        <p:nvSpPr>
          <p:cNvPr id="13319" name="Datumsplatzhalt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b="1">
                <a:solidFill>
                  <a:schemeClr val="bg2"/>
                </a:solidFill>
                <a:latin typeface="Microsoft Sans Serif" panose="020B0604020202020204" pitchFamily="34" charset="0"/>
                <a:ea typeface="MS PGothic" panose="020B0600070205080204" pitchFamily="34" charset="-128"/>
              </a:defRPr>
            </a:lvl1pPr>
            <a:lvl2pPr marL="742950" indent="-285750">
              <a:defRPr sz="1000" b="1">
                <a:solidFill>
                  <a:schemeClr val="bg2"/>
                </a:solidFill>
                <a:latin typeface="Microsoft Sans Serif" panose="020B0604020202020204" pitchFamily="34" charset="0"/>
                <a:ea typeface="MS PGothic" panose="020B0600070205080204" pitchFamily="34" charset="-128"/>
              </a:defRPr>
            </a:lvl2pPr>
            <a:lvl3pPr marL="1143000" indent="-228600">
              <a:defRPr sz="1000" b="1">
                <a:solidFill>
                  <a:schemeClr val="bg2"/>
                </a:solidFill>
                <a:latin typeface="Microsoft Sans Serif" panose="020B0604020202020204" pitchFamily="34" charset="0"/>
                <a:ea typeface="MS PGothic" panose="020B0600070205080204" pitchFamily="34" charset="-128"/>
              </a:defRPr>
            </a:lvl3pPr>
            <a:lvl4pPr marL="1600200" indent="-228600">
              <a:defRPr sz="1000" b="1">
                <a:solidFill>
                  <a:schemeClr val="bg2"/>
                </a:solidFill>
                <a:latin typeface="Microsoft Sans Serif" panose="020B0604020202020204" pitchFamily="34" charset="0"/>
                <a:ea typeface="MS PGothic" panose="020B0600070205080204" pitchFamily="34" charset="-128"/>
              </a:defRPr>
            </a:lvl4pPr>
            <a:lvl5pPr marL="2057400" indent="-228600">
              <a:defRPr sz="1000" b="1">
                <a:solidFill>
                  <a:schemeClr val="bg2"/>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9pPr>
          </a:lstStyle>
          <a:p>
            <a:r>
              <a:rPr lang="de-DE" altLang="de-DE" b="0" smtClean="0">
                <a:latin typeface="Verdana" panose="020B0604030504040204" pitchFamily="34" charset="0"/>
              </a:rPr>
              <a:t>21.11.2015</a:t>
            </a:r>
            <a:endParaRPr lang="de-DE" altLang="de-DE" b="0" dirty="0">
              <a:latin typeface="Verdana" panose="020B0604030504040204" pitchFamily="34" charset="0"/>
            </a:endParaRPr>
          </a:p>
        </p:txBody>
      </p:sp>
      <p:sp>
        <p:nvSpPr>
          <p:cNvPr id="13320" name="Fußzeilenplatzhalt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b="1">
                <a:solidFill>
                  <a:schemeClr val="bg2"/>
                </a:solidFill>
                <a:latin typeface="Microsoft Sans Serif" panose="020B0604020202020204" pitchFamily="34" charset="0"/>
                <a:ea typeface="MS PGothic" panose="020B0600070205080204" pitchFamily="34" charset="-128"/>
              </a:defRPr>
            </a:lvl1pPr>
            <a:lvl2pPr marL="742950" indent="-285750">
              <a:defRPr sz="1000" b="1">
                <a:solidFill>
                  <a:schemeClr val="bg2"/>
                </a:solidFill>
                <a:latin typeface="Microsoft Sans Serif" panose="020B0604020202020204" pitchFamily="34" charset="0"/>
                <a:ea typeface="MS PGothic" panose="020B0600070205080204" pitchFamily="34" charset="-128"/>
              </a:defRPr>
            </a:lvl2pPr>
            <a:lvl3pPr marL="1143000" indent="-228600">
              <a:defRPr sz="1000" b="1">
                <a:solidFill>
                  <a:schemeClr val="bg2"/>
                </a:solidFill>
                <a:latin typeface="Microsoft Sans Serif" panose="020B0604020202020204" pitchFamily="34" charset="0"/>
                <a:ea typeface="MS PGothic" panose="020B0600070205080204" pitchFamily="34" charset="-128"/>
              </a:defRPr>
            </a:lvl3pPr>
            <a:lvl4pPr marL="1600200" indent="-228600">
              <a:defRPr sz="1000" b="1">
                <a:solidFill>
                  <a:schemeClr val="bg2"/>
                </a:solidFill>
                <a:latin typeface="Microsoft Sans Serif" panose="020B0604020202020204" pitchFamily="34" charset="0"/>
                <a:ea typeface="MS PGothic" panose="020B0600070205080204" pitchFamily="34" charset="-128"/>
              </a:defRPr>
            </a:lvl4pPr>
            <a:lvl5pPr marL="2057400" indent="-228600">
              <a:defRPr sz="1000" b="1">
                <a:solidFill>
                  <a:schemeClr val="bg2"/>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9pPr>
          </a:lstStyle>
          <a:p>
            <a:r>
              <a:rPr lang="de-DE" altLang="de-DE" b="0" smtClean="0">
                <a:latin typeface="Verdana" panose="020B0604030504040204" pitchFamily="34" charset="0"/>
              </a:rPr>
              <a:t>Michael Kobel, TU Dresden</a:t>
            </a:r>
            <a:endParaRPr lang="de-DE" altLang="de-DE" b="0" dirty="0">
              <a:latin typeface="Verdana" panose="020B0604030504040204" pitchFamily="34" charset="0"/>
            </a:endParaRPr>
          </a:p>
        </p:txBody>
      </p:sp>
      <p:sp>
        <p:nvSpPr>
          <p:cNvPr id="3" name="Textfeld 2"/>
          <p:cNvSpPr txBox="1"/>
          <p:nvPr/>
        </p:nvSpPr>
        <p:spPr>
          <a:xfrm>
            <a:off x="179512" y="1093668"/>
            <a:ext cx="6624736" cy="5647700"/>
          </a:xfrm>
          <a:prstGeom prst="rect">
            <a:avLst/>
          </a:prstGeom>
          <a:noFill/>
        </p:spPr>
        <p:txBody>
          <a:bodyPr wrap="square" rtlCol="0">
            <a:spAutoFit/>
          </a:bodyPr>
          <a:lstStyle/>
          <a:p>
            <a:pPr marL="520700" indent="-342900">
              <a:spcAft>
                <a:spcPts val="600"/>
              </a:spcAft>
              <a:buFont typeface="Verdana" panose="020B0604030504040204" pitchFamily="34" charset="0"/>
              <a:buChar char="•"/>
            </a:pPr>
            <a:r>
              <a:rPr lang="en-US" sz="2000" b="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Multi-level program </a:t>
            </a:r>
            <a:r>
              <a:rPr lang="en-US" sz="2000" b="0" dirty="0" smtClean="0">
                <a:solidFill>
                  <a:srgbClr val="0B2A51"/>
                </a:solidFill>
                <a:latin typeface="+mn-lt"/>
                <a:ea typeface="Verdana" panose="020B0604030504040204" pitchFamily="34" charset="0"/>
                <a:cs typeface="Verdana" panose="020B0604030504040204" pitchFamily="34" charset="0"/>
              </a:rPr>
              <a:t>for</a:t>
            </a:r>
          </a:p>
          <a:p>
            <a:pPr marL="800100" lvl="1" indent="-342900">
              <a:spcAft>
                <a:spcPts val="600"/>
              </a:spcAft>
              <a:buFont typeface="Symbol" panose="05050102010706020507" pitchFamily="18" charset="2"/>
              <a:buChar char="-"/>
            </a:pPr>
            <a:r>
              <a:rPr lang="en-US" sz="2000" dirty="0">
                <a:solidFill>
                  <a:srgbClr val="0B2A51"/>
                </a:solidFill>
                <a:latin typeface="Verdana" panose="020B0604030504040204" pitchFamily="34" charset="0"/>
                <a:ea typeface="Verdana" panose="020B0604030504040204" pitchFamily="34" charset="0"/>
                <a:cs typeface="Verdana" panose="020B0604030504040204" pitchFamily="34" charset="0"/>
              </a:rPr>
              <a:t>h</a:t>
            </a:r>
            <a:r>
              <a:rPr lang="en-US" sz="200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igh school students</a:t>
            </a:r>
            <a:r>
              <a:rPr lang="en-US" sz="2000" b="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 aged 15-19</a:t>
            </a:r>
          </a:p>
          <a:p>
            <a:pPr marL="800100" lvl="1" indent="-342900">
              <a:spcAft>
                <a:spcPts val="600"/>
              </a:spcAft>
              <a:buFont typeface="Symbol" panose="05050102010706020507" pitchFamily="18" charset="2"/>
              <a:buChar char="-"/>
            </a:pPr>
            <a:r>
              <a:rPr lang="en-US" sz="200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teachers/trainers</a:t>
            </a:r>
          </a:p>
          <a:p>
            <a:pPr marL="520700" indent="-342900">
              <a:spcAft>
                <a:spcPts val="600"/>
              </a:spcAft>
              <a:buFont typeface="Verdana" panose="020B0604030504040204" pitchFamily="34" charset="0"/>
              <a:buChar char="•"/>
            </a:pPr>
            <a:r>
              <a:rPr lang="en-US" sz="2000" b="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at schools, school labs, science centers… </a:t>
            </a:r>
          </a:p>
          <a:p>
            <a:pPr marL="800100" lvl="1" indent="-342900">
              <a:spcAft>
                <a:spcPts val="600"/>
              </a:spcAft>
              <a:buFont typeface="Symbol" panose="05050102010706020507" pitchFamily="18" charset="2"/>
              <a:buChar char="-"/>
            </a:pPr>
            <a:r>
              <a:rPr lang="en-US" sz="1800" b="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170 – 200 events per year</a:t>
            </a:r>
          </a:p>
          <a:p>
            <a:pPr marL="800100" lvl="1" indent="-342900">
              <a:spcAft>
                <a:spcPts val="600"/>
              </a:spcAft>
              <a:buFont typeface="Symbol" panose="05050102010706020507" pitchFamily="18" charset="2"/>
              <a:buChar char="-"/>
            </a:pPr>
            <a:r>
              <a:rPr lang="en-US" sz="1800" b="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2010-13: ~ 14.000 students, ~ 1.200 teachers</a:t>
            </a:r>
            <a:endParaRPr lang="en-US" sz="2000" b="0" dirty="0" smtClean="0">
              <a:solidFill>
                <a:srgbClr val="0B2A51"/>
              </a:solidFill>
              <a:latin typeface="Verdana" panose="020B0604030504040204" pitchFamily="34" charset="0"/>
              <a:ea typeface="Verdana" panose="020B0604030504040204" pitchFamily="34" charset="0"/>
              <a:cs typeface="Verdana" panose="020B0604030504040204" pitchFamily="34" charset="0"/>
            </a:endParaRPr>
          </a:p>
          <a:p>
            <a:pPr marL="520700" indent="-342900">
              <a:spcAft>
                <a:spcPts val="600"/>
              </a:spcAft>
              <a:buFont typeface="Verdana" panose="020B0604030504040204" pitchFamily="34" charset="0"/>
              <a:buChar char="•"/>
            </a:pPr>
            <a:r>
              <a:rPr lang="en-US" sz="200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Established and successful structure</a:t>
            </a:r>
          </a:p>
          <a:p>
            <a:pPr marL="520700" indent="-342900">
              <a:spcAft>
                <a:spcPts val="600"/>
              </a:spcAft>
              <a:buFont typeface="Verdana" panose="020B0604030504040204" pitchFamily="34" charset="0"/>
              <a:buChar char="•"/>
            </a:pPr>
            <a:r>
              <a:rPr lang="en-US" sz="2000" b="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(mostly) BMBF funded 2010-2015</a:t>
            </a:r>
          </a:p>
          <a:p>
            <a:pPr marL="520700" indent="-342900">
              <a:spcAft>
                <a:spcPts val="600"/>
              </a:spcAft>
              <a:buFont typeface="Verdana" panose="020B0604030504040204" pitchFamily="34" charset="0"/>
              <a:buChar char="•"/>
            </a:pPr>
            <a:r>
              <a:rPr lang="en-US" sz="2000" b="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26 research labs participate</a:t>
            </a:r>
          </a:p>
          <a:p>
            <a:pPr marL="520700" indent="-342900">
              <a:spcAft>
                <a:spcPts val="600"/>
              </a:spcAft>
              <a:buFont typeface="Verdana" panose="020B0604030504040204" pitchFamily="34" charset="0"/>
              <a:buChar char="•"/>
            </a:pPr>
            <a:r>
              <a:rPr lang="en-US" sz="2000" b="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Project coordination:</a:t>
            </a:r>
          </a:p>
          <a:p>
            <a:pPr marL="800100" lvl="1" indent="-342900">
              <a:spcAft>
                <a:spcPts val="600"/>
              </a:spcAft>
              <a:buFont typeface="Symbol" panose="05050102010706020507" pitchFamily="18" charset="2"/>
              <a:buChar char="-"/>
            </a:pPr>
            <a:r>
              <a:rPr lang="en-US" sz="2000" b="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TU Dresden: overall coordination</a:t>
            </a:r>
            <a:br>
              <a:rPr lang="en-US" sz="2000" b="0" dirty="0" smtClean="0">
                <a:solidFill>
                  <a:srgbClr val="0B2A51"/>
                </a:solidFill>
                <a:latin typeface="Verdana" panose="020B0604030504040204" pitchFamily="34" charset="0"/>
                <a:ea typeface="Verdana" panose="020B0604030504040204" pitchFamily="34" charset="0"/>
                <a:cs typeface="Verdana" panose="020B0604030504040204" pitchFamily="34" charset="0"/>
              </a:rPr>
            </a:br>
            <a:r>
              <a:rPr lang="en-US" sz="2000" b="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HEP topics, teaching material, training</a:t>
            </a:r>
          </a:p>
          <a:p>
            <a:pPr marL="800100" lvl="1" indent="-342900">
              <a:spcAft>
                <a:spcPts val="600"/>
              </a:spcAft>
              <a:buFont typeface="Symbol" panose="05050102010706020507" pitchFamily="18" charset="2"/>
              <a:buChar char="-"/>
            </a:pPr>
            <a:r>
              <a:rPr lang="en-US" sz="2000" b="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DESY, Zeuthen: </a:t>
            </a:r>
            <a:r>
              <a:rPr lang="en-US" sz="2000" b="0" dirty="0" err="1" smtClean="0">
                <a:solidFill>
                  <a:srgbClr val="0B2A51"/>
                </a:solidFill>
                <a:latin typeface="Verdana" panose="020B0604030504040204" pitchFamily="34" charset="0"/>
                <a:ea typeface="Verdana" panose="020B0604030504040204" pitchFamily="34" charset="0"/>
                <a:cs typeface="Verdana" panose="020B0604030504040204" pitchFamily="34" charset="0"/>
              </a:rPr>
              <a:t>Astroparticle</a:t>
            </a:r>
            <a:r>
              <a:rPr lang="en-US" sz="2000" b="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 coordination</a:t>
            </a:r>
          </a:p>
          <a:p>
            <a:pPr marL="800100" lvl="1" indent="-342900">
              <a:spcAft>
                <a:spcPts val="600"/>
              </a:spcAft>
              <a:buFont typeface="Symbol" panose="05050102010706020507" pitchFamily="18" charset="2"/>
              <a:buChar char="-"/>
            </a:pPr>
            <a:r>
              <a:rPr lang="en-US" sz="2000" b="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CERN: workshop support</a:t>
            </a:r>
          </a:p>
          <a:p>
            <a:pPr marL="800100" lvl="1" indent="-342900">
              <a:buFont typeface="Arial" panose="020B0604020202020204" pitchFamily="34" charset="0"/>
              <a:buChar char="•"/>
            </a:pPr>
            <a:endParaRPr lang="en-US" sz="2000" b="0" dirty="0">
              <a:solidFill>
                <a:srgbClr val="0B2A51"/>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Grafik 1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580911" y="2112082"/>
            <a:ext cx="2289951" cy="1532942"/>
          </a:xfrm>
          <a:prstGeom prst="rect">
            <a:avLst/>
          </a:prstGeom>
        </p:spPr>
      </p:pic>
      <p:sp>
        <p:nvSpPr>
          <p:cNvPr id="5" name="Foliennummernplatzhalter 4"/>
          <p:cNvSpPr>
            <a:spLocks noGrp="1"/>
          </p:cNvSpPr>
          <p:nvPr>
            <p:ph type="sldNum" sz="quarter" idx="12"/>
          </p:nvPr>
        </p:nvSpPr>
        <p:spPr/>
        <p:txBody>
          <a:bodyPr/>
          <a:lstStyle/>
          <a:p>
            <a:pPr>
              <a:defRPr/>
            </a:pPr>
            <a:fld id="{92105670-2CFA-436B-A68C-4D8B0E21FD7D}" type="slidenum">
              <a:rPr lang="de-DE" altLang="de-DE" smtClean="0"/>
              <a:pPr>
                <a:defRPr/>
              </a:pPr>
              <a:t>3</a:t>
            </a:fld>
            <a:endParaRPr lang="de-DE" altLang="de-DE" dirty="0"/>
          </a:p>
        </p:txBody>
      </p:sp>
      <p:sp>
        <p:nvSpPr>
          <p:cNvPr id="7" name="Rechteck 6"/>
          <p:cNvSpPr/>
          <p:nvPr/>
        </p:nvSpPr>
        <p:spPr bwMode="auto">
          <a:xfrm>
            <a:off x="8343900" y="4470508"/>
            <a:ext cx="685800" cy="25970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1" i="0" u="none" strike="noStrike" cap="none" normalizeH="0" baseline="0">
              <a:ln>
                <a:noFill/>
              </a:ln>
              <a:solidFill>
                <a:schemeClr val="bg2"/>
              </a:solidFill>
              <a:effectLst/>
              <a:latin typeface="Microsoft Sans Serif" pitchFamily="-110" charset="0"/>
            </a:endParaRPr>
          </a:p>
        </p:txBody>
      </p:sp>
      <p:pic>
        <p:nvPicPr>
          <p:cNvPr id="11" name="Grafik 10"/>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567386" y="527906"/>
            <a:ext cx="2303476" cy="1520519"/>
          </a:xfrm>
          <a:prstGeom prst="rect">
            <a:avLst/>
          </a:prstGeom>
        </p:spPr>
      </p:pic>
      <p:pic>
        <p:nvPicPr>
          <p:cNvPr id="12" name="Grafik 11"/>
          <p:cNvPicPr>
            <a:picLocks noChangeAspect="1"/>
          </p:cNvPicPr>
          <p:nvPr/>
        </p:nvPicPr>
        <p:blipFill rotWithShape="1">
          <a:blip r:embed="rId5" cstate="screen">
            <a:extLst>
              <a:ext uri="{28A0092B-C50C-407E-A947-70E740481C1C}">
                <a14:useLocalDpi xmlns:a14="http://schemas.microsoft.com/office/drawing/2010/main" xmlns=""/>
              </a:ext>
            </a:extLst>
          </a:blip>
          <a:srcRect b="1970"/>
          <a:stretch/>
        </p:blipFill>
        <p:spPr>
          <a:xfrm>
            <a:off x="6502646" y="3645024"/>
            <a:ext cx="2533850" cy="3212976"/>
          </a:xfrm>
          <a:prstGeom prst="rect">
            <a:avLst/>
          </a:prstGeom>
        </p:spPr>
      </p:pic>
    </p:spTree>
    <p:extLst>
      <p:ext uri="{BB962C8B-B14F-4D97-AF65-F5344CB8AC3E}">
        <p14:creationId xmlns:p14="http://schemas.microsoft.com/office/powerpoint/2010/main" xmlns="" val="2444790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6000086" y="692696"/>
            <a:ext cx="3032880" cy="3431724"/>
          </a:xfrm>
          <a:prstGeom prst="rect">
            <a:avLst/>
          </a:prstGeom>
        </p:spPr>
      </p:pic>
      <p:sp>
        <p:nvSpPr>
          <p:cNvPr id="10" name="Titel 9"/>
          <p:cNvSpPr>
            <a:spLocks noGrp="1"/>
          </p:cNvSpPr>
          <p:nvPr>
            <p:ph type="title"/>
          </p:nvPr>
        </p:nvSpPr>
        <p:spPr>
          <a:xfrm>
            <a:off x="397768" y="476672"/>
            <a:ext cx="8746232" cy="381000"/>
          </a:xfrm>
        </p:spPr>
        <p:txBody>
          <a:bodyPr/>
          <a:lstStyle/>
          <a:p>
            <a:r>
              <a:rPr lang="de-DE" altLang="de-DE" sz="3200" dirty="0" smtClean="0"/>
              <a:t>Worldwide </a:t>
            </a:r>
            <a:r>
              <a:rPr lang="de-DE" altLang="de-DE" sz="3200" dirty="0" err="1" smtClean="0"/>
              <a:t>unique</a:t>
            </a:r>
            <a:r>
              <a:rPr lang="de-DE" altLang="de-DE" sz="3200" dirty="0" smtClean="0"/>
              <a:t> </a:t>
            </a:r>
            <a:r>
              <a:rPr lang="de-DE" altLang="de-DE" sz="3200" dirty="0" err="1" smtClean="0"/>
              <a:t>combination</a:t>
            </a:r>
            <a:r>
              <a:rPr lang="de-DE" altLang="de-DE" sz="3200" dirty="0" smtClean="0"/>
              <a:t> </a:t>
            </a:r>
          </a:p>
        </p:txBody>
      </p:sp>
      <p:sp>
        <p:nvSpPr>
          <p:cNvPr id="11" name="Inhaltsplatzhalter 10"/>
          <p:cNvSpPr>
            <a:spLocks noGrp="1"/>
          </p:cNvSpPr>
          <p:nvPr>
            <p:ph idx="1"/>
          </p:nvPr>
        </p:nvSpPr>
        <p:spPr>
          <a:xfrm>
            <a:off x="432792" y="1057301"/>
            <a:ext cx="6155432" cy="5180011"/>
          </a:xfrm>
        </p:spPr>
        <p:txBody>
          <a:bodyPr/>
          <a:lstStyle/>
          <a:p>
            <a:pPr>
              <a:buFont typeface="Verdana" panose="020B0604030504040204" pitchFamily="34" charset="0"/>
              <a:buChar char="•"/>
            </a:pPr>
            <a:r>
              <a:rPr lang="de-DE" sz="2000" dirty="0" err="1" smtClean="0"/>
              <a:t>Joining</a:t>
            </a:r>
            <a:r>
              <a:rPr lang="de-DE" sz="2000" dirty="0" smtClean="0"/>
              <a:t> </a:t>
            </a:r>
            <a:r>
              <a:rPr lang="en-US" sz="2000" dirty="0" smtClean="0">
                <a:solidFill>
                  <a:srgbClr val="0B2A51"/>
                </a:solidFill>
                <a:ea typeface="Verdana" panose="020B0604030504040204" pitchFamily="34" charset="0"/>
                <a:cs typeface="Verdana" panose="020B0604030504040204" pitchFamily="34" charset="0"/>
              </a:rPr>
              <a:t>experts from science, didactics, science communication and teachers</a:t>
            </a:r>
            <a:br>
              <a:rPr lang="en-US" sz="2000" dirty="0" smtClean="0">
                <a:solidFill>
                  <a:srgbClr val="0B2A51"/>
                </a:solidFill>
                <a:ea typeface="Verdana" panose="020B0604030504040204" pitchFamily="34" charset="0"/>
                <a:cs typeface="Verdana" panose="020B0604030504040204" pitchFamily="34" charset="0"/>
              </a:rPr>
            </a:br>
            <a:endParaRPr lang="en-US" sz="800" dirty="0" smtClean="0">
              <a:solidFill>
                <a:srgbClr val="0B2A51"/>
              </a:solidFill>
              <a:ea typeface="Verdana" panose="020B0604030504040204" pitchFamily="34" charset="0"/>
              <a:cs typeface="Verdana" panose="020B0604030504040204" pitchFamily="34" charset="0"/>
            </a:endParaRPr>
          </a:p>
          <a:p>
            <a:r>
              <a:rPr lang="de-DE" sz="2000" dirty="0" err="1" smtClean="0"/>
              <a:t>Fostering</a:t>
            </a:r>
            <a:r>
              <a:rPr lang="de-DE" sz="2000" dirty="0" smtClean="0"/>
              <a:t> general </a:t>
            </a:r>
            <a:r>
              <a:rPr lang="de-DE" sz="2000" dirty="0" err="1" smtClean="0"/>
              <a:t>education</a:t>
            </a:r>
            <a:r>
              <a:rPr lang="de-DE" sz="2000" dirty="0" smtClean="0"/>
              <a:t> </a:t>
            </a:r>
            <a:br>
              <a:rPr lang="de-DE" sz="2000" dirty="0" smtClean="0"/>
            </a:br>
            <a:r>
              <a:rPr lang="de-DE" sz="2000" b="1" dirty="0" smtClean="0"/>
              <a:t>and</a:t>
            </a:r>
            <a:r>
              <a:rPr lang="de-DE" sz="2000" dirty="0" smtClean="0"/>
              <a:t> excellence in </a:t>
            </a:r>
            <a:r>
              <a:rPr lang="de-DE" sz="2000" dirty="0" err="1" smtClean="0"/>
              <a:t>science</a:t>
            </a:r>
            <a:r>
              <a:rPr lang="de-DE" sz="2000" dirty="0" smtClean="0"/>
              <a:t/>
            </a:r>
            <a:br>
              <a:rPr lang="de-DE" sz="2000" dirty="0" smtClean="0"/>
            </a:br>
            <a:endParaRPr lang="en-US" sz="800" dirty="0" smtClean="0">
              <a:solidFill>
                <a:srgbClr val="0B2A51"/>
              </a:solidFill>
              <a:ea typeface="Verdana" panose="020B0604030504040204" pitchFamily="34" charset="0"/>
              <a:cs typeface="Verdana" panose="020B0604030504040204" pitchFamily="34" charset="0"/>
            </a:endParaRPr>
          </a:p>
          <a:p>
            <a:r>
              <a:rPr lang="en-US" sz="2000" dirty="0" smtClean="0">
                <a:solidFill>
                  <a:srgbClr val="0B2A51"/>
                </a:solidFill>
                <a:ea typeface="Verdana" panose="020B0604030504040204" pitchFamily="34" charset="0"/>
                <a:cs typeface="Verdana" panose="020B0604030504040204" pitchFamily="34" charset="0"/>
              </a:rPr>
              <a:t>Reaching out to the farthest countryside</a:t>
            </a:r>
            <a:br>
              <a:rPr lang="en-US" sz="2000" dirty="0" smtClean="0">
                <a:solidFill>
                  <a:srgbClr val="0B2A51"/>
                </a:solidFill>
                <a:ea typeface="Verdana" panose="020B0604030504040204" pitchFamily="34" charset="0"/>
                <a:cs typeface="Verdana" panose="020B0604030504040204" pitchFamily="34" charset="0"/>
              </a:rPr>
            </a:br>
            <a:endParaRPr lang="en-US" sz="800" dirty="0" smtClean="0">
              <a:solidFill>
                <a:srgbClr val="0B2A51"/>
              </a:solidFill>
              <a:ea typeface="Verdana" panose="020B0604030504040204" pitchFamily="34" charset="0"/>
              <a:cs typeface="Verdana" panose="020B0604030504040204" pitchFamily="34" charset="0"/>
            </a:endParaRPr>
          </a:p>
          <a:p>
            <a:r>
              <a:rPr lang="en-US" sz="2000" dirty="0" smtClean="0">
                <a:solidFill>
                  <a:srgbClr val="0B2A51"/>
                </a:solidFill>
                <a:ea typeface="Verdana" panose="020B0604030504040204" pitchFamily="34" charset="0"/>
                <a:cs typeface="Verdana" panose="020B0604030504040204" pitchFamily="34" charset="0"/>
              </a:rPr>
              <a:t>Following the research in “real time”</a:t>
            </a:r>
            <a:br>
              <a:rPr lang="en-US" sz="2000" dirty="0" smtClean="0">
                <a:solidFill>
                  <a:srgbClr val="0B2A51"/>
                </a:solidFill>
                <a:ea typeface="Verdana" panose="020B0604030504040204" pitchFamily="34" charset="0"/>
                <a:cs typeface="Verdana" panose="020B0604030504040204" pitchFamily="34" charset="0"/>
              </a:rPr>
            </a:br>
            <a:endParaRPr lang="en-US" sz="800" dirty="0" smtClean="0">
              <a:solidFill>
                <a:srgbClr val="0B2A51"/>
              </a:solidFill>
              <a:ea typeface="Verdana" panose="020B0604030504040204" pitchFamily="34" charset="0"/>
              <a:cs typeface="Verdana" panose="020B0604030504040204" pitchFamily="34" charset="0"/>
            </a:endParaRPr>
          </a:p>
          <a:p>
            <a:r>
              <a:rPr lang="en-US" sz="2000" dirty="0" smtClean="0">
                <a:solidFill>
                  <a:srgbClr val="0B2A51"/>
                </a:solidFill>
                <a:ea typeface="Verdana" panose="020B0604030504040204" pitchFamily="34" charset="0"/>
                <a:cs typeface="Verdana" panose="020B0604030504040204" pitchFamily="34" charset="0"/>
              </a:rPr>
              <a:t>Contact with authentic data and</a:t>
            </a:r>
            <a:br>
              <a:rPr lang="en-US" sz="2000" dirty="0" smtClean="0">
                <a:solidFill>
                  <a:srgbClr val="0B2A51"/>
                </a:solidFill>
                <a:ea typeface="Verdana" panose="020B0604030504040204" pitchFamily="34" charset="0"/>
                <a:cs typeface="Verdana" panose="020B0604030504040204" pitchFamily="34" charset="0"/>
              </a:rPr>
            </a:br>
            <a:r>
              <a:rPr lang="en-US" sz="2000" dirty="0" smtClean="0">
                <a:solidFill>
                  <a:srgbClr val="0B2A51"/>
                </a:solidFill>
                <a:ea typeface="Verdana" panose="020B0604030504040204" pitchFamily="34" charset="0"/>
                <a:cs typeface="Verdana" panose="020B0604030504040204" pitchFamily="34" charset="0"/>
              </a:rPr>
              <a:t>real (young) scientists</a:t>
            </a:r>
            <a:br>
              <a:rPr lang="en-US" sz="2000" dirty="0" smtClean="0">
                <a:solidFill>
                  <a:srgbClr val="0B2A51"/>
                </a:solidFill>
                <a:ea typeface="Verdana" panose="020B0604030504040204" pitchFamily="34" charset="0"/>
                <a:cs typeface="Verdana" panose="020B0604030504040204" pitchFamily="34" charset="0"/>
              </a:rPr>
            </a:br>
            <a:endParaRPr lang="en-US" sz="800" dirty="0" smtClean="0">
              <a:solidFill>
                <a:srgbClr val="0B2A51"/>
              </a:solidFill>
              <a:ea typeface="Verdana" panose="020B0604030504040204" pitchFamily="34" charset="0"/>
              <a:cs typeface="Verdana" panose="020B0604030504040204" pitchFamily="34" charset="0"/>
            </a:endParaRPr>
          </a:p>
          <a:p>
            <a:pPr marL="342900" lvl="1" indent="-342900"/>
            <a:r>
              <a:rPr lang="en-US" sz="2000" dirty="0" smtClean="0">
                <a:solidFill>
                  <a:srgbClr val="0B2A51"/>
                </a:solidFill>
                <a:ea typeface="Verdana" panose="020B0604030504040204" pitchFamily="34" charset="0"/>
                <a:cs typeface="Verdana" panose="020B0604030504040204" pitchFamily="34" charset="0"/>
              </a:rPr>
              <a:t>Cross-topical program bridging</a:t>
            </a:r>
            <a:br>
              <a:rPr lang="en-US" sz="2000" dirty="0" smtClean="0">
                <a:solidFill>
                  <a:srgbClr val="0B2A51"/>
                </a:solidFill>
                <a:ea typeface="Verdana" panose="020B0604030504040204" pitchFamily="34" charset="0"/>
                <a:cs typeface="Verdana" panose="020B0604030504040204" pitchFamily="34" charset="0"/>
              </a:rPr>
            </a:br>
            <a:r>
              <a:rPr lang="en-US" sz="200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Particle/nuclear/</a:t>
            </a:r>
            <a:r>
              <a:rPr lang="en-US" sz="2000" dirty="0" err="1" smtClean="0">
                <a:solidFill>
                  <a:srgbClr val="0B2A51"/>
                </a:solidFill>
                <a:latin typeface="Verdana" panose="020B0604030504040204" pitchFamily="34" charset="0"/>
                <a:ea typeface="Verdana" panose="020B0604030504040204" pitchFamily="34" charset="0"/>
                <a:cs typeface="Verdana" panose="020B0604030504040204" pitchFamily="34" charset="0"/>
              </a:rPr>
              <a:t>hadron</a:t>
            </a:r>
            <a:r>
              <a:rPr lang="en-US" sz="200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a:t>
            </a:r>
            <a:r>
              <a:rPr lang="en-US" sz="2000" dirty="0" err="1" smtClean="0">
                <a:solidFill>
                  <a:srgbClr val="0B2A51"/>
                </a:solidFill>
                <a:latin typeface="Verdana" panose="020B0604030504040204" pitchFamily="34" charset="0"/>
                <a:ea typeface="Verdana" panose="020B0604030504040204" pitchFamily="34" charset="0"/>
                <a:cs typeface="Verdana" panose="020B0604030504040204" pitchFamily="34" charset="0"/>
              </a:rPr>
              <a:t>astroparticle</a:t>
            </a:r>
            <a:r>
              <a:rPr lang="en-US" sz="2000" dirty="0" smtClean="0">
                <a:solidFill>
                  <a:srgbClr val="0B2A51"/>
                </a:solidFill>
                <a:latin typeface="Verdana" panose="020B0604030504040204" pitchFamily="34" charset="0"/>
                <a:ea typeface="Verdana" panose="020B0604030504040204" pitchFamily="34" charset="0"/>
                <a:cs typeface="Verdana" panose="020B0604030504040204" pitchFamily="34" charset="0"/>
              </a:rPr>
              <a:t> physics</a:t>
            </a:r>
          </a:p>
          <a:p>
            <a:endParaRPr lang="en-US" sz="2000" dirty="0" smtClean="0">
              <a:solidFill>
                <a:srgbClr val="0B2A51"/>
              </a:solidFill>
              <a:ea typeface="Verdana" panose="020B0604030504040204" pitchFamily="34" charset="0"/>
              <a:cs typeface="Verdana" panose="020B0604030504040204" pitchFamily="34" charset="0"/>
            </a:endParaRPr>
          </a:p>
          <a:p>
            <a:endParaRPr lang="en-US" sz="2000" dirty="0" smtClean="0">
              <a:solidFill>
                <a:srgbClr val="0B2A51"/>
              </a:solidFill>
              <a:ea typeface="Verdana" panose="020B0604030504040204" pitchFamily="34" charset="0"/>
              <a:cs typeface="Verdana" panose="020B0604030504040204" pitchFamily="34" charset="0"/>
            </a:endParaRPr>
          </a:p>
          <a:p>
            <a:endParaRPr lang="de-DE" sz="2000" dirty="0"/>
          </a:p>
        </p:txBody>
      </p:sp>
      <p:sp>
        <p:nvSpPr>
          <p:cNvPr id="7" name="Datumsplatzhalter 6"/>
          <p:cNvSpPr>
            <a:spLocks noGrp="1"/>
          </p:cNvSpPr>
          <p:nvPr>
            <p:ph type="dt" sz="half" idx="10"/>
          </p:nvPr>
        </p:nvSpPr>
        <p:spPr/>
        <p:txBody>
          <a:bodyPr/>
          <a:lstStyle/>
          <a:p>
            <a:pPr>
              <a:defRPr/>
            </a:pPr>
            <a:r>
              <a:rPr lang="de-DE" altLang="de-DE" smtClean="0"/>
              <a:t>21.11.2015</a:t>
            </a:r>
            <a:endParaRPr lang="de-DE" altLang="de-DE" dirty="0"/>
          </a:p>
        </p:txBody>
      </p:sp>
      <p:sp>
        <p:nvSpPr>
          <p:cNvPr id="8" name="Fußzeilenplatzhalter 7"/>
          <p:cNvSpPr>
            <a:spLocks noGrp="1"/>
          </p:cNvSpPr>
          <p:nvPr>
            <p:ph type="ftr" sz="quarter" idx="11"/>
          </p:nvPr>
        </p:nvSpPr>
        <p:spPr/>
        <p:txBody>
          <a:bodyPr/>
          <a:lstStyle/>
          <a:p>
            <a:pPr>
              <a:defRPr/>
            </a:pPr>
            <a:r>
              <a:rPr lang="de-DE" altLang="de-DE" smtClean="0"/>
              <a:t>Michael Kobel, TU Dresden</a:t>
            </a:r>
            <a:endParaRPr lang="de-DE" altLang="de-DE"/>
          </a:p>
        </p:txBody>
      </p:sp>
      <p:sp>
        <p:nvSpPr>
          <p:cNvPr id="9" name="Foliennummernplatzhalter 8"/>
          <p:cNvSpPr>
            <a:spLocks noGrp="1"/>
          </p:cNvSpPr>
          <p:nvPr>
            <p:ph type="sldNum" sz="quarter" idx="12"/>
          </p:nvPr>
        </p:nvSpPr>
        <p:spPr/>
        <p:txBody>
          <a:bodyPr/>
          <a:lstStyle/>
          <a:p>
            <a:pPr>
              <a:defRPr/>
            </a:pPr>
            <a:fld id="{92105670-2CFA-436B-A68C-4D8B0E21FD7D}" type="slidenum">
              <a:rPr lang="de-DE" altLang="de-DE" smtClean="0"/>
              <a:pPr>
                <a:defRPr/>
              </a:pPr>
              <a:t>4</a:t>
            </a:fld>
            <a:endParaRPr lang="de-DE" altLang="de-DE" dirty="0"/>
          </a:p>
        </p:txBody>
      </p:sp>
      <p:graphicFrame>
        <p:nvGraphicFramePr>
          <p:cNvPr id="15" name="Diagramm 14"/>
          <p:cNvGraphicFramePr/>
          <p:nvPr>
            <p:extLst>
              <p:ext uri="{D42A27DB-BD31-4B8C-83A1-F6EECF244321}">
                <p14:modId xmlns:p14="http://schemas.microsoft.com/office/powerpoint/2010/main" xmlns="" val="147164833"/>
              </p:ext>
            </p:extLst>
          </p:nvPr>
        </p:nvGraphicFramePr>
        <p:xfrm>
          <a:off x="6019800" y="4175345"/>
          <a:ext cx="2872680" cy="213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Pfeil nach links und rechts 15"/>
          <p:cNvSpPr/>
          <p:nvPr/>
        </p:nvSpPr>
        <p:spPr bwMode="auto">
          <a:xfrm>
            <a:off x="6019800" y="5706790"/>
            <a:ext cx="2872680" cy="586754"/>
          </a:xfrm>
          <a:prstGeom prst="leftRightArrow">
            <a:avLst/>
          </a:prstGeom>
          <a:solidFill>
            <a:srgbClr val="CDC301"/>
          </a:solidFill>
          <a:ln w="9525" cap="flat" cmpd="sng" algn="ctr">
            <a:solidFill>
              <a:srgbClr val="01347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1" i="0" u="none" strike="noStrike" cap="none" normalizeH="0" baseline="0">
              <a:ln>
                <a:noFill/>
              </a:ln>
              <a:solidFill>
                <a:schemeClr val="bg2"/>
              </a:solidFill>
              <a:effectLst/>
              <a:latin typeface="Microsoft Sans Serif" pitchFamily="-110" charset="0"/>
            </a:endParaRPr>
          </a:p>
        </p:txBody>
      </p:sp>
      <p:sp>
        <p:nvSpPr>
          <p:cNvPr id="17" name="Textfeld 16"/>
          <p:cNvSpPr txBox="1"/>
          <p:nvPr/>
        </p:nvSpPr>
        <p:spPr>
          <a:xfrm>
            <a:off x="6061894" y="5875571"/>
            <a:ext cx="2776925" cy="246221"/>
          </a:xfrm>
          <a:prstGeom prst="rect">
            <a:avLst/>
          </a:prstGeom>
          <a:noFill/>
        </p:spPr>
        <p:txBody>
          <a:bodyPr wrap="square" rtlCol="0">
            <a:spAutoFit/>
          </a:bodyPr>
          <a:lstStyle/>
          <a:p>
            <a:pPr algn="ctr"/>
            <a:r>
              <a:rPr lang="de-DE" dirty="0" smtClean="0">
                <a:solidFill>
                  <a:srgbClr val="013476"/>
                </a:solidFill>
                <a:latin typeface="Verdana" panose="020B0604030504040204" pitchFamily="34" charset="0"/>
                <a:ea typeface="Verdana" panose="020B0604030504040204" pitchFamily="34" charset="0"/>
                <a:cs typeface="Verdana" panose="020B0604030504040204" pitchFamily="34" charset="0"/>
              </a:rPr>
              <a:t>Netzwerk Teilchenwelt</a:t>
            </a:r>
            <a:endParaRPr lang="de-DE" dirty="0">
              <a:solidFill>
                <a:srgbClr val="013476"/>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748464" cy="576064"/>
          </a:xfrm>
        </p:spPr>
        <p:txBody>
          <a:bodyPr>
            <a:normAutofit fontScale="90000"/>
          </a:bodyPr>
          <a:lstStyle/>
          <a:p>
            <a:r>
              <a:rPr lang="de-DE" altLang="de-DE" sz="3600" dirty="0" smtClean="0"/>
              <a:t>The double </a:t>
            </a:r>
            <a:r>
              <a:rPr lang="de-DE" altLang="de-DE" sz="3600" dirty="0" err="1" smtClean="0"/>
              <a:t>pyramid</a:t>
            </a:r>
            <a:r>
              <a:rPr lang="de-DE" altLang="de-DE" sz="3600" dirty="0" smtClean="0"/>
              <a:t> </a:t>
            </a:r>
            <a:r>
              <a:rPr lang="de-DE" altLang="de-DE" sz="3600" dirty="0" err="1" smtClean="0"/>
              <a:t>concept</a:t>
            </a:r>
            <a:r>
              <a:rPr lang="de-DE" altLang="de-DE" sz="3600" dirty="0" smtClean="0"/>
              <a:t> </a:t>
            </a:r>
            <a:endParaRPr lang="de-DE" altLang="de-DE" sz="3600" dirty="0"/>
          </a:p>
        </p:txBody>
      </p:sp>
      <p:graphicFrame>
        <p:nvGraphicFramePr>
          <p:cNvPr id="4" name="Diagramm 3"/>
          <p:cNvGraphicFramePr/>
          <p:nvPr>
            <p:extLst>
              <p:ext uri="{D42A27DB-BD31-4B8C-83A1-F6EECF244321}">
                <p14:modId xmlns:p14="http://schemas.microsoft.com/office/powerpoint/2010/main" xmlns="" val="1663501615"/>
              </p:ext>
            </p:extLst>
          </p:nvPr>
        </p:nvGraphicFramePr>
        <p:xfrm>
          <a:off x="4355976" y="1352957"/>
          <a:ext cx="3888432"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 4"/>
          <p:cNvGraphicFramePr/>
          <p:nvPr>
            <p:extLst>
              <p:ext uri="{D42A27DB-BD31-4B8C-83A1-F6EECF244321}">
                <p14:modId xmlns:p14="http://schemas.microsoft.com/office/powerpoint/2010/main" xmlns="" val="2532167158"/>
              </p:ext>
            </p:extLst>
          </p:nvPr>
        </p:nvGraphicFramePr>
        <p:xfrm>
          <a:off x="251520" y="1268760"/>
          <a:ext cx="3888432" cy="4608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feld 6"/>
          <p:cNvSpPr txBox="1"/>
          <p:nvPr/>
        </p:nvSpPr>
        <p:spPr>
          <a:xfrm>
            <a:off x="2987824" y="1299532"/>
            <a:ext cx="2592288" cy="3785652"/>
          </a:xfrm>
          <a:prstGeom prst="rect">
            <a:avLst/>
          </a:prstGeom>
          <a:noFill/>
        </p:spPr>
        <p:txBody>
          <a:bodyPr wrap="square" rtlCol="0">
            <a:spAutoFit/>
          </a:bodyPr>
          <a:lstStyle/>
          <a:p>
            <a:pPr algn="ctr"/>
            <a:endParaRPr lang="de-DE" sz="2000" b="1" dirty="0" smtClean="0">
              <a:solidFill>
                <a:srgbClr val="B5BE1B"/>
              </a:solidFill>
              <a:latin typeface="Arial Narrow" pitchFamily="34" charset="0"/>
            </a:endParaRPr>
          </a:p>
          <a:p>
            <a:pPr algn="ctr"/>
            <a:r>
              <a:rPr lang="de-DE" sz="2000" dirty="0" smtClean="0">
                <a:solidFill>
                  <a:srgbClr val="B5BE1B"/>
                </a:solidFill>
                <a:latin typeface="Arial Narrow" pitchFamily="34" charset="0"/>
              </a:rPr>
              <a:t>Research </a:t>
            </a:r>
            <a:r>
              <a:rPr lang="de-DE" sz="2000" dirty="0" err="1" smtClean="0">
                <a:solidFill>
                  <a:srgbClr val="B5BE1B"/>
                </a:solidFill>
                <a:latin typeface="Arial Narrow" pitchFamily="34" charset="0"/>
              </a:rPr>
              <a:t>work</a:t>
            </a:r>
            <a:endParaRPr lang="de-DE" sz="2000" b="1" dirty="0" smtClean="0">
              <a:solidFill>
                <a:srgbClr val="B5BE1B"/>
              </a:solidFill>
              <a:latin typeface="Arial Narrow" pitchFamily="34" charset="0"/>
            </a:endParaRPr>
          </a:p>
          <a:p>
            <a:pPr algn="ctr"/>
            <a:endParaRPr lang="de-DE" sz="2000" b="1" dirty="0" smtClean="0">
              <a:solidFill>
                <a:srgbClr val="B5BE1B"/>
              </a:solidFill>
              <a:latin typeface="Arial Narrow" pitchFamily="34" charset="0"/>
            </a:endParaRPr>
          </a:p>
          <a:p>
            <a:pPr algn="ctr"/>
            <a:r>
              <a:rPr lang="de-DE" sz="2000" dirty="0" smtClean="0">
                <a:solidFill>
                  <a:srgbClr val="B5BE1B"/>
                </a:solidFill>
                <a:latin typeface="Arial Narrow" pitchFamily="34" charset="0"/>
              </a:rPr>
              <a:t>Network</a:t>
            </a:r>
            <a:br>
              <a:rPr lang="de-DE" sz="2000" dirty="0" smtClean="0">
                <a:solidFill>
                  <a:srgbClr val="B5BE1B"/>
                </a:solidFill>
                <a:latin typeface="Arial Narrow" pitchFamily="34" charset="0"/>
              </a:rPr>
            </a:br>
            <a:r>
              <a:rPr lang="de-DE" sz="2000" dirty="0" smtClean="0">
                <a:solidFill>
                  <a:srgbClr val="B5BE1B"/>
                </a:solidFill>
                <a:latin typeface="Arial Narrow" pitchFamily="34" charset="0"/>
              </a:rPr>
              <a:t>P</a:t>
            </a:r>
            <a:r>
              <a:rPr lang="de-DE" sz="2000" b="1" dirty="0" smtClean="0">
                <a:solidFill>
                  <a:srgbClr val="B5BE1B"/>
                </a:solidFill>
                <a:latin typeface="Arial Narrow" pitchFamily="34" charset="0"/>
              </a:rPr>
              <a:t>rogram </a:t>
            </a:r>
            <a:br>
              <a:rPr lang="de-DE" sz="2000" b="1" dirty="0" smtClean="0">
                <a:solidFill>
                  <a:srgbClr val="B5BE1B"/>
                </a:solidFill>
                <a:latin typeface="Arial Narrow" pitchFamily="34" charset="0"/>
              </a:rPr>
            </a:br>
            <a:r>
              <a:rPr lang="de-DE" sz="2000" b="1" dirty="0" smtClean="0">
                <a:solidFill>
                  <a:srgbClr val="B5BE1B"/>
                </a:solidFill>
                <a:latin typeface="Arial Narrow" pitchFamily="34" charset="0"/>
              </a:rPr>
              <a:t>(CERN)</a:t>
            </a:r>
          </a:p>
          <a:p>
            <a:pPr algn="ctr"/>
            <a:endParaRPr lang="de-DE" sz="2000" b="1" dirty="0" smtClean="0">
              <a:solidFill>
                <a:srgbClr val="B5BE1B"/>
              </a:solidFill>
              <a:latin typeface="Arial Narrow" pitchFamily="34" charset="0"/>
            </a:endParaRPr>
          </a:p>
          <a:p>
            <a:pPr algn="ctr"/>
            <a:r>
              <a:rPr lang="de-DE" sz="2000" b="1" dirty="0" smtClean="0">
                <a:solidFill>
                  <a:srgbClr val="B5BE1B"/>
                </a:solidFill>
                <a:latin typeface="Arial Narrow" pitchFamily="34" charset="0"/>
              </a:rPr>
              <a:t>Qualification </a:t>
            </a:r>
            <a:br>
              <a:rPr lang="de-DE" sz="2000" b="1" dirty="0" smtClean="0">
                <a:solidFill>
                  <a:srgbClr val="B5BE1B"/>
                </a:solidFill>
                <a:latin typeface="Arial Narrow" pitchFamily="34" charset="0"/>
              </a:rPr>
            </a:br>
            <a:r>
              <a:rPr lang="de-DE" sz="2000" dirty="0" smtClean="0">
                <a:solidFill>
                  <a:srgbClr val="B5BE1B"/>
                </a:solidFill>
                <a:latin typeface="Arial Narrow" pitchFamily="34" charset="0"/>
              </a:rPr>
              <a:t>P</a:t>
            </a:r>
            <a:r>
              <a:rPr lang="de-DE" sz="2000" b="1" dirty="0" smtClean="0">
                <a:solidFill>
                  <a:srgbClr val="B5BE1B"/>
                </a:solidFill>
                <a:latin typeface="Arial Narrow" pitchFamily="34" charset="0"/>
              </a:rPr>
              <a:t>rogram</a:t>
            </a:r>
          </a:p>
          <a:p>
            <a:pPr algn="ctr"/>
            <a:endParaRPr lang="de-DE" sz="2000" b="1" dirty="0" smtClean="0">
              <a:solidFill>
                <a:srgbClr val="B5BE1B"/>
              </a:solidFill>
              <a:latin typeface="Arial Narrow" pitchFamily="34" charset="0"/>
            </a:endParaRPr>
          </a:p>
          <a:p>
            <a:pPr algn="ctr"/>
            <a:r>
              <a:rPr lang="de-DE" sz="2000" b="1" dirty="0" smtClean="0">
                <a:solidFill>
                  <a:srgbClr val="B5BE1B"/>
                </a:solidFill>
                <a:latin typeface="Arial Narrow" pitchFamily="34" charset="0"/>
              </a:rPr>
              <a:t>Basic</a:t>
            </a:r>
          </a:p>
          <a:p>
            <a:pPr algn="ctr"/>
            <a:r>
              <a:rPr lang="de-DE" sz="2000" dirty="0" smtClean="0">
                <a:solidFill>
                  <a:srgbClr val="B5BE1B"/>
                </a:solidFill>
                <a:latin typeface="Arial Narrow" pitchFamily="34" charset="0"/>
              </a:rPr>
              <a:t>P</a:t>
            </a:r>
            <a:r>
              <a:rPr lang="de-DE" sz="2000" b="1" dirty="0" smtClean="0">
                <a:solidFill>
                  <a:srgbClr val="B5BE1B"/>
                </a:solidFill>
                <a:latin typeface="Arial Narrow" pitchFamily="34" charset="0"/>
              </a:rPr>
              <a:t>rogram</a:t>
            </a:r>
          </a:p>
        </p:txBody>
      </p:sp>
      <p:sp>
        <p:nvSpPr>
          <p:cNvPr id="8" name="Textfeld 7"/>
          <p:cNvSpPr txBox="1"/>
          <p:nvPr/>
        </p:nvSpPr>
        <p:spPr>
          <a:xfrm>
            <a:off x="5004048" y="5847655"/>
            <a:ext cx="2520280" cy="461665"/>
          </a:xfrm>
          <a:prstGeom prst="rect">
            <a:avLst/>
          </a:prstGeom>
          <a:noFill/>
        </p:spPr>
        <p:txBody>
          <a:bodyPr wrap="square" rtlCol="0">
            <a:spAutoFit/>
          </a:bodyPr>
          <a:lstStyle/>
          <a:p>
            <a:pPr algn="ctr"/>
            <a:r>
              <a:rPr lang="de-DE" sz="2400" dirty="0" err="1" smtClean="0">
                <a:solidFill>
                  <a:srgbClr val="C2C420"/>
                </a:solidFill>
                <a:latin typeface="Arial Narrow" pitchFamily="34" charset="0"/>
              </a:rPr>
              <a:t>Students</a:t>
            </a:r>
            <a:r>
              <a:rPr lang="de-DE" dirty="0" smtClean="0">
                <a:solidFill>
                  <a:srgbClr val="C2C420"/>
                </a:solidFill>
                <a:latin typeface="Arial Narrow" pitchFamily="34" charset="0"/>
              </a:rPr>
              <a:t> </a:t>
            </a:r>
            <a:endParaRPr lang="de-DE" dirty="0">
              <a:solidFill>
                <a:srgbClr val="C2C420"/>
              </a:solidFill>
              <a:latin typeface="Arial Narrow" pitchFamily="34" charset="0"/>
            </a:endParaRPr>
          </a:p>
        </p:txBody>
      </p:sp>
      <p:sp>
        <p:nvSpPr>
          <p:cNvPr id="9" name="Textfeld 8"/>
          <p:cNvSpPr txBox="1"/>
          <p:nvPr/>
        </p:nvSpPr>
        <p:spPr>
          <a:xfrm>
            <a:off x="899592" y="5847655"/>
            <a:ext cx="3024335" cy="461665"/>
          </a:xfrm>
          <a:prstGeom prst="rect">
            <a:avLst/>
          </a:prstGeom>
          <a:noFill/>
        </p:spPr>
        <p:txBody>
          <a:bodyPr wrap="square" rtlCol="0">
            <a:spAutoFit/>
          </a:bodyPr>
          <a:lstStyle/>
          <a:p>
            <a:pPr algn="ctr"/>
            <a:r>
              <a:rPr lang="de-DE" sz="2400" dirty="0" err="1" smtClean="0">
                <a:solidFill>
                  <a:srgbClr val="C2C420"/>
                </a:solidFill>
                <a:latin typeface="Arial Narrow" pitchFamily="34" charset="0"/>
              </a:rPr>
              <a:t>Teachers</a:t>
            </a:r>
            <a:endParaRPr lang="de-DE" b="1" dirty="0">
              <a:solidFill>
                <a:srgbClr val="C2C420"/>
              </a:solidFill>
              <a:latin typeface="Arial Narrow" pitchFamily="34" charset="0"/>
            </a:endParaRPr>
          </a:p>
        </p:txBody>
      </p:sp>
      <p:pic>
        <p:nvPicPr>
          <p:cNvPr id="13" name="Grafik 12"/>
          <p:cNvPicPr>
            <a:picLocks noChangeAspect="1"/>
          </p:cNvPicPr>
          <p:nvPr/>
        </p:nvPicPr>
        <p:blipFill rotWithShape="1">
          <a:blip r:embed="rId13" cstate="screen">
            <a:extLst>
              <a:ext uri="{28A0092B-C50C-407E-A947-70E740481C1C}">
                <a14:useLocalDpi xmlns:a14="http://schemas.microsoft.com/office/drawing/2010/main" xmlns="" val="0"/>
              </a:ext>
            </a:extLst>
          </a:blip>
          <a:srcRect l="29112" t="12270" r="27914" b="14948"/>
          <a:stretch/>
        </p:blipFill>
        <p:spPr>
          <a:xfrm>
            <a:off x="225469" y="1268760"/>
            <a:ext cx="1455925" cy="945482"/>
          </a:xfrm>
          <a:prstGeom prst="rect">
            <a:avLst/>
          </a:prstGeom>
        </p:spPr>
      </p:pic>
      <p:pic>
        <p:nvPicPr>
          <p:cNvPr id="14" name="Grafik 13"/>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7020272" y="1268760"/>
            <a:ext cx="1970793" cy="373770"/>
          </a:xfrm>
          <a:prstGeom prst="rect">
            <a:avLst/>
          </a:prstGeom>
        </p:spPr>
      </p:pic>
      <p:pic>
        <p:nvPicPr>
          <p:cNvPr id="15" name="Picture 1"/>
          <p:cNvPicPr>
            <a:picLocks noChangeAspect="1" noChangeArrowheads="1"/>
          </p:cNvPicPr>
          <p:nvPr/>
        </p:nvPicPr>
        <p:blipFill>
          <a:blip r:embed="rId15" cstate="print"/>
          <a:srcRect/>
          <a:stretch>
            <a:fillRect/>
          </a:stretch>
        </p:blipFill>
        <p:spPr bwMode="auto">
          <a:xfrm>
            <a:off x="7164288" y="1700808"/>
            <a:ext cx="1656184" cy="1105878"/>
          </a:xfrm>
          <a:prstGeom prst="rect">
            <a:avLst/>
          </a:prstGeom>
          <a:noFill/>
          <a:ln w="9525">
            <a:noFill/>
            <a:miter lim="800000"/>
            <a:headEnd/>
            <a:tailEnd/>
          </a:ln>
        </p:spPr>
      </p:pic>
      <p:pic>
        <p:nvPicPr>
          <p:cNvPr id="16" name="Picture 4" descr="Vorschau-Bild"/>
          <p:cNvPicPr>
            <a:picLocks noChangeAspect="1" noChangeArrowheads="1"/>
          </p:cNvPicPr>
          <p:nvPr/>
        </p:nvPicPr>
        <p:blipFill>
          <a:blip r:embed="rId16" cstate="print"/>
          <a:srcRect/>
          <a:stretch>
            <a:fillRect/>
          </a:stretch>
        </p:blipFill>
        <p:spPr bwMode="auto">
          <a:xfrm>
            <a:off x="7164288" y="2969518"/>
            <a:ext cx="1905000" cy="171450"/>
          </a:xfrm>
          <a:prstGeom prst="rect">
            <a:avLst/>
          </a:prstGeom>
          <a:noFill/>
        </p:spPr>
      </p:pic>
      <p:sp>
        <p:nvSpPr>
          <p:cNvPr id="20" name="Datumsplatzhalter 6"/>
          <p:cNvSpPr>
            <a:spLocks noGrp="1"/>
          </p:cNvSpPr>
          <p:nvPr>
            <p:ph type="dt" sz="half" idx="10"/>
          </p:nvPr>
        </p:nvSpPr>
        <p:spPr>
          <a:xfrm>
            <a:off x="990600" y="6324600"/>
            <a:ext cx="2057400" cy="266700"/>
          </a:xfrm>
        </p:spPr>
        <p:txBody>
          <a:bodyPr/>
          <a:lstStyle/>
          <a:p>
            <a:pPr>
              <a:defRPr/>
            </a:pPr>
            <a:r>
              <a:rPr lang="de-DE" altLang="de-DE" smtClean="0"/>
              <a:t>21.11.2015</a:t>
            </a:r>
            <a:endParaRPr lang="de-DE" altLang="de-DE" dirty="0"/>
          </a:p>
        </p:txBody>
      </p:sp>
      <p:sp>
        <p:nvSpPr>
          <p:cNvPr id="21" name="Fußzeilenplatzhalter 7"/>
          <p:cNvSpPr>
            <a:spLocks noGrp="1"/>
          </p:cNvSpPr>
          <p:nvPr>
            <p:ph type="ftr" sz="quarter" idx="11"/>
          </p:nvPr>
        </p:nvSpPr>
        <p:spPr>
          <a:xfrm>
            <a:off x="3124200" y="6324600"/>
            <a:ext cx="2895600" cy="304800"/>
          </a:xfrm>
        </p:spPr>
        <p:txBody>
          <a:bodyPr/>
          <a:lstStyle/>
          <a:p>
            <a:pPr>
              <a:defRPr/>
            </a:pPr>
            <a:r>
              <a:rPr lang="de-DE" altLang="de-DE" smtClean="0"/>
              <a:t>Michael Kobel, TU Dresden</a:t>
            </a:r>
            <a:endParaRPr lang="de-DE" altLang="de-DE"/>
          </a:p>
        </p:txBody>
      </p:sp>
      <p:sp>
        <p:nvSpPr>
          <p:cNvPr id="22" name="Foliennummernplatzhalter 8"/>
          <p:cNvSpPr>
            <a:spLocks noGrp="1"/>
          </p:cNvSpPr>
          <p:nvPr>
            <p:ph type="sldNum" sz="quarter" idx="12"/>
          </p:nvPr>
        </p:nvSpPr>
        <p:spPr>
          <a:xfrm>
            <a:off x="6553200" y="6324600"/>
            <a:ext cx="1905000" cy="228600"/>
          </a:xfrm>
        </p:spPr>
        <p:txBody>
          <a:bodyPr/>
          <a:lstStyle/>
          <a:p>
            <a:pPr>
              <a:defRPr/>
            </a:pPr>
            <a:fld id="{92105670-2CFA-436B-A68C-4D8B0E21FD7D}" type="slidenum">
              <a:rPr lang="de-DE" altLang="de-DE" smtClean="0"/>
              <a:pPr>
                <a:defRPr/>
              </a:pPr>
              <a:t>5</a:t>
            </a:fld>
            <a:endParaRPr lang="de-DE" altLang="de-DE" dirty="0"/>
          </a:p>
        </p:txBody>
      </p:sp>
    </p:spTree>
    <p:extLst>
      <p:ext uri="{BB962C8B-B14F-4D97-AF65-F5344CB8AC3E}">
        <p14:creationId xmlns:p14="http://schemas.microsoft.com/office/powerpoint/2010/main" xmlns="" val="3268623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l="2817" t="17262" r="3094"/>
          <a:stretch/>
        </p:blipFill>
        <p:spPr bwMode="auto">
          <a:xfrm>
            <a:off x="6019800" y="2780928"/>
            <a:ext cx="3124200" cy="1944216"/>
          </a:xfrm>
          <a:prstGeom prst="rect">
            <a:avLst/>
          </a:prstGeom>
          <a:noFill/>
          <a:ln w="9525">
            <a:noFill/>
            <a:miter lim="800000"/>
            <a:headEnd/>
            <a:tailEnd/>
          </a:ln>
        </p:spPr>
      </p:pic>
      <p:sp>
        <p:nvSpPr>
          <p:cNvPr id="2" name="Titel 1"/>
          <p:cNvSpPr>
            <a:spLocks noGrp="1"/>
          </p:cNvSpPr>
          <p:nvPr>
            <p:ph type="title"/>
          </p:nvPr>
        </p:nvSpPr>
        <p:spPr>
          <a:xfrm>
            <a:off x="395536" y="476672"/>
            <a:ext cx="8748464" cy="453008"/>
          </a:xfrm>
        </p:spPr>
        <p:txBody>
          <a:bodyPr/>
          <a:lstStyle/>
          <a:p>
            <a:r>
              <a:rPr lang="de-DE" sz="3200" dirty="0" err="1" smtClean="0"/>
              <a:t>Benefits</a:t>
            </a:r>
            <a:r>
              <a:rPr lang="de-DE" sz="3200" dirty="0" smtClean="0"/>
              <a:t> for all </a:t>
            </a:r>
            <a:r>
              <a:rPr lang="de-DE" sz="3200" dirty="0" err="1" smtClean="0"/>
              <a:t>stakeholders</a:t>
            </a:r>
            <a:endParaRPr lang="de-DE" sz="3200" dirty="0"/>
          </a:p>
        </p:txBody>
      </p:sp>
      <p:sp>
        <p:nvSpPr>
          <p:cNvPr id="6" name="Textplatzhalter 5"/>
          <p:cNvSpPr>
            <a:spLocks noGrp="1"/>
          </p:cNvSpPr>
          <p:nvPr>
            <p:ph idx="1"/>
          </p:nvPr>
        </p:nvSpPr>
        <p:spPr>
          <a:xfrm>
            <a:off x="625878" y="1196752"/>
            <a:ext cx="5674314" cy="4896544"/>
          </a:xfrm>
        </p:spPr>
        <p:txBody>
          <a:bodyPr/>
          <a:lstStyle/>
          <a:p>
            <a:pPr marL="0" indent="0">
              <a:lnSpc>
                <a:spcPts val="2600"/>
              </a:lnSpc>
              <a:spcBef>
                <a:spcPts val="0"/>
              </a:spcBef>
              <a:buNone/>
            </a:pPr>
            <a:r>
              <a:rPr lang="de-DE" sz="2400" dirty="0" err="1" smtClean="0">
                <a:solidFill>
                  <a:srgbClr val="0B2A51"/>
                </a:solidFill>
              </a:rPr>
              <a:t>Students</a:t>
            </a:r>
            <a:r>
              <a:rPr lang="de-DE" sz="2400" dirty="0" smtClean="0">
                <a:solidFill>
                  <a:srgbClr val="0B2A51"/>
                </a:solidFill>
              </a:rPr>
              <a:t> </a:t>
            </a:r>
          </a:p>
          <a:p>
            <a:pPr marL="444500" lvl="1" indent="-177800">
              <a:spcBef>
                <a:spcPts val="0"/>
              </a:spcBef>
              <a:spcAft>
                <a:spcPts val="600"/>
              </a:spcAft>
              <a:buFont typeface="Arial" panose="020B0604020202020204" pitchFamily="34" charset="0"/>
              <a:buChar char="•"/>
            </a:pPr>
            <a:r>
              <a:rPr lang="de-DE" sz="1800" dirty="0" err="1" smtClean="0">
                <a:solidFill>
                  <a:srgbClr val="0B2A51"/>
                </a:solidFill>
              </a:rPr>
              <a:t>Inspired</a:t>
            </a:r>
            <a:r>
              <a:rPr lang="de-DE" sz="1800" dirty="0" smtClean="0">
                <a:solidFill>
                  <a:srgbClr val="0B2A51"/>
                </a:solidFill>
              </a:rPr>
              <a:t> and </a:t>
            </a:r>
            <a:r>
              <a:rPr lang="de-DE" sz="1800" dirty="0" err="1" smtClean="0">
                <a:solidFill>
                  <a:srgbClr val="0B2A51"/>
                </a:solidFill>
              </a:rPr>
              <a:t>fascinated</a:t>
            </a:r>
            <a:r>
              <a:rPr lang="de-DE" sz="1800" dirty="0" smtClean="0">
                <a:solidFill>
                  <a:srgbClr val="0B2A51"/>
                </a:solidFill>
              </a:rPr>
              <a:t> </a:t>
            </a:r>
            <a:r>
              <a:rPr lang="de-DE" sz="1800" dirty="0" err="1" smtClean="0">
                <a:solidFill>
                  <a:srgbClr val="0B2A51"/>
                </a:solidFill>
              </a:rPr>
              <a:t>by</a:t>
            </a:r>
            <a:r>
              <a:rPr lang="de-DE" sz="1800" dirty="0" smtClean="0">
                <a:solidFill>
                  <a:srgbClr val="0B2A51"/>
                </a:solidFill>
              </a:rPr>
              <a:t> </a:t>
            </a:r>
            <a:r>
              <a:rPr lang="de-DE" sz="1800" dirty="0" err="1" smtClean="0">
                <a:solidFill>
                  <a:srgbClr val="0B2A51"/>
                </a:solidFill>
              </a:rPr>
              <a:t>doing</a:t>
            </a:r>
            <a:r>
              <a:rPr lang="de-DE" sz="1800" dirty="0" smtClean="0">
                <a:solidFill>
                  <a:srgbClr val="0B2A51"/>
                </a:solidFill>
              </a:rPr>
              <a:t> </a:t>
            </a:r>
            <a:r>
              <a:rPr lang="de-DE" sz="1800" dirty="0" err="1" smtClean="0">
                <a:solidFill>
                  <a:srgbClr val="0B2A51"/>
                </a:solidFill>
              </a:rPr>
              <a:t>own</a:t>
            </a:r>
            <a:r>
              <a:rPr lang="de-DE" sz="1800" dirty="0" smtClean="0">
                <a:solidFill>
                  <a:srgbClr val="0B2A51"/>
                </a:solidFill>
              </a:rPr>
              <a:t> </a:t>
            </a:r>
            <a:r>
              <a:rPr lang="de-DE" sz="1800" dirty="0" err="1" smtClean="0">
                <a:solidFill>
                  <a:srgbClr val="0B2A51"/>
                </a:solidFill>
              </a:rPr>
              <a:t>measurements</a:t>
            </a:r>
            <a:r>
              <a:rPr lang="de-DE" sz="1800" dirty="0" smtClean="0">
                <a:solidFill>
                  <a:srgbClr val="0B2A51"/>
                </a:solidFill>
              </a:rPr>
              <a:t>/</a:t>
            </a:r>
            <a:r>
              <a:rPr lang="de-DE" sz="1800" dirty="0" err="1" smtClean="0">
                <a:solidFill>
                  <a:srgbClr val="0B2A51"/>
                </a:solidFill>
              </a:rPr>
              <a:t>research</a:t>
            </a:r>
            <a:endParaRPr lang="de-DE" sz="1800" dirty="0" smtClean="0">
              <a:solidFill>
                <a:srgbClr val="0B2A51"/>
              </a:solidFill>
            </a:endParaRPr>
          </a:p>
          <a:p>
            <a:pPr marL="444500" lvl="1" indent="-177800">
              <a:spcBef>
                <a:spcPts val="0"/>
              </a:spcBef>
              <a:spcAft>
                <a:spcPts val="600"/>
              </a:spcAft>
              <a:buFont typeface="Arial" panose="020B0604020202020204" pitchFamily="34" charset="0"/>
              <a:buChar char="•"/>
            </a:pPr>
            <a:r>
              <a:rPr lang="de-DE" sz="1800" dirty="0" smtClean="0">
                <a:solidFill>
                  <a:srgbClr val="0B2A51"/>
                </a:solidFill>
              </a:rPr>
              <a:t>Meeting </a:t>
            </a:r>
            <a:r>
              <a:rPr lang="de-DE" sz="1800" dirty="0" err="1" smtClean="0">
                <a:solidFill>
                  <a:srgbClr val="0B2A51"/>
                </a:solidFill>
              </a:rPr>
              <a:t>scientists</a:t>
            </a:r>
            <a:r>
              <a:rPr lang="de-DE" sz="1800" dirty="0" smtClean="0">
                <a:solidFill>
                  <a:srgbClr val="0B2A51"/>
                </a:solidFill>
              </a:rPr>
              <a:t> (</a:t>
            </a:r>
            <a:r>
              <a:rPr lang="de-DE" sz="1800" dirty="0" err="1" smtClean="0">
                <a:solidFill>
                  <a:srgbClr val="0B2A51"/>
                </a:solidFill>
              </a:rPr>
              <a:t>role</a:t>
            </a:r>
            <a:r>
              <a:rPr lang="de-DE" sz="1800" dirty="0" smtClean="0">
                <a:solidFill>
                  <a:srgbClr val="0B2A51"/>
                </a:solidFill>
              </a:rPr>
              <a:t> </a:t>
            </a:r>
            <a:r>
              <a:rPr lang="de-DE" sz="1800" dirty="0" err="1" smtClean="0">
                <a:solidFill>
                  <a:srgbClr val="0B2A51"/>
                </a:solidFill>
              </a:rPr>
              <a:t>model</a:t>
            </a:r>
            <a:r>
              <a:rPr lang="de-DE" sz="1800" dirty="0" smtClean="0">
                <a:solidFill>
                  <a:srgbClr val="0B2A51"/>
                </a:solidFill>
              </a:rPr>
              <a:t>)</a:t>
            </a:r>
          </a:p>
          <a:p>
            <a:pPr marL="444500" lvl="1" indent="-177800">
              <a:spcBef>
                <a:spcPts val="0"/>
              </a:spcBef>
              <a:spcAft>
                <a:spcPts val="600"/>
              </a:spcAft>
              <a:buFont typeface="Arial" panose="020B0604020202020204" pitchFamily="34" charset="0"/>
              <a:buChar char="•"/>
            </a:pPr>
            <a:r>
              <a:rPr lang="de-DE" sz="1800" dirty="0" err="1" smtClean="0">
                <a:solidFill>
                  <a:srgbClr val="0B2A51"/>
                </a:solidFill>
              </a:rPr>
              <a:t>Direct</a:t>
            </a:r>
            <a:r>
              <a:rPr lang="de-DE" sz="1800" dirty="0" smtClean="0">
                <a:solidFill>
                  <a:srgbClr val="0B2A51"/>
                </a:solidFill>
              </a:rPr>
              <a:t> </a:t>
            </a:r>
            <a:r>
              <a:rPr lang="de-DE" sz="1800" dirty="0" err="1" smtClean="0">
                <a:solidFill>
                  <a:srgbClr val="0B2A51"/>
                </a:solidFill>
              </a:rPr>
              <a:t>contact</a:t>
            </a:r>
            <a:r>
              <a:rPr lang="de-DE" sz="1800" dirty="0" smtClean="0">
                <a:solidFill>
                  <a:srgbClr val="0B2A51"/>
                </a:solidFill>
              </a:rPr>
              <a:t> </a:t>
            </a:r>
            <a:r>
              <a:rPr lang="de-DE" sz="1800" dirty="0" err="1" smtClean="0">
                <a:solidFill>
                  <a:srgbClr val="0B2A51"/>
                </a:solidFill>
              </a:rPr>
              <a:t>to</a:t>
            </a:r>
            <a:r>
              <a:rPr lang="de-DE" sz="1800" dirty="0" smtClean="0">
                <a:solidFill>
                  <a:srgbClr val="0B2A51"/>
                </a:solidFill>
              </a:rPr>
              <a:t> </a:t>
            </a:r>
            <a:r>
              <a:rPr lang="de-DE" sz="1800" dirty="0" err="1" smtClean="0">
                <a:solidFill>
                  <a:srgbClr val="0B2A51"/>
                </a:solidFill>
              </a:rPr>
              <a:t>research</a:t>
            </a:r>
            <a:r>
              <a:rPr lang="de-DE" sz="1800" dirty="0" smtClean="0">
                <a:solidFill>
                  <a:srgbClr val="0B2A51"/>
                </a:solidFill>
              </a:rPr>
              <a:t> </a:t>
            </a:r>
            <a:r>
              <a:rPr lang="de-DE" sz="1800" dirty="0" err="1" smtClean="0">
                <a:solidFill>
                  <a:srgbClr val="0B2A51"/>
                </a:solidFill>
              </a:rPr>
              <a:t>labs</a:t>
            </a:r>
            <a:endParaRPr lang="de-DE" sz="1800" dirty="0" smtClean="0">
              <a:solidFill>
                <a:srgbClr val="0B2A51"/>
              </a:solidFill>
            </a:endParaRPr>
          </a:p>
          <a:p>
            <a:pPr marL="444500" lvl="1" indent="-177800">
              <a:spcBef>
                <a:spcPts val="0"/>
              </a:spcBef>
              <a:spcAft>
                <a:spcPts val="600"/>
              </a:spcAft>
              <a:buFont typeface="Arial" panose="020B0604020202020204" pitchFamily="34" charset="0"/>
              <a:buChar char="•"/>
            </a:pPr>
            <a:r>
              <a:rPr lang="de-DE" sz="1800" dirty="0" smtClean="0">
                <a:solidFill>
                  <a:srgbClr val="0B2A51"/>
                </a:solidFill>
              </a:rPr>
              <a:t>Alumni </a:t>
            </a:r>
            <a:r>
              <a:rPr lang="de-DE" sz="1800" dirty="0" err="1" smtClean="0">
                <a:solidFill>
                  <a:srgbClr val="0B2A51"/>
                </a:solidFill>
              </a:rPr>
              <a:t>organisation</a:t>
            </a:r>
            <a:endParaRPr lang="de-DE" sz="1800" dirty="0" smtClean="0">
              <a:solidFill>
                <a:srgbClr val="0B2A51"/>
              </a:solidFill>
            </a:endParaRPr>
          </a:p>
          <a:p>
            <a:pPr marL="444500" lvl="1" indent="-177800">
              <a:spcBef>
                <a:spcPts val="0"/>
              </a:spcBef>
              <a:spcAft>
                <a:spcPts val="600"/>
              </a:spcAft>
              <a:buFont typeface="Arial" panose="020B0604020202020204" pitchFamily="34" charset="0"/>
              <a:buChar char="•"/>
            </a:pPr>
            <a:r>
              <a:rPr lang="de-DE" sz="1800" dirty="0" err="1" smtClean="0">
                <a:solidFill>
                  <a:srgbClr val="0B2A51"/>
                </a:solidFill>
              </a:rPr>
              <a:t>Consolidating</a:t>
            </a:r>
            <a:r>
              <a:rPr lang="de-DE" sz="1800" dirty="0" smtClean="0">
                <a:solidFill>
                  <a:srgbClr val="0B2A51"/>
                </a:solidFill>
              </a:rPr>
              <a:t> </a:t>
            </a:r>
            <a:r>
              <a:rPr lang="de-DE" sz="1800" dirty="0" err="1" smtClean="0">
                <a:solidFill>
                  <a:srgbClr val="0B2A51"/>
                </a:solidFill>
              </a:rPr>
              <a:t>decision</a:t>
            </a:r>
            <a:r>
              <a:rPr lang="de-DE" sz="1800" dirty="0" smtClean="0">
                <a:solidFill>
                  <a:srgbClr val="0B2A51"/>
                </a:solidFill>
              </a:rPr>
              <a:t> </a:t>
            </a:r>
            <a:r>
              <a:rPr lang="de-DE" sz="1800" dirty="0" err="1" smtClean="0">
                <a:solidFill>
                  <a:srgbClr val="0B2A51"/>
                </a:solidFill>
              </a:rPr>
              <a:t>to</a:t>
            </a:r>
            <a:r>
              <a:rPr lang="de-DE" sz="1800" dirty="0" smtClean="0">
                <a:solidFill>
                  <a:srgbClr val="0B2A51"/>
                </a:solidFill>
              </a:rPr>
              <a:t> </a:t>
            </a:r>
            <a:r>
              <a:rPr lang="de-DE" sz="1800" dirty="0" err="1" smtClean="0">
                <a:solidFill>
                  <a:srgbClr val="0B2A51"/>
                </a:solidFill>
              </a:rPr>
              <a:t>study</a:t>
            </a:r>
            <a:r>
              <a:rPr lang="de-DE" sz="1800" dirty="0" smtClean="0">
                <a:solidFill>
                  <a:srgbClr val="0B2A51"/>
                </a:solidFill>
              </a:rPr>
              <a:t> </a:t>
            </a:r>
            <a:r>
              <a:rPr lang="de-DE" sz="1800" dirty="0" err="1" smtClean="0">
                <a:solidFill>
                  <a:srgbClr val="0B2A51"/>
                </a:solidFill>
              </a:rPr>
              <a:t>physics</a:t>
            </a:r>
            <a:r>
              <a:rPr lang="de-DE" sz="1800" dirty="0" smtClean="0">
                <a:solidFill>
                  <a:srgbClr val="0B2A51"/>
                </a:solidFill>
                <a:sym typeface="Wingdings" panose="05000000000000000000" pitchFamily="2" charset="2"/>
              </a:rPr>
              <a:t> </a:t>
            </a:r>
          </a:p>
          <a:p>
            <a:pPr marL="444500" lvl="2" indent="-177800">
              <a:spcBef>
                <a:spcPts val="0"/>
              </a:spcBef>
              <a:spcAft>
                <a:spcPts val="600"/>
              </a:spcAft>
              <a:buNone/>
            </a:pPr>
            <a:r>
              <a:rPr lang="de-DE" sz="1400" dirty="0" smtClean="0">
                <a:solidFill>
                  <a:srgbClr val="0B2A51"/>
                </a:solidFill>
                <a:sym typeface="Wingdings" panose="05000000000000000000" pitchFamily="2" charset="2"/>
              </a:rPr>
              <a:t>  „</a:t>
            </a:r>
            <a:r>
              <a:rPr lang="de-DE" sz="1400" i="1" dirty="0" smtClean="0">
                <a:solidFill>
                  <a:srgbClr val="0B2A51"/>
                </a:solidFill>
                <a:sym typeface="Wingdings" panose="05000000000000000000" pitchFamily="2" charset="2"/>
              </a:rPr>
              <a:t>NTW </a:t>
            </a:r>
            <a:r>
              <a:rPr lang="de-DE" sz="1400" i="1" dirty="0" err="1" smtClean="0">
                <a:solidFill>
                  <a:srgbClr val="0B2A51"/>
                </a:solidFill>
                <a:sym typeface="Wingdings" panose="05000000000000000000" pitchFamily="2" charset="2"/>
              </a:rPr>
              <a:t>helped</a:t>
            </a:r>
            <a:r>
              <a:rPr lang="de-DE" sz="1400" i="1" dirty="0" smtClean="0">
                <a:solidFill>
                  <a:srgbClr val="0B2A51"/>
                </a:solidFill>
                <a:sym typeface="Wingdings" panose="05000000000000000000" pitchFamily="2" charset="2"/>
              </a:rPr>
              <a:t> </a:t>
            </a:r>
            <a:r>
              <a:rPr lang="de-DE" sz="1400" i="1" dirty="0" err="1" smtClean="0">
                <a:solidFill>
                  <a:srgbClr val="0B2A51"/>
                </a:solidFill>
                <a:sym typeface="Wingdings" panose="05000000000000000000" pitchFamily="2" charset="2"/>
              </a:rPr>
              <a:t>me</a:t>
            </a:r>
            <a:r>
              <a:rPr lang="de-DE" sz="1400" i="1" dirty="0" smtClean="0">
                <a:solidFill>
                  <a:srgbClr val="0B2A51"/>
                </a:solidFill>
                <a:sym typeface="Wingdings" panose="05000000000000000000" pitchFamily="2" charset="2"/>
              </a:rPr>
              <a:t> a </a:t>
            </a:r>
            <a:r>
              <a:rPr lang="de-DE" sz="1400" i="1" dirty="0" err="1" smtClean="0">
                <a:solidFill>
                  <a:srgbClr val="0B2A51"/>
                </a:solidFill>
                <a:sym typeface="Wingdings" panose="05000000000000000000" pitchFamily="2" charset="2"/>
              </a:rPr>
              <a:t>lot</a:t>
            </a:r>
            <a:r>
              <a:rPr lang="de-DE" sz="1400" i="1" dirty="0" smtClean="0">
                <a:solidFill>
                  <a:srgbClr val="0B2A51"/>
                </a:solidFill>
                <a:sym typeface="Wingdings" panose="05000000000000000000" pitchFamily="2" charset="2"/>
              </a:rPr>
              <a:t> in </a:t>
            </a:r>
            <a:r>
              <a:rPr lang="de-DE" sz="1400" i="1" dirty="0" err="1" smtClean="0">
                <a:solidFill>
                  <a:srgbClr val="0B2A51"/>
                </a:solidFill>
                <a:sym typeface="Wingdings" panose="05000000000000000000" pitchFamily="2" charset="2"/>
              </a:rPr>
              <a:t>deciding</a:t>
            </a:r>
            <a:r>
              <a:rPr lang="de-DE" sz="1400" i="1" dirty="0" smtClean="0">
                <a:solidFill>
                  <a:srgbClr val="0B2A51"/>
                </a:solidFill>
                <a:sym typeface="Wingdings" panose="05000000000000000000" pitchFamily="2" charset="2"/>
              </a:rPr>
              <a:t> </a:t>
            </a:r>
            <a:r>
              <a:rPr lang="de-DE" sz="1400" i="1" dirty="0" err="1" smtClean="0">
                <a:solidFill>
                  <a:srgbClr val="0B2A51"/>
                </a:solidFill>
                <a:sym typeface="Wingdings" panose="05000000000000000000" pitchFamily="2" charset="2"/>
              </a:rPr>
              <a:t>to</a:t>
            </a:r>
            <a:r>
              <a:rPr lang="de-DE" sz="1400" i="1" dirty="0" smtClean="0">
                <a:solidFill>
                  <a:srgbClr val="0B2A51"/>
                </a:solidFill>
                <a:sym typeface="Wingdings" panose="05000000000000000000" pitchFamily="2" charset="2"/>
              </a:rPr>
              <a:t> </a:t>
            </a:r>
            <a:r>
              <a:rPr lang="de-DE" sz="1400" i="1" dirty="0" err="1" smtClean="0">
                <a:solidFill>
                  <a:srgbClr val="0B2A51"/>
                </a:solidFill>
                <a:sym typeface="Wingdings" panose="05000000000000000000" pitchFamily="2" charset="2"/>
              </a:rPr>
              <a:t>study</a:t>
            </a:r>
            <a:r>
              <a:rPr lang="de-DE" sz="1400" i="1" dirty="0" smtClean="0">
                <a:solidFill>
                  <a:srgbClr val="0B2A51"/>
                </a:solidFill>
                <a:sym typeface="Wingdings" panose="05000000000000000000" pitchFamily="2" charset="2"/>
              </a:rPr>
              <a:t> </a:t>
            </a:r>
            <a:r>
              <a:rPr lang="de-DE" sz="1400" i="1" dirty="0" err="1" smtClean="0">
                <a:solidFill>
                  <a:srgbClr val="0B2A51"/>
                </a:solidFill>
                <a:sym typeface="Wingdings" panose="05000000000000000000" pitchFamily="2" charset="2"/>
              </a:rPr>
              <a:t>physics</a:t>
            </a:r>
            <a:r>
              <a:rPr lang="de-DE" sz="1400" i="1" dirty="0" smtClean="0">
                <a:solidFill>
                  <a:srgbClr val="0B2A51"/>
                </a:solidFill>
                <a:sym typeface="Wingdings" panose="05000000000000000000" pitchFamily="2" charset="2"/>
              </a:rPr>
              <a:t>. I </a:t>
            </a:r>
            <a:r>
              <a:rPr lang="de-DE" sz="1400" i="1" dirty="0" err="1" smtClean="0">
                <a:solidFill>
                  <a:srgbClr val="0B2A51"/>
                </a:solidFill>
                <a:sym typeface="Wingdings" panose="05000000000000000000" pitchFamily="2" charset="2"/>
              </a:rPr>
              <a:t>learned</a:t>
            </a:r>
            <a:r>
              <a:rPr lang="de-DE" sz="1400" i="1" dirty="0" smtClean="0">
                <a:solidFill>
                  <a:srgbClr val="0B2A51"/>
                </a:solidFill>
                <a:sym typeface="Wingdings" panose="05000000000000000000" pitchFamily="2" charset="2"/>
              </a:rPr>
              <a:t> </a:t>
            </a:r>
            <a:r>
              <a:rPr lang="de-DE" sz="1400" i="1" dirty="0" err="1" smtClean="0">
                <a:solidFill>
                  <a:srgbClr val="0B2A51"/>
                </a:solidFill>
                <a:sym typeface="Wingdings" panose="05000000000000000000" pitchFamily="2" charset="2"/>
              </a:rPr>
              <a:t>how</a:t>
            </a:r>
            <a:r>
              <a:rPr lang="de-DE" sz="1400" i="1" dirty="0" smtClean="0">
                <a:solidFill>
                  <a:srgbClr val="0B2A51"/>
                </a:solidFill>
                <a:sym typeface="Wingdings" panose="05000000000000000000" pitchFamily="2" charset="2"/>
              </a:rPr>
              <a:t> </a:t>
            </a:r>
            <a:r>
              <a:rPr lang="de-DE" sz="1400" i="1" dirty="0" err="1" smtClean="0">
                <a:solidFill>
                  <a:srgbClr val="0B2A51"/>
                </a:solidFill>
                <a:sym typeface="Wingdings" panose="05000000000000000000" pitchFamily="2" charset="2"/>
              </a:rPr>
              <a:t>exciting</a:t>
            </a:r>
            <a:r>
              <a:rPr lang="de-DE" sz="1400" i="1" dirty="0" smtClean="0">
                <a:solidFill>
                  <a:srgbClr val="0B2A51"/>
                </a:solidFill>
                <a:sym typeface="Wingdings" panose="05000000000000000000" pitchFamily="2" charset="2"/>
              </a:rPr>
              <a:t> </a:t>
            </a:r>
            <a:r>
              <a:rPr lang="de-DE" sz="1400" i="1" dirty="0" err="1" smtClean="0">
                <a:solidFill>
                  <a:srgbClr val="0B2A51"/>
                </a:solidFill>
                <a:sym typeface="Wingdings" panose="05000000000000000000" pitchFamily="2" charset="2"/>
              </a:rPr>
              <a:t>physics</a:t>
            </a:r>
            <a:r>
              <a:rPr lang="de-DE" sz="1400" i="1" dirty="0" smtClean="0">
                <a:solidFill>
                  <a:srgbClr val="0B2A51"/>
                </a:solidFill>
                <a:sym typeface="Wingdings" panose="05000000000000000000" pitchFamily="2" charset="2"/>
              </a:rPr>
              <a:t> </a:t>
            </a:r>
            <a:r>
              <a:rPr lang="de-DE" sz="1400" i="1" dirty="0" err="1" smtClean="0">
                <a:solidFill>
                  <a:srgbClr val="0B2A51"/>
                </a:solidFill>
                <a:sym typeface="Wingdings" panose="05000000000000000000" pitchFamily="2" charset="2"/>
              </a:rPr>
              <a:t>can</a:t>
            </a:r>
            <a:r>
              <a:rPr lang="de-DE" sz="1400" i="1" dirty="0" smtClean="0">
                <a:solidFill>
                  <a:srgbClr val="0B2A51"/>
                </a:solidFill>
                <a:sym typeface="Wingdings" panose="05000000000000000000" pitchFamily="2" charset="2"/>
              </a:rPr>
              <a:t> </a:t>
            </a:r>
            <a:r>
              <a:rPr lang="de-DE" sz="1400" i="1" dirty="0" err="1" smtClean="0">
                <a:solidFill>
                  <a:srgbClr val="0B2A51"/>
                </a:solidFill>
                <a:sym typeface="Wingdings" panose="05000000000000000000" pitchFamily="2" charset="2"/>
              </a:rPr>
              <a:t>be</a:t>
            </a:r>
            <a:r>
              <a:rPr lang="de-DE" sz="1400" i="1" dirty="0" smtClean="0">
                <a:solidFill>
                  <a:srgbClr val="0B2A51"/>
                </a:solidFill>
                <a:sym typeface="Wingdings" panose="05000000000000000000" pitchFamily="2" charset="2"/>
              </a:rPr>
              <a:t>, outside of </a:t>
            </a:r>
            <a:r>
              <a:rPr lang="de-DE" sz="1400" i="1" dirty="0" err="1" smtClean="0">
                <a:solidFill>
                  <a:srgbClr val="0B2A51"/>
                </a:solidFill>
                <a:sym typeface="Wingdings" panose="05000000000000000000" pitchFamily="2" charset="2"/>
              </a:rPr>
              <a:t>school</a:t>
            </a:r>
            <a:r>
              <a:rPr lang="de-DE" sz="1400" dirty="0" smtClean="0">
                <a:solidFill>
                  <a:srgbClr val="0B2A51"/>
                </a:solidFill>
                <a:sym typeface="Wingdings" panose="05000000000000000000" pitchFamily="2" charset="2"/>
              </a:rPr>
              <a:t>.“</a:t>
            </a:r>
            <a:endParaRPr lang="de-DE" sz="1400" dirty="0" smtClean="0">
              <a:solidFill>
                <a:srgbClr val="0B2A51"/>
              </a:solidFill>
            </a:endParaRPr>
          </a:p>
          <a:p>
            <a:pPr marL="0" indent="0">
              <a:spcBef>
                <a:spcPts val="0"/>
              </a:spcBef>
              <a:spcAft>
                <a:spcPts val="600"/>
              </a:spcAft>
              <a:buNone/>
            </a:pPr>
            <a:r>
              <a:rPr lang="de-DE" sz="2400" dirty="0" err="1" smtClean="0">
                <a:solidFill>
                  <a:srgbClr val="0B2A51"/>
                </a:solidFill>
              </a:rPr>
              <a:t>Teachers</a:t>
            </a:r>
            <a:endParaRPr lang="de-DE" sz="2400" dirty="0" smtClean="0">
              <a:solidFill>
                <a:srgbClr val="0B2A51"/>
              </a:solidFill>
            </a:endParaRPr>
          </a:p>
          <a:p>
            <a:pPr marL="444500" lvl="1" indent="-176213">
              <a:spcBef>
                <a:spcPts val="0"/>
              </a:spcBef>
              <a:spcAft>
                <a:spcPts val="600"/>
              </a:spcAft>
              <a:buFont typeface="Arial" panose="020B0604020202020204" pitchFamily="34" charset="0"/>
              <a:buChar char="•"/>
            </a:pPr>
            <a:r>
              <a:rPr lang="de-DE" sz="1800" dirty="0">
                <a:solidFill>
                  <a:srgbClr val="0B2A51"/>
                </a:solidFill>
              </a:rPr>
              <a:t>T</a:t>
            </a:r>
            <a:r>
              <a:rPr lang="de-DE" sz="1800" dirty="0" smtClean="0">
                <a:solidFill>
                  <a:srgbClr val="0B2A51"/>
                </a:solidFill>
              </a:rPr>
              <a:t>raining</a:t>
            </a:r>
          </a:p>
          <a:p>
            <a:pPr marL="444500" lvl="1" indent="-176213">
              <a:spcBef>
                <a:spcPts val="0"/>
              </a:spcBef>
              <a:spcAft>
                <a:spcPts val="600"/>
              </a:spcAft>
              <a:buFont typeface="Arial" panose="020B0604020202020204" pitchFamily="34" charset="0"/>
              <a:buChar char="•"/>
            </a:pPr>
            <a:r>
              <a:rPr lang="de-DE" sz="1800" dirty="0" smtClean="0">
                <a:solidFill>
                  <a:srgbClr val="0B2A51"/>
                </a:solidFill>
              </a:rPr>
              <a:t>Exchange </a:t>
            </a:r>
            <a:r>
              <a:rPr lang="de-DE" sz="1800" dirty="0" err="1" smtClean="0">
                <a:solidFill>
                  <a:srgbClr val="0B2A51"/>
                </a:solidFill>
              </a:rPr>
              <a:t>with</a:t>
            </a:r>
            <a:r>
              <a:rPr lang="de-DE" sz="1800" dirty="0" smtClean="0">
                <a:solidFill>
                  <a:srgbClr val="0B2A51"/>
                </a:solidFill>
              </a:rPr>
              <a:t> </a:t>
            </a:r>
            <a:r>
              <a:rPr lang="de-DE" sz="1800" dirty="0" err="1" smtClean="0">
                <a:solidFill>
                  <a:srgbClr val="0B2A51"/>
                </a:solidFill>
              </a:rPr>
              <a:t>colleagues</a:t>
            </a:r>
            <a:r>
              <a:rPr lang="de-DE" sz="1800" dirty="0" smtClean="0">
                <a:solidFill>
                  <a:srgbClr val="0B2A51"/>
                </a:solidFill>
              </a:rPr>
              <a:t> and </a:t>
            </a:r>
            <a:r>
              <a:rPr lang="de-DE" sz="1800" dirty="0" err="1" smtClean="0">
                <a:solidFill>
                  <a:srgbClr val="0B2A51"/>
                </a:solidFill>
              </a:rPr>
              <a:t>scientists</a:t>
            </a:r>
            <a:endParaRPr lang="de-DE" sz="1800" dirty="0" smtClean="0">
              <a:solidFill>
                <a:srgbClr val="0B2A51"/>
              </a:solidFill>
            </a:endParaRPr>
          </a:p>
          <a:p>
            <a:pPr marL="444500" lvl="1" indent="-176213">
              <a:spcBef>
                <a:spcPts val="0"/>
              </a:spcBef>
              <a:spcAft>
                <a:spcPts val="600"/>
              </a:spcAft>
              <a:buFont typeface="Arial" panose="020B0604020202020204" pitchFamily="34" charset="0"/>
              <a:buChar char="•"/>
            </a:pPr>
            <a:r>
              <a:rPr lang="de-DE" sz="1800" dirty="0" err="1" smtClean="0">
                <a:solidFill>
                  <a:srgbClr val="0B2A51"/>
                </a:solidFill>
              </a:rPr>
              <a:t>Encouragement</a:t>
            </a:r>
            <a:r>
              <a:rPr lang="de-DE" sz="1800" dirty="0" smtClean="0">
                <a:solidFill>
                  <a:srgbClr val="0B2A51"/>
                </a:solidFill>
              </a:rPr>
              <a:t> </a:t>
            </a:r>
            <a:r>
              <a:rPr lang="de-DE" sz="1800" dirty="0" err="1" smtClean="0">
                <a:solidFill>
                  <a:srgbClr val="0B2A51"/>
                </a:solidFill>
              </a:rPr>
              <a:t>to</a:t>
            </a:r>
            <a:r>
              <a:rPr lang="de-DE" sz="1800" dirty="0" smtClean="0">
                <a:solidFill>
                  <a:srgbClr val="0B2A51"/>
                </a:solidFill>
              </a:rPr>
              <a:t> </a:t>
            </a:r>
            <a:r>
              <a:rPr lang="de-DE" sz="1800" dirty="0" err="1" smtClean="0">
                <a:solidFill>
                  <a:srgbClr val="0B2A51"/>
                </a:solidFill>
              </a:rPr>
              <a:t>include</a:t>
            </a:r>
            <a:r>
              <a:rPr lang="de-DE" sz="1800" dirty="0" smtClean="0">
                <a:solidFill>
                  <a:srgbClr val="0B2A51"/>
                </a:solidFill>
              </a:rPr>
              <a:t> </a:t>
            </a:r>
            <a:r>
              <a:rPr lang="de-DE" sz="1800" dirty="0" err="1" smtClean="0">
                <a:solidFill>
                  <a:srgbClr val="0B2A51"/>
                </a:solidFill>
              </a:rPr>
              <a:t>particle</a:t>
            </a:r>
            <a:r>
              <a:rPr lang="de-DE" sz="1800" dirty="0" smtClean="0">
                <a:solidFill>
                  <a:srgbClr val="0B2A51"/>
                </a:solidFill>
              </a:rPr>
              <a:t> </a:t>
            </a:r>
            <a:r>
              <a:rPr lang="de-DE" sz="1800" dirty="0" err="1" smtClean="0">
                <a:solidFill>
                  <a:srgbClr val="0B2A51"/>
                </a:solidFill>
              </a:rPr>
              <a:t>physics</a:t>
            </a:r>
            <a:r>
              <a:rPr lang="de-DE" sz="1800" dirty="0" smtClean="0">
                <a:solidFill>
                  <a:srgbClr val="0B2A51"/>
                </a:solidFill>
              </a:rPr>
              <a:t> in </a:t>
            </a:r>
            <a:r>
              <a:rPr lang="de-DE" sz="1800" dirty="0" err="1" smtClean="0">
                <a:solidFill>
                  <a:srgbClr val="0B2A51"/>
                </a:solidFill>
              </a:rPr>
              <a:t>school</a:t>
            </a:r>
            <a:endParaRPr lang="de-DE" sz="1800" dirty="0" smtClean="0">
              <a:solidFill>
                <a:srgbClr val="0B2A51"/>
              </a:solidFill>
            </a:endParaRPr>
          </a:p>
          <a:p>
            <a:pPr marL="444500" lvl="1" indent="-176213">
              <a:spcBef>
                <a:spcPts val="0"/>
              </a:spcBef>
              <a:spcAft>
                <a:spcPts val="600"/>
              </a:spcAft>
              <a:buFont typeface="Arial" panose="020B0604020202020204" pitchFamily="34" charset="0"/>
              <a:buChar char="•"/>
            </a:pPr>
            <a:r>
              <a:rPr lang="de-DE" sz="1800" dirty="0" smtClean="0">
                <a:solidFill>
                  <a:srgbClr val="0B2A51"/>
                </a:solidFill>
              </a:rPr>
              <a:t>Material for </a:t>
            </a:r>
            <a:r>
              <a:rPr lang="de-DE" sz="1800" dirty="0" err="1" smtClean="0">
                <a:solidFill>
                  <a:srgbClr val="0B2A51"/>
                </a:solidFill>
              </a:rPr>
              <a:t>lessons</a:t>
            </a:r>
            <a:endParaRPr lang="de-DE" sz="1800" dirty="0" smtClean="0">
              <a:solidFill>
                <a:srgbClr val="0B2A51"/>
              </a:solidFill>
            </a:endParaRPr>
          </a:p>
        </p:txBody>
      </p:sp>
      <p:sp>
        <p:nvSpPr>
          <p:cNvPr id="13" name="Datumsplatzhalter 12"/>
          <p:cNvSpPr>
            <a:spLocks noGrp="1"/>
          </p:cNvSpPr>
          <p:nvPr>
            <p:ph type="dt" sz="half" idx="10"/>
          </p:nvPr>
        </p:nvSpPr>
        <p:spPr/>
        <p:txBody>
          <a:bodyPr/>
          <a:lstStyle/>
          <a:p>
            <a:r>
              <a:rPr lang="de-DE" smtClean="0"/>
              <a:t>21.11.2015</a:t>
            </a:r>
            <a:endParaRPr lang="de-DE" dirty="0"/>
          </a:p>
        </p:txBody>
      </p:sp>
      <p:sp>
        <p:nvSpPr>
          <p:cNvPr id="14" name="Fußzeilenplatzhalter 13"/>
          <p:cNvSpPr>
            <a:spLocks noGrp="1"/>
          </p:cNvSpPr>
          <p:nvPr>
            <p:ph type="ftr" sz="quarter" idx="11"/>
          </p:nvPr>
        </p:nvSpPr>
        <p:spPr/>
        <p:txBody>
          <a:bodyPr/>
          <a:lstStyle/>
          <a:p>
            <a:pPr algn="ctr"/>
            <a:r>
              <a:rPr lang="de-DE" smtClean="0"/>
              <a:t>Michael Kobel, TU Dresden</a:t>
            </a:r>
            <a:endParaRPr lang="de-DE" dirty="0"/>
          </a:p>
        </p:txBody>
      </p:sp>
      <p:pic>
        <p:nvPicPr>
          <p:cNvPr id="7" name="Grafik 6" descr="pic-lehrer-cosmic-vermitteln3.jpg"/>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6588224" y="4718403"/>
            <a:ext cx="2303476" cy="1584175"/>
          </a:xfrm>
          <a:prstGeom prst="rect">
            <a:avLst/>
          </a:prstGeom>
        </p:spPr>
      </p:pic>
      <p:sp>
        <p:nvSpPr>
          <p:cNvPr id="3" name="Foliennummernplatzhalter 2"/>
          <p:cNvSpPr>
            <a:spLocks noGrp="1"/>
          </p:cNvSpPr>
          <p:nvPr>
            <p:ph type="sldNum" sz="quarter" idx="12"/>
          </p:nvPr>
        </p:nvSpPr>
        <p:spPr/>
        <p:txBody>
          <a:bodyPr/>
          <a:lstStyle/>
          <a:p>
            <a:pPr>
              <a:defRPr/>
            </a:pPr>
            <a:fld id="{104950C0-0088-4468-9EE0-6A0E1511B9BF}" type="slidenum">
              <a:rPr lang="de-DE" altLang="de-DE" smtClean="0"/>
              <a:pPr>
                <a:defRPr/>
              </a:pPr>
              <a:t>6</a:t>
            </a:fld>
            <a:endParaRPr lang="de-DE" altLang="de-DE" dirty="0"/>
          </a:p>
        </p:txBody>
      </p:sp>
      <p:pic>
        <p:nvPicPr>
          <p:cNvPr id="4" name="Grafik 3"/>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553200" y="1268760"/>
            <a:ext cx="2338500" cy="1548877"/>
          </a:xfrm>
          <a:prstGeom prst="rect">
            <a:avLst/>
          </a:prstGeom>
        </p:spPr>
      </p:pic>
    </p:spTree>
    <p:extLst>
      <p:ext uri="{BB962C8B-B14F-4D97-AF65-F5344CB8AC3E}">
        <p14:creationId xmlns:p14="http://schemas.microsoft.com/office/powerpoint/2010/main" xmlns="" val="413812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55712"/>
            <a:ext cx="8748464" cy="525016"/>
          </a:xfrm>
        </p:spPr>
        <p:txBody>
          <a:bodyPr/>
          <a:lstStyle/>
          <a:p>
            <a:r>
              <a:rPr lang="de-DE" sz="3200" dirty="0" err="1" smtClean="0"/>
              <a:t>Benefits</a:t>
            </a:r>
            <a:r>
              <a:rPr lang="de-DE" sz="3200" dirty="0" smtClean="0"/>
              <a:t> for all </a:t>
            </a:r>
            <a:r>
              <a:rPr lang="de-DE" sz="3200" dirty="0" err="1" smtClean="0"/>
              <a:t>stakeholders</a:t>
            </a:r>
            <a:endParaRPr lang="de-DE" sz="3200" dirty="0"/>
          </a:p>
        </p:txBody>
      </p:sp>
      <p:sp>
        <p:nvSpPr>
          <p:cNvPr id="6" name="Textplatzhalter 5"/>
          <p:cNvSpPr>
            <a:spLocks noGrp="1"/>
          </p:cNvSpPr>
          <p:nvPr>
            <p:ph idx="1"/>
          </p:nvPr>
        </p:nvSpPr>
        <p:spPr>
          <a:xfrm>
            <a:off x="549932" y="1194048"/>
            <a:ext cx="5741640" cy="4755232"/>
          </a:xfrm>
        </p:spPr>
        <p:txBody>
          <a:bodyPr/>
          <a:lstStyle/>
          <a:p>
            <a:pPr marL="0" indent="0">
              <a:lnSpc>
                <a:spcPts val="2800"/>
              </a:lnSpc>
              <a:spcBef>
                <a:spcPts val="600"/>
              </a:spcBef>
              <a:buNone/>
            </a:pPr>
            <a:r>
              <a:rPr lang="de-DE" sz="2400" dirty="0" err="1" smtClean="0">
                <a:solidFill>
                  <a:srgbClr val="0B2A51"/>
                </a:solidFill>
              </a:rPr>
              <a:t>Facilitators</a:t>
            </a:r>
            <a:endParaRPr lang="de-DE" sz="2400" dirty="0" smtClean="0">
              <a:solidFill>
                <a:srgbClr val="0B2A51"/>
              </a:solidFill>
            </a:endParaRPr>
          </a:p>
          <a:p>
            <a:pPr marL="533400" lvl="1" indent="-177800">
              <a:lnSpc>
                <a:spcPts val="2800"/>
              </a:lnSpc>
              <a:spcBef>
                <a:spcPts val="0"/>
              </a:spcBef>
              <a:buSzPct val="80000"/>
            </a:pPr>
            <a:r>
              <a:rPr lang="de-DE" sz="1800" dirty="0" smtClean="0">
                <a:solidFill>
                  <a:srgbClr val="0B2A51"/>
                </a:solidFill>
              </a:rPr>
              <a:t>See </a:t>
            </a:r>
            <a:r>
              <a:rPr lang="de-DE" sz="1800" dirty="0" err="1" smtClean="0">
                <a:solidFill>
                  <a:srgbClr val="0B2A51"/>
                </a:solidFill>
              </a:rPr>
              <a:t>the</a:t>
            </a:r>
            <a:r>
              <a:rPr lang="de-DE" sz="1800" dirty="0" smtClean="0">
                <a:solidFill>
                  <a:srgbClr val="0B2A51"/>
                </a:solidFill>
              </a:rPr>
              <a:t> </a:t>
            </a:r>
            <a:r>
              <a:rPr lang="de-DE" sz="1800" dirty="0" err="1" smtClean="0">
                <a:solidFill>
                  <a:srgbClr val="0B2A51"/>
                </a:solidFill>
              </a:rPr>
              <a:t>relevance</a:t>
            </a:r>
            <a:r>
              <a:rPr lang="de-DE" sz="1800" dirty="0" smtClean="0">
                <a:solidFill>
                  <a:srgbClr val="0B2A51"/>
                </a:solidFill>
              </a:rPr>
              <a:t> of </a:t>
            </a:r>
            <a:r>
              <a:rPr lang="de-DE" sz="1800" dirty="0" err="1" smtClean="0">
                <a:solidFill>
                  <a:srgbClr val="0B2A51"/>
                </a:solidFill>
              </a:rPr>
              <a:t>their</a:t>
            </a:r>
            <a:r>
              <a:rPr lang="de-DE" sz="1800" dirty="0" smtClean="0">
                <a:solidFill>
                  <a:srgbClr val="0B2A51"/>
                </a:solidFill>
              </a:rPr>
              <a:t> </a:t>
            </a:r>
            <a:r>
              <a:rPr lang="de-DE" sz="1800" dirty="0" err="1" smtClean="0">
                <a:solidFill>
                  <a:srgbClr val="0B2A51"/>
                </a:solidFill>
              </a:rPr>
              <a:t>work</a:t>
            </a:r>
            <a:r>
              <a:rPr lang="de-DE" sz="1800" dirty="0" smtClean="0">
                <a:solidFill>
                  <a:srgbClr val="0B2A51"/>
                </a:solidFill>
              </a:rPr>
              <a:t> </a:t>
            </a:r>
            <a:r>
              <a:rPr lang="de-DE" sz="1800" dirty="0" err="1" smtClean="0">
                <a:solidFill>
                  <a:srgbClr val="0B2A51"/>
                </a:solidFill>
              </a:rPr>
              <a:t>to</a:t>
            </a:r>
            <a:r>
              <a:rPr lang="de-DE" sz="1800" dirty="0" smtClean="0">
                <a:solidFill>
                  <a:srgbClr val="0B2A51"/>
                </a:solidFill>
              </a:rPr>
              <a:t> </a:t>
            </a:r>
            <a:r>
              <a:rPr lang="de-DE" sz="1800" dirty="0" err="1" smtClean="0">
                <a:solidFill>
                  <a:srgbClr val="0B2A51"/>
                </a:solidFill>
              </a:rPr>
              <a:t>society</a:t>
            </a:r>
            <a:r>
              <a:rPr lang="de-DE" sz="1800" dirty="0" smtClean="0">
                <a:solidFill>
                  <a:srgbClr val="0B2A51"/>
                </a:solidFill>
              </a:rPr>
              <a:t> </a:t>
            </a:r>
          </a:p>
          <a:p>
            <a:pPr marL="533400" lvl="1" indent="-177800">
              <a:lnSpc>
                <a:spcPts val="2800"/>
              </a:lnSpc>
              <a:spcBef>
                <a:spcPts val="0"/>
              </a:spcBef>
              <a:buSzPct val="80000"/>
            </a:pPr>
            <a:r>
              <a:rPr lang="de-DE" sz="1800" dirty="0" smtClean="0">
                <a:solidFill>
                  <a:srgbClr val="0B2A51"/>
                </a:solidFill>
              </a:rPr>
              <a:t>Soft </a:t>
            </a:r>
            <a:r>
              <a:rPr lang="de-DE" sz="1800" dirty="0" err="1" smtClean="0">
                <a:solidFill>
                  <a:srgbClr val="0B2A51"/>
                </a:solidFill>
              </a:rPr>
              <a:t>skills</a:t>
            </a:r>
            <a:r>
              <a:rPr lang="de-DE" sz="1800" dirty="0" smtClean="0">
                <a:solidFill>
                  <a:srgbClr val="0B2A51"/>
                </a:solidFill>
              </a:rPr>
              <a:t>: </a:t>
            </a:r>
          </a:p>
          <a:p>
            <a:pPr marL="533400" lvl="1" indent="-177800">
              <a:lnSpc>
                <a:spcPts val="2800"/>
              </a:lnSpc>
              <a:spcBef>
                <a:spcPts val="0"/>
              </a:spcBef>
              <a:buSzPct val="80000"/>
              <a:buNone/>
            </a:pPr>
            <a:r>
              <a:rPr lang="de-DE" sz="1800" dirty="0" smtClean="0">
                <a:solidFill>
                  <a:srgbClr val="0B2A51"/>
                </a:solidFill>
              </a:rPr>
              <a:t>	</a:t>
            </a:r>
            <a:r>
              <a:rPr lang="de-DE" sz="1800" dirty="0" err="1" smtClean="0">
                <a:solidFill>
                  <a:srgbClr val="0B2A51"/>
                </a:solidFill>
              </a:rPr>
              <a:t>science</a:t>
            </a:r>
            <a:r>
              <a:rPr lang="de-DE" sz="1800" dirty="0" smtClean="0">
                <a:solidFill>
                  <a:srgbClr val="0B2A51"/>
                </a:solidFill>
              </a:rPr>
              <a:t> </a:t>
            </a:r>
            <a:r>
              <a:rPr lang="de-DE" sz="1800" dirty="0" err="1" smtClean="0">
                <a:solidFill>
                  <a:srgbClr val="0B2A51"/>
                </a:solidFill>
              </a:rPr>
              <a:t>communication</a:t>
            </a:r>
            <a:r>
              <a:rPr lang="de-DE" sz="1800" dirty="0" smtClean="0">
                <a:solidFill>
                  <a:srgbClr val="0B2A51"/>
                </a:solidFill>
              </a:rPr>
              <a:t>, </a:t>
            </a:r>
            <a:r>
              <a:rPr lang="de-DE" sz="1800" dirty="0" err="1" smtClean="0">
                <a:solidFill>
                  <a:srgbClr val="0B2A51"/>
                </a:solidFill>
              </a:rPr>
              <a:t>didactics</a:t>
            </a:r>
            <a:endParaRPr lang="de-DE" sz="1800" dirty="0" smtClean="0">
              <a:solidFill>
                <a:srgbClr val="0B2A51"/>
              </a:solidFill>
            </a:endParaRPr>
          </a:p>
          <a:p>
            <a:pPr marL="533400" lvl="1" indent="-177800">
              <a:lnSpc>
                <a:spcPts val="2800"/>
              </a:lnSpc>
              <a:spcBef>
                <a:spcPts val="0"/>
              </a:spcBef>
              <a:buSzPct val="80000"/>
            </a:pPr>
            <a:r>
              <a:rPr lang="de-DE" sz="1800" dirty="0" smtClean="0">
                <a:solidFill>
                  <a:srgbClr val="0B2A51"/>
                </a:solidFill>
              </a:rPr>
              <a:t>Training </a:t>
            </a:r>
            <a:r>
              <a:rPr lang="de-DE" sz="1800" dirty="0" err="1" smtClean="0">
                <a:solidFill>
                  <a:srgbClr val="0B2A51"/>
                </a:solidFill>
              </a:rPr>
              <a:t>provided</a:t>
            </a:r>
            <a:r>
              <a:rPr lang="de-DE" sz="1800" dirty="0" smtClean="0">
                <a:solidFill>
                  <a:srgbClr val="0B2A51"/>
                </a:solidFill>
              </a:rPr>
              <a:t> (2.5 d </a:t>
            </a:r>
            <a:r>
              <a:rPr lang="de-DE" sz="1800" dirty="0" err="1" smtClean="0">
                <a:solidFill>
                  <a:srgbClr val="0B2A51"/>
                </a:solidFill>
              </a:rPr>
              <a:t>workshop</a:t>
            </a:r>
            <a:r>
              <a:rPr lang="de-DE" sz="1800" dirty="0" smtClean="0">
                <a:solidFill>
                  <a:srgbClr val="0B2A51"/>
                </a:solidFill>
              </a:rPr>
              <a:t>) </a:t>
            </a:r>
          </a:p>
          <a:p>
            <a:pPr marL="533400" lvl="1" indent="-177800">
              <a:lnSpc>
                <a:spcPts val="2800"/>
              </a:lnSpc>
              <a:spcBef>
                <a:spcPts val="0"/>
              </a:spcBef>
              <a:buSzPct val="80000"/>
            </a:pPr>
            <a:r>
              <a:rPr lang="de-DE" sz="1800" dirty="0" err="1" smtClean="0">
                <a:solidFill>
                  <a:srgbClr val="0B2A51"/>
                </a:solidFill>
              </a:rPr>
              <a:t>Broader</a:t>
            </a:r>
            <a:r>
              <a:rPr lang="de-DE" sz="1800" dirty="0" smtClean="0">
                <a:solidFill>
                  <a:srgbClr val="0B2A51"/>
                </a:solidFill>
              </a:rPr>
              <a:t> </a:t>
            </a:r>
            <a:r>
              <a:rPr lang="de-DE" sz="1800" dirty="0" err="1" smtClean="0">
                <a:solidFill>
                  <a:srgbClr val="0B2A51"/>
                </a:solidFill>
              </a:rPr>
              <a:t>view</a:t>
            </a:r>
            <a:r>
              <a:rPr lang="de-DE" sz="1800" dirty="0" smtClean="0">
                <a:solidFill>
                  <a:srgbClr val="0B2A51"/>
                </a:solidFill>
              </a:rPr>
              <a:t>: </a:t>
            </a:r>
            <a:br>
              <a:rPr lang="de-DE" sz="1800" dirty="0" smtClean="0">
                <a:solidFill>
                  <a:srgbClr val="0B2A51"/>
                </a:solidFill>
              </a:rPr>
            </a:br>
            <a:r>
              <a:rPr lang="de-DE" sz="1800" dirty="0" smtClean="0">
                <a:solidFill>
                  <a:srgbClr val="0B2A51"/>
                </a:solidFill>
              </a:rPr>
              <a:t>(</a:t>
            </a:r>
            <a:r>
              <a:rPr lang="de-DE" sz="1800" dirty="0" err="1" smtClean="0">
                <a:solidFill>
                  <a:srgbClr val="0B2A51"/>
                </a:solidFill>
              </a:rPr>
              <a:t>particle</a:t>
            </a:r>
            <a:r>
              <a:rPr lang="de-DE" sz="1800" dirty="0" smtClean="0">
                <a:solidFill>
                  <a:srgbClr val="0B2A51"/>
                </a:solidFill>
              </a:rPr>
              <a:t> – </a:t>
            </a:r>
            <a:r>
              <a:rPr lang="de-DE" sz="1800" dirty="0" err="1">
                <a:solidFill>
                  <a:srgbClr val="0B2A51"/>
                </a:solidFill>
              </a:rPr>
              <a:t>a</a:t>
            </a:r>
            <a:r>
              <a:rPr lang="de-DE" sz="1800" dirty="0" err="1" smtClean="0">
                <a:solidFill>
                  <a:srgbClr val="0B2A51"/>
                </a:solidFill>
              </a:rPr>
              <a:t>stro</a:t>
            </a:r>
            <a:r>
              <a:rPr lang="de-DE" sz="1800" dirty="0" smtClean="0">
                <a:solidFill>
                  <a:srgbClr val="0B2A51"/>
                </a:solidFill>
              </a:rPr>
              <a:t>, theory – </a:t>
            </a:r>
            <a:r>
              <a:rPr lang="de-DE" sz="1800" dirty="0" err="1" smtClean="0">
                <a:solidFill>
                  <a:srgbClr val="0B2A51"/>
                </a:solidFill>
              </a:rPr>
              <a:t>experiment</a:t>
            </a:r>
            <a:r>
              <a:rPr lang="de-DE" sz="1800" dirty="0" smtClean="0">
                <a:solidFill>
                  <a:srgbClr val="0B2A51"/>
                </a:solidFill>
              </a:rPr>
              <a:t>) </a:t>
            </a:r>
          </a:p>
          <a:p>
            <a:pPr marL="355600" lvl="1" indent="0">
              <a:lnSpc>
                <a:spcPts val="2800"/>
              </a:lnSpc>
              <a:spcBef>
                <a:spcPts val="0"/>
              </a:spcBef>
              <a:buNone/>
            </a:pPr>
            <a:endParaRPr lang="de-DE" dirty="0" smtClean="0">
              <a:solidFill>
                <a:srgbClr val="0B2A51"/>
              </a:solidFill>
            </a:endParaRPr>
          </a:p>
          <a:p>
            <a:pPr marL="0" indent="0">
              <a:lnSpc>
                <a:spcPts val="2800"/>
              </a:lnSpc>
              <a:spcBef>
                <a:spcPts val="600"/>
              </a:spcBef>
              <a:buNone/>
            </a:pPr>
            <a:r>
              <a:rPr lang="de-DE" sz="2400" dirty="0" smtClean="0">
                <a:solidFill>
                  <a:srgbClr val="0B2A51"/>
                </a:solidFill>
              </a:rPr>
              <a:t>Research </a:t>
            </a:r>
            <a:r>
              <a:rPr lang="de-DE" sz="2400" dirty="0" err="1" smtClean="0">
                <a:solidFill>
                  <a:srgbClr val="0B2A51"/>
                </a:solidFill>
              </a:rPr>
              <a:t>labs</a:t>
            </a:r>
            <a:endParaRPr lang="de-DE" sz="2400" dirty="0" smtClean="0">
              <a:solidFill>
                <a:srgbClr val="0B2A51"/>
              </a:solidFill>
            </a:endParaRPr>
          </a:p>
          <a:p>
            <a:pPr marL="533400" lvl="1" indent="-177800">
              <a:lnSpc>
                <a:spcPts val="2800"/>
              </a:lnSpc>
              <a:spcBef>
                <a:spcPts val="0"/>
              </a:spcBef>
              <a:buSzPct val="80000"/>
            </a:pPr>
            <a:r>
              <a:rPr lang="de-DE" sz="1800" dirty="0" err="1" smtClean="0">
                <a:solidFill>
                  <a:srgbClr val="0B2A51"/>
                </a:solidFill>
              </a:rPr>
              <a:t>Increased</a:t>
            </a:r>
            <a:r>
              <a:rPr lang="de-DE" sz="1800" dirty="0" smtClean="0">
                <a:solidFill>
                  <a:srgbClr val="0B2A51"/>
                </a:solidFill>
              </a:rPr>
              <a:t> </a:t>
            </a:r>
            <a:r>
              <a:rPr lang="de-DE" sz="1800" dirty="0" err="1" smtClean="0">
                <a:solidFill>
                  <a:srgbClr val="0B2A51"/>
                </a:solidFill>
              </a:rPr>
              <a:t>public</a:t>
            </a:r>
            <a:r>
              <a:rPr lang="de-DE" sz="1800" dirty="0" smtClean="0">
                <a:solidFill>
                  <a:srgbClr val="0B2A51"/>
                </a:solidFill>
              </a:rPr>
              <a:t> </a:t>
            </a:r>
            <a:r>
              <a:rPr lang="de-DE" sz="1800" dirty="0" err="1" smtClean="0">
                <a:solidFill>
                  <a:srgbClr val="0B2A51"/>
                </a:solidFill>
              </a:rPr>
              <a:t>appreciation</a:t>
            </a:r>
            <a:r>
              <a:rPr lang="de-DE" sz="1800" dirty="0" smtClean="0">
                <a:solidFill>
                  <a:srgbClr val="0B2A51"/>
                </a:solidFill>
              </a:rPr>
              <a:t> and </a:t>
            </a:r>
            <a:r>
              <a:rPr lang="de-DE" sz="1800" dirty="0" err="1" smtClean="0">
                <a:solidFill>
                  <a:srgbClr val="0B2A51"/>
                </a:solidFill>
              </a:rPr>
              <a:t>visibility</a:t>
            </a:r>
            <a:endParaRPr lang="de-DE" sz="1800" dirty="0" smtClean="0">
              <a:solidFill>
                <a:srgbClr val="0B2A51"/>
              </a:solidFill>
            </a:endParaRPr>
          </a:p>
          <a:p>
            <a:pPr marL="533400" lvl="1" indent="-177800">
              <a:lnSpc>
                <a:spcPts val="2800"/>
              </a:lnSpc>
              <a:spcBef>
                <a:spcPts val="0"/>
              </a:spcBef>
              <a:buSzPct val="80000"/>
            </a:pPr>
            <a:r>
              <a:rPr lang="de-DE" sz="1800" dirty="0" smtClean="0">
                <a:solidFill>
                  <a:srgbClr val="0B2A51"/>
                </a:solidFill>
              </a:rPr>
              <a:t>Contact </a:t>
            </a:r>
            <a:r>
              <a:rPr lang="de-DE" sz="1800" dirty="0" err="1" smtClean="0">
                <a:solidFill>
                  <a:srgbClr val="0B2A51"/>
                </a:solidFill>
              </a:rPr>
              <a:t>to</a:t>
            </a:r>
            <a:r>
              <a:rPr lang="de-DE" sz="1800" dirty="0" smtClean="0">
                <a:solidFill>
                  <a:srgbClr val="0B2A51"/>
                </a:solidFill>
              </a:rPr>
              <a:t> </a:t>
            </a:r>
            <a:r>
              <a:rPr lang="de-DE" sz="1800" dirty="0" err="1" smtClean="0">
                <a:solidFill>
                  <a:srgbClr val="0B2A51"/>
                </a:solidFill>
              </a:rPr>
              <a:t>future</a:t>
            </a:r>
            <a:r>
              <a:rPr lang="de-DE" sz="1800" dirty="0" smtClean="0">
                <a:solidFill>
                  <a:srgbClr val="0B2A51"/>
                </a:solidFill>
              </a:rPr>
              <a:t> </a:t>
            </a:r>
            <a:r>
              <a:rPr lang="de-DE" sz="1800" dirty="0" err="1" smtClean="0">
                <a:solidFill>
                  <a:srgbClr val="0B2A51"/>
                </a:solidFill>
              </a:rPr>
              <a:t>students</a:t>
            </a:r>
            <a:endParaRPr lang="de-DE" sz="1800" dirty="0" smtClean="0">
              <a:solidFill>
                <a:srgbClr val="0B2A51"/>
              </a:solidFill>
            </a:endParaRPr>
          </a:p>
          <a:p>
            <a:pPr marL="533400" lvl="1" indent="-177800">
              <a:lnSpc>
                <a:spcPts val="2800"/>
              </a:lnSpc>
              <a:spcBef>
                <a:spcPts val="0"/>
              </a:spcBef>
              <a:buSzPct val="80000"/>
            </a:pPr>
            <a:r>
              <a:rPr lang="de-DE" sz="1800" dirty="0" smtClean="0">
                <a:solidFill>
                  <a:srgbClr val="0B2A51"/>
                </a:solidFill>
              </a:rPr>
              <a:t>Support: </a:t>
            </a:r>
            <a:br>
              <a:rPr lang="de-DE" sz="1800" dirty="0" smtClean="0">
                <a:solidFill>
                  <a:srgbClr val="0B2A51"/>
                </a:solidFill>
              </a:rPr>
            </a:br>
            <a:r>
              <a:rPr lang="de-DE" sz="1800" dirty="0" smtClean="0">
                <a:solidFill>
                  <a:srgbClr val="0B2A51"/>
                </a:solidFill>
              </a:rPr>
              <a:t>(experiments, material, </a:t>
            </a:r>
            <a:r>
              <a:rPr lang="de-DE" sz="1800" dirty="0" err="1" smtClean="0">
                <a:solidFill>
                  <a:srgbClr val="0B2A51"/>
                </a:solidFill>
              </a:rPr>
              <a:t>organisation</a:t>
            </a:r>
            <a:r>
              <a:rPr lang="de-DE" sz="1800" dirty="0" smtClean="0">
                <a:solidFill>
                  <a:srgbClr val="0B2A51"/>
                </a:solidFill>
              </a:rPr>
              <a:t>, …) </a:t>
            </a:r>
            <a:endParaRPr lang="de-DE" sz="1800" dirty="0">
              <a:solidFill>
                <a:srgbClr val="0B2A51"/>
              </a:solidFill>
            </a:endParaRPr>
          </a:p>
        </p:txBody>
      </p:sp>
      <p:sp>
        <p:nvSpPr>
          <p:cNvPr id="4" name="Datumsplatzhalter 3"/>
          <p:cNvSpPr>
            <a:spLocks noGrp="1"/>
          </p:cNvSpPr>
          <p:nvPr>
            <p:ph type="dt" sz="half" idx="10"/>
          </p:nvPr>
        </p:nvSpPr>
        <p:spPr/>
        <p:txBody>
          <a:bodyPr/>
          <a:lstStyle/>
          <a:p>
            <a:r>
              <a:rPr lang="de-DE" smtClean="0"/>
              <a:t>21.11.2015</a:t>
            </a:r>
            <a:endParaRPr lang="de-DE" dirty="0"/>
          </a:p>
        </p:txBody>
      </p:sp>
      <p:sp>
        <p:nvSpPr>
          <p:cNvPr id="5" name="Fußzeilenplatzhalter 4"/>
          <p:cNvSpPr>
            <a:spLocks noGrp="1"/>
          </p:cNvSpPr>
          <p:nvPr>
            <p:ph type="ftr" sz="quarter" idx="11"/>
          </p:nvPr>
        </p:nvSpPr>
        <p:spPr/>
        <p:txBody>
          <a:bodyPr/>
          <a:lstStyle/>
          <a:p>
            <a:pPr algn="ctr"/>
            <a:r>
              <a:rPr lang="de-DE" smtClean="0"/>
              <a:t>Michael Kobel, TU Dresden</a:t>
            </a:r>
            <a:endParaRPr lang="de-DE" dirty="0"/>
          </a:p>
        </p:txBody>
      </p:sp>
      <p:pic>
        <p:nvPicPr>
          <p:cNvPr id="9" name="Picture 6" descr="_DSC8963"/>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586646" y="1268760"/>
            <a:ext cx="2303476" cy="1534440"/>
          </a:xfrm>
          <a:prstGeom prst="rect">
            <a:avLst/>
          </a:prstGeom>
          <a:noFill/>
        </p:spPr>
      </p:pic>
      <p:pic>
        <p:nvPicPr>
          <p:cNvPr id="10" name="Picture 2" descr="_MG_7265"/>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b="-1"/>
          <a:stretch/>
        </p:blipFill>
        <p:spPr bwMode="auto">
          <a:xfrm>
            <a:off x="6600743" y="4776322"/>
            <a:ext cx="2303476" cy="1532998"/>
          </a:xfrm>
          <a:prstGeom prst="rect">
            <a:avLst/>
          </a:prstGeom>
          <a:noFill/>
        </p:spPr>
      </p:pic>
      <p:sp>
        <p:nvSpPr>
          <p:cNvPr id="7" name="Foliennummernplatzhalter 6"/>
          <p:cNvSpPr>
            <a:spLocks noGrp="1"/>
          </p:cNvSpPr>
          <p:nvPr>
            <p:ph type="sldNum" sz="quarter" idx="12"/>
          </p:nvPr>
        </p:nvSpPr>
        <p:spPr/>
        <p:txBody>
          <a:bodyPr/>
          <a:lstStyle/>
          <a:p>
            <a:pPr>
              <a:defRPr/>
            </a:pPr>
            <a:fld id="{104950C0-0088-4468-9EE0-6A0E1511B9BF}" type="slidenum">
              <a:rPr lang="de-DE" altLang="de-DE" smtClean="0"/>
              <a:pPr>
                <a:defRPr/>
              </a:pPr>
              <a:t>7</a:t>
            </a:fld>
            <a:endParaRPr lang="de-DE" altLang="de-DE" dirty="0"/>
          </a:p>
        </p:txBody>
      </p:sp>
      <p:pic>
        <p:nvPicPr>
          <p:cNvPr id="11" name="Grafik 10"/>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586646" y="3048130"/>
            <a:ext cx="2314526" cy="1532998"/>
          </a:xfrm>
          <a:prstGeom prst="rect">
            <a:avLst/>
          </a:prstGeom>
        </p:spPr>
      </p:pic>
    </p:spTree>
    <p:extLst>
      <p:ext uri="{BB962C8B-B14F-4D97-AF65-F5344CB8AC3E}">
        <p14:creationId xmlns:p14="http://schemas.microsoft.com/office/powerpoint/2010/main" xmlns="" val="2300761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nhaltsplatzhalter 2"/>
          <p:cNvSpPr>
            <a:spLocks noGrp="1"/>
          </p:cNvSpPr>
          <p:nvPr>
            <p:ph idx="1"/>
          </p:nvPr>
        </p:nvSpPr>
        <p:spPr>
          <a:xfrm>
            <a:off x="415132" y="1124744"/>
            <a:ext cx="5832450" cy="5184576"/>
          </a:xfrm>
        </p:spPr>
        <p:txBody>
          <a:bodyPr/>
          <a:lstStyle/>
          <a:p>
            <a:pPr>
              <a:buSzPct val="100000"/>
              <a:buFont typeface="Arial" panose="020B0604020202020204" pitchFamily="34" charset="0"/>
              <a:buChar char="•"/>
            </a:pPr>
            <a:r>
              <a:rPr lang="en-US" altLang="de-DE" sz="2400" dirty="0" smtClean="0">
                <a:solidFill>
                  <a:srgbClr val="0B2A51"/>
                </a:solidFill>
              </a:rPr>
              <a:t>1 </a:t>
            </a:r>
            <a:r>
              <a:rPr lang="en-US" altLang="de-DE" sz="2400" dirty="0">
                <a:solidFill>
                  <a:srgbClr val="0B2A51"/>
                </a:solidFill>
              </a:rPr>
              <a:t>day </a:t>
            </a:r>
            <a:r>
              <a:rPr lang="en-US" altLang="de-DE" sz="2400" dirty="0" smtClean="0">
                <a:solidFill>
                  <a:srgbClr val="0B2A51"/>
                </a:solidFill>
              </a:rPr>
              <a:t>in </a:t>
            </a:r>
            <a:r>
              <a:rPr lang="en-US" altLang="de-DE" sz="2400" dirty="0">
                <a:solidFill>
                  <a:srgbClr val="0B2A51"/>
                </a:solidFill>
              </a:rPr>
              <a:t>schools, also school labs, </a:t>
            </a:r>
            <a:r>
              <a:rPr lang="en-US" altLang="de-DE" sz="2400" dirty="0" smtClean="0">
                <a:solidFill>
                  <a:srgbClr val="0B2A51"/>
                </a:solidFill>
              </a:rPr>
              <a:t>exhibitions (~100 p.a.)</a:t>
            </a:r>
            <a:endParaRPr lang="en-US" altLang="de-DE" sz="2400" dirty="0">
              <a:solidFill>
                <a:srgbClr val="0B2A51"/>
              </a:solidFill>
            </a:endParaRPr>
          </a:p>
          <a:p>
            <a:pPr>
              <a:buSzPct val="100000"/>
              <a:buFont typeface="Arial" panose="020B0604020202020204" pitchFamily="34" charset="0"/>
              <a:buChar char="•"/>
            </a:pPr>
            <a:r>
              <a:rPr lang="en-US" altLang="de-DE" sz="2400" dirty="0">
                <a:solidFill>
                  <a:srgbClr val="0B2A51"/>
                </a:solidFill>
              </a:rPr>
              <a:t>f</a:t>
            </a:r>
            <a:r>
              <a:rPr lang="en-US" altLang="de-DE" sz="2400" dirty="0" smtClean="0">
                <a:solidFill>
                  <a:srgbClr val="0B2A51"/>
                </a:solidFill>
              </a:rPr>
              <a:t>acilitators = </a:t>
            </a:r>
            <a:r>
              <a:rPr lang="en-US" altLang="de-DE" sz="2400" dirty="0">
                <a:solidFill>
                  <a:srgbClr val="0B2A51"/>
                </a:solidFill>
              </a:rPr>
              <a:t>PhD </a:t>
            </a:r>
            <a:r>
              <a:rPr lang="en-US" altLang="de-DE" sz="2400" dirty="0" smtClean="0">
                <a:solidFill>
                  <a:srgbClr val="0B2A51"/>
                </a:solidFill>
              </a:rPr>
              <a:t>students</a:t>
            </a:r>
          </a:p>
          <a:p>
            <a:pPr>
              <a:buSzPct val="100000"/>
              <a:buFont typeface="Arial" panose="020B0604020202020204" pitchFamily="34" charset="0"/>
              <a:buChar char="•"/>
            </a:pPr>
            <a:r>
              <a:rPr lang="en-US" altLang="de-DE" sz="2400" dirty="0">
                <a:solidFill>
                  <a:srgbClr val="0B2A51"/>
                </a:solidFill>
              </a:rPr>
              <a:t>a</a:t>
            </a:r>
            <a:r>
              <a:rPr lang="en-US" altLang="de-DE" sz="2400" dirty="0" smtClean="0">
                <a:solidFill>
                  <a:srgbClr val="0B2A51"/>
                </a:solidFill>
              </a:rPr>
              <a:t>genda:</a:t>
            </a:r>
          </a:p>
          <a:p>
            <a:pPr lvl="1">
              <a:spcBef>
                <a:spcPts val="0"/>
              </a:spcBef>
              <a:buSzPct val="80000"/>
              <a:buFont typeface="Symbol" panose="05050102010706020507" pitchFamily="18" charset="2"/>
              <a:buChar char="-"/>
            </a:pPr>
            <a:r>
              <a:rPr lang="en-US" altLang="de-DE" sz="1800" dirty="0" smtClean="0">
                <a:solidFill>
                  <a:srgbClr val="0B2A51"/>
                </a:solidFill>
              </a:rPr>
              <a:t>introductory </a:t>
            </a:r>
            <a:r>
              <a:rPr lang="en-US" altLang="de-DE" sz="1800" dirty="0">
                <a:solidFill>
                  <a:srgbClr val="0B2A51"/>
                </a:solidFill>
              </a:rPr>
              <a:t>talk </a:t>
            </a:r>
            <a:endParaRPr lang="en-US" altLang="de-DE" sz="1800" dirty="0" smtClean="0">
              <a:solidFill>
                <a:srgbClr val="0B2A51"/>
              </a:solidFill>
            </a:endParaRPr>
          </a:p>
          <a:p>
            <a:pPr marL="457200" lvl="1" indent="0" defTabSz="715963">
              <a:spcBef>
                <a:spcPts val="0"/>
              </a:spcBef>
              <a:buSzPct val="80000"/>
              <a:buNone/>
            </a:pPr>
            <a:r>
              <a:rPr lang="en-US" altLang="de-DE" sz="1800" dirty="0">
                <a:solidFill>
                  <a:srgbClr val="0B2A51"/>
                </a:solidFill>
              </a:rPr>
              <a:t>	</a:t>
            </a:r>
            <a:r>
              <a:rPr lang="en-US" altLang="de-DE" sz="1800" dirty="0" smtClean="0">
                <a:solidFill>
                  <a:srgbClr val="0B2A51"/>
                </a:solidFill>
              </a:rPr>
              <a:t>(</a:t>
            </a:r>
            <a:r>
              <a:rPr lang="en-US" altLang="de-DE" sz="1800" dirty="0">
                <a:solidFill>
                  <a:srgbClr val="0B2A51"/>
                </a:solidFill>
              </a:rPr>
              <a:t>standard model, accelerators, detectors</a:t>
            </a:r>
            <a:r>
              <a:rPr lang="en-US" altLang="de-DE" sz="1800" dirty="0" smtClean="0">
                <a:solidFill>
                  <a:srgbClr val="0B2A51"/>
                </a:solidFill>
              </a:rPr>
              <a:t>)</a:t>
            </a:r>
          </a:p>
          <a:p>
            <a:pPr lvl="1">
              <a:spcBef>
                <a:spcPts val="0"/>
              </a:spcBef>
              <a:buSzPct val="80000"/>
              <a:buFont typeface="Symbol" panose="05050102010706020507" pitchFamily="18" charset="2"/>
              <a:buChar char="-"/>
            </a:pPr>
            <a:r>
              <a:rPr lang="en-US" altLang="de-DE" sz="1800" dirty="0" smtClean="0">
                <a:solidFill>
                  <a:srgbClr val="0B2A51"/>
                </a:solidFill>
              </a:rPr>
              <a:t>measurements with real </a:t>
            </a:r>
            <a:r>
              <a:rPr lang="en-US" altLang="de-DE" sz="1800" dirty="0">
                <a:solidFill>
                  <a:srgbClr val="0B2A51"/>
                </a:solidFill>
              </a:rPr>
              <a:t>data</a:t>
            </a:r>
            <a:br>
              <a:rPr lang="en-US" altLang="de-DE" sz="1800" dirty="0">
                <a:solidFill>
                  <a:srgbClr val="0B2A51"/>
                </a:solidFill>
              </a:rPr>
            </a:br>
            <a:r>
              <a:rPr lang="en-US" altLang="de-DE" sz="1800" dirty="0" smtClean="0">
                <a:solidFill>
                  <a:srgbClr val="0B2A51"/>
                </a:solidFill>
              </a:rPr>
              <a:t>using</a:t>
            </a:r>
            <a:r>
              <a:rPr lang="en-US" altLang="de-DE" sz="1800" dirty="0" smtClean="0">
                <a:solidFill>
                  <a:srgbClr val="0B2A51"/>
                </a:solidFill>
              </a:rPr>
              <a:t> </a:t>
            </a:r>
            <a:r>
              <a:rPr lang="en-US" altLang="de-DE" sz="1800" dirty="0" smtClean="0">
                <a:solidFill>
                  <a:srgbClr val="0B2A51"/>
                </a:solidFill>
              </a:rPr>
              <a:t>same </a:t>
            </a:r>
            <a:r>
              <a:rPr lang="en-US" altLang="de-DE" sz="1800" dirty="0">
                <a:solidFill>
                  <a:srgbClr val="0B2A51"/>
                </a:solidFill>
              </a:rPr>
              <a:t>tools </a:t>
            </a:r>
            <a:r>
              <a:rPr lang="en-US" altLang="de-DE" sz="1800" dirty="0" smtClean="0">
                <a:solidFill>
                  <a:srgbClr val="0B2A51"/>
                </a:solidFill>
              </a:rPr>
              <a:t>as researchers</a:t>
            </a:r>
          </a:p>
          <a:p>
            <a:pPr marL="1200150" lvl="2" indent="-342900">
              <a:spcAft>
                <a:spcPts val="600"/>
              </a:spcAft>
              <a:buFont typeface="Symbol" panose="05050102010706020507" pitchFamily="18" charset="2"/>
              <a:buChar char="-"/>
            </a:pPr>
            <a:r>
              <a:rPr lang="en-US" altLang="de-DE" sz="1400" dirty="0" smtClean="0">
                <a:solidFill>
                  <a:srgbClr val="0B2A51"/>
                </a:solidFill>
              </a:rPr>
              <a:t>Since 2010: ATLAS and CMS</a:t>
            </a:r>
          </a:p>
          <a:p>
            <a:pPr marL="1200150" lvl="2" indent="-342900">
              <a:spcAft>
                <a:spcPts val="600"/>
              </a:spcAft>
              <a:buFont typeface="Symbol" panose="05050102010706020507" pitchFamily="18" charset="2"/>
              <a:buChar char="-"/>
            </a:pPr>
            <a:r>
              <a:rPr lang="en-US" altLang="de-DE" sz="1400" dirty="0" smtClean="0">
                <a:solidFill>
                  <a:srgbClr val="0B2A51"/>
                </a:solidFill>
              </a:rPr>
              <a:t>Since 2011: ALICE, </a:t>
            </a:r>
            <a:r>
              <a:rPr lang="en-US" altLang="de-DE" sz="1400" dirty="0" err="1" smtClean="0">
                <a:solidFill>
                  <a:srgbClr val="0B2A51"/>
                </a:solidFill>
              </a:rPr>
              <a:t>CosMO</a:t>
            </a:r>
            <a:r>
              <a:rPr lang="en-US" altLang="de-DE" sz="1400" dirty="0" smtClean="0">
                <a:solidFill>
                  <a:srgbClr val="0B2A51"/>
                </a:solidFill>
              </a:rPr>
              <a:t> and </a:t>
            </a:r>
            <a:r>
              <a:rPr lang="en-US" altLang="de-DE" sz="1400" dirty="0" err="1" smtClean="0">
                <a:solidFill>
                  <a:srgbClr val="0B2A51"/>
                </a:solidFill>
              </a:rPr>
              <a:t>Kamiokanne</a:t>
            </a:r>
            <a:endParaRPr lang="en-US" altLang="de-DE" sz="1400" dirty="0" smtClean="0">
              <a:solidFill>
                <a:srgbClr val="0B2A51"/>
              </a:solidFill>
            </a:endParaRPr>
          </a:p>
          <a:p>
            <a:pPr marL="1200150" lvl="2" indent="-342900">
              <a:spcAft>
                <a:spcPts val="600"/>
              </a:spcAft>
              <a:buFont typeface="Symbol" panose="05050102010706020507" pitchFamily="18" charset="2"/>
              <a:buChar char="-"/>
            </a:pPr>
            <a:r>
              <a:rPr lang="en-US" altLang="de-DE" sz="1400" dirty="0" smtClean="0">
                <a:solidFill>
                  <a:srgbClr val="0B2A51"/>
                </a:solidFill>
              </a:rPr>
              <a:t>Since 2013: </a:t>
            </a:r>
            <a:r>
              <a:rPr lang="en-US" altLang="de-DE" sz="1400" dirty="0" err="1" smtClean="0">
                <a:solidFill>
                  <a:srgbClr val="0B2A51"/>
                </a:solidFill>
              </a:rPr>
              <a:t>LHCb</a:t>
            </a:r>
            <a:endParaRPr lang="en-US" altLang="de-DE" sz="1400" dirty="0" smtClean="0">
              <a:solidFill>
                <a:srgbClr val="0B2A51"/>
              </a:solidFill>
            </a:endParaRPr>
          </a:p>
          <a:p>
            <a:pPr marL="1200150" lvl="2" indent="-342900">
              <a:spcAft>
                <a:spcPts val="600"/>
              </a:spcAft>
              <a:buFont typeface="Symbol" panose="05050102010706020507" pitchFamily="18" charset="2"/>
              <a:buChar char="-"/>
            </a:pPr>
            <a:r>
              <a:rPr lang="en-US" altLang="de-DE" sz="1400" dirty="0" smtClean="0">
                <a:solidFill>
                  <a:srgbClr val="0B2A51"/>
                </a:solidFill>
              </a:rPr>
              <a:t>Since 2014: Auger MC (own development)</a:t>
            </a:r>
          </a:p>
          <a:p>
            <a:pPr marL="1200150" lvl="2" indent="-342900">
              <a:spcAft>
                <a:spcPts val="600"/>
              </a:spcAft>
              <a:buFont typeface="Symbol" panose="05050102010706020507" pitchFamily="18" charset="2"/>
              <a:buChar char="-"/>
            </a:pPr>
            <a:r>
              <a:rPr lang="en-US" altLang="de-DE" sz="1400" dirty="0" smtClean="0">
                <a:solidFill>
                  <a:srgbClr val="0B2A51"/>
                </a:solidFill>
              </a:rPr>
              <a:t>Since 2014: participation in </a:t>
            </a:r>
            <a:r>
              <a:rPr lang="en-US" altLang="de-DE" sz="1400" dirty="0" err="1" smtClean="0">
                <a:solidFill>
                  <a:srgbClr val="0B2A51"/>
                </a:solidFill>
              </a:rPr>
              <a:t>IceCube</a:t>
            </a:r>
            <a:r>
              <a:rPr lang="en-US" altLang="de-DE" sz="1400" dirty="0" smtClean="0">
                <a:solidFill>
                  <a:srgbClr val="0B2A51"/>
                </a:solidFill>
              </a:rPr>
              <a:t> MC</a:t>
            </a:r>
          </a:p>
          <a:p>
            <a:pPr marL="1200150" lvl="2" indent="-342900">
              <a:spcAft>
                <a:spcPts val="600"/>
              </a:spcAft>
              <a:buFont typeface="Symbol" panose="05050102010706020507" pitchFamily="18" charset="2"/>
              <a:buChar char="-"/>
            </a:pPr>
            <a:r>
              <a:rPr lang="en-US" altLang="de-DE" sz="1400" dirty="0" smtClean="0">
                <a:solidFill>
                  <a:srgbClr val="F6750A"/>
                </a:solidFill>
              </a:rPr>
              <a:t>TOTEM in 2016</a:t>
            </a:r>
            <a:r>
              <a:rPr lang="en-US" altLang="de-DE" sz="1400" dirty="0" smtClean="0">
                <a:solidFill>
                  <a:srgbClr val="F6750A"/>
                </a:solidFill>
              </a:rPr>
              <a:t>(?)</a:t>
            </a:r>
          </a:p>
          <a:p>
            <a:pPr marL="1200150" lvl="2" indent="-342900">
              <a:spcAft>
                <a:spcPts val="600"/>
              </a:spcAft>
              <a:buFont typeface="Symbol" panose="05050102010706020507" pitchFamily="18" charset="2"/>
              <a:buChar char="-"/>
            </a:pPr>
            <a:r>
              <a:rPr lang="en-US" altLang="de-DE" sz="1400" dirty="0" smtClean="0">
                <a:solidFill>
                  <a:srgbClr val="F6750A"/>
                </a:solidFill>
              </a:rPr>
              <a:t>…</a:t>
            </a:r>
            <a:endParaRPr lang="en-US" altLang="de-DE" sz="1400" dirty="0" smtClean="0">
              <a:solidFill>
                <a:srgbClr val="F6750A"/>
              </a:solidFill>
            </a:endParaRPr>
          </a:p>
          <a:p>
            <a:pPr marL="1200150" lvl="2" indent="-342900">
              <a:spcAft>
                <a:spcPts val="600"/>
              </a:spcAft>
              <a:buNone/>
            </a:pPr>
            <a:endParaRPr lang="en-US" altLang="de-DE" sz="1400" dirty="0" smtClean="0">
              <a:solidFill>
                <a:srgbClr val="0B2A51"/>
              </a:solidFill>
            </a:endParaRPr>
          </a:p>
          <a:p>
            <a:pPr marL="1200150" lvl="2" indent="-342900">
              <a:spcAft>
                <a:spcPts val="600"/>
              </a:spcAft>
              <a:buFont typeface="Symbol" panose="05050102010706020507" pitchFamily="18" charset="2"/>
              <a:buChar char="-"/>
            </a:pPr>
            <a:endParaRPr lang="en-US" altLang="de-DE" sz="1400" dirty="0" smtClean="0">
              <a:solidFill>
                <a:srgbClr val="0B2A51"/>
              </a:solidFill>
            </a:endParaRPr>
          </a:p>
          <a:p>
            <a:pPr marL="457200" lvl="1" indent="0" defTabSz="715963">
              <a:spcBef>
                <a:spcPts val="0"/>
              </a:spcBef>
              <a:buSzPct val="80000"/>
              <a:buNone/>
            </a:pPr>
            <a:endParaRPr lang="en-US" altLang="de-DE" sz="2400" dirty="0">
              <a:solidFill>
                <a:srgbClr val="0B2A51"/>
              </a:solidFill>
            </a:endParaRPr>
          </a:p>
          <a:p>
            <a:endParaRPr lang="de-DE" altLang="de-DE" dirty="0" smtClean="0"/>
          </a:p>
        </p:txBody>
      </p:sp>
      <p:sp>
        <p:nvSpPr>
          <p:cNvPr id="15363" name="Datumsplatzhalt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b="1">
                <a:solidFill>
                  <a:schemeClr val="bg2"/>
                </a:solidFill>
                <a:latin typeface="Microsoft Sans Serif" panose="020B0604020202020204" pitchFamily="34" charset="0"/>
                <a:ea typeface="MS PGothic" panose="020B0600070205080204" pitchFamily="34" charset="-128"/>
              </a:defRPr>
            </a:lvl1pPr>
            <a:lvl2pPr marL="742950" indent="-285750">
              <a:defRPr sz="1000" b="1">
                <a:solidFill>
                  <a:schemeClr val="bg2"/>
                </a:solidFill>
                <a:latin typeface="Microsoft Sans Serif" panose="020B0604020202020204" pitchFamily="34" charset="0"/>
                <a:ea typeface="MS PGothic" panose="020B0600070205080204" pitchFamily="34" charset="-128"/>
              </a:defRPr>
            </a:lvl2pPr>
            <a:lvl3pPr marL="1143000" indent="-228600">
              <a:defRPr sz="1000" b="1">
                <a:solidFill>
                  <a:schemeClr val="bg2"/>
                </a:solidFill>
                <a:latin typeface="Microsoft Sans Serif" panose="020B0604020202020204" pitchFamily="34" charset="0"/>
                <a:ea typeface="MS PGothic" panose="020B0600070205080204" pitchFamily="34" charset="-128"/>
              </a:defRPr>
            </a:lvl3pPr>
            <a:lvl4pPr marL="1600200" indent="-228600">
              <a:defRPr sz="1000" b="1">
                <a:solidFill>
                  <a:schemeClr val="bg2"/>
                </a:solidFill>
                <a:latin typeface="Microsoft Sans Serif" panose="020B0604020202020204" pitchFamily="34" charset="0"/>
                <a:ea typeface="MS PGothic" panose="020B0600070205080204" pitchFamily="34" charset="-128"/>
              </a:defRPr>
            </a:lvl4pPr>
            <a:lvl5pPr marL="2057400" indent="-228600">
              <a:defRPr sz="1000" b="1">
                <a:solidFill>
                  <a:schemeClr val="bg2"/>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9pPr>
          </a:lstStyle>
          <a:p>
            <a:r>
              <a:rPr lang="de-DE" altLang="de-DE" b="0" dirty="0" smtClean="0">
                <a:latin typeface="Verdana" panose="020B0604030504040204" pitchFamily="34" charset="0"/>
              </a:rPr>
              <a:t>21.11.2015</a:t>
            </a:r>
            <a:endParaRPr lang="de-DE" altLang="de-DE" b="0" dirty="0">
              <a:latin typeface="Verdana" panose="020B0604030504040204" pitchFamily="34" charset="0"/>
            </a:endParaRPr>
          </a:p>
        </p:txBody>
      </p:sp>
      <p:sp>
        <p:nvSpPr>
          <p:cNvPr id="15364" name="Fußzeilenplatzhalt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b="1">
                <a:solidFill>
                  <a:schemeClr val="bg2"/>
                </a:solidFill>
                <a:latin typeface="Microsoft Sans Serif" panose="020B0604020202020204" pitchFamily="34" charset="0"/>
                <a:ea typeface="MS PGothic" panose="020B0600070205080204" pitchFamily="34" charset="-128"/>
              </a:defRPr>
            </a:lvl1pPr>
            <a:lvl2pPr marL="742950" indent="-285750">
              <a:defRPr sz="1000" b="1">
                <a:solidFill>
                  <a:schemeClr val="bg2"/>
                </a:solidFill>
                <a:latin typeface="Microsoft Sans Serif" panose="020B0604020202020204" pitchFamily="34" charset="0"/>
                <a:ea typeface="MS PGothic" panose="020B0600070205080204" pitchFamily="34" charset="-128"/>
              </a:defRPr>
            </a:lvl2pPr>
            <a:lvl3pPr marL="1143000" indent="-228600">
              <a:defRPr sz="1000" b="1">
                <a:solidFill>
                  <a:schemeClr val="bg2"/>
                </a:solidFill>
                <a:latin typeface="Microsoft Sans Serif" panose="020B0604020202020204" pitchFamily="34" charset="0"/>
                <a:ea typeface="MS PGothic" panose="020B0600070205080204" pitchFamily="34" charset="-128"/>
              </a:defRPr>
            </a:lvl3pPr>
            <a:lvl4pPr marL="1600200" indent="-228600">
              <a:defRPr sz="1000" b="1">
                <a:solidFill>
                  <a:schemeClr val="bg2"/>
                </a:solidFill>
                <a:latin typeface="Microsoft Sans Serif" panose="020B0604020202020204" pitchFamily="34" charset="0"/>
                <a:ea typeface="MS PGothic" panose="020B0600070205080204" pitchFamily="34" charset="-128"/>
              </a:defRPr>
            </a:lvl4pPr>
            <a:lvl5pPr marL="2057400" indent="-228600">
              <a:defRPr sz="1000" b="1">
                <a:solidFill>
                  <a:schemeClr val="bg2"/>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9pPr>
          </a:lstStyle>
          <a:p>
            <a:r>
              <a:rPr lang="de-DE" altLang="de-DE" b="0" smtClean="0">
                <a:latin typeface="Verdana" panose="020B0604030504040204" pitchFamily="34" charset="0"/>
              </a:rPr>
              <a:t>Michael Kobel, TU Dresden</a:t>
            </a:r>
            <a:endParaRPr lang="de-DE" altLang="de-DE" b="0">
              <a:latin typeface="Verdana" panose="020B0604030504040204" pitchFamily="34" charset="0"/>
            </a:endParaRPr>
          </a:p>
        </p:txBody>
      </p:sp>
      <p:sp>
        <p:nvSpPr>
          <p:cNvPr id="15366" name="Titel 1"/>
          <p:cNvSpPr>
            <a:spLocks noGrp="1"/>
          </p:cNvSpPr>
          <p:nvPr>
            <p:ph type="title"/>
          </p:nvPr>
        </p:nvSpPr>
        <p:spPr>
          <a:xfrm>
            <a:off x="395536" y="456258"/>
            <a:ext cx="8748464" cy="524470"/>
          </a:xfrm>
        </p:spPr>
        <p:txBody>
          <a:bodyPr/>
          <a:lstStyle/>
          <a:p>
            <a:r>
              <a:rPr lang="de-DE" altLang="de-DE" sz="3200" dirty="0" smtClean="0"/>
              <a:t>Astro-/Particle Physics Masterclasses</a:t>
            </a:r>
          </a:p>
        </p:txBody>
      </p:sp>
      <p:sp>
        <p:nvSpPr>
          <p:cNvPr id="2" name="Foliennummernplatzhalter 1"/>
          <p:cNvSpPr>
            <a:spLocks noGrp="1"/>
          </p:cNvSpPr>
          <p:nvPr>
            <p:ph type="sldNum" sz="quarter" idx="12"/>
          </p:nvPr>
        </p:nvSpPr>
        <p:spPr/>
        <p:txBody>
          <a:bodyPr/>
          <a:lstStyle/>
          <a:p>
            <a:pPr>
              <a:defRPr/>
            </a:pPr>
            <a:fld id="{104950C0-0088-4468-9EE0-6A0E1511B9BF}" type="slidenum">
              <a:rPr lang="de-DE" altLang="de-DE" smtClean="0"/>
              <a:pPr>
                <a:defRPr/>
              </a:pPr>
              <a:t>8</a:t>
            </a:fld>
            <a:endParaRPr lang="de-DE" altLang="de-DE" dirty="0"/>
          </a:p>
        </p:txBody>
      </p:sp>
      <p:pic>
        <p:nvPicPr>
          <p:cNvPr id="11" name="Grafik 10"/>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6589003" y="1268760"/>
            <a:ext cx="2303477" cy="1534440"/>
          </a:xfrm>
          <a:prstGeom prst="rect">
            <a:avLst/>
          </a:prstGeom>
        </p:spPr>
      </p:pic>
      <p:pic>
        <p:nvPicPr>
          <p:cNvPr id="15" name="Picture 3" descr="D:\Zwischenevaluierung NTW\8_Fotos\2013-11-13_physik_begreifen_CosmicLab_04_Zn.TIF"/>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6593359" y="3046688"/>
            <a:ext cx="2303477" cy="153444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6" descr="pic-schueler-workshop-cernraetseln-quer"/>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6589003" y="4774880"/>
            <a:ext cx="2303477" cy="153444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nhaltsplatzhalter 2"/>
          <p:cNvSpPr>
            <a:spLocks noGrp="1"/>
          </p:cNvSpPr>
          <p:nvPr>
            <p:ph idx="1"/>
          </p:nvPr>
        </p:nvSpPr>
        <p:spPr>
          <a:xfrm>
            <a:off x="5076056" y="1331293"/>
            <a:ext cx="4067944" cy="4754562"/>
          </a:xfrm>
        </p:spPr>
        <p:txBody>
          <a:bodyPr/>
          <a:lstStyle/>
          <a:p>
            <a:pPr>
              <a:buSzPct val="100000"/>
              <a:buFont typeface="Arial" panose="020B0604020202020204" pitchFamily="34" charset="0"/>
              <a:buChar char="•"/>
            </a:pPr>
            <a:r>
              <a:rPr lang="en-US" altLang="de-DE" sz="1600" dirty="0">
                <a:solidFill>
                  <a:srgbClr val="0B2A51"/>
                </a:solidFill>
              </a:rPr>
              <a:t>Rich spectrum of </a:t>
            </a:r>
            <a:r>
              <a:rPr lang="en-US" altLang="de-DE" sz="1600" dirty="0" smtClean="0">
                <a:solidFill>
                  <a:srgbClr val="0B2A51"/>
                </a:solidFill>
              </a:rPr>
              <a:t>tasks</a:t>
            </a:r>
          </a:p>
          <a:p>
            <a:pPr lvl="1">
              <a:buSzPct val="100000"/>
              <a:buFont typeface="Symbol" panose="05050102010706020507" pitchFamily="18" charset="2"/>
              <a:buChar char="-"/>
            </a:pPr>
            <a:r>
              <a:rPr lang="en-US" altLang="de-DE" sz="1400" dirty="0">
                <a:solidFill>
                  <a:srgbClr val="0B2A51"/>
                </a:solidFill>
              </a:rPr>
              <a:t>Check data quality</a:t>
            </a:r>
          </a:p>
          <a:p>
            <a:pPr lvl="1">
              <a:buSzPct val="100000"/>
              <a:buFont typeface="Symbol" panose="05050102010706020507" pitchFamily="18" charset="2"/>
              <a:buChar char="-"/>
            </a:pPr>
            <a:r>
              <a:rPr lang="en-US" altLang="de-DE" sz="1400" dirty="0">
                <a:solidFill>
                  <a:srgbClr val="0B2A51"/>
                </a:solidFill>
              </a:rPr>
              <a:t>Event displays, identify particles</a:t>
            </a:r>
          </a:p>
          <a:p>
            <a:pPr lvl="1">
              <a:buSzPct val="100000"/>
              <a:buFont typeface="Symbol" panose="05050102010706020507" pitchFamily="18" charset="2"/>
              <a:buChar char="-"/>
            </a:pPr>
            <a:r>
              <a:rPr lang="en-US" altLang="de-DE" sz="1400" dirty="0">
                <a:solidFill>
                  <a:srgbClr val="0B2A51"/>
                </a:solidFill>
              </a:rPr>
              <a:t>Histograms (Mass, angles) </a:t>
            </a:r>
          </a:p>
          <a:p>
            <a:pPr lvl="1">
              <a:spcAft>
                <a:spcPts val="600"/>
              </a:spcAft>
              <a:buSzPct val="100000"/>
              <a:buFont typeface="Symbol" panose="05050102010706020507" pitchFamily="18" charset="2"/>
              <a:buChar char="-"/>
            </a:pPr>
            <a:r>
              <a:rPr lang="en-US" altLang="de-DE" sz="1400" dirty="0">
                <a:solidFill>
                  <a:srgbClr val="0B2A51"/>
                </a:solidFill>
              </a:rPr>
              <a:t>Draw </a:t>
            </a:r>
            <a:r>
              <a:rPr lang="en-US" altLang="de-DE" sz="1400" dirty="0" smtClean="0">
                <a:solidFill>
                  <a:srgbClr val="0B2A51"/>
                </a:solidFill>
              </a:rPr>
              <a:t>conclusions</a:t>
            </a:r>
          </a:p>
          <a:p>
            <a:pPr>
              <a:spcAft>
                <a:spcPts val="600"/>
              </a:spcAft>
              <a:buSzPct val="100000"/>
              <a:buFont typeface="Arial" panose="020B0604020202020204" pitchFamily="34" charset="0"/>
              <a:buChar char="•"/>
            </a:pPr>
            <a:r>
              <a:rPr lang="en-US" sz="1600" dirty="0">
                <a:solidFill>
                  <a:srgbClr val="0B2A51"/>
                </a:solidFill>
              </a:rPr>
              <a:t>Freely accessible </a:t>
            </a:r>
            <a:r>
              <a:rPr lang="en-US" sz="1600" dirty="0" smtClean="0">
                <a:solidFill>
                  <a:srgbClr val="0B2A51"/>
                </a:solidFill>
              </a:rPr>
              <a:t/>
            </a:r>
            <a:br>
              <a:rPr lang="en-US" sz="1600" dirty="0" smtClean="0">
                <a:solidFill>
                  <a:srgbClr val="0B2A51"/>
                </a:solidFill>
              </a:rPr>
            </a:br>
            <a:r>
              <a:rPr lang="en-US" sz="1600" dirty="0" smtClean="0">
                <a:solidFill>
                  <a:srgbClr val="0B2A51"/>
                </a:solidFill>
              </a:rPr>
              <a:t>for </a:t>
            </a:r>
            <a:r>
              <a:rPr lang="en-US" sz="1600" dirty="0">
                <a:solidFill>
                  <a:srgbClr val="0B2A51"/>
                </a:solidFill>
              </a:rPr>
              <a:t>education </a:t>
            </a:r>
            <a:r>
              <a:rPr lang="en-US" sz="1600" dirty="0" smtClean="0">
                <a:solidFill>
                  <a:srgbClr val="0B2A51"/>
                </a:solidFill>
              </a:rPr>
              <a:t>purposes</a:t>
            </a:r>
            <a:endParaRPr lang="en-US" sz="1600" dirty="0" smtClean="0"/>
          </a:p>
          <a:p>
            <a:pPr>
              <a:buSzPct val="100000"/>
              <a:buFont typeface="Arial" panose="020B0604020202020204" pitchFamily="34" charset="0"/>
              <a:buChar char="•"/>
            </a:pPr>
            <a:r>
              <a:rPr lang="en-US" altLang="de-DE" sz="1600" dirty="0">
                <a:solidFill>
                  <a:srgbClr val="F6750A"/>
                </a:solidFill>
              </a:rPr>
              <a:t>Continuously following </a:t>
            </a:r>
            <a:r>
              <a:rPr lang="en-US" altLang="de-DE" sz="1600" dirty="0" smtClean="0">
                <a:solidFill>
                  <a:srgbClr val="F6750A"/>
                </a:solidFill>
              </a:rPr>
              <a:t>research progress</a:t>
            </a:r>
            <a:endParaRPr lang="en-US" altLang="de-DE" sz="1600" dirty="0">
              <a:solidFill>
                <a:srgbClr val="F6750A"/>
              </a:solidFill>
            </a:endParaRPr>
          </a:p>
          <a:p>
            <a:pPr lvl="1">
              <a:buSzPct val="100000"/>
              <a:buFont typeface="Symbol" panose="05050102010706020507" pitchFamily="18" charset="2"/>
              <a:buChar char="-"/>
            </a:pPr>
            <a:r>
              <a:rPr lang="en-US" altLang="de-DE" sz="1400" dirty="0">
                <a:solidFill>
                  <a:srgbClr val="F6750A"/>
                </a:solidFill>
              </a:rPr>
              <a:t>2012: simulated Higgs events</a:t>
            </a:r>
          </a:p>
          <a:p>
            <a:pPr lvl="1">
              <a:buSzPct val="100000"/>
              <a:buFont typeface="Symbol" panose="05050102010706020507" pitchFamily="18" charset="2"/>
              <a:buChar char="-"/>
            </a:pPr>
            <a:r>
              <a:rPr lang="en-US" altLang="de-DE" sz="1400" dirty="0">
                <a:solidFill>
                  <a:srgbClr val="F6750A"/>
                </a:solidFill>
              </a:rPr>
              <a:t>2013: real Higgs </a:t>
            </a:r>
            <a:r>
              <a:rPr lang="en-US" altLang="de-DE" sz="1400" dirty="0" smtClean="0">
                <a:solidFill>
                  <a:srgbClr val="F6750A"/>
                </a:solidFill>
              </a:rPr>
              <a:t>candidates</a:t>
            </a:r>
          </a:p>
          <a:p>
            <a:pPr lvl="1">
              <a:buSzPct val="100000"/>
              <a:buFont typeface="Symbol" panose="05050102010706020507" pitchFamily="18" charset="2"/>
              <a:buChar char="-"/>
            </a:pPr>
            <a:r>
              <a:rPr lang="en-US" altLang="de-DE" sz="1400" dirty="0" smtClean="0">
                <a:solidFill>
                  <a:srgbClr val="F6750A"/>
                </a:solidFill>
              </a:rPr>
              <a:t>…</a:t>
            </a:r>
            <a:r>
              <a:rPr lang="en-US" altLang="de-DE" sz="1600" dirty="0">
                <a:solidFill>
                  <a:srgbClr val="0B2A51"/>
                </a:solidFill>
              </a:rPr>
              <a:t/>
            </a:r>
            <a:br>
              <a:rPr lang="en-US" altLang="de-DE" sz="1600" dirty="0">
                <a:solidFill>
                  <a:srgbClr val="0B2A51"/>
                </a:solidFill>
              </a:rPr>
            </a:br>
            <a:endParaRPr lang="en-US" altLang="de-DE" sz="2000" dirty="0">
              <a:solidFill>
                <a:srgbClr val="0B2A51"/>
              </a:solidFill>
            </a:endParaRPr>
          </a:p>
          <a:p>
            <a:endParaRPr lang="de-DE" altLang="de-DE" dirty="0" smtClean="0"/>
          </a:p>
        </p:txBody>
      </p:sp>
      <p:sp>
        <p:nvSpPr>
          <p:cNvPr id="15363" name="Datumsplatzhalt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b="1">
                <a:solidFill>
                  <a:schemeClr val="bg2"/>
                </a:solidFill>
                <a:latin typeface="Microsoft Sans Serif" panose="020B0604020202020204" pitchFamily="34" charset="0"/>
                <a:ea typeface="MS PGothic" panose="020B0600070205080204" pitchFamily="34" charset="-128"/>
              </a:defRPr>
            </a:lvl1pPr>
            <a:lvl2pPr marL="742950" indent="-285750">
              <a:defRPr sz="1000" b="1">
                <a:solidFill>
                  <a:schemeClr val="bg2"/>
                </a:solidFill>
                <a:latin typeface="Microsoft Sans Serif" panose="020B0604020202020204" pitchFamily="34" charset="0"/>
                <a:ea typeface="MS PGothic" panose="020B0600070205080204" pitchFamily="34" charset="-128"/>
              </a:defRPr>
            </a:lvl2pPr>
            <a:lvl3pPr marL="1143000" indent="-228600">
              <a:defRPr sz="1000" b="1">
                <a:solidFill>
                  <a:schemeClr val="bg2"/>
                </a:solidFill>
                <a:latin typeface="Microsoft Sans Serif" panose="020B0604020202020204" pitchFamily="34" charset="0"/>
                <a:ea typeface="MS PGothic" panose="020B0600070205080204" pitchFamily="34" charset="-128"/>
              </a:defRPr>
            </a:lvl3pPr>
            <a:lvl4pPr marL="1600200" indent="-228600">
              <a:defRPr sz="1000" b="1">
                <a:solidFill>
                  <a:schemeClr val="bg2"/>
                </a:solidFill>
                <a:latin typeface="Microsoft Sans Serif" panose="020B0604020202020204" pitchFamily="34" charset="0"/>
                <a:ea typeface="MS PGothic" panose="020B0600070205080204" pitchFamily="34" charset="-128"/>
              </a:defRPr>
            </a:lvl4pPr>
            <a:lvl5pPr marL="2057400" indent="-228600">
              <a:defRPr sz="1000" b="1">
                <a:solidFill>
                  <a:schemeClr val="bg2"/>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9pPr>
          </a:lstStyle>
          <a:p>
            <a:r>
              <a:rPr lang="de-DE" altLang="de-DE" b="0" dirty="0" smtClean="0">
                <a:latin typeface="Verdana" panose="020B0604030504040204" pitchFamily="34" charset="0"/>
              </a:rPr>
              <a:t>21.11.2015</a:t>
            </a:r>
            <a:endParaRPr lang="de-DE" altLang="de-DE" b="0" dirty="0">
              <a:latin typeface="Verdana" panose="020B0604030504040204" pitchFamily="34" charset="0"/>
            </a:endParaRPr>
          </a:p>
        </p:txBody>
      </p:sp>
      <p:sp>
        <p:nvSpPr>
          <p:cNvPr id="15364" name="Fußzeilenplatzhalt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b="1">
                <a:solidFill>
                  <a:schemeClr val="bg2"/>
                </a:solidFill>
                <a:latin typeface="Microsoft Sans Serif" panose="020B0604020202020204" pitchFamily="34" charset="0"/>
                <a:ea typeface="MS PGothic" panose="020B0600070205080204" pitchFamily="34" charset="-128"/>
              </a:defRPr>
            </a:lvl1pPr>
            <a:lvl2pPr marL="742950" indent="-285750">
              <a:defRPr sz="1000" b="1">
                <a:solidFill>
                  <a:schemeClr val="bg2"/>
                </a:solidFill>
                <a:latin typeface="Microsoft Sans Serif" panose="020B0604020202020204" pitchFamily="34" charset="0"/>
                <a:ea typeface="MS PGothic" panose="020B0600070205080204" pitchFamily="34" charset="-128"/>
              </a:defRPr>
            </a:lvl2pPr>
            <a:lvl3pPr marL="1143000" indent="-228600">
              <a:defRPr sz="1000" b="1">
                <a:solidFill>
                  <a:schemeClr val="bg2"/>
                </a:solidFill>
                <a:latin typeface="Microsoft Sans Serif" panose="020B0604020202020204" pitchFamily="34" charset="0"/>
                <a:ea typeface="MS PGothic" panose="020B0600070205080204" pitchFamily="34" charset="-128"/>
              </a:defRPr>
            </a:lvl3pPr>
            <a:lvl4pPr marL="1600200" indent="-228600">
              <a:defRPr sz="1000" b="1">
                <a:solidFill>
                  <a:schemeClr val="bg2"/>
                </a:solidFill>
                <a:latin typeface="Microsoft Sans Serif" panose="020B0604020202020204" pitchFamily="34" charset="0"/>
                <a:ea typeface="MS PGothic" panose="020B0600070205080204" pitchFamily="34" charset="-128"/>
              </a:defRPr>
            </a:lvl4pPr>
            <a:lvl5pPr marL="2057400" indent="-228600">
              <a:defRPr sz="1000" b="1">
                <a:solidFill>
                  <a:schemeClr val="bg2"/>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b="1">
                <a:solidFill>
                  <a:schemeClr val="bg2"/>
                </a:solidFill>
                <a:latin typeface="Microsoft Sans Serif" panose="020B0604020202020204" pitchFamily="34" charset="0"/>
                <a:ea typeface="MS PGothic" panose="020B0600070205080204" pitchFamily="34" charset="-128"/>
              </a:defRPr>
            </a:lvl9pPr>
          </a:lstStyle>
          <a:p>
            <a:r>
              <a:rPr lang="de-DE" altLang="de-DE" b="0" smtClean="0">
                <a:latin typeface="Verdana" panose="020B0604030504040204" pitchFamily="34" charset="0"/>
              </a:rPr>
              <a:t>Michael Kobel, TU Dresden</a:t>
            </a:r>
            <a:endParaRPr lang="de-DE" altLang="de-DE" b="0">
              <a:latin typeface="Verdana" panose="020B0604030504040204" pitchFamily="34" charset="0"/>
            </a:endParaRPr>
          </a:p>
        </p:txBody>
      </p:sp>
      <p:sp>
        <p:nvSpPr>
          <p:cNvPr id="15366" name="Titel 1"/>
          <p:cNvSpPr>
            <a:spLocks noGrp="1"/>
          </p:cNvSpPr>
          <p:nvPr>
            <p:ph type="title"/>
          </p:nvPr>
        </p:nvSpPr>
        <p:spPr>
          <a:xfrm>
            <a:off x="395536" y="404664"/>
            <a:ext cx="8748464" cy="524470"/>
          </a:xfrm>
        </p:spPr>
        <p:txBody>
          <a:bodyPr/>
          <a:lstStyle/>
          <a:p>
            <a:r>
              <a:rPr lang="en-US" altLang="de-DE" sz="3200" dirty="0"/>
              <a:t>Example: Analysis with real LHC </a:t>
            </a:r>
            <a:r>
              <a:rPr lang="en-US" altLang="de-DE" sz="3200" dirty="0" smtClean="0"/>
              <a:t>data</a:t>
            </a:r>
            <a:endParaRPr lang="de-DE" altLang="de-DE" sz="3200" dirty="0" smtClean="0"/>
          </a:p>
        </p:txBody>
      </p:sp>
      <p:sp>
        <p:nvSpPr>
          <p:cNvPr id="2" name="Foliennummernplatzhalter 1"/>
          <p:cNvSpPr>
            <a:spLocks noGrp="1"/>
          </p:cNvSpPr>
          <p:nvPr>
            <p:ph type="sldNum" sz="quarter" idx="12"/>
          </p:nvPr>
        </p:nvSpPr>
        <p:spPr/>
        <p:txBody>
          <a:bodyPr/>
          <a:lstStyle/>
          <a:p>
            <a:pPr>
              <a:defRPr/>
            </a:pPr>
            <a:fld id="{104950C0-0088-4468-9EE0-6A0E1511B9BF}" type="slidenum">
              <a:rPr lang="de-DE" altLang="de-DE" smtClean="0"/>
              <a:pPr>
                <a:defRPr/>
              </a:pPr>
              <a:t>9</a:t>
            </a:fld>
            <a:endParaRPr lang="de-DE" altLang="de-DE" dirty="0"/>
          </a:p>
        </p:txBody>
      </p:sp>
      <p:sp>
        <p:nvSpPr>
          <p:cNvPr id="3" name="Rectangle 2"/>
          <p:cNvSpPr/>
          <p:nvPr/>
        </p:nvSpPr>
        <p:spPr>
          <a:xfrm>
            <a:off x="323528" y="908720"/>
            <a:ext cx="5886574" cy="523220"/>
          </a:xfrm>
          <a:prstGeom prst="rect">
            <a:avLst/>
          </a:prstGeom>
        </p:spPr>
        <p:txBody>
          <a:bodyPr wrap="square">
            <a:spAutoFit/>
          </a:bodyPr>
          <a:lstStyle/>
          <a:p>
            <a:r>
              <a:rPr lang="de-DE" sz="1400" dirty="0" smtClean="0">
                <a:latin typeface="+mn-lt"/>
                <a:hlinkClick r:id="rId3"/>
              </a:rPr>
              <a:t>www.physicsmasterclasses.org/index.php?cat=physics</a:t>
            </a:r>
            <a:r>
              <a:rPr lang="de-DE" sz="1400" dirty="0" smtClean="0">
                <a:latin typeface="+mn-lt"/>
              </a:rPr>
              <a:t> </a:t>
            </a:r>
          </a:p>
          <a:p>
            <a:endParaRPr lang="de-DE" sz="1400" dirty="0">
              <a:latin typeface="+mn-lt"/>
            </a:endParaRPr>
          </a:p>
        </p:txBody>
      </p:sp>
      <p:pic>
        <p:nvPicPr>
          <p:cNvPr id="12" name="Picture 8" descr="ALICE"/>
          <p:cNvPicPr>
            <a:picLocks noChangeAspect="1" noChangeArrowheads="1"/>
          </p:cNvPicPr>
          <p:nvPr/>
        </p:nvPicPr>
        <p:blipFill>
          <a:blip r:embed="rId4" cstate="print"/>
          <a:srcRect/>
          <a:stretch>
            <a:fillRect/>
          </a:stretch>
        </p:blipFill>
        <p:spPr bwMode="auto">
          <a:xfrm>
            <a:off x="521519" y="3521496"/>
            <a:ext cx="660401" cy="1008062"/>
          </a:xfrm>
          <a:prstGeom prst="rect">
            <a:avLst/>
          </a:prstGeom>
          <a:noFill/>
        </p:spPr>
      </p:pic>
      <p:pic>
        <p:nvPicPr>
          <p:cNvPr id="13" name="Picture 10" descr="ATLAS"/>
          <p:cNvPicPr>
            <a:picLocks noChangeAspect="1" noChangeArrowheads="1"/>
          </p:cNvPicPr>
          <p:nvPr/>
        </p:nvPicPr>
        <p:blipFill>
          <a:blip r:embed="rId5" cstate="print"/>
          <a:srcRect/>
          <a:stretch>
            <a:fillRect/>
          </a:stretch>
        </p:blipFill>
        <p:spPr bwMode="auto">
          <a:xfrm>
            <a:off x="467544" y="1284708"/>
            <a:ext cx="785813" cy="1012825"/>
          </a:xfrm>
          <a:prstGeom prst="rect">
            <a:avLst/>
          </a:prstGeom>
          <a:noFill/>
        </p:spPr>
      </p:pic>
      <p:pic>
        <p:nvPicPr>
          <p:cNvPr id="14" name="Picture 12" descr="CMS">
            <a:hlinkClick r:id="rId6" tooltip="external link"/>
          </p:cNvPr>
          <p:cNvPicPr>
            <a:picLocks noChangeAspect="1" noChangeArrowheads="1"/>
          </p:cNvPicPr>
          <p:nvPr/>
        </p:nvPicPr>
        <p:blipFill>
          <a:blip r:embed="rId7" cstate="print"/>
          <a:srcRect/>
          <a:stretch>
            <a:fillRect/>
          </a:stretch>
        </p:blipFill>
        <p:spPr bwMode="auto">
          <a:xfrm>
            <a:off x="532632" y="2656308"/>
            <a:ext cx="649288" cy="649288"/>
          </a:xfrm>
          <a:prstGeom prst="rect">
            <a:avLst/>
          </a:prstGeom>
          <a:noFill/>
        </p:spPr>
      </p:pic>
      <p:pic>
        <p:nvPicPr>
          <p:cNvPr id="17" name="Picture 14" descr="LHCb"/>
          <p:cNvPicPr>
            <a:picLocks noChangeAspect="1" noChangeArrowheads="1"/>
          </p:cNvPicPr>
          <p:nvPr/>
        </p:nvPicPr>
        <p:blipFill>
          <a:blip r:embed="rId8" cstate="print"/>
          <a:srcRect/>
          <a:stretch>
            <a:fillRect/>
          </a:stretch>
        </p:blipFill>
        <p:spPr bwMode="auto">
          <a:xfrm>
            <a:off x="543744" y="4674021"/>
            <a:ext cx="565151" cy="863600"/>
          </a:xfrm>
          <a:prstGeom prst="rect">
            <a:avLst/>
          </a:prstGeom>
          <a:noFill/>
        </p:spPr>
      </p:pic>
      <p:pic>
        <p:nvPicPr>
          <p:cNvPr id="18" name="Picture 4" descr="http://1.1.1.4/bmi/totem.web.cern.ch/Totem/tot_log.jpg"/>
          <p:cNvPicPr>
            <a:picLocks noChangeAspect="1" noChangeArrowheads="1"/>
          </p:cNvPicPr>
          <p:nvPr/>
        </p:nvPicPr>
        <p:blipFill>
          <a:blip r:embed="rId9"/>
          <a:srcRect/>
          <a:stretch>
            <a:fillRect/>
          </a:stretch>
        </p:blipFill>
        <p:spPr bwMode="auto">
          <a:xfrm>
            <a:off x="571592" y="5733256"/>
            <a:ext cx="537304" cy="788495"/>
          </a:xfrm>
          <a:prstGeom prst="rect">
            <a:avLst/>
          </a:prstGeom>
          <a:noFill/>
        </p:spPr>
      </p:pic>
      <p:sp>
        <p:nvSpPr>
          <p:cNvPr id="19" name="Text Box 4"/>
          <p:cNvSpPr txBox="1">
            <a:spLocks noChangeArrowheads="1"/>
          </p:cNvSpPr>
          <p:nvPr/>
        </p:nvSpPr>
        <p:spPr bwMode="auto">
          <a:xfrm>
            <a:off x="1259632" y="1268760"/>
            <a:ext cx="3709293" cy="5946243"/>
          </a:xfrm>
          <a:prstGeom prst="rect">
            <a:avLst/>
          </a:prstGeom>
          <a:noFill/>
          <a:ln w="9525">
            <a:noFill/>
            <a:miter lim="800000"/>
            <a:headEnd/>
            <a:tailEnd/>
          </a:ln>
          <a:effectLst/>
        </p:spPr>
        <p:txBody>
          <a:bodyPr wrap="square">
            <a:spAutoFit/>
          </a:bodyPr>
          <a:lstStyle/>
          <a:p>
            <a:pPr marL="177800" indent="-177800" eaLnBrk="1" fontAlgn="auto" hangingPunct="1">
              <a:lnSpc>
                <a:spcPct val="140000"/>
              </a:lnSpc>
              <a:spcBef>
                <a:spcPts val="300"/>
              </a:spcBef>
              <a:spcAft>
                <a:spcPts val="0"/>
              </a:spcAft>
              <a:buFont typeface="Arial" charset="0"/>
              <a:buNone/>
              <a:tabLst>
                <a:tab pos="88900" algn="l"/>
                <a:tab pos="444500" algn="l"/>
              </a:tabLst>
              <a:defRPr/>
            </a:pPr>
            <a:r>
              <a:rPr lang="en-US" sz="1600" kern="0" dirty="0" smtClean="0">
                <a:solidFill>
                  <a:srgbClr val="003478"/>
                </a:solidFill>
                <a:latin typeface="Verdana" pitchFamily="34" charset="0"/>
                <a:ea typeface="Verdana" pitchFamily="34" charset="0"/>
                <a:cs typeface="Verdana" pitchFamily="34" charset="0"/>
              </a:rPr>
              <a:t>ATLAS</a:t>
            </a:r>
          </a:p>
          <a:p>
            <a:pPr marL="533400" lvl="1" indent="-176213" eaLnBrk="1" fontAlgn="auto" hangingPunct="1">
              <a:spcBef>
                <a:spcPts val="300"/>
              </a:spcBef>
              <a:spcAft>
                <a:spcPts val="0"/>
              </a:spcAft>
              <a:buFont typeface="Arial" charset="0"/>
              <a:buChar char="–"/>
              <a:tabLst>
                <a:tab pos="88900" algn="l"/>
                <a:tab pos="444500" algn="l"/>
              </a:tabLst>
              <a:defRPr/>
            </a:pPr>
            <a:r>
              <a:rPr lang="en-US" sz="1600" b="0" kern="0" dirty="0">
                <a:solidFill>
                  <a:srgbClr val="013476"/>
                </a:solidFill>
                <a:latin typeface="Verdana" pitchFamily="34" charset="0"/>
                <a:ea typeface="Verdana" pitchFamily="34" charset="0"/>
                <a:cs typeface="Verdana" pitchFamily="34" charset="0"/>
              </a:rPr>
              <a:t>W path </a:t>
            </a:r>
            <a:r>
              <a:rPr lang="en-US" sz="1600" b="0" kern="0" dirty="0" smtClean="0">
                <a:solidFill>
                  <a:srgbClr val="013476"/>
                </a:solidFill>
                <a:latin typeface="Verdana" pitchFamily="34" charset="0"/>
                <a:ea typeface="Verdana" pitchFamily="34" charset="0"/>
                <a:cs typeface="Verdana" pitchFamily="34" charset="0"/>
              </a:rPr>
              <a:t>(W</a:t>
            </a:r>
            <a:r>
              <a:rPr lang="en-US" sz="1600" b="0" kern="0" baseline="30000" dirty="0" smtClean="0">
                <a:solidFill>
                  <a:srgbClr val="013476"/>
                </a:solidFill>
                <a:latin typeface="Verdana" pitchFamily="34" charset="0"/>
                <a:ea typeface="Verdana" pitchFamily="34" charset="0"/>
                <a:cs typeface="Verdana" pitchFamily="34" charset="0"/>
              </a:rPr>
              <a:t>+</a:t>
            </a:r>
            <a:r>
              <a:rPr lang="en-US" sz="1600" b="0" kern="0" dirty="0" smtClean="0">
                <a:solidFill>
                  <a:srgbClr val="013476"/>
                </a:solidFill>
                <a:latin typeface="Verdana" pitchFamily="34" charset="0"/>
                <a:ea typeface="Verdana" pitchFamily="34" charset="0"/>
                <a:cs typeface="Verdana" pitchFamily="34" charset="0"/>
              </a:rPr>
              <a:t>/W</a:t>
            </a:r>
            <a:r>
              <a:rPr lang="en-US" sz="1600" b="0" kern="0" baseline="30000" dirty="0" smtClean="0">
                <a:solidFill>
                  <a:srgbClr val="013476"/>
                </a:solidFill>
                <a:latin typeface="Verdana" pitchFamily="34" charset="0"/>
                <a:ea typeface="Verdana" pitchFamily="34" charset="0"/>
                <a:cs typeface="Verdana" pitchFamily="34" charset="0"/>
              </a:rPr>
              <a:t>-</a:t>
            </a:r>
            <a:r>
              <a:rPr lang="en-US" sz="1600" b="0" kern="0" dirty="0" smtClean="0">
                <a:solidFill>
                  <a:srgbClr val="013476"/>
                </a:solidFill>
                <a:latin typeface="Verdana" pitchFamily="34" charset="0"/>
                <a:ea typeface="Verdana" pitchFamily="34" charset="0"/>
                <a:cs typeface="Verdana" pitchFamily="34" charset="0"/>
              </a:rPr>
              <a:t> + H</a:t>
            </a:r>
            <a:r>
              <a:rPr lang="en-US" sz="1400" b="0" kern="0" dirty="0" smtClean="0">
                <a:solidFill>
                  <a:srgbClr val="013476"/>
                </a:solidFill>
                <a:latin typeface="Verdana" pitchFamily="34" charset="0"/>
                <a:ea typeface="Verdana" pitchFamily="34" charset="0"/>
                <a:cs typeface="Verdana" pitchFamily="34" charset="0"/>
                <a:sym typeface="Wingdings" pitchFamily="2" charset="2"/>
              </a:rPr>
              <a:t></a:t>
            </a:r>
            <a:r>
              <a:rPr lang="en-US" sz="1600" b="0" kern="0" dirty="0" smtClean="0">
                <a:solidFill>
                  <a:srgbClr val="013476"/>
                </a:solidFill>
                <a:latin typeface="Verdana" pitchFamily="34" charset="0"/>
                <a:ea typeface="Verdana" pitchFamily="34" charset="0"/>
                <a:cs typeface="Verdana" pitchFamily="34" charset="0"/>
                <a:sym typeface="Wingdings" pitchFamily="2" charset="2"/>
              </a:rPr>
              <a:t>WW)</a:t>
            </a:r>
            <a:endParaRPr lang="en-US" sz="1600" b="0" kern="0" dirty="0">
              <a:solidFill>
                <a:srgbClr val="013476"/>
              </a:solidFill>
              <a:latin typeface="Verdana" pitchFamily="34" charset="0"/>
              <a:ea typeface="Verdana" pitchFamily="34" charset="0"/>
              <a:cs typeface="Verdana" pitchFamily="34" charset="0"/>
            </a:endParaRPr>
          </a:p>
          <a:p>
            <a:pPr marL="533400" lvl="1" indent="-176213" eaLnBrk="1" fontAlgn="auto" hangingPunct="1">
              <a:spcBef>
                <a:spcPts val="300"/>
              </a:spcBef>
              <a:spcAft>
                <a:spcPts val="0"/>
              </a:spcAft>
              <a:buFont typeface="Arial" charset="0"/>
              <a:buChar char="–"/>
              <a:tabLst>
                <a:tab pos="88900" algn="l"/>
                <a:tab pos="444500" algn="l"/>
              </a:tabLst>
              <a:defRPr/>
            </a:pPr>
            <a:r>
              <a:rPr lang="en-US" sz="1600" b="0" kern="0" dirty="0" smtClean="0">
                <a:solidFill>
                  <a:srgbClr val="003478"/>
                </a:solidFill>
                <a:latin typeface="Verdana" pitchFamily="34" charset="0"/>
                <a:ea typeface="Verdana" pitchFamily="34" charset="0"/>
                <a:cs typeface="Verdana" pitchFamily="34" charset="0"/>
              </a:rPr>
              <a:t>Z </a:t>
            </a:r>
            <a:r>
              <a:rPr lang="en-US" sz="1600" b="0" kern="0" dirty="0">
                <a:solidFill>
                  <a:srgbClr val="003478"/>
                </a:solidFill>
                <a:latin typeface="Verdana" pitchFamily="34" charset="0"/>
                <a:ea typeface="Verdana" pitchFamily="34" charset="0"/>
                <a:cs typeface="Verdana" pitchFamily="34" charset="0"/>
              </a:rPr>
              <a:t>path </a:t>
            </a:r>
            <a:r>
              <a:rPr lang="en-US" sz="1600" b="0" kern="0" dirty="0" smtClean="0">
                <a:solidFill>
                  <a:srgbClr val="003478"/>
                </a:solidFill>
                <a:latin typeface="Verdana" pitchFamily="34" charset="0"/>
                <a:ea typeface="Verdana" pitchFamily="34" charset="0"/>
                <a:cs typeface="Verdana" pitchFamily="34" charset="0"/>
              </a:rPr>
              <a:t>(Z, Z’, … )</a:t>
            </a:r>
            <a:r>
              <a:rPr lang="en-US" b="0" kern="0" dirty="0" smtClean="0">
                <a:solidFill>
                  <a:srgbClr val="003478"/>
                </a:solidFill>
                <a:latin typeface="Verdana" pitchFamily="34" charset="0"/>
                <a:ea typeface="Verdana" pitchFamily="34" charset="0"/>
                <a:cs typeface="Verdana" pitchFamily="34" charset="0"/>
              </a:rPr>
              <a:t/>
            </a:r>
            <a:br>
              <a:rPr lang="en-US" b="0" kern="0" dirty="0" smtClean="0">
                <a:solidFill>
                  <a:srgbClr val="003478"/>
                </a:solidFill>
                <a:latin typeface="Verdana" pitchFamily="34" charset="0"/>
                <a:ea typeface="Verdana" pitchFamily="34" charset="0"/>
                <a:cs typeface="Verdana" pitchFamily="34" charset="0"/>
              </a:rPr>
            </a:br>
            <a:r>
              <a:rPr lang="en-US" b="0" kern="0" dirty="0" smtClean="0">
                <a:solidFill>
                  <a:srgbClr val="003478"/>
                </a:solidFill>
                <a:latin typeface="Verdana" pitchFamily="34" charset="0"/>
                <a:ea typeface="Verdana" pitchFamily="34" charset="0"/>
                <a:cs typeface="Verdana" pitchFamily="34" charset="0"/>
              </a:rPr>
              <a:t> </a:t>
            </a:r>
            <a:endParaRPr lang="en-US" b="0" kern="0" dirty="0">
              <a:solidFill>
                <a:srgbClr val="003478"/>
              </a:solidFill>
              <a:latin typeface="Verdana" pitchFamily="34" charset="0"/>
              <a:ea typeface="Verdana" pitchFamily="34" charset="0"/>
              <a:cs typeface="Verdana" pitchFamily="34" charset="0"/>
            </a:endParaRPr>
          </a:p>
          <a:p>
            <a:pPr marL="177800" indent="-177800" eaLnBrk="1" fontAlgn="auto" hangingPunct="1">
              <a:lnSpc>
                <a:spcPct val="140000"/>
              </a:lnSpc>
              <a:spcBef>
                <a:spcPts val="300"/>
              </a:spcBef>
              <a:spcAft>
                <a:spcPts val="0"/>
              </a:spcAft>
              <a:buFont typeface="Arial" charset="0"/>
              <a:buNone/>
              <a:tabLst>
                <a:tab pos="88900" algn="l"/>
                <a:tab pos="444500" algn="l"/>
              </a:tabLst>
              <a:defRPr/>
            </a:pPr>
            <a:r>
              <a:rPr lang="en-US" sz="1600" kern="0" dirty="0" smtClean="0">
                <a:solidFill>
                  <a:srgbClr val="003478"/>
                </a:solidFill>
                <a:latin typeface="Verdana" pitchFamily="34" charset="0"/>
                <a:ea typeface="Verdana" pitchFamily="34" charset="0"/>
                <a:cs typeface="Verdana" pitchFamily="34" charset="0"/>
              </a:rPr>
              <a:t>CMS</a:t>
            </a:r>
            <a:endParaRPr lang="en-US" sz="1600" kern="0" dirty="0">
              <a:solidFill>
                <a:srgbClr val="003478"/>
              </a:solidFill>
              <a:latin typeface="Verdana" pitchFamily="34" charset="0"/>
              <a:ea typeface="Verdana" pitchFamily="34" charset="0"/>
              <a:cs typeface="Verdana" pitchFamily="34" charset="0"/>
            </a:endParaRPr>
          </a:p>
          <a:p>
            <a:pPr marL="533400" lvl="1" indent="-176213" eaLnBrk="1" fontAlgn="auto" hangingPunct="1">
              <a:spcBef>
                <a:spcPts val="300"/>
              </a:spcBef>
              <a:spcAft>
                <a:spcPts val="0"/>
              </a:spcAft>
              <a:buFont typeface="Arial" charset="0"/>
              <a:buChar char="–"/>
              <a:tabLst>
                <a:tab pos="88900" algn="l"/>
                <a:tab pos="444500" algn="l"/>
              </a:tabLst>
              <a:defRPr/>
            </a:pPr>
            <a:r>
              <a:rPr lang="en-US" sz="1600" b="0" kern="0" dirty="0" smtClean="0">
                <a:solidFill>
                  <a:srgbClr val="003478"/>
                </a:solidFill>
                <a:latin typeface="Verdana" pitchFamily="34" charset="0"/>
                <a:ea typeface="Verdana" pitchFamily="34" charset="0"/>
                <a:cs typeface="Verdana" pitchFamily="34" charset="0"/>
              </a:rPr>
              <a:t>J/</a:t>
            </a:r>
            <a:r>
              <a:rPr lang="el-GR" sz="1600" b="0" kern="0" dirty="0" smtClean="0">
                <a:solidFill>
                  <a:srgbClr val="003478"/>
                </a:solidFill>
                <a:latin typeface="Verdana" pitchFamily="34" charset="0"/>
                <a:ea typeface="Verdana" pitchFamily="34" charset="0"/>
                <a:cs typeface="Verdana" pitchFamily="34" charset="0"/>
              </a:rPr>
              <a:t>Ψ</a:t>
            </a:r>
            <a:r>
              <a:rPr lang="de-DE" sz="1600" b="0" kern="0" dirty="0" smtClean="0">
                <a:solidFill>
                  <a:srgbClr val="003478"/>
                </a:solidFill>
                <a:latin typeface="Verdana" pitchFamily="34" charset="0"/>
                <a:ea typeface="Verdana" pitchFamily="34" charset="0"/>
                <a:cs typeface="Verdana" pitchFamily="34" charset="0"/>
              </a:rPr>
              <a:t> </a:t>
            </a:r>
            <a:r>
              <a:rPr lang="de-DE" sz="1600" b="0" kern="0" dirty="0" err="1" smtClean="0">
                <a:solidFill>
                  <a:srgbClr val="003478"/>
                </a:solidFill>
                <a:latin typeface="Verdana" pitchFamily="34" charset="0"/>
                <a:ea typeface="Verdana" pitchFamily="34" charset="0"/>
                <a:cs typeface="Verdana" pitchFamily="34" charset="0"/>
              </a:rPr>
              <a:t>data</a:t>
            </a:r>
            <a:r>
              <a:rPr lang="de-DE" sz="1600" b="0" kern="0" dirty="0" smtClean="0">
                <a:solidFill>
                  <a:srgbClr val="003478"/>
                </a:solidFill>
                <a:latin typeface="Verdana" pitchFamily="34" charset="0"/>
                <a:ea typeface="Verdana" pitchFamily="34" charset="0"/>
                <a:cs typeface="Verdana" pitchFamily="34" charset="0"/>
              </a:rPr>
              <a:t> </a:t>
            </a:r>
            <a:r>
              <a:rPr lang="de-DE" sz="1600" b="0" kern="0" dirty="0" err="1" smtClean="0">
                <a:solidFill>
                  <a:srgbClr val="003478"/>
                </a:solidFill>
                <a:latin typeface="Verdana" pitchFamily="34" charset="0"/>
                <a:ea typeface="Verdana" pitchFamily="34" charset="0"/>
                <a:cs typeface="Verdana" pitchFamily="34" charset="0"/>
              </a:rPr>
              <a:t>quality</a:t>
            </a:r>
            <a:endParaRPr lang="en-US" sz="1600" b="0" kern="0" dirty="0" smtClean="0">
              <a:solidFill>
                <a:srgbClr val="003478"/>
              </a:solidFill>
              <a:latin typeface="Verdana" pitchFamily="34" charset="0"/>
              <a:ea typeface="Verdana" pitchFamily="34" charset="0"/>
              <a:cs typeface="Verdana" pitchFamily="34" charset="0"/>
            </a:endParaRPr>
          </a:p>
          <a:p>
            <a:pPr marL="533400" lvl="1" indent="-176213" eaLnBrk="1" fontAlgn="auto" hangingPunct="1">
              <a:spcBef>
                <a:spcPts val="300"/>
              </a:spcBef>
              <a:spcAft>
                <a:spcPts val="0"/>
              </a:spcAft>
              <a:buFont typeface="Arial" charset="0"/>
              <a:buChar char="–"/>
              <a:tabLst>
                <a:tab pos="88900" algn="l"/>
                <a:tab pos="444500" algn="l"/>
              </a:tabLst>
              <a:defRPr/>
            </a:pPr>
            <a:r>
              <a:rPr lang="en-US" sz="1600" b="0" kern="0" dirty="0" smtClean="0">
                <a:solidFill>
                  <a:srgbClr val="003478"/>
                </a:solidFill>
                <a:latin typeface="Verdana" pitchFamily="34" charset="0"/>
                <a:ea typeface="Verdana" pitchFamily="34" charset="0"/>
                <a:cs typeface="Verdana" pitchFamily="34" charset="0"/>
              </a:rPr>
              <a:t>W,Z,H analysis </a:t>
            </a:r>
            <a:r>
              <a:rPr lang="en-US" b="0" kern="0" dirty="0" smtClean="0">
                <a:solidFill>
                  <a:srgbClr val="003478"/>
                </a:solidFill>
                <a:latin typeface="Verdana" pitchFamily="34" charset="0"/>
                <a:ea typeface="Verdana" pitchFamily="34" charset="0"/>
                <a:cs typeface="Verdana" pitchFamily="34" charset="0"/>
              </a:rPr>
              <a:t/>
            </a:r>
            <a:br>
              <a:rPr lang="en-US" b="0" kern="0" dirty="0" smtClean="0">
                <a:solidFill>
                  <a:srgbClr val="003478"/>
                </a:solidFill>
                <a:latin typeface="Verdana" pitchFamily="34" charset="0"/>
                <a:ea typeface="Verdana" pitchFamily="34" charset="0"/>
                <a:cs typeface="Verdana" pitchFamily="34" charset="0"/>
              </a:rPr>
            </a:br>
            <a:r>
              <a:rPr lang="en-US" b="0" kern="0" dirty="0" smtClean="0">
                <a:solidFill>
                  <a:srgbClr val="003478"/>
                </a:solidFill>
                <a:latin typeface="Verdana" pitchFamily="34" charset="0"/>
                <a:ea typeface="Verdana" pitchFamily="34" charset="0"/>
                <a:cs typeface="Verdana" pitchFamily="34" charset="0"/>
              </a:rPr>
              <a:t> </a:t>
            </a:r>
            <a:endParaRPr lang="en-US" kern="0" dirty="0" smtClean="0">
              <a:solidFill>
                <a:srgbClr val="003478"/>
              </a:solidFill>
              <a:latin typeface="Verdana" pitchFamily="34" charset="0"/>
              <a:ea typeface="Verdana" pitchFamily="34" charset="0"/>
              <a:cs typeface="Verdana" pitchFamily="34" charset="0"/>
            </a:endParaRPr>
          </a:p>
          <a:p>
            <a:pPr marL="177800" indent="-177800" eaLnBrk="1" fontAlgn="auto" hangingPunct="1">
              <a:lnSpc>
                <a:spcPct val="140000"/>
              </a:lnSpc>
              <a:spcBef>
                <a:spcPts val="300"/>
              </a:spcBef>
              <a:spcAft>
                <a:spcPts val="0"/>
              </a:spcAft>
              <a:buFont typeface="Arial" charset="0"/>
              <a:buNone/>
              <a:tabLst>
                <a:tab pos="88900" algn="l"/>
                <a:tab pos="444500" algn="l"/>
              </a:tabLst>
              <a:defRPr/>
            </a:pPr>
            <a:r>
              <a:rPr lang="en-US" sz="1600" kern="0" dirty="0" smtClean="0">
                <a:solidFill>
                  <a:srgbClr val="003478"/>
                </a:solidFill>
                <a:latin typeface="Verdana" pitchFamily="34" charset="0"/>
                <a:ea typeface="Verdana" pitchFamily="34" charset="0"/>
                <a:cs typeface="Verdana" pitchFamily="34" charset="0"/>
              </a:rPr>
              <a:t>ALICE</a:t>
            </a:r>
            <a:endParaRPr lang="en-US" sz="1600" kern="0" dirty="0">
              <a:solidFill>
                <a:srgbClr val="003478"/>
              </a:solidFill>
              <a:latin typeface="Verdana" pitchFamily="34" charset="0"/>
              <a:ea typeface="Verdana" pitchFamily="34" charset="0"/>
              <a:cs typeface="Verdana" pitchFamily="34" charset="0"/>
            </a:endParaRPr>
          </a:p>
          <a:p>
            <a:pPr marL="533400" lvl="1" indent="-176213" eaLnBrk="1" fontAlgn="auto" hangingPunct="1">
              <a:spcBef>
                <a:spcPts val="300"/>
              </a:spcBef>
              <a:spcAft>
                <a:spcPts val="0"/>
              </a:spcAft>
              <a:buFont typeface="Arial" charset="0"/>
              <a:buChar char="–"/>
              <a:tabLst>
                <a:tab pos="88900" algn="l"/>
                <a:tab pos="444500" algn="l"/>
              </a:tabLst>
              <a:defRPr/>
            </a:pPr>
            <a:r>
              <a:rPr lang="en-US" sz="1600" b="0" kern="0" dirty="0" smtClean="0">
                <a:solidFill>
                  <a:srgbClr val="013476"/>
                </a:solidFill>
                <a:latin typeface="Verdana" pitchFamily="34" charset="0"/>
                <a:ea typeface="Verdana" pitchFamily="34" charset="0"/>
                <a:cs typeface="Verdana" pitchFamily="34" charset="0"/>
              </a:rPr>
              <a:t>Strange </a:t>
            </a:r>
            <a:r>
              <a:rPr lang="en-US" sz="1600" b="0" kern="0" dirty="0">
                <a:solidFill>
                  <a:srgbClr val="013476"/>
                </a:solidFill>
                <a:latin typeface="Verdana" pitchFamily="34" charset="0"/>
                <a:ea typeface="Verdana" pitchFamily="34" charset="0"/>
                <a:cs typeface="Verdana" pitchFamily="34" charset="0"/>
              </a:rPr>
              <a:t>Particles</a:t>
            </a:r>
          </a:p>
          <a:p>
            <a:pPr marL="533400" lvl="1" indent="-176213" eaLnBrk="1" fontAlgn="auto" hangingPunct="1">
              <a:spcBef>
                <a:spcPts val="300"/>
              </a:spcBef>
              <a:spcAft>
                <a:spcPts val="0"/>
              </a:spcAft>
              <a:buFont typeface="Arial" charset="0"/>
              <a:buChar char="–"/>
              <a:tabLst>
                <a:tab pos="88900" algn="l"/>
                <a:tab pos="444500" algn="l"/>
              </a:tabLst>
              <a:defRPr/>
            </a:pPr>
            <a:r>
              <a:rPr lang="en-US" sz="1600" b="0" kern="0" dirty="0" smtClean="0">
                <a:solidFill>
                  <a:srgbClr val="013476"/>
                </a:solidFill>
                <a:latin typeface="Verdana" pitchFamily="34" charset="0"/>
                <a:ea typeface="Verdana" pitchFamily="34" charset="0"/>
                <a:cs typeface="Verdana" pitchFamily="34" charset="0"/>
              </a:rPr>
              <a:t>Modification Factor R</a:t>
            </a:r>
            <a:r>
              <a:rPr lang="en-US" sz="1600" b="0" kern="0" baseline="-25000" dirty="0" smtClean="0">
                <a:solidFill>
                  <a:srgbClr val="013476"/>
                </a:solidFill>
                <a:latin typeface="Verdana" pitchFamily="34" charset="0"/>
                <a:ea typeface="Verdana" pitchFamily="34" charset="0"/>
                <a:cs typeface="Verdana" pitchFamily="34" charset="0"/>
              </a:rPr>
              <a:t>AA</a:t>
            </a:r>
            <a:r>
              <a:rPr lang="en-US" b="0" kern="0" baseline="-25000" dirty="0" smtClean="0">
                <a:solidFill>
                  <a:srgbClr val="003478"/>
                </a:solidFill>
                <a:latin typeface="Verdana" pitchFamily="34" charset="0"/>
                <a:ea typeface="Verdana" pitchFamily="34" charset="0"/>
                <a:cs typeface="Verdana" pitchFamily="34" charset="0"/>
              </a:rPr>
              <a:t/>
            </a:r>
            <a:br>
              <a:rPr lang="en-US" b="0" kern="0" baseline="-25000" dirty="0" smtClean="0">
                <a:solidFill>
                  <a:srgbClr val="003478"/>
                </a:solidFill>
                <a:latin typeface="Verdana" pitchFamily="34" charset="0"/>
                <a:ea typeface="Verdana" pitchFamily="34" charset="0"/>
                <a:cs typeface="Verdana" pitchFamily="34" charset="0"/>
              </a:rPr>
            </a:br>
            <a:r>
              <a:rPr lang="en-US" b="0" kern="0" baseline="-25000" dirty="0" smtClean="0">
                <a:solidFill>
                  <a:srgbClr val="003478"/>
                </a:solidFill>
                <a:latin typeface="Verdana" pitchFamily="34" charset="0"/>
                <a:ea typeface="Verdana" pitchFamily="34" charset="0"/>
                <a:cs typeface="Verdana" pitchFamily="34" charset="0"/>
              </a:rPr>
              <a:t> </a:t>
            </a:r>
            <a:endParaRPr lang="en-US" kern="0" dirty="0" smtClean="0">
              <a:solidFill>
                <a:srgbClr val="003478"/>
              </a:solidFill>
              <a:latin typeface="Verdana" pitchFamily="34" charset="0"/>
              <a:ea typeface="Verdana" pitchFamily="34" charset="0"/>
              <a:cs typeface="Verdana" pitchFamily="34" charset="0"/>
            </a:endParaRPr>
          </a:p>
          <a:p>
            <a:pPr marL="177800" indent="-177800" eaLnBrk="1" fontAlgn="auto" hangingPunct="1">
              <a:lnSpc>
                <a:spcPct val="140000"/>
              </a:lnSpc>
              <a:spcBef>
                <a:spcPts val="300"/>
              </a:spcBef>
              <a:spcAft>
                <a:spcPts val="0"/>
              </a:spcAft>
              <a:tabLst>
                <a:tab pos="88900" algn="l"/>
                <a:tab pos="444500" algn="l"/>
              </a:tabLst>
              <a:defRPr/>
            </a:pPr>
            <a:r>
              <a:rPr lang="en-US" sz="1600" kern="0" dirty="0" err="1" smtClean="0">
                <a:solidFill>
                  <a:srgbClr val="003478"/>
                </a:solidFill>
                <a:latin typeface="Verdana" pitchFamily="34" charset="0"/>
                <a:ea typeface="Verdana" pitchFamily="34" charset="0"/>
                <a:cs typeface="Verdana" pitchFamily="34" charset="0"/>
              </a:rPr>
              <a:t>LHCb</a:t>
            </a:r>
            <a:endParaRPr lang="en-US" sz="1600" kern="0" dirty="0" smtClean="0">
              <a:solidFill>
                <a:srgbClr val="003478"/>
              </a:solidFill>
              <a:latin typeface="Verdana" pitchFamily="34" charset="0"/>
              <a:ea typeface="Verdana" pitchFamily="34" charset="0"/>
              <a:cs typeface="Verdana" pitchFamily="34" charset="0"/>
            </a:endParaRPr>
          </a:p>
          <a:p>
            <a:pPr marL="533400" lvl="1" indent="-176213" eaLnBrk="1" fontAlgn="auto" hangingPunct="1">
              <a:spcBef>
                <a:spcPts val="300"/>
              </a:spcBef>
              <a:spcAft>
                <a:spcPts val="0"/>
              </a:spcAft>
              <a:buFont typeface="Arial" charset="0"/>
              <a:buChar char="–"/>
              <a:tabLst>
                <a:tab pos="88900" algn="l"/>
                <a:tab pos="444500" algn="l"/>
              </a:tabLst>
            </a:pPr>
            <a:r>
              <a:rPr lang="en-US" sz="1600" b="0" kern="0" dirty="0" smtClean="0">
                <a:solidFill>
                  <a:srgbClr val="003478"/>
                </a:solidFill>
                <a:latin typeface="Verdana" pitchFamily="34" charset="0"/>
                <a:ea typeface="Verdana" pitchFamily="34" charset="0"/>
                <a:cs typeface="Verdana" pitchFamily="34" charset="0"/>
              </a:rPr>
              <a:t>Charm lifetime</a:t>
            </a:r>
          </a:p>
          <a:p>
            <a:pPr marL="533400" lvl="1" indent="-176213" eaLnBrk="1" fontAlgn="auto" hangingPunct="1">
              <a:spcBef>
                <a:spcPts val="300"/>
              </a:spcBef>
              <a:spcAft>
                <a:spcPts val="0"/>
              </a:spcAft>
              <a:tabLst>
                <a:tab pos="88900" algn="l"/>
                <a:tab pos="444500" algn="l"/>
              </a:tabLst>
            </a:pPr>
            <a:endParaRPr lang="en-US" sz="1600" b="0" kern="0" dirty="0" smtClean="0">
              <a:solidFill>
                <a:srgbClr val="003478"/>
              </a:solidFill>
              <a:latin typeface="Verdana" pitchFamily="34" charset="0"/>
              <a:ea typeface="Verdana" pitchFamily="34" charset="0"/>
              <a:cs typeface="Verdana" pitchFamily="34" charset="0"/>
            </a:endParaRPr>
          </a:p>
          <a:p>
            <a:pPr marL="177800" indent="-177800" eaLnBrk="1" fontAlgn="auto" hangingPunct="1">
              <a:lnSpc>
                <a:spcPct val="140000"/>
              </a:lnSpc>
              <a:spcBef>
                <a:spcPts val="300"/>
              </a:spcBef>
              <a:spcAft>
                <a:spcPts val="0"/>
              </a:spcAft>
              <a:tabLst>
                <a:tab pos="88900" algn="l"/>
                <a:tab pos="444500" algn="l"/>
              </a:tabLst>
              <a:defRPr/>
            </a:pPr>
            <a:r>
              <a:rPr lang="en-US" sz="1600" kern="0" dirty="0" smtClean="0">
                <a:solidFill>
                  <a:srgbClr val="003478"/>
                </a:solidFill>
                <a:latin typeface="Verdana" pitchFamily="34" charset="0"/>
                <a:ea typeface="Verdana" pitchFamily="34" charset="0"/>
                <a:cs typeface="Verdana" pitchFamily="34" charset="0"/>
              </a:rPr>
              <a:t>TOTEM (to come)</a:t>
            </a:r>
          </a:p>
          <a:p>
            <a:pPr marL="533400" lvl="1" indent="-176213" eaLnBrk="1" fontAlgn="auto" hangingPunct="1">
              <a:spcBef>
                <a:spcPts val="300"/>
              </a:spcBef>
              <a:spcAft>
                <a:spcPts val="0"/>
              </a:spcAft>
              <a:buFont typeface="Arial" charset="0"/>
              <a:buChar char="–"/>
              <a:tabLst>
                <a:tab pos="88900" algn="l"/>
                <a:tab pos="444500" algn="l"/>
              </a:tabLst>
            </a:pPr>
            <a:r>
              <a:rPr lang="en-US" sz="1600" b="0" kern="0" dirty="0" smtClean="0">
                <a:solidFill>
                  <a:srgbClr val="003478"/>
                </a:solidFill>
                <a:latin typeface="Verdana" pitchFamily="34" charset="0"/>
                <a:ea typeface="Verdana" pitchFamily="34" charset="0"/>
                <a:cs typeface="Verdana" pitchFamily="34" charset="0"/>
              </a:rPr>
              <a:t>pp diffraction pattern</a:t>
            </a:r>
          </a:p>
          <a:p>
            <a:pPr marL="76200" indent="-176213" eaLnBrk="1" fontAlgn="auto" hangingPunct="1">
              <a:spcBef>
                <a:spcPts val="300"/>
              </a:spcBef>
              <a:spcAft>
                <a:spcPts val="0"/>
              </a:spcAft>
              <a:tabLst>
                <a:tab pos="88900" algn="l"/>
                <a:tab pos="444500" algn="l"/>
              </a:tabLst>
            </a:pPr>
            <a:endParaRPr lang="en-US" sz="1600" kern="0" dirty="0" smtClean="0">
              <a:solidFill>
                <a:srgbClr val="003478"/>
              </a:solidFill>
              <a:latin typeface="Verdana" pitchFamily="34" charset="0"/>
              <a:ea typeface="Verdana" pitchFamily="34" charset="0"/>
              <a:cs typeface="Verdana" pitchFamily="34" charset="0"/>
            </a:endParaRPr>
          </a:p>
          <a:p>
            <a:pPr marL="76200" indent="-176213" eaLnBrk="1" fontAlgn="auto" hangingPunct="1">
              <a:spcBef>
                <a:spcPts val="300"/>
              </a:spcBef>
              <a:spcAft>
                <a:spcPts val="0"/>
              </a:spcAft>
              <a:tabLst>
                <a:tab pos="88900" algn="l"/>
                <a:tab pos="444500" algn="l"/>
              </a:tabLst>
            </a:pPr>
            <a:r>
              <a:rPr lang="en-US" sz="1600" kern="0" dirty="0" smtClean="0">
                <a:solidFill>
                  <a:srgbClr val="003478"/>
                </a:solidFill>
                <a:latin typeface="Verdana" pitchFamily="34" charset="0"/>
                <a:ea typeface="Verdana" pitchFamily="34" charset="0"/>
                <a:cs typeface="Verdana" pitchFamily="34" charset="0"/>
              </a:rPr>
              <a:t>		   </a:t>
            </a:r>
            <a:endParaRPr lang="en-US" sz="1600" kern="0" dirty="0">
              <a:solidFill>
                <a:srgbClr val="003478"/>
              </a:solidFill>
              <a:latin typeface="Verdana" pitchFamily="34" charset="0"/>
              <a:ea typeface="Verdana" pitchFamily="34" charset="0"/>
              <a:cs typeface="Verdana" pitchFamily="34" charset="0"/>
            </a:endParaRPr>
          </a:p>
          <a:p>
            <a:pPr marL="177800" indent="-177800" eaLnBrk="1" fontAlgn="auto" hangingPunct="1">
              <a:lnSpc>
                <a:spcPct val="140000"/>
              </a:lnSpc>
              <a:spcBef>
                <a:spcPts val="300"/>
              </a:spcBef>
              <a:spcAft>
                <a:spcPts val="0"/>
              </a:spcAft>
              <a:buFont typeface="Arial" charset="0"/>
              <a:buNone/>
              <a:tabLst>
                <a:tab pos="88900" algn="l"/>
                <a:tab pos="444500" algn="l"/>
              </a:tabLst>
              <a:defRPr/>
            </a:pPr>
            <a:endParaRPr lang="de-DE" sz="1600" b="0" kern="0" dirty="0">
              <a:solidFill>
                <a:srgbClr val="003478"/>
              </a:solidFill>
              <a:latin typeface="Verdana" pitchFamily="34" charset="0"/>
              <a:ea typeface="Verdana" pitchFamily="34" charset="0"/>
              <a:cs typeface="Verdana" pitchFamily="34" charset="0"/>
            </a:endParaRPr>
          </a:p>
        </p:txBody>
      </p:sp>
      <p:pic>
        <p:nvPicPr>
          <p:cNvPr id="20" name="Picture 15"/>
          <p:cNvPicPr>
            <a:picLocks noChangeAspect="1" noChangeArrowheads="1"/>
          </p:cNvPicPr>
          <p:nvPr/>
        </p:nvPicPr>
        <p:blipFill rotWithShape="1">
          <a:blip r:embed="rId10" cstate="print"/>
          <a:srcRect t="6242" r="12220"/>
          <a:stretch/>
        </p:blipFill>
        <p:spPr bwMode="auto">
          <a:xfrm>
            <a:off x="4581624" y="4653136"/>
            <a:ext cx="2006600" cy="1850786"/>
          </a:xfrm>
          <a:prstGeom prst="rect">
            <a:avLst/>
          </a:prstGeom>
          <a:noFill/>
          <a:ln w="9525">
            <a:noFill/>
            <a:miter lim="800000"/>
            <a:headEnd/>
            <a:tailEnd/>
          </a:ln>
          <a:effectLst/>
        </p:spPr>
      </p:pic>
      <p:pic>
        <p:nvPicPr>
          <p:cNvPr id="21" name="Picture 2"/>
          <p:cNvPicPr>
            <a:picLocks noChangeAspect="1" noChangeArrowheads="1"/>
          </p:cNvPicPr>
          <p:nvPr/>
        </p:nvPicPr>
        <p:blipFill>
          <a:blip r:embed="rId11" cstate="print"/>
          <a:srcRect l="5509" t="21520" r="33333" b="8761"/>
          <a:stretch>
            <a:fillRect/>
          </a:stretch>
        </p:blipFill>
        <p:spPr bwMode="auto">
          <a:xfrm>
            <a:off x="6584097" y="4797152"/>
            <a:ext cx="2425568" cy="1728192"/>
          </a:xfrm>
          <a:prstGeom prst="rect">
            <a:avLst/>
          </a:prstGeom>
          <a:noFill/>
          <a:ln w="9525">
            <a:noFill/>
            <a:miter lim="800000"/>
            <a:headEnd/>
            <a:tailEnd/>
          </a:ln>
        </p:spPr>
      </p:pic>
      <p:sp>
        <p:nvSpPr>
          <p:cNvPr id="22" name="Abgerundetes Rechteck 62"/>
          <p:cNvSpPr>
            <a:spLocks noChangeArrowheads="1"/>
          </p:cNvSpPr>
          <p:nvPr/>
        </p:nvSpPr>
        <p:spPr bwMode="auto">
          <a:xfrm>
            <a:off x="6707836" y="5301208"/>
            <a:ext cx="816492" cy="636335"/>
          </a:xfrm>
          <a:prstGeom prst="roundRect">
            <a:avLst>
              <a:gd name="adj" fmla="val 16667"/>
            </a:avLst>
          </a:prstGeom>
          <a:noFill/>
          <a:ln w="25400" algn="ctr">
            <a:solidFill>
              <a:srgbClr val="C00000"/>
            </a:solidFill>
            <a:round/>
            <a:headEnd/>
            <a:tailEnd/>
          </a:ln>
        </p:spPr>
        <p:txBody>
          <a:bodyPr/>
          <a:lstStyle/>
          <a:p>
            <a:pPr eaLnBrk="1" hangingPunct="1"/>
            <a:endParaRPr lang="de-DE" smtClean="0">
              <a:solidFill>
                <a:srgbClr val="808080"/>
              </a:solidFill>
              <a:ea typeface="+mn-ea"/>
              <a:cs typeface="Arial" charset="0"/>
            </a:endParaRPr>
          </a:p>
        </p:txBody>
      </p:sp>
      <p:sp>
        <p:nvSpPr>
          <p:cNvPr id="23" name="Abgerundetes Rechteck 63"/>
          <p:cNvSpPr>
            <a:spLocks noChangeArrowheads="1"/>
          </p:cNvSpPr>
          <p:nvPr/>
        </p:nvSpPr>
        <p:spPr bwMode="auto">
          <a:xfrm>
            <a:off x="4932040" y="5301208"/>
            <a:ext cx="781744" cy="504056"/>
          </a:xfrm>
          <a:prstGeom prst="roundRect">
            <a:avLst>
              <a:gd name="adj" fmla="val 16667"/>
            </a:avLst>
          </a:prstGeom>
          <a:noFill/>
          <a:ln w="25400" algn="ctr">
            <a:solidFill>
              <a:srgbClr val="C00000"/>
            </a:solidFill>
            <a:round/>
            <a:headEnd/>
            <a:tailEnd/>
          </a:ln>
        </p:spPr>
        <p:txBody>
          <a:bodyPr/>
          <a:lstStyle/>
          <a:p>
            <a:pPr eaLnBrk="1" hangingPunct="1"/>
            <a:endParaRPr lang="de-DE" smtClean="0">
              <a:solidFill>
                <a:srgbClr val="808080"/>
              </a:solidFill>
              <a:ea typeface="+mn-ea"/>
              <a:cs typeface="Arial" charset="0"/>
            </a:endParaRPr>
          </a:p>
        </p:txBody>
      </p:sp>
    </p:spTree>
    <p:extLst>
      <p:ext uri="{BB962C8B-B14F-4D97-AF65-F5344CB8AC3E}">
        <p14:creationId xmlns:p14="http://schemas.microsoft.com/office/powerpoint/2010/main" xmlns="" val="344703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theme/theme1.xml><?xml version="1.0" encoding="utf-8"?>
<a:theme xmlns:a="http://schemas.openxmlformats.org/drawingml/2006/main" name="Office-Design">
  <a:themeElements>
    <a:clrScheme name="Office-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000" b="1" i="0" u="none" strike="noStrike" cap="none" normalizeH="0" baseline="0">
            <a:ln>
              <a:noFill/>
            </a:ln>
            <a:solidFill>
              <a:schemeClr val="bg2"/>
            </a:solidFill>
            <a:effectLst/>
            <a:latin typeface="Microsoft Sans Serif"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000" b="1" i="0" u="none" strike="noStrike" cap="none" normalizeH="0" baseline="0">
            <a:ln>
              <a:noFill/>
            </a:ln>
            <a:solidFill>
              <a:schemeClr val="bg2"/>
            </a:solidFill>
            <a:effectLst/>
            <a:latin typeface="Microsoft Sans Serif" pitchFamily="-110" charset="0"/>
          </a:defRPr>
        </a:defPPr>
      </a:lstStyle>
    </a:lnDef>
  </a:objectDefaults>
  <a:extraClrSchemeLst>
    <a:extraClrScheme>
      <a:clrScheme name="Office-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799</Words>
  <Application>Microsoft Office PowerPoint</Application>
  <PresentationFormat>Bildschirmpräsentation (4:3)</PresentationFormat>
  <Paragraphs>301</Paragraphs>
  <Slides>18</Slides>
  <Notes>14</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Office-Design</vt:lpstr>
      <vt:lpstr> Netzwerk Teilchenwelt –  an integral part of basic research Michael Kobel, TU Dresden</vt:lpstr>
      <vt:lpstr>If science is going to fully serve its societal mission in the future, we need to both encourage and equip the next generation of scientists to effectively engage with the broader society in which we work and live.</vt:lpstr>
      <vt:lpstr>Netzwerk Teilchenwelt</vt:lpstr>
      <vt:lpstr>Worldwide unique combination </vt:lpstr>
      <vt:lpstr>The double pyramid concept </vt:lpstr>
      <vt:lpstr>Benefits for all stakeholders</vt:lpstr>
      <vt:lpstr>Benefits for all stakeholders</vt:lpstr>
      <vt:lpstr>Astro-/Particle Physics Masterclasses</vt:lpstr>
      <vt:lpstr>Example: Analysis with real LHC data</vt:lpstr>
      <vt:lpstr>Astroparticle activities </vt:lpstr>
      <vt:lpstr>CERN Workshops + Project Weeks </vt:lpstr>
      <vt:lpstr>Research Projects</vt:lpstr>
      <vt:lpstr>Teaching Material</vt:lpstr>
      <vt:lpstr>More material</vt:lpstr>
      <vt:lpstr>Funding:amount and uncertain(!) prospects</vt:lpstr>
      <vt:lpstr>Thoughts for the future</vt:lpstr>
      <vt:lpstr>Summary</vt:lpstr>
      <vt:lpstr>Folie 18</vt:lpstr>
    </vt:vector>
  </TitlesOfParts>
  <Company>TUD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the public –  adding value to HEP research  Uta Bilow, TU Dresden</dc:title>
  <dc:creator>nbadmin</dc:creator>
  <cp:lastModifiedBy>michael kobel</cp:lastModifiedBy>
  <cp:revision>242</cp:revision>
  <dcterms:created xsi:type="dcterms:W3CDTF">2008-11-12T11:14:48Z</dcterms:created>
  <dcterms:modified xsi:type="dcterms:W3CDTF">2015-11-21T00:08:17Z</dcterms:modified>
</cp:coreProperties>
</file>