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09" r:id="rId2"/>
    <p:sldId id="311" r:id="rId3"/>
    <p:sldId id="317" r:id="rId4"/>
    <p:sldId id="348" r:id="rId5"/>
    <p:sldId id="349" r:id="rId6"/>
    <p:sldId id="326" r:id="rId7"/>
    <p:sldId id="332" r:id="rId8"/>
    <p:sldId id="337" r:id="rId9"/>
    <p:sldId id="342" r:id="rId10"/>
    <p:sldId id="338" r:id="rId11"/>
    <p:sldId id="344" r:id="rId12"/>
    <p:sldId id="347" r:id="rId13"/>
    <p:sldId id="343" r:id="rId14"/>
    <p:sldId id="345" r:id="rId15"/>
    <p:sldId id="346" r:id="rId16"/>
    <p:sldId id="318" r:id="rId17"/>
    <p:sldId id="319" r:id="rId18"/>
    <p:sldId id="313" r:id="rId19"/>
    <p:sldId id="310" r:id="rId20"/>
    <p:sldId id="314" r:id="rId21"/>
    <p:sldId id="350" r:id="rId22"/>
    <p:sldId id="339" r:id="rId23"/>
    <p:sldId id="351" r:id="rId24"/>
    <p:sldId id="320" r:id="rId25"/>
    <p:sldId id="321" r:id="rId26"/>
    <p:sldId id="322" r:id="rId27"/>
    <p:sldId id="312" r:id="rId28"/>
    <p:sldId id="323" r:id="rId29"/>
    <p:sldId id="324" r:id="rId30"/>
    <p:sldId id="325" r:id="rId31"/>
    <p:sldId id="341" r:id="rId32"/>
  </p:sldIdLst>
  <p:sldSz cx="9144000" cy="6858000" type="screen4x3"/>
  <p:notesSz cx="6950075" cy="9236075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760" autoAdjust="0"/>
  </p:normalViewPr>
  <p:slideViewPr>
    <p:cSldViewPr snapToObjects="1" showGuides="1">
      <p:cViewPr>
        <p:scale>
          <a:sx n="78" d="100"/>
          <a:sy n="78" d="100"/>
        </p:scale>
        <p:origin x="-1986" y="-804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06B3C-5BC2-451F-BFB8-26516D0D45C0}" type="doc">
      <dgm:prSet loTypeId="urn:microsoft.com/office/officeart/2005/8/layout/lProcess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3FC23F2-2FF4-428D-B5B8-5F125D98F05E}">
      <dgm:prSet phldrT="[Text]"/>
      <dgm:spPr/>
      <dgm:t>
        <a:bodyPr/>
        <a:lstStyle/>
        <a:p>
          <a:r>
            <a:rPr lang="en-US" dirty="0" smtClean="0"/>
            <a:t>SET (1bit)</a:t>
          </a:r>
          <a:endParaRPr lang="en-US" dirty="0"/>
        </a:p>
      </dgm:t>
    </dgm:pt>
    <dgm:pt modelId="{C80E5EC2-91DE-4B69-BA9F-38ED91B20E07}" type="parTrans" cxnId="{8DDFA24F-8E68-4CAC-A0ED-3492A725A589}">
      <dgm:prSet/>
      <dgm:spPr/>
      <dgm:t>
        <a:bodyPr/>
        <a:lstStyle/>
        <a:p>
          <a:endParaRPr lang="en-US"/>
        </a:p>
      </dgm:t>
    </dgm:pt>
    <dgm:pt modelId="{F3597BB8-EB07-47FE-9410-201D8A2D04B1}" type="sibTrans" cxnId="{8DDFA24F-8E68-4CAC-A0ED-3492A725A589}">
      <dgm:prSet/>
      <dgm:spPr/>
      <dgm:t>
        <a:bodyPr/>
        <a:lstStyle/>
        <a:p>
          <a:endParaRPr lang="en-US"/>
        </a:p>
      </dgm:t>
    </dgm:pt>
    <dgm:pt modelId="{36029FF6-0010-48D8-A37E-C15D64723B8F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F10827BE-828B-48DD-B54E-591DD1376FD2}" type="parTrans" cxnId="{025099F3-75C9-4AFD-BAA4-FDFFA603E17E}">
      <dgm:prSet/>
      <dgm:spPr/>
      <dgm:t>
        <a:bodyPr/>
        <a:lstStyle/>
        <a:p>
          <a:endParaRPr lang="en-US"/>
        </a:p>
      </dgm:t>
    </dgm:pt>
    <dgm:pt modelId="{6822C596-957E-43B5-83FF-67E1E712ABC8}" type="sibTrans" cxnId="{025099F3-75C9-4AFD-BAA4-FDFFA603E17E}">
      <dgm:prSet/>
      <dgm:spPr/>
      <dgm:t>
        <a:bodyPr/>
        <a:lstStyle/>
        <a:p>
          <a:endParaRPr lang="en-US"/>
        </a:p>
      </dgm:t>
    </dgm:pt>
    <dgm:pt modelId="{32556A2C-6766-4778-96AE-9D8C0DB3BDD0}">
      <dgm:prSet phldrT="[Text]"/>
      <dgm:spPr/>
      <dgm:t>
        <a:bodyPr/>
        <a:lstStyle/>
        <a:p>
          <a:r>
            <a:rPr lang="en-US" dirty="0" smtClean="0"/>
            <a:t>RW (1bit)</a:t>
          </a:r>
          <a:endParaRPr lang="en-US" dirty="0"/>
        </a:p>
      </dgm:t>
    </dgm:pt>
    <dgm:pt modelId="{18BEF674-ABE7-48E5-B01B-F17ED78BD8D0}" type="parTrans" cxnId="{E22B9E50-E888-451E-88EF-0596CE538A14}">
      <dgm:prSet/>
      <dgm:spPr/>
      <dgm:t>
        <a:bodyPr/>
        <a:lstStyle/>
        <a:p>
          <a:endParaRPr lang="en-US"/>
        </a:p>
      </dgm:t>
    </dgm:pt>
    <dgm:pt modelId="{1A767640-A92A-410C-914F-520DF85AECCD}" type="sibTrans" cxnId="{E22B9E50-E888-451E-88EF-0596CE538A14}">
      <dgm:prSet/>
      <dgm:spPr/>
      <dgm:t>
        <a:bodyPr/>
        <a:lstStyle/>
        <a:p>
          <a:endParaRPr lang="en-US"/>
        </a:p>
      </dgm:t>
    </dgm:pt>
    <dgm:pt modelId="{3248FC6A-BBDE-45C8-8F89-6ED4F67207DF}">
      <dgm:prSet phldrT="[Text]"/>
      <dgm:spPr/>
      <dgm:t>
        <a:bodyPr/>
        <a:lstStyle/>
        <a:p>
          <a:r>
            <a:rPr lang="en-US" dirty="0" smtClean="0"/>
            <a:t>R/W</a:t>
          </a:r>
          <a:endParaRPr lang="en-US" dirty="0"/>
        </a:p>
      </dgm:t>
    </dgm:pt>
    <dgm:pt modelId="{C1686A30-93AF-4E91-91BE-E96667A6E746}" type="parTrans" cxnId="{C9ADD172-A823-4D76-8B06-0D40AB098C26}">
      <dgm:prSet/>
      <dgm:spPr/>
      <dgm:t>
        <a:bodyPr/>
        <a:lstStyle/>
        <a:p>
          <a:endParaRPr lang="en-US"/>
        </a:p>
      </dgm:t>
    </dgm:pt>
    <dgm:pt modelId="{DDDD53D2-4D20-4D65-AB88-014D62E7D67E}" type="sibTrans" cxnId="{C9ADD172-A823-4D76-8B06-0D40AB098C26}">
      <dgm:prSet/>
      <dgm:spPr/>
      <dgm:t>
        <a:bodyPr/>
        <a:lstStyle/>
        <a:p>
          <a:endParaRPr lang="en-US"/>
        </a:p>
      </dgm:t>
    </dgm:pt>
    <dgm:pt modelId="{A6AD11A5-88A3-4CB4-9C07-7E97C2A0B836}">
      <dgm:prSet phldrT="[Text]"/>
      <dgm:spPr/>
      <dgm:t>
        <a:bodyPr/>
        <a:lstStyle/>
        <a:p>
          <a:r>
            <a:rPr lang="en-US" dirty="0" smtClean="0"/>
            <a:t>CMD (7bit)</a:t>
          </a:r>
          <a:endParaRPr lang="en-US" dirty="0"/>
        </a:p>
      </dgm:t>
    </dgm:pt>
    <dgm:pt modelId="{B69F6C6F-B605-449E-859C-E44E38BA46AC}" type="parTrans" cxnId="{346EBB44-1D0C-4E9D-A9AD-79DBF36693FF}">
      <dgm:prSet/>
      <dgm:spPr/>
      <dgm:t>
        <a:bodyPr/>
        <a:lstStyle/>
        <a:p>
          <a:endParaRPr lang="en-US"/>
        </a:p>
      </dgm:t>
    </dgm:pt>
    <dgm:pt modelId="{80883A75-07BB-4B9A-9322-4D2A4E5F7BBF}" type="sibTrans" cxnId="{346EBB44-1D0C-4E9D-A9AD-79DBF36693FF}">
      <dgm:prSet/>
      <dgm:spPr/>
      <dgm:t>
        <a:bodyPr/>
        <a:lstStyle/>
        <a:p>
          <a:endParaRPr lang="en-US"/>
        </a:p>
      </dgm:t>
    </dgm:pt>
    <dgm:pt modelId="{29069DE0-1DE4-472D-85A1-496B7CB18448}">
      <dgm:prSet phldrT="[Text]"/>
      <dgm:spPr/>
      <dgm:t>
        <a:bodyPr/>
        <a:lstStyle/>
        <a:p>
          <a:r>
            <a:rPr lang="en-US" dirty="0" smtClean="0"/>
            <a:t>CMD</a:t>
          </a:r>
          <a:endParaRPr lang="en-US" dirty="0"/>
        </a:p>
      </dgm:t>
    </dgm:pt>
    <dgm:pt modelId="{6E5CD2FC-98EA-4AEC-8529-7D63AF0BB381}" type="parTrans" cxnId="{0A9EDD67-601D-4E30-8ED2-E25F4A68D9BD}">
      <dgm:prSet/>
      <dgm:spPr/>
      <dgm:t>
        <a:bodyPr/>
        <a:lstStyle/>
        <a:p>
          <a:endParaRPr lang="en-US"/>
        </a:p>
      </dgm:t>
    </dgm:pt>
    <dgm:pt modelId="{AF39253B-86BC-4469-97AF-ADE065AD1239}" type="sibTrans" cxnId="{0A9EDD67-601D-4E30-8ED2-E25F4A68D9BD}">
      <dgm:prSet/>
      <dgm:spPr/>
      <dgm:t>
        <a:bodyPr/>
        <a:lstStyle/>
        <a:p>
          <a:endParaRPr lang="en-US"/>
        </a:p>
      </dgm:t>
    </dgm:pt>
    <dgm:pt modelId="{D3D9E45B-BD4D-4481-8552-C83D70BD1825}">
      <dgm:prSet phldrT="[Text]"/>
      <dgm:spPr/>
      <dgm:t>
        <a:bodyPr/>
        <a:lstStyle/>
        <a:p>
          <a:r>
            <a:rPr lang="en-US" dirty="0" smtClean="0"/>
            <a:t>ADDR (12bit)</a:t>
          </a:r>
          <a:endParaRPr lang="en-US" dirty="0"/>
        </a:p>
      </dgm:t>
    </dgm:pt>
    <dgm:pt modelId="{A01771FF-C29B-4CCC-B757-326C77006BAC}" type="parTrans" cxnId="{1FA4512B-6B85-400F-BA3B-19BC84C7A403}">
      <dgm:prSet/>
      <dgm:spPr/>
      <dgm:t>
        <a:bodyPr/>
        <a:lstStyle/>
        <a:p>
          <a:endParaRPr lang="en-US"/>
        </a:p>
      </dgm:t>
    </dgm:pt>
    <dgm:pt modelId="{5637405D-7069-4550-A8C4-188CCC99C43E}" type="sibTrans" cxnId="{1FA4512B-6B85-400F-BA3B-19BC84C7A403}">
      <dgm:prSet/>
      <dgm:spPr/>
      <dgm:t>
        <a:bodyPr/>
        <a:lstStyle/>
        <a:p>
          <a:endParaRPr lang="en-US"/>
        </a:p>
      </dgm:t>
    </dgm:pt>
    <dgm:pt modelId="{5CC24E50-1AA8-449B-A1B0-3F21EB39B2F0}">
      <dgm:prSet phldrT="[Text]"/>
      <dgm:spPr/>
      <dgm:t>
        <a:bodyPr/>
        <a:lstStyle/>
        <a:p>
          <a:r>
            <a:rPr lang="en-US" dirty="0" smtClean="0"/>
            <a:t>ADDR</a:t>
          </a:r>
          <a:endParaRPr lang="en-US" dirty="0"/>
        </a:p>
      </dgm:t>
    </dgm:pt>
    <dgm:pt modelId="{3189196E-2366-4412-A42A-282A6860A5AA}" type="parTrans" cxnId="{42BAFC4D-8FA2-4525-8492-7A916514B2F6}">
      <dgm:prSet/>
      <dgm:spPr/>
      <dgm:t>
        <a:bodyPr/>
        <a:lstStyle/>
        <a:p>
          <a:endParaRPr lang="en-US"/>
        </a:p>
      </dgm:t>
    </dgm:pt>
    <dgm:pt modelId="{B849FEFC-0735-47D0-8552-BD4B5F19F46E}" type="sibTrans" cxnId="{42BAFC4D-8FA2-4525-8492-7A916514B2F6}">
      <dgm:prSet/>
      <dgm:spPr/>
      <dgm:t>
        <a:bodyPr/>
        <a:lstStyle/>
        <a:p>
          <a:endParaRPr lang="en-US"/>
        </a:p>
      </dgm:t>
    </dgm:pt>
    <dgm:pt modelId="{AE8344BB-FA1C-476F-869F-1030DD62E4DD}">
      <dgm:prSet phldrT="[Text]"/>
      <dgm:spPr/>
      <dgm:t>
        <a:bodyPr/>
        <a:lstStyle/>
        <a:p>
          <a:r>
            <a:rPr lang="en-US" dirty="0" smtClean="0"/>
            <a:t>DATA (32bit)</a:t>
          </a:r>
          <a:endParaRPr lang="en-US" dirty="0"/>
        </a:p>
      </dgm:t>
    </dgm:pt>
    <dgm:pt modelId="{CFBC228F-088C-460B-8498-A859DEB27CF1}" type="parTrans" cxnId="{4E7BD5CF-0659-42F3-B684-E11DE34E2ED3}">
      <dgm:prSet/>
      <dgm:spPr/>
      <dgm:t>
        <a:bodyPr/>
        <a:lstStyle/>
        <a:p>
          <a:endParaRPr lang="en-US"/>
        </a:p>
      </dgm:t>
    </dgm:pt>
    <dgm:pt modelId="{1A31940E-4BD8-4AC8-93EC-756EFE91BDAC}" type="sibTrans" cxnId="{4E7BD5CF-0659-42F3-B684-E11DE34E2ED3}">
      <dgm:prSet/>
      <dgm:spPr/>
      <dgm:t>
        <a:bodyPr/>
        <a:lstStyle/>
        <a:p>
          <a:endParaRPr lang="en-US"/>
        </a:p>
      </dgm:t>
    </dgm:pt>
    <dgm:pt modelId="{24298D36-0EC3-47EA-9F23-3EE2F1A1A11B}">
      <dgm:prSet phldrT="[Text]"/>
      <dgm:spPr/>
      <dgm:t>
        <a:bodyPr/>
        <a:lstStyle/>
        <a:p>
          <a:r>
            <a:rPr lang="en-US" dirty="0" smtClean="0"/>
            <a:t>DATA</a:t>
          </a:r>
          <a:endParaRPr lang="en-US" dirty="0"/>
        </a:p>
      </dgm:t>
    </dgm:pt>
    <dgm:pt modelId="{EBB89DDF-37B1-4020-9E78-99A2EC26487D}" type="parTrans" cxnId="{FCA26E12-0A5F-4CF7-9F60-B61D697722A3}">
      <dgm:prSet/>
      <dgm:spPr/>
      <dgm:t>
        <a:bodyPr/>
        <a:lstStyle/>
        <a:p>
          <a:endParaRPr lang="en-US"/>
        </a:p>
      </dgm:t>
    </dgm:pt>
    <dgm:pt modelId="{D861533F-304B-45DE-80B5-6A98100D4BB3}" type="sibTrans" cxnId="{FCA26E12-0A5F-4CF7-9F60-B61D697722A3}">
      <dgm:prSet/>
      <dgm:spPr/>
      <dgm:t>
        <a:bodyPr/>
        <a:lstStyle/>
        <a:p>
          <a:endParaRPr lang="en-US"/>
        </a:p>
      </dgm:t>
    </dgm:pt>
    <dgm:pt modelId="{8329B719-E96A-4DD3-9A58-CEC4B9CA9D30}" type="pres">
      <dgm:prSet presAssocID="{86106B3C-5BC2-451F-BFB8-26516D0D45C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1F02A-E158-4A79-899E-6A2804615AF7}" type="pres">
      <dgm:prSet presAssocID="{A3FC23F2-2FF4-428D-B5B8-5F125D98F05E}" presName="compNode" presStyleCnt="0"/>
      <dgm:spPr/>
      <dgm:t>
        <a:bodyPr/>
        <a:lstStyle/>
        <a:p>
          <a:endParaRPr lang="en-US"/>
        </a:p>
      </dgm:t>
    </dgm:pt>
    <dgm:pt modelId="{5DF0403D-7AC5-40B5-811B-4AB46A879537}" type="pres">
      <dgm:prSet presAssocID="{A3FC23F2-2FF4-428D-B5B8-5F125D98F05E}" presName="aNode" presStyleLbl="bgShp" presStyleIdx="0" presStyleCnt="5" custScaleX="47580"/>
      <dgm:spPr/>
      <dgm:t>
        <a:bodyPr/>
        <a:lstStyle/>
        <a:p>
          <a:endParaRPr lang="en-US"/>
        </a:p>
      </dgm:t>
    </dgm:pt>
    <dgm:pt modelId="{7FD5451D-84E8-48C8-80EC-AADA9C62319A}" type="pres">
      <dgm:prSet presAssocID="{A3FC23F2-2FF4-428D-B5B8-5F125D98F05E}" presName="textNode" presStyleLbl="bgShp" presStyleIdx="0" presStyleCnt="5"/>
      <dgm:spPr/>
      <dgm:t>
        <a:bodyPr/>
        <a:lstStyle/>
        <a:p>
          <a:endParaRPr lang="en-US"/>
        </a:p>
      </dgm:t>
    </dgm:pt>
    <dgm:pt modelId="{FED6107C-03CE-44C1-86F8-CF99074FD8CF}" type="pres">
      <dgm:prSet presAssocID="{A3FC23F2-2FF4-428D-B5B8-5F125D98F05E}" presName="compChildNode" presStyleCnt="0"/>
      <dgm:spPr/>
      <dgm:t>
        <a:bodyPr/>
        <a:lstStyle/>
        <a:p>
          <a:endParaRPr lang="en-US"/>
        </a:p>
      </dgm:t>
    </dgm:pt>
    <dgm:pt modelId="{28DAB01A-4AC7-4A2A-99BA-D1880D93C300}" type="pres">
      <dgm:prSet presAssocID="{A3FC23F2-2FF4-428D-B5B8-5F125D98F05E}" presName="theInnerList" presStyleCnt="0"/>
      <dgm:spPr/>
      <dgm:t>
        <a:bodyPr/>
        <a:lstStyle/>
        <a:p>
          <a:endParaRPr lang="en-US"/>
        </a:p>
      </dgm:t>
    </dgm:pt>
    <dgm:pt modelId="{8CE3B06D-9DBF-4A21-A8AA-E472B4ED186F}" type="pres">
      <dgm:prSet presAssocID="{36029FF6-0010-48D8-A37E-C15D64723B8F}" presName="childNode" presStyleLbl="node1" presStyleIdx="0" presStyleCnt="5" custScaleX="47580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11CE7-A9AC-473F-ABD0-F51C081C767F}" type="pres">
      <dgm:prSet presAssocID="{A3FC23F2-2FF4-428D-B5B8-5F125D98F05E}" presName="aSpace" presStyleCnt="0"/>
      <dgm:spPr/>
      <dgm:t>
        <a:bodyPr/>
        <a:lstStyle/>
        <a:p>
          <a:endParaRPr lang="en-US"/>
        </a:p>
      </dgm:t>
    </dgm:pt>
    <dgm:pt modelId="{82392F6F-EE85-4E49-B11F-B52E1690C7FF}" type="pres">
      <dgm:prSet presAssocID="{32556A2C-6766-4778-96AE-9D8C0DB3BDD0}" presName="compNode" presStyleCnt="0"/>
      <dgm:spPr/>
      <dgm:t>
        <a:bodyPr/>
        <a:lstStyle/>
        <a:p>
          <a:endParaRPr lang="en-US"/>
        </a:p>
      </dgm:t>
    </dgm:pt>
    <dgm:pt modelId="{752BF685-EA3E-496A-8B6A-B6E4A3D35EBE}" type="pres">
      <dgm:prSet presAssocID="{32556A2C-6766-4778-96AE-9D8C0DB3BDD0}" presName="aNode" presStyleLbl="bgShp" presStyleIdx="1" presStyleCnt="5" custScaleX="48007"/>
      <dgm:spPr/>
      <dgm:t>
        <a:bodyPr/>
        <a:lstStyle/>
        <a:p>
          <a:endParaRPr lang="en-US"/>
        </a:p>
      </dgm:t>
    </dgm:pt>
    <dgm:pt modelId="{1C13ED15-181D-4577-9A03-1504C28175D1}" type="pres">
      <dgm:prSet presAssocID="{32556A2C-6766-4778-96AE-9D8C0DB3BDD0}" presName="textNode" presStyleLbl="bgShp" presStyleIdx="1" presStyleCnt="5"/>
      <dgm:spPr/>
      <dgm:t>
        <a:bodyPr/>
        <a:lstStyle/>
        <a:p>
          <a:endParaRPr lang="en-US"/>
        </a:p>
      </dgm:t>
    </dgm:pt>
    <dgm:pt modelId="{19DBE093-2608-4561-85D5-CB4D78580A58}" type="pres">
      <dgm:prSet presAssocID="{32556A2C-6766-4778-96AE-9D8C0DB3BDD0}" presName="compChildNode" presStyleCnt="0"/>
      <dgm:spPr/>
      <dgm:t>
        <a:bodyPr/>
        <a:lstStyle/>
        <a:p>
          <a:endParaRPr lang="en-US"/>
        </a:p>
      </dgm:t>
    </dgm:pt>
    <dgm:pt modelId="{AC64D2A4-06F4-428B-8E6E-D37B28F30AF8}" type="pres">
      <dgm:prSet presAssocID="{32556A2C-6766-4778-96AE-9D8C0DB3BDD0}" presName="theInnerList" presStyleCnt="0"/>
      <dgm:spPr/>
      <dgm:t>
        <a:bodyPr/>
        <a:lstStyle/>
        <a:p>
          <a:endParaRPr lang="en-US"/>
        </a:p>
      </dgm:t>
    </dgm:pt>
    <dgm:pt modelId="{FD0AB68D-140E-4611-A7A4-8C3C95665568}" type="pres">
      <dgm:prSet presAssocID="{3248FC6A-BBDE-45C8-8F89-6ED4F67207DF}" presName="childNode" presStyleLbl="node1" presStyleIdx="1" presStyleCnt="5" custScaleX="4800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EAB77-8C77-41D2-95AA-5FAA34979621}" type="pres">
      <dgm:prSet presAssocID="{32556A2C-6766-4778-96AE-9D8C0DB3BDD0}" presName="aSpace" presStyleCnt="0"/>
      <dgm:spPr/>
      <dgm:t>
        <a:bodyPr/>
        <a:lstStyle/>
        <a:p>
          <a:endParaRPr lang="en-US"/>
        </a:p>
      </dgm:t>
    </dgm:pt>
    <dgm:pt modelId="{62E6A449-D837-4678-BBC0-E7BC9090143C}" type="pres">
      <dgm:prSet presAssocID="{A6AD11A5-88A3-4CB4-9C07-7E97C2A0B836}" presName="compNode" presStyleCnt="0"/>
      <dgm:spPr/>
      <dgm:t>
        <a:bodyPr/>
        <a:lstStyle/>
        <a:p>
          <a:endParaRPr lang="en-US"/>
        </a:p>
      </dgm:t>
    </dgm:pt>
    <dgm:pt modelId="{ADADD2ED-3F7B-4433-98AC-5BB1D24092E3}" type="pres">
      <dgm:prSet presAssocID="{A6AD11A5-88A3-4CB4-9C07-7E97C2A0B836}" presName="aNode" presStyleLbl="bgShp" presStyleIdx="2" presStyleCnt="5" custScaleX="64826"/>
      <dgm:spPr/>
      <dgm:t>
        <a:bodyPr/>
        <a:lstStyle/>
        <a:p>
          <a:endParaRPr lang="en-US"/>
        </a:p>
      </dgm:t>
    </dgm:pt>
    <dgm:pt modelId="{03AD7195-0643-49B5-975E-02BF446EC733}" type="pres">
      <dgm:prSet presAssocID="{A6AD11A5-88A3-4CB4-9C07-7E97C2A0B836}" presName="textNode" presStyleLbl="bgShp" presStyleIdx="2" presStyleCnt="5"/>
      <dgm:spPr/>
      <dgm:t>
        <a:bodyPr/>
        <a:lstStyle/>
        <a:p>
          <a:endParaRPr lang="en-US"/>
        </a:p>
      </dgm:t>
    </dgm:pt>
    <dgm:pt modelId="{E02B1C15-0ABC-48F4-8B1C-EA8E606972F8}" type="pres">
      <dgm:prSet presAssocID="{A6AD11A5-88A3-4CB4-9C07-7E97C2A0B836}" presName="compChildNode" presStyleCnt="0"/>
      <dgm:spPr/>
      <dgm:t>
        <a:bodyPr/>
        <a:lstStyle/>
        <a:p>
          <a:endParaRPr lang="en-US"/>
        </a:p>
      </dgm:t>
    </dgm:pt>
    <dgm:pt modelId="{9906671C-CEE6-4640-998B-4252C6803F04}" type="pres">
      <dgm:prSet presAssocID="{A6AD11A5-88A3-4CB4-9C07-7E97C2A0B836}" presName="theInnerList" presStyleCnt="0"/>
      <dgm:spPr/>
      <dgm:t>
        <a:bodyPr/>
        <a:lstStyle/>
        <a:p>
          <a:endParaRPr lang="en-US"/>
        </a:p>
      </dgm:t>
    </dgm:pt>
    <dgm:pt modelId="{232BB0BE-FECB-4DBB-81D7-271A605979A7}" type="pres">
      <dgm:prSet presAssocID="{29069DE0-1DE4-472D-85A1-496B7CB18448}" presName="childNode" presStyleLbl="node1" presStyleIdx="2" presStyleCnt="5" custScaleX="6482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B89B62-7494-4F9C-AB37-8D29A6E2A69A}" type="pres">
      <dgm:prSet presAssocID="{A6AD11A5-88A3-4CB4-9C07-7E97C2A0B836}" presName="aSpace" presStyleCnt="0"/>
      <dgm:spPr/>
      <dgm:t>
        <a:bodyPr/>
        <a:lstStyle/>
        <a:p>
          <a:endParaRPr lang="en-US"/>
        </a:p>
      </dgm:t>
    </dgm:pt>
    <dgm:pt modelId="{1D74218D-E019-4C43-B352-8900FAB0236A}" type="pres">
      <dgm:prSet presAssocID="{D3D9E45B-BD4D-4481-8552-C83D70BD1825}" presName="compNode" presStyleCnt="0"/>
      <dgm:spPr/>
      <dgm:t>
        <a:bodyPr/>
        <a:lstStyle/>
        <a:p>
          <a:endParaRPr lang="en-US"/>
        </a:p>
      </dgm:t>
    </dgm:pt>
    <dgm:pt modelId="{56C177C7-AE16-4E3A-A5AF-F141D6D21789}" type="pres">
      <dgm:prSet presAssocID="{D3D9E45B-BD4D-4481-8552-C83D70BD1825}" presName="aNode" presStyleLbl="bgShp" presStyleIdx="3" presStyleCnt="5" custScaleX="89527"/>
      <dgm:spPr/>
      <dgm:t>
        <a:bodyPr/>
        <a:lstStyle/>
        <a:p>
          <a:endParaRPr lang="en-US"/>
        </a:p>
      </dgm:t>
    </dgm:pt>
    <dgm:pt modelId="{5DEF4A9E-64D9-419B-8C08-88768F484EE0}" type="pres">
      <dgm:prSet presAssocID="{D3D9E45B-BD4D-4481-8552-C83D70BD1825}" presName="textNode" presStyleLbl="bgShp" presStyleIdx="3" presStyleCnt="5"/>
      <dgm:spPr/>
      <dgm:t>
        <a:bodyPr/>
        <a:lstStyle/>
        <a:p>
          <a:endParaRPr lang="en-US"/>
        </a:p>
      </dgm:t>
    </dgm:pt>
    <dgm:pt modelId="{5B3AAECD-B9EB-46B4-8FA8-7E1B226D48EB}" type="pres">
      <dgm:prSet presAssocID="{D3D9E45B-BD4D-4481-8552-C83D70BD1825}" presName="compChildNode" presStyleCnt="0"/>
      <dgm:spPr/>
      <dgm:t>
        <a:bodyPr/>
        <a:lstStyle/>
        <a:p>
          <a:endParaRPr lang="en-US"/>
        </a:p>
      </dgm:t>
    </dgm:pt>
    <dgm:pt modelId="{34BEDCA7-B64D-47B3-8606-54825AD5DA1E}" type="pres">
      <dgm:prSet presAssocID="{D3D9E45B-BD4D-4481-8552-C83D70BD1825}" presName="theInnerList" presStyleCnt="0"/>
      <dgm:spPr/>
      <dgm:t>
        <a:bodyPr/>
        <a:lstStyle/>
        <a:p>
          <a:endParaRPr lang="en-US"/>
        </a:p>
      </dgm:t>
    </dgm:pt>
    <dgm:pt modelId="{BC3E3C0C-B0A7-4728-BDF8-82FE176A5690}" type="pres">
      <dgm:prSet presAssocID="{5CC24E50-1AA8-449B-A1B0-3F21EB39B2F0}" presName="childNode" presStyleLbl="node1" presStyleIdx="3" presStyleCnt="5" custScaleX="89527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60146-5B03-4C81-82FE-F25B6B708703}" type="pres">
      <dgm:prSet presAssocID="{D3D9E45B-BD4D-4481-8552-C83D70BD1825}" presName="aSpace" presStyleCnt="0"/>
      <dgm:spPr/>
      <dgm:t>
        <a:bodyPr/>
        <a:lstStyle/>
        <a:p>
          <a:endParaRPr lang="en-US"/>
        </a:p>
      </dgm:t>
    </dgm:pt>
    <dgm:pt modelId="{2FBAB080-E9B4-4209-93EB-64A617FEF767}" type="pres">
      <dgm:prSet presAssocID="{AE8344BB-FA1C-476F-869F-1030DD62E4DD}" presName="compNode" presStyleCnt="0"/>
      <dgm:spPr/>
      <dgm:t>
        <a:bodyPr/>
        <a:lstStyle/>
        <a:p>
          <a:endParaRPr lang="en-US"/>
        </a:p>
      </dgm:t>
    </dgm:pt>
    <dgm:pt modelId="{3AEBFAB7-CD71-4078-8BFD-0B4460CAF531}" type="pres">
      <dgm:prSet presAssocID="{AE8344BB-FA1C-476F-869F-1030DD62E4DD}" presName="aNode" presStyleLbl="bgShp" presStyleIdx="4" presStyleCnt="5" custScaleX="124736"/>
      <dgm:spPr/>
      <dgm:t>
        <a:bodyPr/>
        <a:lstStyle/>
        <a:p>
          <a:endParaRPr lang="en-US"/>
        </a:p>
      </dgm:t>
    </dgm:pt>
    <dgm:pt modelId="{DF252A53-BB2E-4EB8-ACC2-386F5FDB02F2}" type="pres">
      <dgm:prSet presAssocID="{AE8344BB-FA1C-476F-869F-1030DD62E4DD}" presName="textNode" presStyleLbl="bgShp" presStyleIdx="4" presStyleCnt="5"/>
      <dgm:spPr/>
      <dgm:t>
        <a:bodyPr/>
        <a:lstStyle/>
        <a:p>
          <a:endParaRPr lang="en-US"/>
        </a:p>
      </dgm:t>
    </dgm:pt>
    <dgm:pt modelId="{3BE54FCF-96A9-4612-95CA-00C04A2BCF4C}" type="pres">
      <dgm:prSet presAssocID="{AE8344BB-FA1C-476F-869F-1030DD62E4DD}" presName="compChildNode" presStyleCnt="0"/>
      <dgm:spPr/>
      <dgm:t>
        <a:bodyPr/>
        <a:lstStyle/>
        <a:p>
          <a:endParaRPr lang="en-US"/>
        </a:p>
      </dgm:t>
    </dgm:pt>
    <dgm:pt modelId="{9D419CDC-2C6B-4589-AFB3-E7644A7CE7B3}" type="pres">
      <dgm:prSet presAssocID="{AE8344BB-FA1C-476F-869F-1030DD62E4DD}" presName="theInnerList" presStyleCnt="0"/>
      <dgm:spPr/>
      <dgm:t>
        <a:bodyPr/>
        <a:lstStyle/>
        <a:p>
          <a:endParaRPr lang="en-US"/>
        </a:p>
      </dgm:t>
    </dgm:pt>
    <dgm:pt modelId="{47409E87-D7ED-4998-8743-16FF55B6091F}" type="pres">
      <dgm:prSet presAssocID="{24298D36-0EC3-47EA-9F23-3EE2F1A1A11B}" presName="childNode" presStyleLbl="node1" presStyleIdx="4" presStyleCnt="5" custScaleX="12473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D1ADC9-2C1D-45CA-AD3D-77A958E1C4F3}" type="presOf" srcId="{D3D9E45B-BD4D-4481-8552-C83D70BD1825}" destId="{56C177C7-AE16-4E3A-A5AF-F141D6D21789}" srcOrd="0" destOrd="0" presId="urn:microsoft.com/office/officeart/2005/8/layout/lProcess2"/>
    <dgm:cxn modelId="{0F2087C0-FF29-4D07-A840-9EA2C5F598E1}" type="presOf" srcId="{A3FC23F2-2FF4-428D-B5B8-5F125D98F05E}" destId="{7FD5451D-84E8-48C8-80EC-AADA9C62319A}" srcOrd="1" destOrd="0" presId="urn:microsoft.com/office/officeart/2005/8/layout/lProcess2"/>
    <dgm:cxn modelId="{EEDCEABC-474E-4908-B686-2CD63FE1FE17}" type="presOf" srcId="{3248FC6A-BBDE-45C8-8F89-6ED4F67207DF}" destId="{FD0AB68D-140E-4611-A7A4-8C3C95665568}" srcOrd="0" destOrd="0" presId="urn:microsoft.com/office/officeart/2005/8/layout/lProcess2"/>
    <dgm:cxn modelId="{025099F3-75C9-4AFD-BAA4-FDFFA603E17E}" srcId="{A3FC23F2-2FF4-428D-B5B8-5F125D98F05E}" destId="{36029FF6-0010-48D8-A37E-C15D64723B8F}" srcOrd="0" destOrd="0" parTransId="{F10827BE-828B-48DD-B54E-591DD1376FD2}" sibTransId="{6822C596-957E-43B5-83FF-67E1E712ABC8}"/>
    <dgm:cxn modelId="{0A9EDD67-601D-4E30-8ED2-E25F4A68D9BD}" srcId="{A6AD11A5-88A3-4CB4-9C07-7E97C2A0B836}" destId="{29069DE0-1DE4-472D-85A1-496B7CB18448}" srcOrd="0" destOrd="0" parTransId="{6E5CD2FC-98EA-4AEC-8529-7D63AF0BB381}" sibTransId="{AF39253B-86BC-4469-97AF-ADE065AD1239}"/>
    <dgm:cxn modelId="{E22B9E50-E888-451E-88EF-0596CE538A14}" srcId="{86106B3C-5BC2-451F-BFB8-26516D0D45C0}" destId="{32556A2C-6766-4778-96AE-9D8C0DB3BDD0}" srcOrd="1" destOrd="0" parTransId="{18BEF674-ABE7-48E5-B01B-F17ED78BD8D0}" sibTransId="{1A767640-A92A-410C-914F-520DF85AECCD}"/>
    <dgm:cxn modelId="{36F9E1A7-9C53-4C13-AC85-ADE6F2DFBEA8}" type="presOf" srcId="{D3D9E45B-BD4D-4481-8552-C83D70BD1825}" destId="{5DEF4A9E-64D9-419B-8C08-88768F484EE0}" srcOrd="1" destOrd="0" presId="urn:microsoft.com/office/officeart/2005/8/layout/lProcess2"/>
    <dgm:cxn modelId="{346EBB44-1D0C-4E9D-A9AD-79DBF36693FF}" srcId="{86106B3C-5BC2-451F-BFB8-26516D0D45C0}" destId="{A6AD11A5-88A3-4CB4-9C07-7E97C2A0B836}" srcOrd="2" destOrd="0" parTransId="{B69F6C6F-B605-449E-859C-E44E38BA46AC}" sibTransId="{80883A75-07BB-4B9A-9322-4D2A4E5F7BBF}"/>
    <dgm:cxn modelId="{C59748F6-2A0E-4A72-8851-4D1706F2C1EF}" type="presOf" srcId="{AE8344BB-FA1C-476F-869F-1030DD62E4DD}" destId="{3AEBFAB7-CD71-4078-8BFD-0B4460CAF531}" srcOrd="0" destOrd="0" presId="urn:microsoft.com/office/officeart/2005/8/layout/lProcess2"/>
    <dgm:cxn modelId="{26CBC689-BDB0-41DC-826B-FBCAA91EEFC4}" type="presOf" srcId="{32556A2C-6766-4778-96AE-9D8C0DB3BDD0}" destId="{1C13ED15-181D-4577-9A03-1504C28175D1}" srcOrd="1" destOrd="0" presId="urn:microsoft.com/office/officeart/2005/8/layout/lProcess2"/>
    <dgm:cxn modelId="{42BAFC4D-8FA2-4525-8492-7A916514B2F6}" srcId="{D3D9E45B-BD4D-4481-8552-C83D70BD1825}" destId="{5CC24E50-1AA8-449B-A1B0-3F21EB39B2F0}" srcOrd="0" destOrd="0" parTransId="{3189196E-2366-4412-A42A-282A6860A5AA}" sibTransId="{B849FEFC-0735-47D0-8552-BD4B5F19F46E}"/>
    <dgm:cxn modelId="{09CAFFE2-B8E6-4201-905A-F28272AD3767}" type="presOf" srcId="{32556A2C-6766-4778-96AE-9D8C0DB3BDD0}" destId="{752BF685-EA3E-496A-8B6A-B6E4A3D35EBE}" srcOrd="0" destOrd="0" presId="urn:microsoft.com/office/officeart/2005/8/layout/lProcess2"/>
    <dgm:cxn modelId="{33A2F1DA-F064-41BB-9E91-0D70ACA5A8C1}" type="presOf" srcId="{A6AD11A5-88A3-4CB4-9C07-7E97C2A0B836}" destId="{03AD7195-0643-49B5-975E-02BF446EC733}" srcOrd="1" destOrd="0" presId="urn:microsoft.com/office/officeart/2005/8/layout/lProcess2"/>
    <dgm:cxn modelId="{FCA26E12-0A5F-4CF7-9F60-B61D697722A3}" srcId="{AE8344BB-FA1C-476F-869F-1030DD62E4DD}" destId="{24298D36-0EC3-47EA-9F23-3EE2F1A1A11B}" srcOrd="0" destOrd="0" parTransId="{EBB89DDF-37B1-4020-9E78-99A2EC26487D}" sibTransId="{D861533F-304B-45DE-80B5-6A98100D4BB3}"/>
    <dgm:cxn modelId="{6922C668-5299-4FF4-B332-EFA7D467B7AA}" type="presOf" srcId="{29069DE0-1DE4-472D-85A1-496B7CB18448}" destId="{232BB0BE-FECB-4DBB-81D7-271A605979A7}" srcOrd="0" destOrd="0" presId="urn:microsoft.com/office/officeart/2005/8/layout/lProcess2"/>
    <dgm:cxn modelId="{E94844DA-46D6-4F87-9BE7-A308551D53E8}" type="presOf" srcId="{AE8344BB-FA1C-476F-869F-1030DD62E4DD}" destId="{DF252A53-BB2E-4EB8-ACC2-386F5FDB02F2}" srcOrd="1" destOrd="0" presId="urn:microsoft.com/office/officeart/2005/8/layout/lProcess2"/>
    <dgm:cxn modelId="{1C30ED9F-9F74-411A-BBAA-440AE4CD3B93}" type="presOf" srcId="{86106B3C-5BC2-451F-BFB8-26516D0D45C0}" destId="{8329B719-E96A-4DD3-9A58-CEC4B9CA9D30}" srcOrd="0" destOrd="0" presId="urn:microsoft.com/office/officeart/2005/8/layout/lProcess2"/>
    <dgm:cxn modelId="{C9ADD172-A823-4D76-8B06-0D40AB098C26}" srcId="{32556A2C-6766-4778-96AE-9D8C0DB3BDD0}" destId="{3248FC6A-BBDE-45C8-8F89-6ED4F67207DF}" srcOrd="0" destOrd="0" parTransId="{C1686A30-93AF-4E91-91BE-E96667A6E746}" sibTransId="{DDDD53D2-4D20-4D65-AB88-014D62E7D67E}"/>
    <dgm:cxn modelId="{8436C20B-7FE3-43D1-8319-7CCAAC4ED922}" type="presOf" srcId="{5CC24E50-1AA8-449B-A1B0-3F21EB39B2F0}" destId="{BC3E3C0C-B0A7-4728-BDF8-82FE176A5690}" srcOrd="0" destOrd="0" presId="urn:microsoft.com/office/officeart/2005/8/layout/lProcess2"/>
    <dgm:cxn modelId="{D5EFDD84-8E84-4E9F-935D-B43676048B11}" type="presOf" srcId="{24298D36-0EC3-47EA-9F23-3EE2F1A1A11B}" destId="{47409E87-D7ED-4998-8743-16FF55B6091F}" srcOrd="0" destOrd="0" presId="urn:microsoft.com/office/officeart/2005/8/layout/lProcess2"/>
    <dgm:cxn modelId="{F52F7112-AB1C-4E2E-A85E-E8E50D226564}" type="presOf" srcId="{A3FC23F2-2FF4-428D-B5B8-5F125D98F05E}" destId="{5DF0403D-7AC5-40B5-811B-4AB46A879537}" srcOrd="0" destOrd="0" presId="urn:microsoft.com/office/officeart/2005/8/layout/lProcess2"/>
    <dgm:cxn modelId="{4E7BD5CF-0659-42F3-B684-E11DE34E2ED3}" srcId="{86106B3C-5BC2-451F-BFB8-26516D0D45C0}" destId="{AE8344BB-FA1C-476F-869F-1030DD62E4DD}" srcOrd="4" destOrd="0" parTransId="{CFBC228F-088C-460B-8498-A859DEB27CF1}" sibTransId="{1A31940E-4BD8-4AC8-93EC-756EFE91BDAC}"/>
    <dgm:cxn modelId="{8DDFA24F-8E68-4CAC-A0ED-3492A725A589}" srcId="{86106B3C-5BC2-451F-BFB8-26516D0D45C0}" destId="{A3FC23F2-2FF4-428D-B5B8-5F125D98F05E}" srcOrd="0" destOrd="0" parTransId="{C80E5EC2-91DE-4B69-BA9F-38ED91B20E07}" sibTransId="{F3597BB8-EB07-47FE-9410-201D8A2D04B1}"/>
    <dgm:cxn modelId="{878C9874-F4E6-4827-A08A-6B7C55FDA3D3}" type="presOf" srcId="{A6AD11A5-88A3-4CB4-9C07-7E97C2A0B836}" destId="{ADADD2ED-3F7B-4433-98AC-5BB1D24092E3}" srcOrd="0" destOrd="0" presId="urn:microsoft.com/office/officeart/2005/8/layout/lProcess2"/>
    <dgm:cxn modelId="{1FA4512B-6B85-400F-BA3B-19BC84C7A403}" srcId="{86106B3C-5BC2-451F-BFB8-26516D0D45C0}" destId="{D3D9E45B-BD4D-4481-8552-C83D70BD1825}" srcOrd="3" destOrd="0" parTransId="{A01771FF-C29B-4CCC-B757-326C77006BAC}" sibTransId="{5637405D-7069-4550-A8C4-188CCC99C43E}"/>
    <dgm:cxn modelId="{F4FEAAD0-39C4-4BD5-9AB7-611616FE1C21}" type="presOf" srcId="{36029FF6-0010-48D8-A37E-C15D64723B8F}" destId="{8CE3B06D-9DBF-4A21-A8AA-E472B4ED186F}" srcOrd="0" destOrd="0" presId="urn:microsoft.com/office/officeart/2005/8/layout/lProcess2"/>
    <dgm:cxn modelId="{A44DC250-94B8-4079-9482-A220FB8CFF99}" type="presParOf" srcId="{8329B719-E96A-4DD3-9A58-CEC4B9CA9D30}" destId="{B511F02A-E158-4A79-899E-6A2804615AF7}" srcOrd="0" destOrd="0" presId="urn:microsoft.com/office/officeart/2005/8/layout/lProcess2"/>
    <dgm:cxn modelId="{8E7BE528-748F-4F7E-A8AA-3559CCA83632}" type="presParOf" srcId="{B511F02A-E158-4A79-899E-6A2804615AF7}" destId="{5DF0403D-7AC5-40B5-811B-4AB46A879537}" srcOrd="0" destOrd="0" presId="urn:microsoft.com/office/officeart/2005/8/layout/lProcess2"/>
    <dgm:cxn modelId="{A903AC69-9B06-4ED8-9864-E3223F3B2238}" type="presParOf" srcId="{B511F02A-E158-4A79-899E-6A2804615AF7}" destId="{7FD5451D-84E8-48C8-80EC-AADA9C62319A}" srcOrd="1" destOrd="0" presId="urn:microsoft.com/office/officeart/2005/8/layout/lProcess2"/>
    <dgm:cxn modelId="{4C041471-8ED5-4309-A33A-61E4C3C172D9}" type="presParOf" srcId="{B511F02A-E158-4A79-899E-6A2804615AF7}" destId="{FED6107C-03CE-44C1-86F8-CF99074FD8CF}" srcOrd="2" destOrd="0" presId="urn:microsoft.com/office/officeart/2005/8/layout/lProcess2"/>
    <dgm:cxn modelId="{1CA7DE01-1D24-449F-A620-74942F8E68CB}" type="presParOf" srcId="{FED6107C-03CE-44C1-86F8-CF99074FD8CF}" destId="{28DAB01A-4AC7-4A2A-99BA-D1880D93C300}" srcOrd="0" destOrd="0" presId="urn:microsoft.com/office/officeart/2005/8/layout/lProcess2"/>
    <dgm:cxn modelId="{AAA0D3E1-F6D7-41C5-86D0-23F89DA4A35D}" type="presParOf" srcId="{28DAB01A-4AC7-4A2A-99BA-D1880D93C300}" destId="{8CE3B06D-9DBF-4A21-A8AA-E472B4ED186F}" srcOrd="0" destOrd="0" presId="urn:microsoft.com/office/officeart/2005/8/layout/lProcess2"/>
    <dgm:cxn modelId="{66B198B9-E009-485A-9AF3-CA6B6BA77E4D}" type="presParOf" srcId="{8329B719-E96A-4DD3-9A58-CEC4B9CA9D30}" destId="{AE111CE7-A9AC-473F-ABD0-F51C081C767F}" srcOrd="1" destOrd="0" presId="urn:microsoft.com/office/officeart/2005/8/layout/lProcess2"/>
    <dgm:cxn modelId="{EE4F77AA-FCF8-47F9-9EE9-E25174DFB7BC}" type="presParOf" srcId="{8329B719-E96A-4DD3-9A58-CEC4B9CA9D30}" destId="{82392F6F-EE85-4E49-B11F-B52E1690C7FF}" srcOrd="2" destOrd="0" presId="urn:microsoft.com/office/officeart/2005/8/layout/lProcess2"/>
    <dgm:cxn modelId="{415C8BEA-D470-420E-9F80-F19F0A43465C}" type="presParOf" srcId="{82392F6F-EE85-4E49-B11F-B52E1690C7FF}" destId="{752BF685-EA3E-496A-8B6A-B6E4A3D35EBE}" srcOrd="0" destOrd="0" presId="urn:microsoft.com/office/officeart/2005/8/layout/lProcess2"/>
    <dgm:cxn modelId="{3AD05615-2600-41C1-BDFA-30B7693174D3}" type="presParOf" srcId="{82392F6F-EE85-4E49-B11F-B52E1690C7FF}" destId="{1C13ED15-181D-4577-9A03-1504C28175D1}" srcOrd="1" destOrd="0" presId="urn:microsoft.com/office/officeart/2005/8/layout/lProcess2"/>
    <dgm:cxn modelId="{65B512B6-E475-42BB-ADBA-DBF30F813ABB}" type="presParOf" srcId="{82392F6F-EE85-4E49-B11F-B52E1690C7FF}" destId="{19DBE093-2608-4561-85D5-CB4D78580A58}" srcOrd="2" destOrd="0" presId="urn:microsoft.com/office/officeart/2005/8/layout/lProcess2"/>
    <dgm:cxn modelId="{2F586D9E-C12B-4FC5-A707-377202CC635C}" type="presParOf" srcId="{19DBE093-2608-4561-85D5-CB4D78580A58}" destId="{AC64D2A4-06F4-428B-8E6E-D37B28F30AF8}" srcOrd="0" destOrd="0" presId="urn:microsoft.com/office/officeart/2005/8/layout/lProcess2"/>
    <dgm:cxn modelId="{AA0DAA46-6CA8-466D-8A1F-5F628A607243}" type="presParOf" srcId="{AC64D2A4-06F4-428B-8E6E-D37B28F30AF8}" destId="{FD0AB68D-140E-4611-A7A4-8C3C95665568}" srcOrd="0" destOrd="0" presId="urn:microsoft.com/office/officeart/2005/8/layout/lProcess2"/>
    <dgm:cxn modelId="{69D341E1-6E70-4B59-A78F-7FEBCAD1DF72}" type="presParOf" srcId="{8329B719-E96A-4DD3-9A58-CEC4B9CA9D30}" destId="{670EAB77-8C77-41D2-95AA-5FAA34979621}" srcOrd="3" destOrd="0" presId="urn:microsoft.com/office/officeart/2005/8/layout/lProcess2"/>
    <dgm:cxn modelId="{60FE92E3-2CFC-465B-9A78-384576FC17D5}" type="presParOf" srcId="{8329B719-E96A-4DD3-9A58-CEC4B9CA9D30}" destId="{62E6A449-D837-4678-BBC0-E7BC9090143C}" srcOrd="4" destOrd="0" presId="urn:microsoft.com/office/officeart/2005/8/layout/lProcess2"/>
    <dgm:cxn modelId="{BEBC2936-B39F-4403-BBCC-499E49C82436}" type="presParOf" srcId="{62E6A449-D837-4678-BBC0-E7BC9090143C}" destId="{ADADD2ED-3F7B-4433-98AC-5BB1D24092E3}" srcOrd="0" destOrd="0" presId="urn:microsoft.com/office/officeart/2005/8/layout/lProcess2"/>
    <dgm:cxn modelId="{3D32BD56-3DB3-4B67-8E90-F827B08E758D}" type="presParOf" srcId="{62E6A449-D837-4678-BBC0-E7BC9090143C}" destId="{03AD7195-0643-49B5-975E-02BF446EC733}" srcOrd="1" destOrd="0" presId="urn:microsoft.com/office/officeart/2005/8/layout/lProcess2"/>
    <dgm:cxn modelId="{6B8A7867-9DED-4390-866F-4A3169D34E7B}" type="presParOf" srcId="{62E6A449-D837-4678-BBC0-E7BC9090143C}" destId="{E02B1C15-0ABC-48F4-8B1C-EA8E606972F8}" srcOrd="2" destOrd="0" presId="urn:microsoft.com/office/officeart/2005/8/layout/lProcess2"/>
    <dgm:cxn modelId="{E3CC2247-E40B-411C-A777-F381D74FA94F}" type="presParOf" srcId="{E02B1C15-0ABC-48F4-8B1C-EA8E606972F8}" destId="{9906671C-CEE6-4640-998B-4252C6803F04}" srcOrd="0" destOrd="0" presId="urn:microsoft.com/office/officeart/2005/8/layout/lProcess2"/>
    <dgm:cxn modelId="{F63AB591-E1C0-458C-AF2C-A6D239AEC6C1}" type="presParOf" srcId="{9906671C-CEE6-4640-998B-4252C6803F04}" destId="{232BB0BE-FECB-4DBB-81D7-271A605979A7}" srcOrd="0" destOrd="0" presId="urn:microsoft.com/office/officeart/2005/8/layout/lProcess2"/>
    <dgm:cxn modelId="{DD74EEE9-F80C-4DDF-809F-A3D18706D0EF}" type="presParOf" srcId="{8329B719-E96A-4DD3-9A58-CEC4B9CA9D30}" destId="{88B89B62-7494-4F9C-AB37-8D29A6E2A69A}" srcOrd="5" destOrd="0" presId="urn:microsoft.com/office/officeart/2005/8/layout/lProcess2"/>
    <dgm:cxn modelId="{D5594E3A-06F0-47F7-BD7E-EEA0CF4C7566}" type="presParOf" srcId="{8329B719-E96A-4DD3-9A58-CEC4B9CA9D30}" destId="{1D74218D-E019-4C43-B352-8900FAB0236A}" srcOrd="6" destOrd="0" presId="urn:microsoft.com/office/officeart/2005/8/layout/lProcess2"/>
    <dgm:cxn modelId="{34410C4F-BC5A-483E-BA1C-7DCFD8E658C7}" type="presParOf" srcId="{1D74218D-E019-4C43-B352-8900FAB0236A}" destId="{56C177C7-AE16-4E3A-A5AF-F141D6D21789}" srcOrd="0" destOrd="0" presId="urn:microsoft.com/office/officeart/2005/8/layout/lProcess2"/>
    <dgm:cxn modelId="{6F038917-19AE-4959-99D1-257230CDB92F}" type="presParOf" srcId="{1D74218D-E019-4C43-B352-8900FAB0236A}" destId="{5DEF4A9E-64D9-419B-8C08-88768F484EE0}" srcOrd="1" destOrd="0" presId="urn:microsoft.com/office/officeart/2005/8/layout/lProcess2"/>
    <dgm:cxn modelId="{7D594E97-0499-48DE-B148-ACE323DA6716}" type="presParOf" srcId="{1D74218D-E019-4C43-B352-8900FAB0236A}" destId="{5B3AAECD-B9EB-46B4-8FA8-7E1B226D48EB}" srcOrd="2" destOrd="0" presId="urn:microsoft.com/office/officeart/2005/8/layout/lProcess2"/>
    <dgm:cxn modelId="{84894942-713C-402B-B738-A7ACBE3A2D73}" type="presParOf" srcId="{5B3AAECD-B9EB-46B4-8FA8-7E1B226D48EB}" destId="{34BEDCA7-B64D-47B3-8606-54825AD5DA1E}" srcOrd="0" destOrd="0" presId="urn:microsoft.com/office/officeart/2005/8/layout/lProcess2"/>
    <dgm:cxn modelId="{96DF7737-98AD-4D1A-86F2-F9ACA6246E27}" type="presParOf" srcId="{34BEDCA7-B64D-47B3-8606-54825AD5DA1E}" destId="{BC3E3C0C-B0A7-4728-BDF8-82FE176A5690}" srcOrd="0" destOrd="0" presId="urn:microsoft.com/office/officeart/2005/8/layout/lProcess2"/>
    <dgm:cxn modelId="{1D5379E7-0348-45DD-988C-26D4E6435183}" type="presParOf" srcId="{8329B719-E96A-4DD3-9A58-CEC4B9CA9D30}" destId="{C6060146-5B03-4C81-82FE-F25B6B708703}" srcOrd="7" destOrd="0" presId="urn:microsoft.com/office/officeart/2005/8/layout/lProcess2"/>
    <dgm:cxn modelId="{0AFBFA1B-1F6D-4856-973C-140BDFC88F55}" type="presParOf" srcId="{8329B719-E96A-4DD3-9A58-CEC4B9CA9D30}" destId="{2FBAB080-E9B4-4209-93EB-64A617FEF767}" srcOrd="8" destOrd="0" presId="urn:microsoft.com/office/officeart/2005/8/layout/lProcess2"/>
    <dgm:cxn modelId="{740F200F-C9AB-416D-A20F-215E2B196FC9}" type="presParOf" srcId="{2FBAB080-E9B4-4209-93EB-64A617FEF767}" destId="{3AEBFAB7-CD71-4078-8BFD-0B4460CAF531}" srcOrd="0" destOrd="0" presId="urn:microsoft.com/office/officeart/2005/8/layout/lProcess2"/>
    <dgm:cxn modelId="{7BD69F5B-72AD-49BD-A749-96EC9BDFF069}" type="presParOf" srcId="{2FBAB080-E9B4-4209-93EB-64A617FEF767}" destId="{DF252A53-BB2E-4EB8-ACC2-386F5FDB02F2}" srcOrd="1" destOrd="0" presId="urn:microsoft.com/office/officeart/2005/8/layout/lProcess2"/>
    <dgm:cxn modelId="{A078BC1A-61BB-4599-A054-889437329BE8}" type="presParOf" srcId="{2FBAB080-E9B4-4209-93EB-64A617FEF767}" destId="{3BE54FCF-96A9-4612-95CA-00C04A2BCF4C}" srcOrd="2" destOrd="0" presId="urn:microsoft.com/office/officeart/2005/8/layout/lProcess2"/>
    <dgm:cxn modelId="{CBAC23CC-B52A-490B-A5D1-79E2CF95CAB0}" type="presParOf" srcId="{3BE54FCF-96A9-4612-95CA-00C04A2BCF4C}" destId="{9D419CDC-2C6B-4589-AFB3-E7644A7CE7B3}" srcOrd="0" destOrd="0" presId="urn:microsoft.com/office/officeart/2005/8/layout/lProcess2"/>
    <dgm:cxn modelId="{60B1E3BA-1F49-4858-9BDE-06B9E35DC6AC}" type="presParOf" srcId="{9D419CDC-2C6B-4589-AFB3-E7644A7CE7B3}" destId="{47409E87-D7ED-4998-8743-16FF55B6091F}" srcOrd="0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106B3C-5BC2-451F-BFB8-26516D0D45C0}" type="doc">
      <dgm:prSet loTypeId="urn:microsoft.com/office/officeart/2005/8/layout/lProcess2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A3FC23F2-2FF4-428D-B5B8-5F125D98F05E}">
      <dgm:prSet phldrT="[Text]"/>
      <dgm:spPr/>
      <dgm:t>
        <a:bodyPr/>
        <a:lstStyle/>
        <a:p>
          <a:r>
            <a:rPr lang="en-US" dirty="0" smtClean="0"/>
            <a:t>SET (1bit)</a:t>
          </a:r>
          <a:endParaRPr lang="en-US" dirty="0"/>
        </a:p>
      </dgm:t>
    </dgm:pt>
    <dgm:pt modelId="{C80E5EC2-91DE-4B69-BA9F-38ED91B20E07}" type="parTrans" cxnId="{8DDFA24F-8E68-4CAC-A0ED-3492A725A589}">
      <dgm:prSet/>
      <dgm:spPr/>
      <dgm:t>
        <a:bodyPr/>
        <a:lstStyle/>
        <a:p>
          <a:endParaRPr lang="en-US"/>
        </a:p>
      </dgm:t>
    </dgm:pt>
    <dgm:pt modelId="{F3597BB8-EB07-47FE-9410-201D8A2D04B1}" type="sibTrans" cxnId="{8DDFA24F-8E68-4CAC-A0ED-3492A725A589}">
      <dgm:prSet/>
      <dgm:spPr/>
      <dgm:t>
        <a:bodyPr/>
        <a:lstStyle/>
        <a:p>
          <a:endParaRPr lang="en-US"/>
        </a:p>
      </dgm:t>
    </dgm:pt>
    <dgm:pt modelId="{36029FF6-0010-48D8-A37E-C15D64723B8F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F10827BE-828B-48DD-B54E-591DD1376FD2}" type="parTrans" cxnId="{025099F3-75C9-4AFD-BAA4-FDFFA603E17E}">
      <dgm:prSet/>
      <dgm:spPr/>
      <dgm:t>
        <a:bodyPr/>
        <a:lstStyle/>
        <a:p>
          <a:endParaRPr lang="en-US"/>
        </a:p>
      </dgm:t>
    </dgm:pt>
    <dgm:pt modelId="{6822C596-957E-43B5-83FF-67E1E712ABC8}" type="sibTrans" cxnId="{025099F3-75C9-4AFD-BAA4-FDFFA603E17E}">
      <dgm:prSet/>
      <dgm:spPr/>
      <dgm:t>
        <a:bodyPr/>
        <a:lstStyle/>
        <a:p>
          <a:endParaRPr lang="en-US"/>
        </a:p>
      </dgm:t>
    </dgm:pt>
    <dgm:pt modelId="{32556A2C-6766-4778-96AE-9D8C0DB3BDD0}">
      <dgm:prSet phldrT="[Text]"/>
      <dgm:spPr/>
      <dgm:t>
        <a:bodyPr/>
        <a:lstStyle/>
        <a:p>
          <a:r>
            <a:rPr lang="en-US" dirty="0" smtClean="0"/>
            <a:t>RW (1bit)</a:t>
          </a:r>
          <a:endParaRPr lang="en-US" dirty="0"/>
        </a:p>
      </dgm:t>
    </dgm:pt>
    <dgm:pt modelId="{18BEF674-ABE7-48E5-B01B-F17ED78BD8D0}" type="parTrans" cxnId="{E22B9E50-E888-451E-88EF-0596CE538A14}">
      <dgm:prSet/>
      <dgm:spPr/>
      <dgm:t>
        <a:bodyPr/>
        <a:lstStyle/>
        <a:p>
          <a:endParaRPr lang="en-US"/>
        </a:p>
      </dgm:t>
    </dgm:pt>
    <dgm:pt modelId="{1A767640-A92A-410C-914F-520DF85AECCD}" type="sibTrans" cxnId="{E22B9E50-E888-451E-88EF-0596CE538A14}">
      <dgm:prSet/>
      <dgm:spPr/>
      <dgm:t>
        <a:bodyPr/>
        <a:lstStyle/>
        <a:p>
          <a:endParaRPr lang="en-US"/>
        </a:p>
      </dgm:t>
    </dgm:pt>
    <dgm:pt modelId="{3248FC6A-BBDE-45C8-8F89-6ED4F67207DF}">
      <dgm:prSet phldrT="[Text]"/>
      <dgm:spPr/>
      <dgm:t>
        <a:bodyPr/>
        <a:lstStyle/>
        <a:p>
          <a:r>
            <a:rPr lang="en-US" dirty="0" smtClean="0"/>
            <a:t>RW</a:t>
          </a:r>
          <a:endParaRPr lang="en-US" dirty="0"/>
        </a:p>
      </dgm:t>
    </dgm:pt>
    <dgm:pt modelId="{C1686A30-93AF-4E91-91BE-E96667A6E746}" type="parTrans" cxnId="{C9ADD172-A823-4D76-8B06-0D40AB098C26}">
      <dgm:prSet/>
      <dgm:spPr/>
      <dgm:t>
        <a:bodyPr/>
        <a:lstStyle/>
        <a:p>
          <a:endParaRPr lang="en-US"/>
        </a:p>
      </dgm:t>
    </dgm:pt>
    <dgm:pt modelId="{DDDD53D2-4D20-4D65-AB88-014D62E7D67E}" type="sibTrans" cxnId="{C9ADD172-A823-4D76-8B06-0D40AB098C26}">
      <dgm:prSet/>
      <dgm:spPr/>
      <dgm:t>
        <a:bodyPr/>
        <a:lstStyle/>
        <a:p>
          <a:endParaRPr lang="en-US"/>
        </a:p>
      </dgm:t>
    </dgm:pt>
    <dgm:pt modelId="{A6AD11A5-88A3-4CB4-9C07-7E97C2A0B836}">
      <dgm:prSet phldrT="[Text]"/>
      <dgm:spPr/>
      <dgm:t>
        <a:bodyPr/>
        <a:lstStyle/>
        <a:p>
          <a:r>
            <a:rPr lang="en-US" dirty="0" smtClean="0"/>
            <a:t>CMD (7bit)</a:t>
          </a:r>
          <a:endParaRPr lang="en-US" dirty="0"/>
        </a:p>
      </dgm:t>
    </dgm:pt>
    <dgm:pt modelId="{B69F6C6F-B605-449E-859C-E44E38BA46AC}" type="parTrans" cxnId="{346EBB44-1D0C-4E9D-A9AD-79DBF36693FF}">
      <dgm:prSet/>
      <dgm:spPr/>
      <dgm:t>
        <a:bodyPr/>
        <a:lstStyle/>
        <a:p>
          <a:endParaRPr lang="en-US"/>
        </a:p>
      </dgm:t>
    </dgm:pt>
    <dgm:pt modelId="{80883A75-07BB-4B9A-9322-4D2A4E5F7BBF}" type="sibTrans" cxnId="{346EBB44-1D0C-4E9D-A9AD-79DBF36693FF}">
      <dgm:prSet/>
      <dgm:spPr/>
      <dgm:t>
        <a:bodyPr/>
        <a:lstStyle/>
        <a:p>
          <a:endParaRPr lang="en-US"/>
        </a:p>
      </dgm:t>
    </dgm:pt>
    <dgm:pt modelId="{29069DE0-1DE4-472D-85A1-496B7CB18448}">
      <dgm:prSet phldrT="[Text]"/>
      <dgm:spPr/>
      <dgm:t>
        <a:bodyPr/>
        <a:lstStyle/>
        <a:p>
          <a:r>
            <a:rPr lang="en-US" dirty="0" smtClean="0"/>
            <a:t>CMD</a:t>
          </a:r>
          <a:endParaRPr lang="en-US" dirty="0"/>
        </a:p>
      </dgm:t>
    </dgm:pt>
    <dgm:pt modelId="{6E5CD2FC-98EA-4AEC-8529-7D63AF0BB381}" type="parTrans" cxnId="{0A9EDD67-601D-4E30-8ED2-E25F4A68D9BD}">
      <dgm:prSet/>
      <dgm:spPr/>
      <dgm:t>
        <a:bodyPr/>
        <a:lstStyle/>
        <a:p>
          <a:endParaRPr lang="en-US"/>
        </a:p>
      </dgm:t>
    </dgm:pt>
    <dgm:pt modelId="{AF39253B-86BC-4469-97AF-ADE065AD1239}" type="sibTrans" cxnId="{0A9EDD67-601D-4E30-8ED2-E25F4A68D9BD}">
      <dgm:prSet/>
      <dgm:spPr/>
      <dgm:t>
        <a:bodyPr/>
        <a:lstStyle/>
        <a:p>
          <a:endParaRPr lang="en-US"/>
        </a:p>
      </dgm:t>
    </dgm:pt>
    <dgm:pt modelId="{D3D9E45B-BD4D-4481-8552-C83D70BD1825}">
      <dgm:prSet phldrT="[Text]"/>
      <dgm:spPr/>
      <dgm:t>
        <a:bodyPr/>
        <a:lstStyle/>
        <a:p>
          <a:r>
            <a:rPr lang="en-US" dirty="0" smtClean="0"/>
            <a:t>ADDR (12bit)</a:t>
          </a:r>
          <a:endParaRPr lang="en-US" dirty="0"/>
        </a:p>
      </dgm:t>
    </dgm:pt>
    <dgm:pt modelId="{A01771FF-C29B-4CCC-B757-326C77006BAC}" type="parTrans" cxnId="{1FA4512B-6B85-400F-BA3B-19BC84C7A403}">
      <dgm:prSet/>
      <dgm:spPr/>
      <dgm:t>
        <a:bodyPr/>
        <a:lstStyle/>
        <a:p>
          <a:endParaRPr lang="en-US"/>
        </a:p>
      </dgm:t>
    </dgm:pt>
    <dgm:pt modelId="{5637405D-7069-4550-A8C4-188CCC99C43E}" type="sibTrans" cxnId="{1FA4512B-6B85-400F-BA3B-19BC84C7A403}">
      <dgm:prSet/>
      <dgm:spPr/>
      <dgm:t>
        <a:bodyPr/>
        <a:lstStyle/>
        <a:p>
          <a:endParaRPr lang="en-US"/>
        </a:p>
      </dgm:t>
    </dgm:pt>
    <dgm:pt modelId="{5CC24E50-1AA8-449B-A1B0-3F21EB39B2F0}">
      <dgm:prSet phldrT="[Text]"/>
      <dgm:spPr/>
      <dgm:t>
        <a:bodyPr/>
        <a:lstStyle/>
        <a:p>
          <a:r>
            <a:rPr lang="en-US" dirty="0" smtClean="0"/>
            <a:t>ADDR</a:t>
          </a:r>
          <a:endParaRPr lang="en-US" dirty="0"/>
        </a:p>
      </dgm:t>
    </dgm:pt>
    <dgm:pt modelId="{3189196E-2366-4412-A42A-282A6860A5AA}" type="parTrans" cxnId="{42BAFC4D-8FA2-4525-8492-7A916514B2F6}">
      <dgm:prSet/>
      <dgm:spPr/>
      <dgm:t>
        <a:bodyPr/>
        <a:lstStyle/>
        <a:p>
          <a:endParaRPr lang="en-US"/>
        </a:p>
      </dgm:t>
    </dgm:pt>
    <dgm:pt modelId="{B849FEFC-0735-47D0-8552-BD4B5F19F46E}" type="sibTrans" cxnId="{42BAFC4D-8FA2-4525-8492-7A916514B2F6}">
      <dgm:prSet/>
      <dgm:spPr/>
      <dgm:t>
        <a:bodyPr/>
        <a:lstStyle/>
        <a:p>
          <a:endParaRPr lang="en-US"/>
        </a:p>
      </dgm:t>
    </dgm:pt>
    <dgm:pt modelId="{AE8344BB-FA1C-476F-869F-1030DD62E4DD}">
      <dgm:prSet phldrT="[Text]"/>
      <dgm:spPr/>
      <dgm:t>
        <a:bodyPr/>
        <a:lstStyle/>
        <a:p>
          <a:r>
            <a:rPr lang="en-US" dirty="0" smtClean="0"/>
            <a:t>DATA (32bit)</a:t>
          </a:r>
          <a:endParaRPr lang="en-US" dirty="0"/>
        </a:p>
      </dgm:t>
    </dgm:pt>
    <dgm:pt modelId="{CFBC228F-088C-460B-8498-A859DEB27CF1}" type="parTrans" cxnId="{4E7BD5CF-0659-42F3-B684-E11DE34E2ED3}">
      <dgm:prSet/>
      <dgm:spPr/>
      <dgm:t>
        <a:bodyPr/>
        <a:lstStyle/>
        <a:p>
          <a:endParaRPr lang="en-US"/>
        </a:p>
      </dgm:t>
    </dgm:pt>
    <dgm:pt modelId="{1A31940E-4BD8-4AC8-93EC-756EFE91BDAC}" type="sibTrans" cxnId="{4E7BD5CF-0659-42F3-B684-E11DE34E2ED3}">
      <dgm:prSet/>
      <dgm:spPr/>
      <dgm:t>
        <a:bodyPr/>
        <a:lstStyle/>
        <a:p>
          <a:endParaRPr lang="en-US"/>
        </a:p>
      </dgm:t>
    </dgm:pt>
    <dgm:pt modelId="{24298D36-0EC3-47EA-9F23-3EE2F1A1A11B}">
      <dgm:prSet phldrT="[Text]"/>
      <dgm:spPr/>
      <dgm:t>
        <a:bodyPr/>
        <a:lstStyle/>
        <a:p>
          <a:r>
            <a:rPr lang="en-US" dirty="0" smtClean="0"/>
            <a:t>DATA</a:t>
          </a:r>
          <a:endParaRPr lang="en-US" dirty="0"/>
        </a:p>
      </dgm:t>
    </dgm:pt>
    <dgm:pt modelId="{EBB89DDF-37B1-4020-9E78-99A2EC26487D}" type="parTrans" cxnId="{FCA26E12-0A5F-4CF7-9F60-B61D697722A3}">
      <dgm:prSet/>
      <dgm:spPr/>
      <dgm:t>
        <a:bodyPr/>
        <a:lstStyle/>
        <a:p>
          <a:endParaRPr lang="en-US"/>
        </a:p>
      </dgm:t>
    </dgm:pt>
    <dgm:pt modelId="{D861533F-304B-45DE-80B5-6A98100D4BB3}" type="sibTrans" cxnId="{FCA26E12-0A5F-4CF7-9F60-B61D697722A3}">
      <dgm:prSet/>
      <dgm:spPr/>
      <dgm:t>
        <a:bodyPr/>
        <a:lstStyle/>
        <a:p>
          <a:endParaRPr lang="en-US"/>
        </a:p>
      </dgm:t>
    </dgm:pt>
    <dgm:pt modelId="{8329B719-E96A-4DD3-9A58-CEC4B9CA9D30}" type="pres">
      <dgm:prSet presAssocID="{86106B3C-5BC2-451F-BFB8-26516D0D45C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1F02A-E158-4A79-899E-6A2804615AF7}" type="pres">
      <dgm:prSet presAssocID="{A3FC23F2-2FF4-428D-B5B8-5F125D98F05E}" presName="compNode" presStyleCnt="0"/>
      <dgm:spPr/>
      <dgm:t>
        <a:bodyPr/>
        <a:lstStyle/>
        <a:p>
          <a:endParaRPr lang="en-US"/>
        </a:p>
      </dgm:t>
    </dgm:pt>
    <dgm:pt modelId="{5DF0403D-7AC5-40B5-811B-4AB46A879537}" type="pres">
      <dgm:prSet presAssocID="{A3FC23F2-2FF4-428D-B5B8-5F125D98F05E}" presName="aNode" presStyleLbl="bgShp" presStyleIdx="0" presStyleCnt="5" custScaleX="47580"/>
      <dgm:spPr/>
      <dgm:t>
        <a:bodyPr/>
        <a:lstStyle/>
        <a:p>
          <a:endParaRPr lang="en-US"/>
        </a:p>
      </dgm:t>
    </dgm:pt>
    <dgm:pt modelId="{7FD5451D-84E8-48C8-80EC-AADA9C62319A}" type="pres">
      <dgm:prSet presAssocID="{A3FC23F2-2FF4-428D-B5B8-5F125D98F05E}" presName="textNode" presStyleLbl="bgShp" presStyleIdx="0" presStyleCnt="5"/>
      <dgm:spPr/>
      <dgm:t>
        <a:bodyPr/>
        <a:lstStyle/>
        <a:p>
          <a:endParaRPr lang="en-US"/>
        </a:p>
      </dgm:t>
    </dgm:pt>
    <dgm:pt modelId="{FED6107C-03CE-44C1-86F8-CF99074FD8CF}" type="pres">
      <dgm:prSet presAssocID="{A3FC23F2-2FF4-428D-B5B8-5F125D98F05E}" presName="compChildNode" presStyleCnt="0"/>
      <dgm:spPr/>
      <dgm:t>
        <a:bodyPr/>
        <a:lstStyle/>
        <a:p>
          <a:endParaRPr lang="en-US"/>
        </a:p>
      </dgm:t>
    </dgm:pt>
    <dgm:pt modelId="{28DAB01A-4AC7-4A2A-99BA-D1880D93C300}" type="pres">
      <dgm:prSet presAssocID="{A3FC23F2-2FF4-428D-B5B8-5F125D98F05E}" presName="theInnerList" presStyleCnt="0"/>
      <dgm:spPr/>
      <dgm:t>
        <a:bodyPr/>
        <a:lstStyle/>
        <a:p>
          <a:endParaRPr lang="en-US"/>
        </a:p>
      </dgm:t>
    </dgm:pt>
    <dgm:pt modelId="{8CE3B06D-9DBF-4A21-A8AA-E472B4ED186F}" type="pres">
      <dgm:prSet presAssocID="{36029FF6-0010-48D8-A37E-C15D64723B8F}" presName="childNode" presStyleLbl="node1" presStyleIdx="0" presStyleCnt="5" custScaleX="47580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11CE7-A9AC-473F-ABD0-F51C081C767F}" type="pres">
      <dgm:prSet presAssocID="{A3FC23F2-2FF4-428D-B5B8-5F125D98F05E}" presName="aSpace" presStyleCnt="0"/>
      <dgm:spPr/>
      <dgm:t>
        <a:bodyPr/>
        <a:lstStyle/>
        <a:p>
          <a:endParaRPr lang="en-US"/>
        </a:p>
      </dgm:t>
    </dgm:pt>
    <dgm:pt modelId="{82392F6F-EE85-4E49-B11F-B52E1690C7FF}" type="pres">
      <dgm:prSet presAssocID="{32556A2C-6766-4778-96AE-9D8C0DB3BDD0}" presName="compNode" presStyleCnt="0"/>
      <dgm:spPr/>
      <dgm:t>
        <a:bodyPr/>
        <a:lstStyle/>
        <a:p>
          <a:endParaRPr lang="en-US"/>
        </a:p>
      </dgm:t>
    </dgm:pt>
    <dgm:pt modelId="{752BF685-EA3E-496A-8B6A-B6E4A3D35EBE}" type="pres">
      <dgm:prSet presAssocID="{32556A2C-6766-4778-96AE-9D8C0DB3BDD0}" presName="aNode" presStyleLbl="bgShp" presStyleIdx="1" presStyleCnt="5" custScaleX="48007"/>
      <dgm:spPr/>
      <dgm:t>
        <a:bodyPr/>
        <a:lstStyle/>
        <a:p>
          <a:endParaRPr lang="en-US"/>
        </a:p>
      </dgm:t>
    </dgm:pt>
    <dgm:pt modelId="{1C13ED15-181D-4577-9A03-1504C28175D1}" type="pres">
      <dgm:prSet presAssocID="{32556A2C-6766-4778-96AE-9D8C0DB3BDD0}" presName="textNode" presStyleLbl="bgShp" presStyleIdx="1" presStyleCnt="5"/>
      <dgm:spPr/>
      <dgm:t>
        <a:bodyPr/>
        <a:lstStyle/>
        <a:p>
          <a:endParaRPr lang="en-US"/>
        </a:p>
      </dgm:t>
    </dgm:pt>
    <dgm:pt modelId="{19DBE093-2608-4561-85D5-CB4D78580A58}" type="pres">
      <dgm:prSet presAssocID="{32556A2C-6766-4778-96AE-9D8C0DB3BDD0}" presName="compChildNode" presStyleCnt="0"/>
      <dgm:spPr/>
      <dgm:t>
        <a:bodyPr/>
        <a:lstStyle/>
        <a:p>
          <a:endParaRPr lang="en-US"/>
        </a:p>
      </dgm:t>
    </dgm:pt>
    <dgm:pt modelId="{AC64D2A4-06F4-428B-8E6E-D37B28F30AF8}" type="pres">
      <dgm:prSet presAssocID="{32556A2C-6766-4778-96AE-9D8C0DB3BDD0}" presName="theInnerList" presStyleCnt="0"/>
      <dgm:spPr/>
      <dgm:t>
        <a:bodyPr/>
        <a:lstStyle/>
        <a:p>
          <a:endParaRPr lang="en-US"/>
        </a:p>
      </dgm:t>
    </dgm:pt>
    <dgm:pt modelId="{FD0AB68D-140E-4611-A7A4-8C3C95665568}" type="pres">
      <dgm:prSet presAssocID="{3248FC6A-BBDE-45C8-8F89-6ED4F67207DF}" presName="childNode" presStyleLbl="node1" presStyleIdx="1" presStyleCnt="5" custScaleX="4800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EAB77-8C77-41D2-95AA-5FAA34979621}" type="pres">
      <dgm:prSet presAssocID="{32556A2C-6766-4778-96AE-9D8C0DB3BDD0}" presName="aSpace" presStyleCnt="0"/>
      <dgm:spPr/>
      <dgm:t>
        <a:bodyPr/>
        <a:lstStyle/>
        <a:p>
          <a:endParaRPr lang="en-US"/>
        </a:p>
      </dgm:t>
    </dgm:pt>
    <dgm:pt modelId="{62E6A449-D837-4678-BBC0-E7BC9090143C}" type="pres">
      <dgm:prSet presAssocID="{A6AD11A5-88A3-4CB4-9C07-7E97C2A0B836}" presName="compNode" presStyleCnt="0"/>
      <dgm:spPr/>
      <dgm:t>
        <a:bodyPr/>
        <a:lstStyle/>
        <a:p>
          <a:endParaRPr lang="en-US"/>
        </a:p>
      </dgm:t>
    </dgm:pt>
    <dgm:pt modelId="{ADADD2ED-3F7B-4433-98AC-5BB1D24092E3}" type="pres">
      <dgm:prSet presAssocID="{A6AD11A5-88A3-4CB4-9C07-7E97C2A0B836}" presName="aNode" presStyleLbl="bgShp" presStyleIdx="2" presStyleCnt="5" custScaleX="64826"/>
      <dgm:spPr/>
      <dgm:t>
        <a:bodyPr/>
        <a:lstStyle/>
        <a:p>
          <a:endParaRPr lang="en-US"/>
        </a:p>
      </dgm:t>
    </dgm:pt>
    <dgm:pt modelId="{03AD7195-0643-49B5-975E-02BF446EC733}" type="pres">
      <dgm:prSet presAssocID="{A6AD11A5-88A3-4CB4-9C07-7E97C2A0B836}" presName="textNode" presStyleLbl="bgShp" presStyleIdx="2" presStyleCnt="5"/>
      <dgm:spPr/>
      <dgm:t>
        <a:bodyPr/>
        <a:lstStyle/>
        <a:p>
          <a:endParaRPr lang="en-US"/>
        </a:p>
      </dgm:t>
    </dgm:pt>
    <dgm:pt modelId="{E02B1C15-0ABC-48F4-8B1C-EA8E606972F8}" type="pres">
      <dgm:prSet presAssocID="{A6AD11A5-88A3-4CB4-9C07-7E97C2A0B836}" presName="compChildNode" presStyleCnt="0"/>
      <dgm:spPr/>
      <dgm:t>
        <a:bodyPr/>
        <a:lstStyle/>
        <a:p>
          <a:endParaRPr lang="en-US"/>
        </a:p>
      </dgm:t>
    </dgm:pt>
    <dgm:pt modelId="{9906671C-CEE6-4640-998B-4252C6803F04}" type="pres">
      <dgm:prSet presAssocID="{A6AD11A5-88A3-4CB4-9C07-7E97C2A0B836}" presName="theInnerList" presStyleCnt="0"/>
      <dgm:spPr/>
      <dgm:t>
        <a:bodyPr/>
        <a:lstStyle/>
        <a:p>
          <a:endParaRPr lang="en-US"/>
        </a:p>
      </dgm:t>
    </dgm:pt>
    <dgm:pt modelId="{232BB0BE-FECB-4DBB-81D7-271A605979A7}" type="pres">
      <dgm:prSet presAssocID="{29069DE0-1DE4-472D-85A1-496B7CB18448}" presName="childNode" presStyleLbl="node1" presStyleIdx="2" presStyleCnt="5" custScaleX="6482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B89B62-7494-4F9C-AB37-8D29A6E2A69A}" type="pres">
      <dgm:prSet presAssocID="{A6AD11A5-88A3-4CB4-9C07-7E97C2A0B836}" presName="aSpace" presStyleCnt="0"/>
      <dgm:spPr/>
      <dgm:t>
        <a:bodyPr/>
        <a:lstStyle/>
        <a:p>
          <a:endParaRPr lang="en-US"/>
        </a:p>
      </dgm:t>
    </dgm:pt>
    <dgm:pt modelId="{1D74218D-E019-4C43-B352-8900FAB0236A}" type="pres">
      <dgm:prSet presAssocID="{D3D9E45B-BD4D-4481-8552-C83D70BD1825}" presName="compNode" presStyleCnt="0"/>
      <dgm:spPr/>
      <dgm:t>
        <a:bodyPr/>
        <a:lstStyle/>
        <a:p>
          <a:endParaRPr lang="en-US"/>
        </a:p>
      </dgm:t>
    </dgm:pt>
    <dgm:pt modelId="{56C177C7-AE16-4E3A-A5AF-F141D6D21789}" type="pres">
      <dgm:prSet presAssocID="{D3D9E45B-BD4D-4481-8552-C83D70BD1825}" presName="aNode" presStyleLbl="bgShp" presStyleIdx="3" presStyleCnt="5" custScaleX="89527"/>
      <dgm:spPr/>
      <dgm:t>
        <a:bodyPr/>
        <a:lstStyle/>
        <a:p>
          <a:endParaRPr lang="en-US"/>
        </a:p>
      </dgm:t>
    </dgm:pt>
    <dgm:pt modelId="{5DEF4A9E-64D9-419B-8C08-88768F484EE0}" type="pres">
      <dgm:prSet presAssocID="{D3D9E45B-BD4D-4481-8552-C83D70BD1825}" presName="textNode" presStyleLbl="bgShp" presStyleIdx="3" presStyleCnt="5"/>
      <dgm:spPr/>
      <dgm:t>
        <a:bodyPr/>
        <a:lstStyle/>
        <a:p>
          <a:endParaRPr lang="en-US"/>
        </a:p>
      </dgm:t>
    </dgm:pt>
    <dgm:pt modelId="{5B3AAECD-B9EB-46B4-8FA8-7E1B226D48EB}" type="pres">
      <dgm:prSet presAssocID="{D3D9E45B-BD4D-4481-8552-C83D70BD1825}" presName="compChildNode" presStyleCnt="0"/>
      <dgm:spPr/>
      <dgm:t>
        <a:bodyPr/>
        <a:lstStyle/>
        <a:p>
          <a:endParaRPr lang="en-US"/>
        </a:p>
      </dgm:t>
    </dgm:pt>
    <dgm:pt modelId="{34BEDCA7-B64D-47B3-8606-54825AD5DA1E}" type="pres">
      <dgm:prSet presAssocID="{D3D9E45B-BD4D-4481-8552-C83D70BD1825}" presName="theInnerList" presStyleCnt="0"/>
      <dgm:spPr/>
      <dgm:t>
        <a:bodyPr/>
        <a:lstStyle/>
        <a:p>
          <a:endParaRPr lang="en-US"/>
        </a:p>
      </dgm:t>
    </dgm:pt>
    <dgm:pt modelId="{BC3E3C0C-B0A7-4728-BDF8-82FE176A5690}" type="pres">
      <dgm:prSet presAssocID="{5CC24E50-1AA8-449B-A1B0-3F21EB39B2F0}" presName="childNode" presStyleLbl="node1" presStyleIdx="3" presStyleCnt="5" custScaleX="89527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60146-5B03-4C81-82FE-F25B6B708703}" type="pres">
      <dgm:prSet presAssocID="{D3D9E45B-BD4D-4481-8552-C83D70BD1825}" presName="aSpace" presStyleCnt="0"/>
      <dgm:spPr/>
      <dgm:t>
        <a:bodyPr/>
        <a:lstStyle/>
        <a:p>
          <a:endParaRPr lang="en-US"/>
        </a:p>
      </dgm:t>
    </dgm:pt>
    <dgm:pt modelId="{2FBAB080-E9B4-4209-93EB-64A617FEF767}" type="pres">
      <dgm:prSet presAssocID="{AE8344BB-FA1C-476F-869F-1030DD62E4DD}" presName="compNode" presStyleCnt="0"/>
      <dgm:spPr/>
      <dgm:t>
        <a:bodyPr/>
        <a:lstStyle/>
        <a:p>
          <a:endParaRPr lang="en-US"/>
        </a:p>
      </dgm:t>
    </dgm:pt>
    <dgm:pt modelId="{3AEBFAB7-CD71-4078-8BFD-0B4460CAF531}" type="pres">
      <dgm:prSet presAssocID="{AE8344BB-FA1C-476F-869F-1030DD62E4DD}" presName="aNode" presStyleLbl="bgShp" presStyleIdx="4" presStyleCnt="5" custScaleX="124736"/>
      <dgm:spPr/>
      <dgm:t>
        <a:bodyPr/>
        <a:lstStyle/>
        <a:p>
          <a:endParaRPr lang="en-US"/>
        </a:p>
      </dgm:t>
    </dgm:pt>
    <dgm:pt modelId="{DF252A53-BB2E-4EB8-ACC2-386F5FDB02F2}" type="pres">
      <dgm:prSet presAssocID="{AE8344BB-FA1C-476F-869F-1030DD62E4DD}" presName="textNode" presStyleLbl="bgShp" presStyleIdx="4" presStyleCnt="5"/>
      <dgm:spPr/>
      <dgm:t>
        <a:bodyPr/>
        <a:lstStyle/>
        <a:p>
          <a:endParaRPr lang="en-US"/>
        </a:p>
      </dgm:t>
    </dgm:pt>
    <dgm:pt modelId="{3BE54FCF-96A9-4612-95CA-00C04A2BCF4C}" type="pres">
      <dgm:prSet presAssocID="{AE8344BB-FA1C-476F-869F-1030DD62E4DD}" presName="compChildNode" presStyleCnt="0"/>
      <dgm:spPr/>
      <dgm:t>
        <a:bodyPr/>
        <a:lstStyle/>
        <a:p>
          <a:endParaRPr lang="en-US"/>
        </a:p>
      </dgm:t>
    </dgm:pt>
    <dgm:pt modelId="{9D419CDC-2C6B-4589-AFB3-E7644A7CE7B3}" type="pres">
      <dgm:prSet presAssocID="{AE8344BB-FA1C-476F-869F-1030DD62E4DD}" presName="theInnerList" presStyleCnt="0"/>
      <dgm:spPr/>
      <dgm:t>
        <a:bodyPr/>
        <a:lstStyle/>
        <a:p>
          <a:endParaRPr lang="en-US"/>
        </a:p>
      </dgm:t>
    </dgm:pt>
    <dgm:pt modelId="{47409E87-D7ED-4998-8743-16FF55B6091F}" type="pres">
      <dgm:prSet presAssocID="{24298D36-0EC3-47EA-9F23-3EE2F1A1A11B}" presName="childNode" presStyleLbl="node1" presStyleIdx="4" presStyleCnt="5" custScaleX="12473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8C7F76-6A03-4473-A90B-613524E5E7A0}" type="presOf" srcId="{AE8344BB-FA1C-476F-869F-1030DD62E4DD}" destId="{DF252A53-BB2E-4EB8-ACC2-386F5FDB02F2}" srcOrd="1" destOrd="0" presId="urn:microsoft.com/office/officeart/2005/8/layout/lProcess2"/>
    <dgm:cxn modelId="{FF215FC9-A7F7-4918-A617-204E3E0AD64C}" type="presOf" srcId="{A3FC23F2-2FF4-428D-B5B8-5F125D98F05E}" destId="{7FD5451D-84E8-48C8-80EC-AADA9C62319A}" srcOrd="1" destOrd="0" presId="urn:microsoft.com/office/officeart/2005/8/layout/lProcess2"/>
    <dgm:cxn modelId="{025099F3-75C9-4AFD-BAA4-FDFFA603E17E}" srcId="{A3FC23F2-2FF4-428D-B5B8-5F125D98F05E}" destId="{36029FF6-0010-48D8-A37E-C15D64723B8F}" srcOrd="0" destOrd="0" parTransId="{F10827BE-828B-48DD-B54E-591DD1376FD2}" sibTransId="{6822C596-957E-43B5-83FF-67E1E712ABC8}"/>
    <dgm:cxn modelId="{2709723D-B65F-462E-BF8B-DED1BC41D197}" type="presOf" srcId="{A3FC23F2-2FF4-428D-B5B8-5F125D98F05E}" destId="{5DF0403D-7AC5-40B5-811B-4AB46A879537}" srcOrd="0" destOrd="0" presId="urn:microsoft.com/office/officeart/2005/8/layout/lProcess2"/>
    <dgm:cxn modelId="{0A9EDD67-601D-4E30-8ED2-E25F4A68D9BD}" srcId="{A6AD11A5-88A3-4CB4-9C07-7E97C2A0B836}" destId="{29069DE0-1DE4-472D-85A1-496B7CB18448}" srcOrd="0" destOrd="0" parTransId="{6E5CD2FC-98EA-4AEC-8529-7D63AF0BB381}" sibTransId="{AF39253B-86BC-4469-97AF-ADE065AD1239}"/>
    <dgm:cxn modelId="{5B2B6D8E-B01A-4E7F-A35C-84DD17BDB543}" type="presOf" srcId="{A6AD11A5-88A3-4CB4-9C07-7E97C2A0B836}" destId="{03AD7195-0643-49B5-975E-02BF446EC733}" srcOrd="1" destOrd="0" presId="urn:microsoft.com/office/officeart/2005/8/layout/lProcess2"/>
    <dgm:cxn modelId="{64E36E15-07E6-43CD-A129-99CA3D47E40A}" type="presOf" srcId="{5CC24E50-1AA8-449B-A1B0-3F21EB39B2F0}" destId="{BC3E3C0C-B0A7-4728-BDF8-82FE176A5690}" srcOrd="0" destOrd="0" presId="urn:microsoft.com/office/officeart/2005/8/layout/lProcess2"/>
    <dgm:cxn modelId="{E22B9E50-E888-451E-88EF-0596CE538A14}" srcId="{86106B3C-5BC2-451F-BFB8-26516D0D45C0}" destId="{32556A2C-6766-4778-96AE-9D8C0DB3BDD0}" srcOrd="1" destOrd="0" parTransId="{18BEF674-ABE7-48E5-B01B-F17ED78BD8D0}" sibTransId="{1A767640-A92A-410C-914F-520DF85AECCD}"/>
    <dgm:cxn modelId="{43DC4B81-70F3-43F3-BC0D-F3DF44BD7D26}" type="presOf" srcId="{29069DE0-1DE4-472D-85A1-496B7CB18448}" destId="{232BB0BE-FECB-4DBB-81D7-271A605979A7}" srcOrd="0" destOrd="0" presId="urn:microsoft.com/office/officeart/2005/8/layout/lProcess2"/>
    <dgm:cxn modelId="{346EBB44-1D0C-4E9D-A9AD-79DBF36693FF}" srcId="{86106B3C-5BC2-451F-BFB8-26516D0D45C0}" destId="{A6AD11A5-88A3-4CB4-9C07-7E97C2A0B836}" srcOrd="2" destOrd="0" parTransId="{B69F6C6F-B605-449E-859C-E44E38BA46AC}" sibTransId="{80883A75-07BB-4B9A-9322-4D2A4E5F7BBF}"/>
    <dgm:cxn modelId="{E0D1CF0F-4125-4A94-B79C-BA7E365D9869}" type="presOf" srcId="{32556A2C-6766-4778-96AE-9D8C0DB3BDD0}" destId="{1C13ED15-181D-4577-9A03-1504C28175D1}" srcOrd="1" destOrd="0" presId="urn:microsoft.com/office/officeart/2005/8/layout/lProcess2"/>
    <dgm:cxn modelId="{9808CDC6-33E3-4C64-823C-99959A31D53F}" type="presOf" srcId="{24298D36-0EC3-47EA-9F23-3EE2F1A1A11B}" destId="{47409E87-D7ED-4998-8743-16FF55B6091F}" srcOrd="0" destOrd="0" presId="urn:microsoft.com/office/officeart/2005/8/layout/lProcess2"/>
    <dgm:cxn modelId="{42BAFC4D-8FA2-4525-8492-7A916514B2F6}" srcId="{D3D9E45B-BD4D-4481-8552-C83D70BD1825}" destId="{5CC24E50-1AA8-449B-A1B0-3F21EB39B2F0}" srcOrd="0" destOrd="0" parTransId="{3189196E-2366-4412-A42A-282A6860A5AA}" sibTransId="{B849FEFC-0735-47D0-8552-BD4B5F19F46E}"/>
    <dgm:cxn modelId="{78D17300-556B-42AC-999A-905C1174074F}" type="presOf" srcId="{A6AD11A5-88A3-4CB4-9C07-7E97C2A0B836}" destId="{ADADD2ED-3F7B-4433-98AC-5BB1D24092E3}" srcOrd="0" destOrd="0" presId="urn:microsoft.com/office/officeart/2005/8/layout/lProcess2"/>
    <dgm:cxn modelId="{BA3675AE-A5C2-46A2-ABAC-E74E9407C26C}" type="presOf" srcId="{D3D9E45B-BD4D-4481-8552-C83D70BD1825}" destId="{5DEF4A9E-64D9-419B-8C08-88768F484EE0}" srcOrd="1" destOrd="0" presId="urn:microsoft.com/office/officeart/2005/8/layout/lProcess2"/>
    <dgm:cxn modelId="{FCA26E12-0A5F-4CF7-9F60-B61D697722A3}" srcId="{AE8344BB-FA1C-476F-869F-1030DD62E4DD}" destId="{24298D36-0EC3-47EA-9F23-3EE2F1A1A11B}" srcOrd="0" destOrd="0" parTransId="{EBB89DDF-37B1-4020-9E78-99A2EC26487D}" sibTransId="{D861533F-304B-45DE-80B5-6A98100D4BB3}"/>
    <dgm:cxn modelId="{4043FEBE-0FDC-472E-8C89-2D9CECD11AAA}" type="presOf" srcId="{32556A2C-6766-4778-96AE-9D8C0DB3BDD0}" destId="{752BF685-EA3E-496A-8B6A-B6E4A3D35EBE}" srcOrd="0" destOrd="0" presId="urn:microsoft.com/office/officeart/2005/8/layout/lProcess2"/>
    <dgm:cxn modelId="{F8F13B50-1A67-4D31-A787-A924B4F9673A}" type="presOf" srcId="{86106B3C-5BC2-451F-BFB8-26516D0D45C0}" destId="{8329B719-E96A-4DD3-9A58-CEC4B9CA9D30}" srcOrd="0" destOrd="0" presId="urn:microsoft.com/office/officeart/2005/8/layout/lProcess2"/>
    <dgm:cxn modelId="{C9ADD172-A823-4D76-8B06-0D40AB098C26}" srcId="{32556A2C-6766-4778-96AE-9D8C0DB3BDD0}" destId="{3248FC6A-BBDE-45C8-8F89-6ED4F67207DF}" srcOrd="0" destOrd="0" parTransId="{C1686A30-93AF-4E91-91BE-E96667A6E746}" sibTransId="{DDDD53D2-4D20-4D65-AB88-014D62E7D67E}"/>
    <dgm:cxn modelId="{6BBF10B8-4349-405C-8C13-AC2F6AAC1EC5}" type="presOf" srcId="{D3D9E45B-BD4D-4481-8552-C83D70BD1825}" destId="{56C177C7-AE16-4E3A-A5AF-F141D6D21789}" srcOrd="0" destOrd="0" presId="urn:microsoft.com/office/officeart/2005/8/layout/lProcess2"/>
    <dgm:cxn modelId="{80EC6097-8647-4BF6-B785-071E7999EFE3}" type="presOf" srcId="{36029FF6-0010-48D8-A37E-C15D64723B8F}" destId="{8CE3B06D-9DBF-4A21-A8AA-E472B4ED186F}" srcOrd="0" destOrd="0" presId="urn:microsoft.com/office/officeart/2005/8/layout/lProcess2"/>
    <dgm:cxn modelId="{8DDFA24F-8E68-4CAC-A0ED-3492A725A589}" srcId="{86106B3C-5BC2-451F-BFB8-26516D0D45C0}" destId="{A3FC23F2-2FF4-428D-B5B8-5F125D98F05E}" srcOrd="0" destOrd="0" parTransId="{C80E5EC2-91DE-4B69-BA9F-38ED91B20E07}" sibTransId="{F3597BB8-EB07-47FE-9410-201D8A2D04B1}"/>
    <dgm:cxn modelId="{4E7BD5CF-0659-42F3-B684-E11DE34E2ED3}" srcId="{86106B3C-5BC2-451F-BFB8-26516D0D45C0}" destId="{AE8344BB-FA1C-476F-869F-1030DD62E4DD}" srcOrd="4" destOrd="0" parTransId="{CFBC228F-088C-460B-8498-A859DEB27CF1}" sibTransId="{1A31940E-4BD8-4AC8-93EC-756EFE91BDAC}"/>
    <dgm:cxn modelId="{A2C6A93B-300D-401C-B11E-FB262C1521B7}" type="presOf" srcId="{3248FC6A-BBDE-45C8-8F89-6ED4F67207DF}" destId="{FD0AB68D-140E-4611-A7A4-8C3C95665568}" srcOrd="0" destOrd="0" presId="urn:microsoft.com/office/officeart/2005/8/layout/lProcess2"/>
    <dgm:cxn modelId="{1FA4512B-6B85-400F-BA3B-19BC84C7A403}" srcId="{86106B3C-5BC2-451F-BFB8-26516D0D45C0}" destId="{D3D9E45B-BD4D-4481-8552-C83D70BD1825}" srcOrd="3" destOrd="0" parTransId="{A01771FF-C29B-4CCC-B757-326C77006BAC}" sibTransId="{5637405D-7069-4550-A8C4-188CCC99C43E}"/>
    <dgm:cxn modelId="{B564DD49-C5CC-44C7-BFDD-854E90B3F5A9}" type="presOf" srcId="{AE8344BB-FA1C-476F-869F-1030DD62E4DD}" destId="{3AEBFAB7-CD71-4078-8BFD-0B4460CAF531}" srcOrd="0" destOrd="0" presId="urn:microsoft.com/office/officeart/2005/8/layout/lProcess2"/>
    <dgm:cxn modelId="{5CC14B93-DEBF-4F8E-8716-79F8A912EE12}" type="presParOf" srcId="{8329B719-E96A-4DD3-9A58-CEC4B9CA9D30}" destId="{B511F02A-E158-4A79-899E-6A2804615AF7}" srcOrd="0" destOrd="0" presId="urn:microsoft.com/office/officeart/2005/8/layout/lProcess2"/>
    <dgm:cxn modelId="{EA752988-C141-436C-BB8A-C15E176E45D8}" type="presParOf" srcId="{B511F02A-E158-4A79-899E-6A2804615AF7}" destId="{5DF0403D-7AC5-40B5-811B-4AB46A879537}" srcOrd="0" destOrd="0" presId="urn:microsoft.com/office/officeart/2005/8/layout/lProcess2"/>
    <dgm:cxn modelId="{AEDDB128-554A-49EB-AADE-167CED2AD146}" type="presParOf" srcId="{B511F02A-E158-4A79-899E-6A2804615AF7}" destId="{7FD5451D-84E8-48C8-80EC-AADA9C62319A}" srcOrd="1" destOrd="0" presId="urn:microsoft.com/office/officeart/2005/8/layout/lProcess2"/>
    <dgm:cxn modelId="{BCE794B6-376A-4089-B93A-D499F9802934}" type="presParOf" srcId="{B511F02A-E158-4A79-899E-6A2804615AF7}" destId="{FED6107C-03CE-44C1-86F8-CF99074FD8CF}" srcOrd="2" destOrd="0" presId="urn:microsoft.com/office/officeart/2005/8/layout/lProcess2"/>
    <dgm:cxn modelId="{318F1578-8FEB-4CEC-81EA-6A492A9150B8}" type="presParOf" srcId="{FED6107C-03CE-44C1-86F8-CF99074FD8CF}" destId="{28DAB01A-4AC7-4A2A-99BA-D1880D93C300}" srcOrd="0" destOrd="0" presId="urn:microsoft.com/office/officeart/2005/8/layout/lProcess2"/>
    <dgm:cxn modelId="{1A939997-711C-49FE-AAAA-CB731F9F9773}" type="presParOf" srcId="{28DAB01A-4AC7-4A2A-99BA-D1880D93C300}" destId="{8CE3B06D-9DBF-4A21-A8AA-E472B4ED186F}" srcOrd="0" destOrd="0" presId="urn:microsoft.com/office/officeart/2005/8/layout/lProcess2"/>
    <dgm:cxn modelId="{03B15C88-DC07-4F34-B3E5-CA8D4ABC1B56}" type="presParOf" srcId="{8329B719-E96A-4DD3-9A58-CEC4B9CA9D30}" destId="{AE111CE7-A9AC-473F-ABD0-F51C081C767F}" srcOrd="1" destOrd="0" presId="urn:microsoft.com/office/officeart/2005/8/layout/lProcess2"/>
    <dgm:cxn modelId="{C43CEB36-2094-4BE9-B9DC-C2258A520068}" type="presParOf" srcId="{8329B719-E96A-4DD3-9A58-CEC4B9CA9D30}" destId="{82392F6F-EE85-4E49-B11F-B52E1690C7FF}" srcOrd="2" destOrd="0" presId="urn:microsoft.com/office/officeart/2005/8/layout/lProcess2"/>
    <dgm:cxn modelId="{307EC529-86DC-4246-9219-92B914779E78}" type="presParOf" srcId="{82392F6F-EE85-4E49-B11F-B52E1690C7FF}" destId="{752BF685-EA3E-496A-8B6A-B6E4A3D35EBE}" srcOrd="0" destOrd="0" presId="urn:microsoft.com/office/officeart/2005/8/layout/lProcess2"/>
    <dgm:cxn modelId="{0DFEECD3-BD5B-41FE-8F3F-176C614D94ED}" type="presParOf" srcId="{82392F6F-EE85-4E49-B11F-B52E1690C7FF}" destId="{1C13ED15-181D-4577-9A03-1504C28175D1}" srcOrd="1" destOrd="0" presId="urn:microsoft.com/office/officeart/2005/8/layout/lProcess2"/>
    <dgm:cxn modelId="{97BE8FCF-B5A8-4201-8004-B4911B1BCC9B}" type="presParOf" srcId="{82392F6F-EE85-4E49-B11F-B52E1690C7FF}" destId="{19DBE093-2608-4561-85D5-CB4D78580A58}" srcOrd="2" destOrd="0" presId="urn:microsoft.com/office/officeart/2005/8/layout/lProcess2"/>
    <dgm:cxn modelId="{5C097FC0-F65E-4D12-B82F-B02F9A70A092}" type="presParOf" srcId="{19DBE093-2608-4561-85D5-CB4D78580A58}" destId="{AC64D2A4-06F4-428B-8E6E-D37B28F30AF8}" srcOrd="0" destOrd="0" presId="urn:microsoft.com/office/officeart/2005/8/layout/lProcess2"/>
    <dgm:cxn modelId="{4EAFF640-0CBD-4B35-8EF8-7514503B7A33}" type="presParOf" srcId="{AC64D2A4-06F4-428B-8E6E-D37B28F30AF8}" destId="{FD0AB68D-140E-4611-A7A4-8C3C95665568}" srcOrd="0" destOrd="0" presId="urn:microsoft.com/office/officeart/2005/8/layout/lProcess2"/>
    <dgm:cxn modelId="{7CB6E1DF-9C16-46E5-B9C9-F1A60D794434}" type="presParOf" srcId="{8329B719-E96A-4DD3-9A58-CEC4B9CA9D30}" destId="{670EAB77-8C77-41D2-95AA-5FAA34979621}" srcOrd="3" destOrd="0" presId="urn:microsoft.com/office/officeart/2005/8/layout/lProcess2"/>
    <dgm:cxn modelId="{A802B7FE-4D7D-40AD-ACBF-B5EB13475B3C}" type="presParOf" srcId="{8329B719-E96A-4DD3-9A58-CEC4B9CA9D30}" destId="{62E6A449-D837-4678-BBC0-E7BC9090143C}" srcOrd="4" destOrd="0" presId="urn:microsoft.com/office/officeart/2005/8/layout/lProcess2"/>
    <dgm:cxn modelId="{A7BC2E42-8B90-4826-AE6D-11A89D52A4B4}" type="presParOf" srcId="{62E6A449-D837-4678-BBC0-E7BC9090143C}" destId="{ADADD2ED-3F7B-4433-98AC-5BB1D24092E3}" srcOrd="0" destOrd="0" presId="urn:microsoft.com/office/officeart/2005/8/layout/lProcess2"/>
    <dgm:cxn modelId="{E4B3493A-FE57-4FCE-82D0-BD38BEE495B1}" type="presParOf" srcId="{62E6A449-D837-4678-BBC0-E7BC9090143C}" destId="{03AD7195-0643-49B5-975E-02BF446EC733}" srcOrd="1" destOrd="0" presId="urn:microsoft.com/office/officeart/2005/8/layout/lProcess2"/>
    <dgm:cxn modelId="{2F23F06B-4BAA-436C-AAED-A606B8BED1B0}" type="presParOf" srcId="{62E6A449-D837-4678-BBC0-E7BC9090143C}" destId="{E02B1C15-0ABC-48F4-8B1C-EA8E606972F8}" srcOrd="2" destOrd="0" presId="urn:microsoft.com/office/officeart/2005/8/layout/lProcess2"/>
    <dgm:cxn modelId="{766DF9F2-C914-447F-8DD4-ADA4C3F5C194}" type="presParOf" srcId="{E02B1C15-0ABC-48F4-8B1C-EA8E606972F8}" destId="{9906671C-CEE6-4640-998B-4252C6803F04}" srcOrd="0" destOrd="0" presId="urn:microsoft.com/office/officeart/2005/8/layout/lProcess2"/>
    <dgm:cxn modelId="{300CD350-8814-4155-A30C-DCDE186ABA31}" type="presParOf" srcId="{9906671C-CEE6-4640-998B-4252C6803F04}" destId="{232BB0BE-FECB-4DBB-81D7-271A605979A7}" srcOrd="0" destOrd="0" presId="urn:microsoft.com/office/officeart/2005/8/layout/lProcess2"/>
    <dgm:cxn modelId="{C6E3106D-6BF4-49A8-BB38-E4994A2E287D}" type="presParOf" srcId="{8329B719-E96A-4DD3-9A58-CEC4B9CA9D30}" destId="{88B89B62-7494-4F9C-AB37-8D29A6E2A69A}" srcOrd="5" destOrd="0" presId="urn:microsoft.com/office/officeart/2005/8/layout/lProcess2"/>
    <dgm:cxn modelId="{A7DD2DFA-30A9-40E6-92CE-DF365B5A8C1E}" type="presParOf" srcId="{8329B719-E96A-4DD3-9A58-CEC4B9CA9D30}" destId="{1D74218D-E019-4C43-B352-8900FAB0236A}" srcOrd="6" destOrd="0" presId="urn:microsoft.com/office/officeart/2005/8/layout/lProcess2"/>
    <dgm:cxn modelId="{BAEA2C41-A668-49E0-8AE1-84446510A1BF}" type="presParOf" srcId="{1D74218D-E019-4C43-B352-8900FAB0236A}" destId="{56C177C7-AE16-4E3A-A5AF-F141D6D21789}" srcOrd="0" destOrd="0" presId="urn:microsoft.com/office/officeart/2005/8/layout/lProcess2"/>
    <dgm:cxn modelId="{EA208722-CA5C-4417-B655-1D8D2DEC7EED}" type="presParOf" srcId="{1D74218D-E019-4C43-B352-8900FAB0236A}" destId="{5DEF4A9E-64D9-419B-8C08-88768F484EE0}" srcOrd="1" destOrd="0" presId="urn:microsoft.com/office/officeart/2005/8/layout/lProcess2"/>
    <dgm:cxn modelId="{F5770129-319B-4F8E-8FDA-C35763AE24B5}" type="presParOf" srcId="{1D74218D-E019-4C43-B352-8900FAB0236A}" destId="{5B3AAECD-B9EB-46B4-8FA8-7E1B226D48EB}" srcOrd="2" destOrd="0" presId="urn:microsoft.com/office/officeart/2005/8/layout/lProcess2"/>
    <dgm:cxn modelId="{C2CEBD85-D2CF-4076-8850-E3DA57F4948A}" type="presParOf" srcId="{5B3AAECD-B9EB-46B4-8FA8-7E1B226D48EB}" destId="{34BEDCA7-B64D-47B3-8606-54825AD5DA1E}" srcOrd="0" destOrd="0" presId="urn:microsoft.com/office/officeart/2005/8/layout/lProcess2"/>
    <dgm:cxn modelId="{5F197B6F-845E-4422-8A04-7F1399B24178}" type="presParOf" srcId="{34BEDCA7-B64D-47B3-8606-54825AD5DA1E}" destId="{BC3E3C0C-B0A7-4728-BDF8-82FE176A5690}" srcOrd="0" destOrd="0" presId="urn:microsoft.com/office/officeart/2005/8/layout/lProcess2"/>
    <dgm:cxn modelId="{2503FEC5-50E1-4386-9D16-D951902F28B5}" type="presParOf" srcId="{8329B719-E96A-4DD3-9A58-CEC4B9CA9D30}" destId="{C6060146-5B03-4C81-82FE-F25B6B708703}" srcOrd="7" destOrd="0" presId="urn:microsoft.com/office/officeart/2005/8/layout/lProcess2"/>
    <dgm:cxn modelId="{E3357C8D-4915-4173-AEC3-8D4E2A2ADAF8}" type="presParOf" srcId="{8329B719-E96A-4DD3-9A58-CEC4B9CA9D30}" destId="{2FBAB080-E9B4-4209-93EB-64A617FEF767}" srcOrd="8" destOrd="0" presId="urn:microsoft.com/office/officeart/2005/8/layout/lProcess2"/>
    <dgm:cxn modelId="{B0CE816C-77CD-4096-A15D-3DD08AE4FFDD}" type="presParOf" srcId="{2FBAB080-E9B4-4209-93EB-64A617FEF767}" destId="{3AEBFAB7-CD71-4078-8BFD-0B4460CAF531}" srcOrd="0" destOrd="0" presId="urn:microsoft.com/office/officeart/2005/8/layout/lProcess2"/>
    <dgm:cxn modelId="{D6E7C8A8-4DEC-4880-BA4D-46F4AF809870}" type="presParOf" srcId="{2FBAB080-E9B4-4209-93EB-64A617FEF767}" destId="{DF252A53-BB2E-4EB8-ACC2-386F5FDB02F2}" srcOrd="1" destOrd="0" presId="urn:microsoft.com/office/officeart/2005/8/layout/lProcess2"/>
    <dgm:cxn modelId="{42DB3927-567B-4670-8562-A4632843D64C}" type="presParOf" srcId="{2FBAB080-E9B4-4209-93EB-64A617FEF767}" destId="{3BE54FCF-96A9-4612-95CA-00C04A2BCF4C}" srcOrd="2" destOrd="0" presId="urn:microsoft.com/office/officeart/2005/8/layout/lProcess2"/>
    <dgm:cxn modelId="{ED76637B-9654-42F8-A22D-513DBD935C55}" type="presParOf" srcId="{3BE54FCF-96A9-4612-95CA-00C04A2BCF4C}" destId="{9D419CDC-2C6B-4589-AFB3-E7644A7CE7B3}" srcOrd="0" destOrd="0" presId="urn:microsoft.com/office/officeart/2005/8/layout/lProcess2"/>
    <dgm:cxn modelId="{AA0376BB-7C72-45F6-B25E-A3B78BED504C}" type="presParOf" srcId="{9D419CDC-2C6B-4589-AFB3-E7644A7CE7B3}" destId="{47409E87-D7ED-4998-8743-16FF55B6091F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106B3C-5BC2-451F-BFB8-26516D0D45C0}" type="doc">
      <dgm:prSet loTypeId="urn:microsoft.com/office/officeart/2005/8/layout/lProcess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3FC23F2-2FF4-428D-B5B8-5F125D98F05E}">
      <dgm:prSet phldrT="[Text]"/>
      <dgm:spPr/>
      <dgm:t>
        <a:bodyPr/>
        <a:lstStyle/>
        <a:p>
          <a:r>
            <a:rPr lang="en-US" dirty="0" smtClean="0"/>
            <a:t>SET (1bit)</a:t>
          </a:r>
          <a:endParaRPr lang="en-US" dirty="0"/>
        </a:p>
      </dgm:t>
    </dgm:pt>
    <dgm:pt modelId="{C80E5EC2-91DE-4B69-BA9F-38ED91B20E07}" type="parTrans" cxnId="{8DDFA24F-8E68-4CAC-A0ED-3492A725A589}">
      <dgm:prSet/>
      <dgm:spPr/>
      <dgm:t>
        <a:bodyPr/>
        <a:lstStyle/>
        <a:p>
          <a:endParaRPr lang="en-US"/>
        </a:p>
      </dgm:t>
    </dgm:pt>
    <dgm:pt modelId="{F3597BB8-EB07-47FE-9410-201D8A2D04B1}" type="sibTrans" cxnId="{8DDFA24F-8E68-4CAC-A0ED-3492A725A589}">
      <dgm:prSet/>
      <dgm:spPr/>
      <dgm:t>
        <a:bodyPr/>
        <a:lstStyle/>
        <a:p>
          <a:endParaRPr lang="en-US"/>
        </a:p>
      </dgm:t>
    </dgm:pt>
    <dgm:pt modelId="{36029FF6-0010-48D8-A37E-C15D64723B8F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F10827BE-828B-48DD-B54E-591DD1376FD2}" type="parTrans" cxnId="{025099F3-75C9-4AFD-BAA4-FDFFA603E17E}">
      <dgm:prSet/>
      <dgm:spPr/>
      <dgm:t>
        <a:bodyPr/>
        <a:lstStyle/>
        <a:p>
          <a:endParaRPr lang="en-US"/>
        </a:p>
      </dgm:t>
    </dgm:pt>
    <dgm:pt modelId="{6822C596-957E-43B5-83FF-67E1E712ABC8}" type="sibTrans" cxnId="{025099F3-75C9-4AFD-BAA4-FDFFA603E17E}">
      <dgm:prSet/>
      <dgm:spPr/>
      <dgm:t>
        <a:bodyPr/>
        <a:lstStyle/>
        <a:p>
          <a:endParaRPr lang="en-US"/>
        </a:p>
      </dgm:t>
    </dgm:pt>
    <dgm:pt modelId="{32556A2C-6766-4778-96AE-9D8C0DB3BDD0}">
      <dgm:prSet phldrT="[Text]"/>
      <dgm:spPr/>
      <dgm:t>
        <a:bodyPr/>
        <a:lstStyle/>
        <a:p>
          <a:r>
            <a:rPr lang="en-US" dirty="0" smtClean="0"/>
            <a:t>RW (1bit)</a:t>
          </a:r>
          <a:endParaRPr lang="en-US" dirty="0"/>
        </a:p>
      </dgm:t>
    </dgm:pt>
    <dgm:pt modelId="{18BEF674-ABE7-48E5-B01B-F17ED78BD8D0}" type="parTrans" cxnId="{E22B9E50-E888-451E-88EF-0596CE538A14}">
      <dgm:prSet/>
      <dgm:spPr/>
      <dgm:t>
        <a:bodyPr/>
        <a:lstStyle/>
        <a:p>
          <a:endParaRPr lang="en-US"/>
        </a:p>
      </dgm:t>
    </dgm:pt>
    <dgm:pt modelId="{1A767640-A92A-410C-914F-520DF85AECCD}" type="sibTrans" cxnId="{E22B9E50-E888-451E-88EF-0596CE538A14}">
      <dgm:prSet/>
      <dgm:spPr/>
      <dgm:t>
        <a:bodyPr/>
        <a:lstStyle/>
        <a:p>
          <a:endParaRPr lang="en-US"/>
        </a:p>
      </dgm:t>
    </dgm:pt>
    <dgm:pt modelId="{3248FC6A-BBDE-45C8-8F89-6ED4F67207DF}">
      <dgm:prSet phldrT="[Text]"/>
      <dgm:spPr/>
      <dgm:t>
        <a:bodyPr/>
        <a:lstStyle/>
        <a:p>
          <a:r>
            <a:rPr lang="en-US" dirty="0" smtClean="0"/>
            <a:t>R/W</a:t>
          </a:r>
          <a:endParaRPr lang="en-US" dirty="0"/>
        </a:p>
      </dgm:t>
    </dgm:pt>
    <dgm:pt modelId="{C1686A30-93AF-4E91-91BE-E96667A6E746}" type="parTrans" cxnId="{C9ADD172-A823-4D76-8B06-0D40AB098C26}">
      <dgm:prSet/>
      <dgm:spPr/>
      <dgm:t>
        <a:bodyPr/>
        <a:lstStyle/>
        <a:p>
          <a:endParaRPr lang="en-US"/>
        </a:p>
      </dgm:t>
    </dgm:pt>
    <dgm:pt modelId="{DDDD53D2-4D20-4D65-AB88-014D62E7D67E}" type="sibTrans" cxnId="{C9ADD172-A823-4D76-8B06-0D40AB098C26}">
      <dgm:prSet/>
      <dgm:spPr/>
      <dgm:t>
        <a:bodyPr/>
        <a:lstStyle/>
        <a:p>
          <a:endParaRPr lang="en-US"/>
        </a:p>
      </dgm:t>
    </dgm:pt>
    <dgm:pt modelId="{A6AD11A5-88A3-4CB4-9C07-7E97C2A0B836}">
      <dgm:prSet phldrT="[Text]"/>
      <dgm:spPr/>
      <dgm:t>
        <a:bodyPr/>
        <a:lstStyle/>
        <a:p>
          <a:r>
            <a:rPr lang="en-US" dirty="0" smtClean="0"/>
            <a:t>CMD (7bit)</a:t>
          </a:r>
          <a:endParaRPr lang="en-US" dirty="0"/>
        </a:p>
      </dgm:t>
    </dgm:pt>
    <dgm:pt modelId="{B69F6C6F-B605-449E-859C-E44E38BA46AC}" type="parTrans" cxnId="{346EBB44-1D0C-4E9D-A9AD-79DBF36693FF}">
      <dgm:prSet/>
      <dgm:spPr/>
      <dgm:t>
        <a:bodyPr/>
        <a:lstStyle/>
        <a:p>
          <a:endParaRPr lang="en-US"/>
        </a:p>
      </dgm:t>
    </dgm:pt>
    <dgm:pt modelId="{80883A75-07BB-4B9A-9322-4D2A4E5F7BBF}" type="sibTrans" cxnId="{346EBB44-1D0C-4E9D-A9AD-79DBF36693FF}">
      <dgm:prSet/>
      <dgm:spPr/>
      <dgm:t>
        <a:bodyPr/>
        <a:lstStyle/>
        <a:p>
          <a:endParaRPr lang="en-US"/>
        </a:p>
      </dgm:t>
    </dgm:pt>
    <dgm:pt modelId="{29069DE0-1DE4-472D-85A1-496B7CB18448}">
      <dgm:prSet phldrT="[Text]"/>
      <dgm:spPr/>
      <dgm:t>
        <a:bodyPr/>
        <a:lstStyle/>
        <a:p>
          <a:r>
            <a:rPr lang="en-US" dirty="0" smtClean="0"/>
            <a:t>CMD</a:t>
          </a:r>
          <a:endParaRPr lang="en-US" dirty="0"/>
        </a:p>
      </dgm:t>
    </dgm:pt>
    <dgm:pt modelId="{6E5CD2FC-98EA-4AEC-8529-7D63AF0BB381}" type="parTrans" cxnId="{0A9EDD67-601D-4E30-8ED2-E25F4A68D9BD}">
      <dgm:prSet/>
      <dgm:spPr/>
      <dgm:t>
        <a:bodyPr/>
        <a:lstStyle/>
        <a:p>
          <a:endParaRPr lang="en-US"/>
        </a:p>
      </dgm:t>
    </dgm:pt>
    <dgm:pt modelId="{AF39253B-86BC-4469-97AF-ADE065AD1239}" type="sibTrans" cxnId="{0A9EDD67-601D-4E30-8ED2-E25F4A68D9BD}">
      <dgm:prSet/>
      <dgm:spPr/>
      <dgm:t>
        <a:bodyPr/>
        <a:lstStyle/>
        <a:p>
          <a:endParaRPr lang="en-US"/>
        </a:p>
      </dgm:t>
    </dgm:pt>
    <dgm:pt modelId="{D3D9E45B-BD4D-4481-8552-C83D70BD1825}">
      <dgm:prSet phldrT="[Text]"/>
      <dgm:spPr/>
      <dgm:t>
        <a:bodyPr/>
        <a:lstStyle/>
        <a:p>
          <a:r>
            <a:rPr lang="en-US" dirty="0" smtClean="0"/>
            <a:t>ADDR (12bit)</a:t>
          </a:r>
          <a:endParaRPr lang="en-US" dirty="0"/>
        </a:p>
      </dgm:t>
    </dgm:pt>
    <dgm:pt modelId="{A01771FF-C29B-4CCC-B757-326C77006BAC}" type="parTrans" cxnId="{1FA4512B-6B85-400F-BA3B-19BC84C7A403}">
      <dgm:prSet/>
      <dgm:spPr/>
      <dgm:t>
        <a:bodyPr/>
        <a:lstStyle/>
        <a:p>
          <a:endParaRPr lang="en-US"/>
        </a:p>
      </dgm:t>
    </dgm:pt>
    <dgm:pt modelId="{5637405D-7069-4550-A8C4-188CCC99C43E}" type="sibTrans" cxnId="{1FA4512B-6B85-400F-BA3B-19BC84C7A403}">
      <dgm:prSet/>
      <dgm:spPr/>
      <dgm:t>
        <a:bodyPr/>
        <a:lstStyle/>
        <a:p>
          <a:endParaRPr lang="en-US"/>
        </a:p>
      </dgm:t>
    </dgm:pt>
    <dgm:pt modelId="{5CC24E50-1AA8-449B-A1B0-3F21EB39B2F0}">
      <dgm:prSet phldrT="[Text]"/>
      <dgm:spPr/>
      <dgm:t>
        <a:bodyPr/>
        <a:lstStyle/>
        <a:p>
          <a:r>
            <a:rPr lang="en-US" dirty="0" smtClean="0"/>
            <a:t>ADDR</a:t>
          </a:r>
          <a:endParaRPr lang="en-US" dirty="0"/>
        </a:p>
      </dgm:t>
    </dgm:pt>
    <dgm:pt modelId="{3189196E-2366-4412-A42A-282A6860A5AA}" type="parTrans" cxnId="{42BAFC4D-8FA2-4525-8492-7A916514B2F6}">
      <dgm:prSet/>
      <dgm:spPr/>
      <dgm:t>
        <a:bodyPr/>
        <a:lstStyle/>
        <a:p>
          <a:endParaRPr lang="en-US"/>
        </a:p>
      </dgm:t>
    </dgm:pt>
    <dgm:pt modelId="{B849FEFC-0735-47D0-8552-BD4B5F19F46E}" type="sibTrans" cxnId="{42BAFC4D-8FA2-4525-8492-7A916514B2F6}">
      <dgm:prSet/>
      <dgm:spPr/>
      <dgm:t>
        <a:bodyPr/>
        <a:lstStyle/>
        <a:p>
          <a:endParaRPr lang="en-US"/>
        </a:p>
      </dgm:t>
    </dgm:pt>
    <dgm:pt modelId="{AE8344BB-FA1C-476F-869F-1030DD62E4DD}">
      <dgm:prSet phldrT="[Text]"/>
      <dgm:spPr/>
      <dgm:t>
        <a:bodyPr/>
        <a:lstStyle/>
        <a:p>
          <a:r>
            <a:rPr lang="en-US" dirty="0" smtClean="0"/>
            <a:t>DATA (32bit)</a:t>
          </a:r>
          <a:endParaRPr lang="en-US" dirty="0"/>
        </a:p>
      </dgm:t>
    </dgm:pt>
    <dgm:pt modelId="{CFBC228F-088C-460B-8498-A859DEB27CF1}" type="parTrans" cxnId="{4E7BD5CF-0659-42F3-B684-E11DE34E2ED3}">
      <dgm:prSet/>
      <dgm:spPr/>
      <dgm:t>
        <a:bodyPr/>
        <a:lstStyle/>
        <a:p>
          <a:endParaRPr lang="en-US"/>
        </a:p>
      </dgm:t>
    </dgm:pt>
    <dgm:pt modelId="{1A31940E-4BD8-4AC8-93EC-756EFE91BDAC}" type="sibTrans" cxnId="{4E7BD5CF-0659-42F3-B684-E11DE34E2ED3}">
      <dgm:prSet/>
      <dgm:spPr/>
      <dgm:t>
        <a:bodyPr/>
        <a:lstStyle/>
        <a:p>
          <a:endParaRPr lang="en-US"/>
        </a:p>
      </dgm:t>
    </dgm:pt>
    <dgm:pt modelId="{24298D36-0EC3-47EA-9F23-3EE2F1A1A11B}">
      <dgm:prSet phldrT="[Text]"/>
      <dgm:spPr/>
      <dgm:t>
        <a:bodyPr/>
        <a:lstStyle/>
        <a:p>
          <a:r>
            <a:rPr lang="en-US" dirty="0" smtClean="0"/>
            <a:t>DATA</a:t>
          </a:r>
          <a:endParaRPr lang="en-US" dirty="0"/>
        </a:p>
      </dgm:t>
    </dgm:pt>
    <dgm:pt modelId="{EBB89DDF-37B1-4020-9E78-99A2EC26487D}" type="parTrans" cxnId="{FCA26E12-0A5F-4CF7-9F60-B61D697722A3}">
      <dgm:prSet/>
      <dgm:spPr/>
      <dgm:t>
        <a:bodyPr/>
        <a:lstStyle/>
        <a:p>
          <a:endParaRPr lang="en-US"/>
        </a:p>
      </dgm:t>
    </dgm:pt>
    <dgm:pt modelId="{D861533F-304B-45DE-80B5-6A98100D4BB3}" type="sibTrans" cxnId="{FCA26E12-0A5F-4CF7-9F60-B61D697722A3}">
      <dgm:prSet/>
      <dgm:spPr/>
      <dgm:t>
        <a:bodyPr/>
        <a:lstStyle/>
        <a:p>
          <a:endParaRPr lang="en-US"/>
        </a:p>
      </dgm:t>
    </dgm:pt>
    <dgm:pt modelId="{8329B719-E96A-4DD3-9A58-CEC4B9CA9D30}" type="pres">
      <dgm:prSet presAssocID="{86106B3C-5BC2-451F-BFB8-26516D0D45C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1F02A-E158-4A79-899E-6A2804615AF7}" type="pres">
      <dgm:prSet presAssocID="{A3FC23F2-2FF4-428D-B5B8-5F125D98F05E}" presName="compNode" presStyleCnt="0"/>
      <dgm:spPr/>
      <dgm:t>
        <a:bodyPr/>
        <a:lstStyle/>
        <a:p>
          <a:endParaRPr lang="en-US"/>
        </a:p>
      </dgm:t>
    </dgm:pt>
    <dgm:pt modelId="{5DF0403D-7AC5-40B5-811B-4AB46A879537}" type="pres">
      <dgm:prSet presAssocID="{A3FC23F2-2FF4-428D-B5B8-5F125D98F05E}" presName="aNode" presStyleLbl="bgShp" presStyleIdx="0" presStyleCnt="5" custScaleX="47580"/>
      <dgm:spPr/>
      <dgm:t>
        <a:bodyPr/>
        <a:lstStyle/>
        <a:p>
          <a:endParaRPr lang="en-US"/>
        </a:p>
      </dgm:t>
    </dgm:pt>
    <dgm:pt modelId="{7FD5451D-84E8-48C8-80EC-AADA9C62319A}" type="pres">
      <dgm:prSet presAssocID="{A3FC23F2-2FF4-428D-B5B8-5F125D98F05E}" presName="textNode" presStyleLbl="bgShp" presStyleIdx="0" presStyleCnt="5"/>
      <dgm:spPr/>
      <dgm:t>
        <a:bodyPr/>
        <a:lstStyle/>
        <a:p>
          <a:endParaRPr lang="en-US"/>
        </a:p>
      </dgm:t>
    </dgm:pt>
    <dgm:pt modelId="{FED6107C-03CE-44C1-86F8-CF99074FD8CF}" type="pres">
      <dgm:prSet presAssocID="{A3FC23F2-2FF4-428D-B5B8-5F125D98F05E}" presName="compChildNode" presStyleCnt="0"/>
      <dgm:spPr/>
      <dgm:t>
        <a:bodyPr/>
        <a:lstStyle/>
        <a:p>
          <a:endParaRPr lang="en-US"/>
        </a:p>
      </dgm:t>
    </dgm:pt>
    <dgm:pt modelId="{28DAB01A-4AC7-4A2A-99BA-D1880D93C300}" type="pres">
      <dgm:prSet presAssocID="{A3FC23F2-2FF4-428D-B5B8-5F125D98F05E}" presName="theInnerList" presStyleCnt="0"/>
      <dgm:spPr/>
      <dgm:t>
        <a:bodyPr/>
        <a:lstStyle/>
        <a:p>
          <a:endParaRPr lang="en-US"/>
        </a:p>
      </dgm:t>
    </dgm:pt>
    <dgm:pt modelId="{8CE3B06D-9DBF-4A21-A8AA-E472B4ED186F}" type="pres">
      <dgm:prSet presAssocID="{36029FF6-0010-48D8-A37E-C15D64723B8F}" presName="childNode" presStyleLbl="node1" presStyleIdx="0" presStyleCnt="5" custScaleX="47580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11CE7-A9AC-473F-ABD0-F51C081C767F}" type="pres">
      <dgm:prSet presAssocID="{A3FC23F2-2FF4-428D-B5B8-5F125D98F05E}" presName="aSpace" presStyleCnt="0"/>
      <dgm:spPr/>
      <dgm:t>
        <a:bodyPr/>
        <a:lstStyle/>
        <a:p>
          <a:endParaRPr lang="en-US"/>
        </a:p>
      </dgm:t>
    </dgm:pt>
    <dgm:pt modelId="{82392F6F-EE85-4E49-B11F-B52E1690C7FF}" type="pres">
      <dgm:prSet presAssocID="{32556A2C-6766-4778-96AE-9D8C0DB3BDD0}" presName="compNode" presStyleCnt="0"/>
      <dgm:spPr/>
      <dgm:t>
        <a:bodyPr/>
        <a:lstStyle/>
        <a:p>
          <a:endParaRPr lang="en-US"/>
        </a:p>
      </dgm:t>
    </dgm:pt>
    <dgm:pt modelId="{752BF685-EA3E-496A-8B6A-B6E4A3D35EBE}" type="pres">
      <dgm:prSet presAssocID="{32556A2C-6766-4778-96AE-9D8C0DB3BDD0}" presName="aNode" presStyleLbl="bgShp" presStyleIdx="1" presStyleCnt="5" custScaleX="48007"/>
      <dgm:spPr/>
      <dgm:t>
        <a:bodyPr/>
        <a:lstStyle/>
        <a:p>
          <a:endParaRPr lang="en-US"/>
        </a:p>
      </dgm:t>
    </dgm:pt>
    <dgm:pt modelId="{1C13ED15-181D-4577-9A03-1504C28175D1}" type="pres">
      <dgm:prSet presAssocID="{32556A2C-6766-4778-96AE-9D8C0DB3BDD0}" presName="textNode" presStyleLbl="bgShp" presStyleIdx="1" presStyleCnt="5"/>
      <dgm:spPr/>
      <dgm:t>
        <a:bodyPr/>
        <a:lstStyle/>
        <a:p>
          <a:endParaRPr lang="en-US"/>
        </a:p>
      </dgm:t>
    </dgm:pt>
    <dgm:pt modelId="{19DBE093-2608-4561-85D5-CB4D78580A58}" type="pres">
      <dgm:prSet presAssocID="{32556A2C-6766-4778-96AE-9D8C0DB3BDD0}" presName="compChildNode" presStyleCnt="0"/>
      <dgm:spPr/>
      <dgm:t>
        <a:bodyPr/>
        <a:lstStyle/>
        <a:p>
          <a:endParaRPr lang="en-US"/>
        </a:p>
      </dgm:t>
    </dgm:pt>
    <dgm:pt modelId="{AC64D2A4-06F4-428B-8E6E-D37B28F30AF8}" type="pres">
      <dgm:prSet presAssocID="{32556A2C-6766-4778-96AE-9D8C0DB3BDD0}" presName="theInnerList" presStyleCnt="0"/>
      <dgm:spPr/>
      <dgm:t>
        <a:bodyPr/>
        <a:lstStyle/>
        <a:p>
          <a:endParaRPr lang="en-US"/>
        </a:p>
      </dgm:t>
    </dgm:pt>
    <dgm:pt modelId="{FD0AB68D-140E-4611-A7A4-8C3C95665568}" type="pres">
      <dgm:prSet presAssocID="{3248FC6A-BBDE-45C8-8F89-6ED4F67207DF}" presName="childNode" presStyleLbl="node1" presStyleIdx="1" presStyleCnt="5" custScaleX="4800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EAB77-8C77-41D2-95AA-5FAA34979621}" type="pres">
      <dgm:prSet presAssocID="{32556A2C-6766-4778-96AE-9D8C0DB3BDD0}" presName="aSpace" presStyleCnt="0"/>
      <dgm:spPr/>
      <dgm:t>
        <a:bodyPr/>
        <a:lstStyle/>
        <a:p>
          <a:endParaRPr lang="en-US"/>
        </a:p>
      </dgm:t>
    </dgm:pt>
    <dgm:pt modelId="{62E6A449-D837-4678-BBC0-E7BC9090143C}" type="pres">
      <dgm:prSet presAssocID="{A6AD11A5-88A3-4CB4-9C07-7E97C2A0B836}" presName="compNode" presStyleCnt="0"/>
      <dgm:spPr/>
      <dgm:t>
        <a:bodyPr/>
        <a:lstStyle/>
        <a:p>
          <a:endParaRPr lang="en-US"/>
        </a:p>
      </dgm:t>
    </dgm:pt>
    <dgm:pt modelId="{ADADD2ED-3F7B-4433-98AC-5BB1D24092E3}" type="pres">
      <dgm:prSet presAssocID="{A6AD11A5-88A3-4CB4-9C07-7E97C2A0B836}" presName="aNode" presStyleLbl="bgShp" presStyleIdx="2" presStyleCnt="5" custScaleX="64826"/>
      <dgm:spPr/>
      <dgm:t>
        <a:bodyPr/>
        <a:lstStyle/>
        <a:p>
          <a:endParaRPr lang="en-US"/>
        </a:p>
      </dgm:t>
    </dgm:pt>
    <dgm:pt modelId="{03AD7195-0643-49B5-975E-02BF446EC733}" type="pres">
      <dgm:prSet presAssocID="{A6AD11A5-88A3-4CB4-9C07-7E97C2A0B836}" presName="textNode" presStyleLbl="bgShp" presStyleIdx="2" presStyleCnt="5"/>
      <dgm:spPr/>
      <dgm:t>
        <a:bodyPr/>
        <a:lstStyle/>
        <a:p>
          <a:endParaRPr lang="en-US"/>
        </a:p>
      </dgm:t>
    </dgm:pt>
    <dgm:pt modelId="{E02B1C15-0ABC-48F4-8B1C-EA8E606972F8}" type="pres">
      <dgm:prSet presAssocID="{A6AD11A5-88A3-4CB4-9C07-7E97C2A0B836}" presName="compChildNode" presStyleCnt="0"/>
      <dgm:spPr/>
      <dgm:t>
        <a:bodyPr/>
        <a:lstStyle/>
        <a:p>
          <a:endParaRPr lang="en-US"/>
        </a:p>
      </dgm:t>
    </dgm:pt>
    <dgm:pt modelId="{9906671C-CEE6-4640-998B-4252C6803F04}" type="pres">
      <dgm:prSet presAssocID="{A6AD11A5-88A3-4CB4-9C07-7E97C2A0B836}" presName="theInnerList" presStyleCnt="0"/>
      <dgm:spPr/>
      <dgm:t>
        <a:bodyPr/>
        <a:lstStyle/>
        <a:p>
          <a:endParaRPr lang="en-US"/>
        </a:p>
      </dgm:t>
    </dgm:pt>
    <dgm:pt modelId="{232BB0BE-FECB-4DBB-81D7-271A605979A7}" type="pres">
      <dgm:prSet presAssocID="{29069DE0-1DE4-472D-85A1-496B7CB18448}" presName="childNode" presStyleLbl="node1" presStyleIdx="2" presStyleCnt="5" custScaleX="6482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B89B62-7494-4F9C-AB37-8D29A6E2A69A}" type="pres">
      <dgm:prSet presAssocID="{A6AD11A5-88A3-4CB4-9C07-7E97C2A0B836}" presName="aSpace" presStyleCnt="0"/>
      <dgm:spPr/>
      <dgm:t>
        <a:bodyPr/>
        <a:lstStyle/>
        <a:p>
          <a:endParaRPr lang="en-US"/>
        </a:p>
      </dgm:t>
    </dgm:pt>
    <dgm:pt modelId="{1D74218D-E019-4C43-B352-8900FAB0236A}" type="pres">
      <dgm:prSet presAssocID="{D3D9E45B-BD4D-4481-8552-C83D70BD1825}" presName="compNode" presStyleCnt="0"/>
      <dgm:spPr/>
      <dgm:t>
        <a:bodyPr/>
        <a:lstStyle/>
        <a:p>
          <a:endParaRPr lang="en-US"/>
        </a:p>
      </dgm:t>
    </dgm:pt>
    <dgm:pt modelId="{56C177C7-AE16-4E3A-A5AF-F141D6D21789}" type="pres">
      <dgm:prSet presAssocID="{D3D9E45B-BD4D-4481-8552-C83D70BD1825}" presName="aNode" presStyleLbl="bgShp" presStyleIdx="3" presStyleCnt="5" custScaleX="89527"/>
      <dgm:spPr/>
      <dgm:t>
        <a:bodyPr/>
        <a:lstStyle/>
        <a:p>
          <a:endParaRPr lang="en-US"/>
        </a:p>
      </dgm:t>
    </dgm:pt>
    <dgm:pt modelId="{5DEF4A9E-64D9-419B-8C08-88768F484EE0}" type="pres">
      <dgm:prSet presAssocID="{D3D9E45B-BD4D-4481-8552-C83D70BD1825}" presName="textNode" presStyleLbl="bgShp" presStyleIdx="3" presStyleCnt="5"/>
      <dgm:spPr/>
      <dgm:t>
        <a:bodyPr/>
        <a:lstStyle/>
        <a:p>
          <a:endParaRPr lang="en-US"/>
        </a:p>
      </dgm:t>
    </dgm:pt>
    <dgm:pt modelId="{5B3AAECD-B9EB-46B4-8FA8-7E1B226D48EB}" type="pres">
      <dgm:prSet presAssocID="{D3D9E45B-BD4D-4481-8552-C83D70BD1825}" presName="compChildNode" presStyleCnt="0"/>
      <dgm:spPr/>
      <dgm:t>
        <a:bodyPr/>
        <a:lstStyle/>
        <a:p>
          <a:endParaRPr lang="en-US"/>
        </a:p>
      </dgm:t>
    </dgm:pt>
    <dgm:pt modelId="{34BEDCA7-B64D-47B3-8606-54825AD5DA1E}" type="pres">
      <dgm:prSet presAssocID="{D3D9E45B-BD4D-4481-8552-C83D70BD1825}" presName="theInnerList" presStyleCnt="0"/>
      <dgm:spPr/>
      <dgm:t>
        <a:bodyPr/>
        <a:lstStyle/>
        <a:p>
          <a:endParaRPr lang="en-US"/>
        </a:p>
      </dgm:t>
    </dgm:pt>
    <dgm:pt modelId="{BC3E3C0C-B0A7-4728-BDF8-82FE176A5690}" type="pres">
      <dgm:prSet presAssocID="{5CC24E50-1AA8-449B-A1B0-3F21EB39B2F0}" presName="childNode" presStyleLbl="node1" presStyleIdx="3" presStyleCnt="5" custScaleX="89527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60146-5B03-4C81-82FE-F25B6B708703}" type="pres">
      <dgm:prSet presAssocID="{D3D9E45B-BD4D-4481-8552-C83D70BD1825}" presName="aSpace" presStyleCnt="0"/>
      <dgm:spPr/>
      <dgm:t>
        <a:bodyPr/>
        <a:lstStyle/>
        <a:p>
          <a:endParaRPr lang="en-US"/>
        </a:p>
      </dgm:t>
    </dgm:pt>
    <dgm:pt modelId="{2FBAB080-E9B4-4209-93EB-64A617FEF767}" type="pres">
      <dgm:prSet presAssocID="{AE8344BB-FA1C-476F-869F-1030DD62E4DD}" presName="compNode" presStyleCnt="0"/>
      <dgm:spPr/>
      <dgm:t>
        <a:bodyPr/>
        <a:lstStyle/>
        <a:p>
          <a:endParaRPr lang="en-US"/>
        </a:p>
      </dgm:t>
    </dgm:pt>
    <dgm:pt modelId="{3AEBFAB7-CD71-4078-8BFD-0B4460CAF531}" type="pres">
      <dgm:prSet presAssocID="{AE8344BB-FA1C-476F-869F-1030DD62E4DD}" presName="aNode" presStyleLbl="bgShp" presStyleIdx="4" presStyleCnt="5" custScaleX="124736"/>
      <dgm:spPr/>
      <dgm:t>
        <a:bodyPr/>
        <a:lstStyle/>
        <a:p>
          <a:endParaRPr lang="en-US"/>
        </a:p>
      </dgm:t>
    </dgm:pt>
    <dgm:pt modelId="{DF252A53-BB2E-4EB8-ACC2-386F5FDB02F2}" type="pres">
      <dgm:prSet presAssocID="{AE8344BB-FA1C-476F-869F-1030DD62E4DD}" presName="textNode" presStyleLbl="bgShp" presStyleIdx="4" presStyleCnt="5"/>
      <dgm:spPr/>
      <dgm:t>
        <a:bodyPr/>
        <a:lstStyle/>
        <a:p>
          <a:endParaRPr lang="en-US"/>
        </a:p>
      </dgm:t>
    </dgm:pt>
    <dgm:pt modelId="{3BE54FCF-96A9-4612-95CA-00C04A2BCF4C}" type="pres">
      <dgm:prSet presAssocID="{AE8344BB-FA1C-476F-869F-1030DD62E4DD}" presName="compChildNode" presStyleCnt="0"/>
      <dgm:spPr/>
      <dgm:t>
        <a:bodyPr/>
        <a:lstStyle/>
        <a:p>
          <a:endParaRPr lang="en-US"/>
        </a:p>
      </dgm:t>
    </dgm:pt>
    <dgm:pt modelId="{9D419CDC-2C6B-4589-AFB3-E7644A7CE7B3}" type="pres">
      <dgm:prSet presAssocID="{AE8344BB-FA1C-476F-869F-1030DD62E4DD}" presName="theInnerList" presStyleCnt="0"/>
      <dgm:spPr/>
      <dgm:t>
        <a:bodyPr/>
        <a:lstStyle/>
        <a:p>
          <a:endParaRPr lang="en-US"/>
        </a:p>
      </dgm:t>
    </dgm:pt>
    <dgm:pt modelId="{47409E87-D7ED-4998-8743-16FF55B6091F}" type="pres">
      <dgm:prSet presAssocID="{24298D36-0EC3-47EA-9F23-3EE2F1A1A11B}" presName="childNode" presStyleLbl="node1" presStyleIdx="4" presStyleCnt="5" custScaleX="12473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5099F3-75C9-4AFD-BAA4-FDFFA603E17E}" srcId="{A3FC23F2-2FF4-428D-B5B8-5F125D98F05E}" destId="{36029FF6-0010-48D8-A37E-C15D64723B8F}" srcOrd="0" destOrd="0" parTransId="{F10827BE-828B-48DD-B54E-591DD1376FD2}" sibTransId="{6822C596-957E-43B5-83FF-67E1E712ABC8}"/>
    <dgm:cxn modelId="{86E9069C-A592-4ADC-AF14-F6125305793B}" type="presOf" srcId="{86106B3C-5BC2-451F-BFB8-26516D0D45C0}" destId="{8329B719-E96A-4DD3-9A58-CEC4B9CA9D30}" srcOrd="0" destOrd="0" presId="urn:microsoft.com/office/officeart/2005/8/layout/lProcess2"/>
    <dgm:cxn modelId="{0A9EDD67-601D-4E30-8ED2-E25F4A68D9BD}" srcId="{A6AD11A5-88A3-4CB4-9C07-7E97C2A0B836}" destId="{29069DE0-1DE4-472D-85A1-496B7CB18448}" srcOrd="0" destOrd="0" parTransId="{6E5CD2FC-98EA-4AEC-8529-7D63AF0BB381}" sibTransId="{AF39253B-86BC-4469-97AF-ADE065AD1239}"/>
    <dgm:cxn modelId="{757F3931-9235-4584-B2CB-F3F70E8C9AF1}" type="presOf" srcId="{A3FC23F2-2FF4-428D-B5B8-5F125D98F05E}" destId="{5DF0403D-7AC5-40B5-811B-4AB46A879537}" srcOrd="0" destOrd="0" presId="urn:microsoft.com/office/officeart/2005/8/layout/lProcess2"/>
    <dgm:cxn modelId="{C10286A0-EB71-453E-B65A-A4C907CA03FC}" type="presOf" srcId="{32556A2C-6766-4778-96AE-9D8C0DB3BDD0}" destId="{752BF685-EA3E-496A-8B6A-B6E4A3D35EBE}" srcOrd="0" destOrd="0" presId="urn:microsoft.com/office/officeart/2005/8/layout/lProcess2"/>
    <dgm:cxn modelId="{E8403C31-18F4-4BFA-9A3B-048E06B4FF87}" type="presOf" srcId="{D3D9E45B-BD4D-4481-8552-C83D70BD1825}" destId="{5DEF4A9E-64D9-419B-8C08-88768F484EE0}" srcOrd="1" destOrd="0" presId="urn:microsoft.com/office/officeart/2005/8/layout/lProcess2"/>
    <dgm:cxn modelId="{F77FAFDE-3B0B-4143-81E9-F62B3537D3BD}" type="presOf" srcId="{32556A2C-6766-4778-96AE-9D8C0DB3BDD0}" destId="{1C13ED15-181D-4577-9A03-1504C28175D1}" srcOrd="1" destOrd="0" presId="urn:microsoft.com/office/officeart/2005/8/layout/lProcess2"/>
    <dgm:cxn modelId="{E22B9E50-E888-451E-88EF-0596CE538A14}" srcId="{86106B3C-5BC2-451F-BFB8-26516D0D45C0}" destId="{32556A2C-6766-4778-96AE-9D8C0DB3BDD0}" srcOrd="1" destOrd="0" parTransId="{18BEF674-ABE7-48E5-B01B-F17ED78BD8D0}" sibTransId="{1A767640-A92A-410C-914F-520DF85AECCD}"/>
    <dgm:cxn modelId="{23231C59-E0E2-4E30-B52E-FEA8D7D98432}" type="presOf" srcId="{A6AD11A5-88A3-4CB4-9C07-7E97C2A0B836}" destId="{03AD7195-0643-49B5-975E-02BF446EC733}" srcOrd="1" destOrd="0" presId="urn:microsoft.com/office/officeart/2005/8/layout/lProcess2"/>
    <dgm:cxn modelId="{FC55435A-F364-49AD-BD34-E5F98642C6ED}" type="presOf" srcId="{D3D9E45B-BD4D-4481-8552-C83D70BD1825}" destId="{56C177C7-AE16-4E3A-A5AF-F141D6D21789}" srcOrd="0" destOrd="0" presId="urn:microsoft.com/office/officeart/2005/8/layout/lProcess2"/>
    <dgm:cxn modelId="{0133DAA3-DF6F-412A-87C8-B238D0996844}" type="presOf" srcId="{29069DE0-1DE4-472D-85A1-496B7CB18448}" destId="{232BB0BE-FECB-4DBB-81D7-271A605979A7}" srcOrd="0" destOrd="0" presId="urn:microsoft.com/office/officeart/2005/8/layout/lProcess2"/>
    <dgm:cxn modelId="{346EBB44-1D0C-4E9D-A9AD-79DBF36693FF}" srcId="{86106B3C-5BC2-451F-BFB8-26516D0D45C0}" destId="{A6AD11A5-88A3-4CB4-9C07-7E97C2A0B836}" srcOrd="2" destOrd="0" parTransId="{B69F6C6F-B605-449E-859C-E44E38BA46AC}" sibTransId="{80883A75-07BB-4B9A-9322-4D2A4E5F7BBF}"/>
    <dgm:cxn modelId="{4D547A90-DA08-4ED0-88BC-BB344F3B39F6}" type="presOf" srcId="{A3FC23F2-2FF4-428D-B5B8-5F125D98F05E}" destId="{7FD5451D-84E8-48C8-80EC-AADA9C62319A}" srcOrd="1" destOrd="0" presId="urn:microsoft.com/office/officeart/2005/8/layout/lProcess2"/>
    <dgm:cxn modelId="{42BAFC4D-8FA2-4525-8492-7A916514B2F6}" srcId="{D3D9E45B-BD4D-4481-8552-C83D70BD1825}" destId="{5CC24E50-1AA8-449B-A1B0-3F21EB39B2F0}" srcOrd="0" destOrd="0" parTransId="{3189196E-2366-4412-A42A-282A6860A5AA}" sibTransId="{B849FEFC-0735-47D0-8552-BD4B5F19F46E}"/>
    <dgm:cxn modelId="{DBC94442-90CD-44F5-BAFF-172E4AA6F9BA}" type="presOf" srcId="{5CC24E50-1AA8-449B-A1B0-3F21EB39B2F0}" destId="{BC3E3C0C-B0A7-4728-BDF8-82FE176A5690}" srcOrd="0" destOrd="0" presId="urn:microsoft.com/office/officeart/2005/8/layout/lProcess2"/>
    <dgm:cxn modelId="{FCA26E12-0A5F-4CF7-9F60-B61D697722A3}" srcId="{AE8344BB-FA1C-476F-869F-1030DD62E4DD}" destId="{24298D36-0EC3-47EA-9F23-3EE2F1A1A11B}" srcOrd="0" destOrd="0" parTransId="{EBB89DDF-37B1-4020-9E78-99A2EC26487D}" sibTransId="{D861533F-304B-45DE-80B5-6A98100D4BB3}"/>
    <dgm:cxn modelId="{14F8492C-0010-43D2-A57A-3F902B0E7E07}" type="presOf" srcId="{A6AD11A5-88A3-4CB4-9C07-7E97C2A0B836}" destId="{ADADD2ED-3F7B-4433-98AC-5BB1D24092E3}" srcOrd="0" destOrd="0" presId="urn:microsoft.com/office/officeart/2005/8/layout/lProcess2"/>
    <dgm:cxn modelId="{D83061AE-9229-4B64-A5FD-FEF9ECB9C32D}" type="presOf" srcId="{24298D36-0EC3-47EA-9F23-3EE2F1A1A11B}" destId="{47409E87-D7ED-4998-8743-16FF55B6091F}" srcOrd="0" destOrd="0" presId="urn:microsoft.com/office/officeart/2005/8/layout/lProcess2"/>
    <dgm:cxn modelId="{C9ADD172-A823-4D76-8B06-0D40AB098C26}" srcId="{32556A2C-6766-4778-96AE-9D8C0DB3BDD0}" destId="{3248FC6A-BBDE-45C8-8F89-6ED4F67207DF}" srcOrd="0" destOrd="0" parTransId="{C1686A30-93AF-4E91-91BE-E96667A6E746}" sibTransId="{DDDD53D2-4D20-4D65-AB88-014D62E7D67E}"/>
    <dgm:cxn modelId="{3839AB03-4E45-4E46-9789-08400E49835D}" type="presOf" srcId="{AE8344BB-FA1C-476F-869F-1030DD62E4DD}" destId="{3AEBFAB7-CD71-4078-8BFD-0B4460CAF531}" srcOrd="0" destOrd="0" presId="urn:microsoft.com/office/officeart/2005/8/layout/lProcess2"/>
    <dgm:cxn modelId="{2034A37C-E540-49A1-BF5C-943B780A7F6D}" type="presOf" srcId="{36029FF6-0010-48D8-A37E-C15D64723B8F}" destId="{8CE3B06D-9DBF-4A21-A8AA-E472B4ED186F}" srcOrd="0" destOrd="0" presId="urn:microsoft.com/office/officeart/2005/8/layout/lProcess2"/>
    <dgm:cxn modelId="{6723D00F-5AE3-4DD5-B863-B090A4EF3D5B}" type="presOf" srcId="{AE8344BB-FA1C-476F-869F-1030DD62E4DD}" destId="{DF252A53-BB2E-4EB8-ACC2-386F5FDB02F2}" srcOrd="1" destOrd="0" presId="urn:microsoft.com/office/officeart/2005/8/layout/lProcess2"/>
    <dgm:cxn modelId="{8DDFA24F-8E68-4CAC-A0ED-3492A725A589}" srcId="{86106B3C-5BC2-451F-BFB8-26516D0D45C0}" destId="{A3FC23F2-2FF4-428D-B5B8-5F125D98F05E}" srcOrd="0" destOrd="0" parTransId="{C80E5EC2-91DE-4B69-BA9F-38ED91B20E07}" sibTransId="{F3597BB8-EB07-47FE-9410-201D8A2D04B1}"/>
    <dgm:cxn modelId="{4E7BD5CF-0659-42F3-B684-E11DE34E2ED3}" srcId="{86106B3C-5BC2-451F-BFB8-26516D0D45C0}" destId="{AE8344BB-FA1C-476F-869F-1030DD62E4DD}" srcOrd="4" destOrd="0" parTransId="{CFBC228F-088C-460B-8498-A859DEB27CF1}" sibTransId="{1A31940E-4BD8-4AC8-93EC-756EFE91BDAC}"/>
    <dgm:cxn modelId="{1FA4512B-6B85-400F-BA3B-19BC84C7A403}" srcId="{86106B3C-5BC2-451F-BFB8-26516D0D45C0}" destId="{D3D9E45B-BD4D-4481-8552-C83D70BD1825}" srcOrd="3" destOrd="0" parTransId="{A01771FF-C29B-4CCC-B757-326C77006BAC}" sibTransId="{5637405D-7069-4550-A8C4-188CCC99C43E}"/>
    <dgm:cxn modelId="{B2A3578D-B403-44E1-BED8-892FB17F23A3}" type="presOf" srcId="{3248FC6A-BBDE-45C8-8F89-6ED4F67207DF}" destId="{FD0AB68D-140E-4611-A7A4-8C3C95665568}" srcOrd="0" destOrd="0" presId="urn:microsoft.com/office/officeart/2005/8/layout/lProcess2"/>
    <dgm:cxn modelId="{5F6A87FF-4FF3-4D65-913E-EBF6FF451BEC}" type="presParOf" srcId="{8329B719-E96A-4DD3-9A58-CEC4B9CA9D30}" destId="{B511F02A-E158-4A79-899E-6A2804615AF7}" srcOrd="0" destOrd="0" presId="urn:microsoft.com/office/officeart/2005/8/layout/lProcess2"/>
    <dgm:cxn modelId="{BA7839B7-E8A3-4ACA-9243-6FFDEDEAD54F}" type="presParOf" srcId="{B511F02A-E158-4A79-899E-6A2804615AF7}" destId="{5DF0403D-7AC5-40B5-811B-4AB46A879537}" srcOrd="0" destOrd="0" presId="urn:microsoft.com/office/officeart/2005/8/layout/lProcess2"/>
    <dgm:cxn modelId="{AE45ABC8-23E4-402D-946C-58D3AC0E5257}" type="presParOf" srcId="{B511F02A-E158-4A79-899E-6A2804615AF7}" destId="{7FD5451D-84E8-48C8-80EC-AADA9C62319A}" srcOrd="1" destOrd="0" presId="urn:microsoft.com/office/officeart/2005/8/layout/lProcess2"/>
    <dgm:cxn modelId="{BB9A1082-1977-45D7-9C81-FBCBC17FD157}" type="presParOf" srcId="{B511F02A-E158-4A79-899E-6A2804615AF7}" destId="{FED6107C-03CE-44C1-86F8-CF99074FD8CF}" srcOrd="2" destOrd="0" presId="urn:microsoft.com/office/officeart/2005/8/layout/lProcess2"/>
    <dgm:cxn modelId="{3E4337AD-5201-4739-B714-15A4ADDEEB33}" type="presParOf" srcId="{FED6107C-03CE-44C1-86F8-CF99074FD8CF}" destId="{28DAB01A-4AC7-4A2A-99BA-D1880D93C300}" srcOrd="0" destOrd="0" presId="urn:microsoft.com/office/officeart/2005/8/layout/lProcess2"/>
    <dgm:cxn modelId="{8C5A36BF-29B4-415B-BD71-B4272336F720}" type="presParOf" srcId="{28DAB01A-4AC7-4A2A-99BA-D1880D93C300}" destId="{8CE3B06D-9DBF-4A21-A8AA-E472B4ED186F}" srcOrd="0" destOrd="0" presId="urn:microsoft.com/office/officeart/2005/8/layout/lProcess2"/>
    <dgm:cxn modelId="{531259BA-468B-476B-B450-65B906C4126B}" type="presParOf" srcId="{8329B719-E96A-4DD3-9A58-CEC4B9CA9D30}" destId="{AE111CE7-A9AC-473F-ABD0-F51C081C767F}" srcOrd="1" destOrd="0" presId="urn:microsoft.com/office/officeart/2005/8/layout/lProcess2"/>
    <dgm:cxn modelId="{34071107-146B-413A-A40D-879599F0CF26}" type="presParOf" srcId="{8329B719-E96A-4DD3-9A58-CEC4B9CA9D30}" destId="{82392F6F-EE85-4E49-B11F-B52E1690C7FF}" srcOrd="2" destOrd="0" presId="urn:microsoft.com/office/officeart/2005/8/layout/lProcess2"/>
    <dgm:cxn modelId="{DE71D850-1177-4FFF-9490-8D1CE5F4DCDC}" type="presParOf" srcId="{82392F6F-EE85-4E49-B11F-B52E1690C7FF}" destId="{752BF685-EA3E-496A-8B6A-B6E4A3D35EBE}" srcOrd="0" destOrd="0" presId="urn:microsoft.com/office/officeart/2005/8/layout/lProcess2"/>
    <dgm:cxn modelId="{91CB86EA-865D-4FCC-9DB8-8E18AC296632}" type="presParOf" srcId="{82392F6F-EE85-4E49-B11F-B52E1690C7FF}" destId="{1C13ED15-181D-4577-9A03-1504C28175D1}" srcOrd="1" destOrd="0" presId="urn:microsoft.com/office/officeart/2005/8/layout/lProcess2"/>
    <dgm:cxn modelId="{00C2F1E3-AF85-4119-AACE-CC6E3DC12B5E}" type="presParOf" srcId="{82392F6F-EE85-4E49-B11F-B52E1690C7FF}" destId="{19DBE093-2608-4561-85D5-CB4D78580A58}" srcOrd="2" destOrd="0" presId="urn:microsoft.com/office/officeart/2005/8/layout/lProcess2"/>
    <dgm:cxn modelId="{7351A4F4-A3E5-41F1-A24E-5C1262EA573F}" type="presParOf" srcId="{19DBE093-2608-4561-85D5-CB4D78580A58}" destId="{AC64D2A4-06F4-428B-8E6E-D37B28F30AF8}" srcOrd="0" destOrd="0" presId="urn:microsoft.com/office/officeart/2005/8/layout/lProcess2"/>
    <dgm:cxn modelId="{5AF3E75B-1C39-4CD4-A911-F452776C3A40}" type="presParOf" srcId="{AC64D2A4-06F4-428B-8E6E-D37B28F30AF8}" destId="{FD0AB68D-140E-4611-A7A4-8C3C95665568}" srcOrd="0" destOrd="0" presId="urn:microsoft.com/office/officeart/2005/8/layout/lProcess2"/>
    <dgm:cxn modelId="{5B9BCDC7-0193-4141-821F-49A397EEEBCC}" type="presParOf" srcId="{8329B719-E96A-4DD3-9A58-CEC4B9CA9D30}" destId="{670EAB77-8C77-41D2-95AA-5FAA34979621}" srcOrd="3" destOrd="0" presId="urn:microsoft.com/office/officeart/2005/8/layout/lProcess2"/>
    <dgm:cxn modelId="{830FC6B1-6BB6-47BC-90C1-AEECCE3A83DD}" type="presParOf" srcId="{8329B719-E96A-4DD3-9A58-CEC4B9CA9D30}" destId="{62E6A449-D837-4678-BBC0-E7BC9090143C}" srcOrd="4" destOrd="0" presId="urn:microsoft.com/office/officeart/2005/8/layout/lProcess2"/>
    <dgm:cxn modelId="{5FD9DEC2-79DB-41D1-B344-41CC3AB74E51}" type="presParOf" srcId="{62E6A449-D837-4678-BBC0-E7BC9090143C}" destId="{ADADD2ED-3F7B-4433-98AC-5BB1D24092E3}" srcOrd="0" destOrd="0" presId="urn:microsoft.com/office/officeart/2005/8/layout/lProcess2"/>
    <dgm:cxn modelId="{137F50CC-ECBE-4550-926C-D626F8BC2B01}" type="presParOf" srcId="{62E6A449-D837-4678-BBC0-E7BC9090143C}" destId="{03AD7195-0643-49B5-975E-02BF446EC733}" srcOrd="1" destOrd="0" presId="urn:microsoft.com/office/officeart/2005/8/layout/lProcess2"/>
    <dgm:cxn modelId="{41A40A44-29E4-4C8E-B597-9F4119A3C815}" type="presParOf" srcId="{62E6A449-D837-4678-BBC0-E7BC9090143C}" destId="{E02B1C15-0ABC-48F4-8B1C-EA8E606972F8}" srcOrd="2" destOrd="0" presId="urn:microsoft.com/office/officeart/2005/8/layout/lProcess2"/>
    <dgm:cxn modelId="{7B79BAAF-520E-47AD-A2CA-CB80EDE9072D}" type="presParOf" srcId="{E02B1C15-0ABC-48F4-8B1C-EA8E606972F8}" destId="{9906671C-CEE6-4640-998B-4252C6803F04}" srcOrd="0" destOrd="0" presId="urn:microsoft.com/office/officeart/2005/8/layout/lProcess2"/>
    <dgm:cxn modelId="{33D0D997-3987-45F4-B177-6F9B59F5406E}" type="presParOf" srcId="{9906671C-CEE6-4640-998B-4252C6803F04}" destId="{232BB0BE-FECB-4DBB-81D7-271A605979A7}" srcOrd="0" destOrd="0" presId="urn:microsoft.com/office/officeart/2005/8/layout/lProcess2"/>
    <dgm:cxn modelId="{848D14DC-2C18-4CF8-8549-02549C48D50A}" type="presParOf" srcId="{8329B719-E96A-4DD3-9A58-CEC4B9CA9D30}" destId="{88B89B62-7494-4F9C-AB37-8D29A6E2A69A}" srcOrd="5" destOrd="0" presId="urn:microsoft.com/office/officeart/2005/8/layout/lProcess2"/>
    <dgm:cxn modelId="{41C9EAEB-0698-401B-A01B-C9A4FB1C56AF}" type="presParOf" srcId="{8329B719-E96A-4DD3-9A58-CEC4B9CA9D30}" destId="{1D74218D-E019-4C43-B352-8900FAB0236A}" srcOrd="6" destOrd="0" presId="urn:microsoft.com/office/officeart/2005/8/layout/lProcess2"/>
    <dgm:cxn modelId="{B6ECA7B0-FFC9-495B-B094-A1B845EA156C}" type="presParOf" srcId="{1D74218D-E019-4C43-B352-8900FAB0236A}" destId="{56C177C7-AE16-4E3A-A5AF-F141D6D21789}" srcOrd="0" destOrd="0" presId="urn:microsoft.com/office/officeart/2005/8/layout/lProcess2"/>
    <dgm:cxn modelId="{F37E51D6-EDD6-4A71-A699-28D8C4EB062E}" type="presParOf" srcId="{1D74218D-E019-4C43-B352-8900FAB0236A}" destId="{5DEF4A9E-64D9-419B-8C08-88768F484EE0}" srcOrd="1" destOrd="0" presId="urn:microsoft.com/office/officeart/2005/8/layout/lProcess2"/>
    <dgm:cxn modelId="{D0DBAE5C-0E50-4C99-8DA1-55EC76EFB629}" type="presParOf" srcId="{1D74218D-E019-4C43-B352-8900FAB0236A}" destId="{5B3AAECD-B9EB-46B4-8FA8-7E1B226D48EB}" srcOrd="2" destOrd="0" presId="urn:microsoft.com/office/officeart/2005/8/layout/lProcess2"/>
    <dgm:cxn modelId="{A5D9690E-FA90-4DBA-88CD-091D93C93FD9}" type="presParOf" srcId="{5B3AAECD-B9EB-46B4-8FA8-7E1B226D48EB}" destId="{34BEDCA7-B64D-47B3-8606-54825AD5DA1E}" srcOrd="0" destOrd="0" presId="urn:microsoft.com/office/officeart/2005/8/layout/lProcess2"/>
    <dgm:cxn modelId="{880204F6-562E-422D-9FAC-A99420F8DBCC}" type="presParOf" srcId="{34BEDCA7-B64D-47B3-8606-54825AD5DA1E}" destId="{BC3E3C0C-B0A7-4728-BDF8-82FE176A5690}" srcOrd="0" destOrd="0" presId="urn:microsoft.com/office/officeart/2005/8/layout/lProcess2"/>
    <dgm:cxn modelId="{BAE3CADE-2BBE-44E1-8353-56D44CAB3145}" type="presParOf" srcId="{8329B719-E96A-4DD3-9A58-CEC4B9CA9D30}" destId="{C6060146-5B03-4C81-82FE-F25B6B708703}" srcOrd="7" destOrd="0" presId="urn:microsoft.com/office/officeart/2005/8/layout/lProcess2"/>
    <dgm:cxn modelId="{54F9B45C-4036-4D3C-B1A6-169C678390C1}" type="presParOf" srcId="{8329B719-E96A-4DD3-9A58-CEC4B9CA9D30}" destId="{2FBAB080-E9B4-4209-93EB-64A617FEF767}" srcOrd="8" destOrd="0" presId="urn:microsoft.com/office/officeart/2005/8/layout/lProcess2"/>
    <dgm:cxn modelId="{AB691548-F10E-482D-80E0-8F44E88FDF09}" type="presParOf" srcId="{2FBAB080-E9B4-4209-93EB-64A617FEF767}" destId="{3AEBFAB7-CD71-4078-8BFD-0B4460CAF531}" srcOrd="0" destOrd="0" presId="urn:microsoft.com/office/officeart/2005/8/layout/lProcess2"/>
    <dgm:cxn modelId="{A4F82B40-8372-4CAA-A96F-3E6C381CD7E1}" type="presParOf" srcId="{2FBAB080-E9B4-4209-93EB-64A617FEF767}" destId="{DF252A53-BB2E-4EB8-ACC2-386F5FDB02F2}" srcOrd="1" destOrd="0" presId="urn:microsoft.com/office/officeart/2005/8/layout/lProcess2"/>
    <dgm:cxn modelId="{A885B1FE-786B-4C00-9EEA-A4DBFA97DDC1}" type="presParOf" srcId="{2FBAB080-E9B4-4209-93EB-64A617FEF767}" destId="{3BE54FCF-96A9-4612-95CA-00C04A2BCF4C}" srcOrd="2" destOrd="0" presId="urn:microsoft.com/office/officeart/2005/8/layout/lProcess2"/>
    <dgm:cxn modelId="{CFE11518-C5EF-4FAB-8D2C-588D98D21EB8}" type="presParOf" srcId="{3BE54FCF-96A9-4612-95CA-00C04A2BCF4C}" destId="{9D419CDC-2C6B-4589-AFB3-E7644A7CE7B3}" srcOrd="0" destOrd="0" presId="urn:microsoft.com/office/officeart/2005/8/layout/lProcess2"/>
    <dgm:cxn modelId="{2E00F5E1-A36C-4D08-BE8A-FA3EFF4DB4AA}" type="presParOf" srcId="{9D419CDC-2C6B-4589-AFB3-E7644A7CE7B3}" destId="{47409E87-D7ED-4998-8743-16FF55B6091F}" srcOrd="0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106B3C-5BC2-451F-BFB8-26516D0D45C0}" type="doc">
      <dgm:prSet loTypeId="urn:microsoft.com/office/officeart/2005/8/layout/lProcess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3FC23F2-2FF4-428D-B5B8-5F125D98F05E}">
      <dgm:prSet phldrT="[Text]"/>
      <dgm:spPr/>
      <dgm:t>
        <a:bodyPr/>
        <a:lstStyle/>
        <a:p>
          <a:r>
            <a:rPr lang="en-US" dirty="0" smtClean="0"/>
            <a:t>SET (1bit)</a:t>
          </a:r>
          <a:endParaRPr lang="en-US" dirty="0"/>
        </a:p>
      </dgm:t>
    </dgm:pt>
    <dgm:pt modelId="{C80E5EC2-91DE-4B69-BA9F-38ED91B20E07}" type="parTrans" cxnId="{8DDFA24F-8E68-4CAC-A0ED-3492A725A589}">
      <dgm:prSet/>
      <dgm:spPr/>
      <dgm:t>
        <a:bodyPr/>
        <a:lstStyle/>
        <a:p>
          <a:endParaRPr lang="en-US"/>
        </a:p>
      </dgm:t>
    </dgm:pt>
    <dgm:pt modelId="{F3597BB8-EB07-47FE-9410-201D8A2D04B1}" type="sibTrans" cxnId="{8DDFA24F-8E68-4CAC-A0ED-3492A725A589}">
      <dgm:prSet/>
      <dgm:spPr/>
      <dgm:t>
        <a:bodyPr/>
        <a:lstStyle/>
        <a:p>
          <a:endParaRPr lang="en-US"/>
        </a:p>
      </dgm:t>
    </dgm:pt>
    <dgm:pt modelId="{36029FF6-0010-48D8-A37E-C15D64723B8F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F10827BE-828B-48DD-B54E-591DD1376FD2}" type="parTrans" cxnId="{025099F3-75C9-4AFD-BAA4-FDFFA603E17E}">
      <dgm:prSet/>
      <dgm:spPr/>
      <dgm:t>
        <a:bodyPr/>
        <a:lstStyle/>
        <a:p>
          <a:endParaRPr lang="en-US"/>
        </a:p>
      </dgm:t>
    </dgm:pt>
    <dgm:pt modelId="{6822C596-957E-43B5-83FF-67E1E712ABC8}" type="sibTrans" cxnId="{025099F3-75C9-4AFD-BAA4-FDFFA603E17E}">
      <dgm:prSet/>
      <dgm:spPr/>
      <dgm:t>
        <a:bodyPr/>
        <a:lstStyle/>
        <a:p>
          <a:endParaRPr lang="en-US"/>
        </a:p>
      </dgm:t>
    </dgm:pt>
    <dgm:pt modelId="{32556A2C-6766-4778-96AE-9D8C0DB3BDD0}">
      <dgm:prSet phldrT="[Text]"/>
      <dgm:spPr/>
      <dgm:t>
        <a:bodyPr/>
        <a:lstStyle/>
        <a:p>
          <a:r>
            <a:rPr lang="en-US" dirty="0" smtClean="0"/>
            <a:t>RW (1bit)</a:t>
          </a:r>
          <a:endParaRPr lang="en-US" dirty="0"/>
        </a:p>
      </dgm:t>
    </dgm:pt>
    <dgm:pt modelId="{18BEF674-ABE7-48E5-B01B-F17ED78BD8D0}" type="parTrans" cxnId="{E22B9E50-E888-451E-88EF-0596CE538A14}">
      <dgm:prSet/>
      <dgm:spPr/>
      <dgm:t>
        <a:bodyPr/>
        <a:lstStyle/>
        <a:p>
          <a:endParaRPr lang="en-US"/>
        </a:p>
      </dgm:t>
    </dgm:pt>
    <dgm:pt modelId="{1A767640-A92A-410C-914F-520DF85AECCD}" type="sibTrans" cxnId="{E22B9E50-E888-451E-88EF-0596CE538A14}">
      <dgm:prSet/>
      <dgm:spPr/>
      <dgm:t>
        <a:bodyPr/>
        <a:lstStyle/>
        <a:p>
          <a:endParaRPr lang="en-US"/>
        </a:p>
      </dgm:t>
    </dgm:pt>
    <dgm:pt modelId="{3248FC6A-BBDE-45C8-8F89-6ED4F67207DF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C1686A30-93AF-4E91-91BE-E96667A6E746}" type="parTrans" cxnId="{C9ADD172-A823-4D76-8B06-0D40AB098C26}">
      <dgm:prSet/>
      <dgm:spPr/>
      <dgm:t>
        <a:bodyPr/>
        <a:lstStyle/>
        <a:p>
          <a:endParaRPr lang="en-US"/>
        </a:p>
      </dgm:t>
    </dgm:pt>
    <dgm:pt modelId="{DDDD53D2-4D20-4D65-AB88-014D62E7D67E}" type="sibTrans" cxnId="{C9ADD172-A823-4D76-8B06-0D40AB098C26}">
      <dgm:prSet/>
      <dgm:spPr/>
      <dgm:t>
        <a:bodyPr/>
        <a:lstStyle/>
        <a:p>
          <a:endParaRPr lang="en-US"/>
        </a:p>
      </dgm:t>
    </dgm:pt>
    <dgm:pt modelId="{A6AD11A5-88A3-4CB4-9C07-7E97C2A0B836}">
      <dgm:prSet phldrT="[Text]"/>
      <dgm:spPr/>
      <dgm:t>
        <a:bodyPr/>
        <a:lstStyle/>
        <a:p>
          <a:r>
            <a:rPr lang="en-US" dirty="0" smtClean="0"/>
            <a:t>CMD (7bit)</a:t>
          </a:r>
          <a:endParaRPr lang="en-US" dirty="0"/>
        </a:p>
      </dgm:t>
    </dgm:pt>
    <dgm:pt modelId="{B69F6C6F-B605-449E-859C-E44E38BA46AC}" type="parTrans" cxnId="{346EBB44-1D0C-4E9D-A9AD-79DBF36693FF}">
      <dgm:prSet/>
      <dgm:spPr/>
      <dgm:t>
        <a:bodyPr/>
        <a:lstStyle/>
        <a:p>
          <a:endParaRPr lang="en-US"/>
        </a:p>
      </dgm:t>
    </dgm:pt>
    <dgm:pt modelId="{80883A75-07BB-4B9A-9322-4D2A4E5F7BBF}" type="sibTrans" cxnId="{346EBB44-1D0C-4E9D-A9AD-79DBF36693FF}">
      <dgm:prSet/>
      <dgm:spPr/>
      <dgm:t>
        <a:bodyPr/>
        <a:lstStyle/>
        <a:p>
          <a:endParaRPr lang="en-US"/>
        </a:p>
      </dgm:t>
    </dgm:pt>
    <dgm:pt modelId="{29069DE0-1DE4-472D-85A1-496B7CB18448}">
      <dgm:prSet phldrT="[Text]"/>
      <dgm:spPr/>
      <dgm:t>
        <a:bodyPr/>
        <a:lstStyle/>
        <a:p>
          <a:r>
            <a:rPr lang="en-US" dirty="0" smtClean="0"/>
            <a:t>CMD</a:t>
          </a:r>
          <a:endParaRPr lang="en-US" dirty="0"/>
        </a:p>
      </dgm:t>
    </dgm:pt>
    <dgm:pt modelId="{6E5CD2FC-98EA-4AEC-8529-7D63AF0BB381}" type="parTrans" cxnId="{0A9EDD67-601D-4E30-8ED2-E25F4A68D9BD}">
      <dgm:prSet/>
      <dgm:spPr/>
      <dgm:t>
        <a:bodyPr/>
        <a:lstStyle/>
        <a:p>
          <a:endParaRPr lang="en-US"/>
        </a:p>
      </dgm:t>
    </dgm:pt>
    <dgm:pt modelId="{AF39253B-86BC-4469-97AF-ADE065AD1239}" type="sibTrans" cxnId="{0A9EDD67-601D-4E30-8ED2-E25F4A68D9BD}">
      <dgm:prSet/>
      <dgm:spPr/>
      <dgm:t>
        <a:bodyPr/>
        <a:lstStyle/>
        <a:p>
          <a:endParaRPr lang="en-US"/>
        </a:p>
      </dgm:t>
    </dgm:pt>
    <dgm:pt modelId="{D3D9E45B-BD4D-4481-8552-C83D70BD1825}">
      <dgm:prSet phldrT="[Text]"/>
      <dgm:spPr/>
      <dgm:t>
        <a:bodyPr/>
        <a:lstStyle/>
        <a:p>
          <a:r>
            <a:rPr lang="en-US" dirty="0" smtClean="0"/>
            <a:t>ADDR (12bit)</a:t>
          </a:r>
          <a:endParaRPr lang="en-US" dirty="0"/>
        </a:p>
      </dgm:t>
    </dgm:pt>
    <dgm:pt modelId="{A01771FF-C29B-4CCC-B757-326C77006BAC}" type="parTrans" cxnId="{1FA4512B-6B85-400F-BA3B-19BC84C7A403}">
      <dgm:prSet/>
      <dgm:spPr/>
      <dgm:t>
        <a:bodyPr/>
        <a:lstStyle/>
        <a:p>
          <a:endParaRPr lang="en-US"/>
        </a:p>
      </dgm:t>
    </dgm:pt>
    <dgm:pt modelId="{5637405D-7069-4550-A8C4-188CCC99C43E}" type="sibTrans" cxnId="{1FA4512B-6B85-400F-BA3B-19BC84C7A403}">
      <dgm:prSet/>
      <dgm:spPr/>
      <dgm:t>
        <a:bodyPr/>
        <a:lstStyle/>
        <a:p>
          <a:endParaRPr lang="en-US"/>
        </a:p>
      </dgm:t>
    </dgm:pt>
    <dgm:pt modelId="{5CC24E50-1AA8-449B-A1B0-3F21EB39B2F0}">
      <dgm:prSet phldrT="[Text]"/>
      <dgm:spPr/>
      <dgm:t>
        <a:bodyPr/>
        <a:lstStyle/>
        <a:p>
          <a:r>
            <a:rPr lang="en-US" dirty="0" smtClean="0"/>
            <a:t>ADDR</a:t>
          </a:r>
          <a:endParaRPr lang="en-US" dirty="0"/>
        </a:p>
      </dgm:t>
    </dgm:pt>
    <dgm:pt modelId="{3189196E-2366-4412-A42A-282A6860A5AA}" type="parTrans" cxnId="{42BAFC4D-8FA2-4525-8492-7A916514B2F6}">
      <dgm:prSet/>
      <dgm:spPr/>
      <dgm:t>
        <a:bodyPr/>
        <a:lstStyle/>
        <a:p>
          <a:endParaRPr lang="en-US"/>
        </a:p>
      </dgm:t>
    </dgm:pt>
    <dgm:pt modelId="{B849FEFC-0735-47D0-8552-BD4B5F19F46E}" type="sibTrans" cxnId="{42BAFC4D-8FA2-4525-8492-7A916514B2F6}">
      <dgm:prSet/>
      <dgm:spPr/>
      <dgm:t>
        <a:bodyPr/>
        <a:lstStyle/>
        <a:p>
          <a:endParaRPr lang="en-US"/>
        </a:p>
      </dgm:t>
    </dgm:pt>
    <dgm:pt modelId="{8329B719-E96A-4DD3-9A58-CEC4B9CA9D30}" type="pres">
      <dgm:prSet presAssocID="{86106B3C-5BC2-451F-BFB8-26516D0D45C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1F02A-E158-4A79-899E-6A2804615AF7}" type="pres">
      <dgm:prSet presAssocID="{A3FC23F2-2FF4-428D-B5B8-5F125D98F05E}" presName="compNode" presStyleCnt="0"/>
      <dgm:spPr/>
      <dgm:t>
        <a:bodyPr/>
        <a:lstStyle/>
        <a:p>
          <a:endParaRPr lang="en-US"/>
        </a:p>
      </dgm:t>
    </dgm:pt>
    <dgm:pt modelId="{5DF0403D-7AC5-40B5-811B-4AB46A879537}" type="pres">
      <dgm:prSet presAssocID="{A3FC23F2-2FF4-428D-B5B8-5F125D98F05E}" presName="aNode" presStyleLbl="bgShp" presStyleIdx="0" presStyleCnt="4" custScaleX="47580"/>
      <dgm:spPr/>
      <dgm:t>
        <a:bodyPr/>
        <a:lstStyle/>
        <a:p>
          <a:endParaRPr lang="en-US"/>
        </a:p>
      </dgm:t>
    </dgm:pt>
    <dgm:pt modelId="{7FD5451D-84E8-48C8-80EC-AADA9C62319A}" type="pres">
      <dgm:prSet presAssocID="{A3FC23F2-2FF4-428D-B5B8-5F125D98F05E}" presName="textNode" presStyleLbl="bgShp" presStyleIdx="0" presStyleCnt="4"/>
      <dgm:spPr/>
      <dgm:t>
        <a:bodyPr/>
        <a:lstStyle/>
        <a:p>
          <a:endParaRPr lang="en-US"/>
        </a:p>
      </dgm:t>
    </dgm:pt>
    <dgm:pt modelId="{FED6107C-03CE-44C1-86F8-CF99074FD8CF}" type="pres">
      <dgm:prSet presAssocID="{A3FC23F2-2FF4-428D-B5B8-5F125D98F05E}" presName="compChildNode" presStyleCnt="0"/>
      <dgm:spPr/>
      <dgm:t>
        <a:bodyPr/>
        <a:lstStyle/>
        <a:p>
          <a:endParaRPr lang="en-US"/>
        </a:p>
      </dgm:t>
    </dgm:pt>
    <dgm:pt modelId="{28DAB01A-4AC7-4A2A-99BA-D1880D93C300}" type="pres">
      <dgm:prSet presAssocID="{A3FC23F2-2FF4-428D-B5B8-5F125D98F05E}" presName="theInnerList" presStyleCnt="0"/>
      <dgm:spPr/>
      <dgm:t>
        <a:bodyPr/>
        <a:lstStyle/>
        <a:p>
          <a:endParaRPr lang="en-US"/>
        </a:p>
      </dgm:t>
    </dgm:pt>
    <dgm:pt modelId="{8CE3B06D-9DBF-4A21-A8AA-E472B4ED186F}" type="pres">
      <dgm:prSet presAssocID="{36029FF6-0010-48D8-A37E-C15D64723B8F}" presName="childNode" presStyleLbl="node1" presStyleIdx="0" presStyleCnt="4" custScaleX="47580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11CE7-A9AC-473F-ABD0-F51C081C767F}" type="pres">
      <dgm:prSet presAssocID="{A3FC23F2-2FF4-428D-B5B8-5F125D98F05E}" presName="aSpace" presStyleCnt="0"/>
      <dgm:spPr/>
      <dgm:t>
        <a:bodyPr/>
        <a:lstStyle/>
        <a:p>
          <a:endParaRPr lang="en-US"/>
        </a:p>
      </dgm:t>
    </dgm:pt>
    <dgm:pt modelId="{82392F6F-EE85-4E49-B11F-B52E1690C7FF}" type="pres">
      <dgm:prSet presAssocID="{32556A2C-6766-4778-96AE-9D8C0DB3BDD0}" presName="compNode" presStyleCnt="0"/>
      <dgm:spPr/>
      <dgm:t>
        <a:bodyPr/>
        <a:lstStyle/>
        <a:p>
          <a:endParaRPr lang="en-US"/>
        </a:p>
      </dgm:t>
    </dgm:pt>
    <dgm:pt modelId="{752BF685-EA3E-496A-8B6A-B6E4A3D35EBE}" type="pres">
      <dgm:prSet presAssocID="{32556A2C-6766-4778-96AE-9D8C0DB3BDD0}" presName="aNode" presStyleLbl="bgShp" presStyleIdx="1" presStyleCnt="4" custScaleX="48007"/>
      <dgm:spPr/>
      <dgm:t>
        <a:bodyPr/>
        <a:lstStyle/>
        <a:p>
          <a:endParaRPr lang="en-US"/>
        </a:p>
      </dgm:t>
    </dgm:pt>
    <dgm:pt modelId="{1C13ED15-181D-4577-9A03-1504C28175D1}" type="pres">
      <dgm:prSet presAssocID="{32556A2C-6766-4778-96AE-9D8C0DB3BDD0}" presName="textNode" presStyleLbl="bgShp" presStyleIdx="1" presStyleCnt="4"/>
      <dgm:spPr/>
      <dgm:t>
        <a:bodyPr/>
        <a:lstStyle/>
        <a:p>
          <a:endParaRPr lang="en-US"/>
        </a:p>
      </dgm:t>
    </dgm:pt>
    <dgm:pt modelId="{19DBE093-2608-4561-85D5-CB4D78580A58}" type="pres">
      <dgm:prSet presAssocID="{32556A2C-6766-4778-96AE-9D8C0DB3BDD0}" presName="compChildNode" presStyleCnt="0"/>
      <dgm:spPr/>
      <dgm:t>
        <a:bodyPr/>
        <a:lstStyle/>
        <a:p>
          <a:endParaRPr lang="en-US"/>
        </a:p>
      </dgm:t>
    </dgm:pt>
    <dgm:pt modelId="{AC64D2A4-06F4-428B-8E6E-D37B28F30AF8}" type="pres">
      <dgm:prSet presAssocID="{32556A2C-6766-4778-96AE-9D8C0DB3BDD0}" presName="theInnerList" presStyleCnt="0"/>
      <dgm:spPr/>
      <dgm:t>
        <a:bodyPr/>
        <a:lstStyle/>
        <a:p>
          <a:endParaRPr lang="en-US"/>
        </a:p>
      </dgm:t>
    </dgm:pt>
    <dgm:pt modelId="{FD0AB68D-140E-4611-A7A4-8C3C95665568}" type="pres">
      <dgm:prSet presAssocID="{3248FC6A-BBDE-45C8-8F89-6ED4F67207DF}" presName="childNode" presStyleLbl="node1" presStyleIdx="1" presStyleCnt="4" custScaleX="4800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EAB77-8C77-41D2-95AA-5FAA34979621}" type="pres">
      <dgm:prSet presAssocID="{32556A2C-6766-4778-96AE-9D8C0DB3BDD0}" presName="aSpace" presStyleCnt="0"/>
      <dgm:spPr/>
      <dgm:t>
        <a:bodyPr/>
        <a:lstStyle/>
        <a:p>
          <a:endParaRPr lang="en-US"/>
        </a:p>
      </dgm:t>
    </dgm:pt>
    <dgm:pt modelId="{62E6A449-D837-4678-BBC0-E7BC9090143C}" type="pres">
      <dgm:prSet presAssocID="{A6AD11A5-88A3-4CB4-9C07-7E97C2A0B836}" presName="compNode" presStyleCnt="0"/>
      <dgm:spPr/>
      <dgm:t>
        <a:bodyPr/>
        <a:lstStyle/>
        <a:p>
          <a:endParaRPr lang="en-US"/>
        </a:p>
      </dgm:t>
    </dgm:pt>
    <dgm:pt modelId="{ADADD2ED-3F7B-4433-98AC-5BB1D24092E3}" type="pres">
      <dgm:prSet presAssocID="{A6AD11A5-88A3-4CB4-9C07-7E97C2A0B836}" presName="aNode" presStyleLbl="bgShp" presStyleIdx="2" presStyleCnt="4" custScaleX="64826"/>
      <dgm:spPr/>
      <dgm:t>
        <a:bodyPr/>
        <a:lstStyle/>
        <a:p>
          <a:endParaRPr lang="en-US"/>
        </a:p>
      </dgm:t>
    </dgm:pt>
    <dgm:pt modelId="{03AD7195-0643-49B5-975E-02BF446EC733}" type="pres">
      <dgm:prSet presAssocID="{A6AD11A5-88A3-4CB4-9C07-7E97C2A0B836}" presName="textNode" presStyleLbl="bgShp" presStyleIdx="2" presStyleCnt="4"/>
      <dgm:spPr/>
      <dgm:t>
        <a:bodyPr/>
        <a:lstStyle/>
        <a:p>
          <a:endParaRPr lang="en-US"/>
        </a:p>
      </dgm:t>
    </dgm:pt>
    <dgm:pt modelId="{E02B1C15-0ABC-48F4-8B1C-EA8E606972F8}" type="pres">
      <dgm:prSet presAssocID="{A6AD11A5-88A3-4CB4-9C07-7E97C2A0B836}" presName="compChildNode" presStyleCnt="0"/>
      <dgm:spPr/>
      <dgm:t>
        <a:bodyPr/>
        <a:lstStyle/>
        <a:p>
          <a:endParaRPr lang="en-US"/>
        </a:p>
      </dgm:t>
    </dgm:pt>
    <dgm:pt modelId="{9906671C-CEE6-4640-998B-4252C6803F04}" type="pres">
      <dgm:prSet presAssocID="{A6AD11A5-88A3-4CB4-9C07-7E97C2A0B836}" presName="theInnerList" presStyleCnt="0"/>
      <dgm:spPr/>
      <dgm:t>
        <a:bodyPr/>
        <a:lstStyle/>
        <a:p>
          <a:endParaRPr lang="en-US"/>
        </a:p>
      </dgm:t>
    </dgm:pt>
    <dgm:pt modelId="{232BB0BE-FECB-4DBB-81D7-271A605979A7}" type="pres">
      <dgm:prSet presAssocID="{29069DE0-1DE4-472D-85A1-496B7CB18448}" presName="childNode" presStyleLbl="node1" presStyleIdx="2" presStyleCnt="4" custScaleX="6482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B89B62-7494-4F9C-AB37-8D29A6E2A69A}" type="pres">
      <dgm:prSet presAssocID="{A6AD11A5-88A3-4CB4-9C07-7E97C2A0B836}" presName="aSpace" presStyleCnt="0"/>
      <dgm:spPr/>
      <dgm:t>
        <a:bodyPr/>
        <a:lstStyle/>
        <a:p>
          <a:endParaRPr lang="en-US"/>
        </a:p>
      </dgm:t>
    </dgm:pt>
    <dgm:pt modelId="{1D74218D-E019-4C43-B352-8900FAB0236A}" type="pres">
      <dgm:prSet presAssocID="{D3D9E45B-BD4D-4481-8552-C83D70BD1825}" presName="compNode" presStyleCnt="0"/>
      <dgm:spPr/>
      <dgm:t>
        <a:bodyPr/>
        <a:lstStyle/>
        <a:p>
          <a:endParaRPr lang="en-US"/>
        </a:p>
      </dgm:t>
    </dgm:pt>
    <dgm:pt modelId="{56C177C7-AE16-4E3A-A5AF-F141D6D21789}" type="pres">
      <dgm:prSet presAssocID="{D3D9E45B-BD4D-4481-8552-C83D70BD1825}" presName="aNode" presStyleLbl="bgShp" presStyleIdx="3" presStyleCnt="4" custScaleX="89527"/>
      <dgm:spPr/>
      <dgm:t>
        <a:bodyPr/>
        <a:lstStyle/>
        <a:p>
          <a:endParaRPr lang="en-US"/>
        </a:p>
      </dgm:t>
    </dgm:pt>
    <dgm:pt modelId="{5DEF4A9E-64D9-419B-8C08-88768F484EE0}" type="pres">
      <dgm:prSet presAssocID="{D3D9E45B-BD4D-4481-8552-C83D70BD1825}" presName="textNode" presStyleLbl="bgShp" presStyleIdx="3" presStyleCnt="4"/>
      <dgm:spPr/>
      <dgm:t>
        <a:bodyPr/>
        <a:lstStyle/>
        <a:p>
          <a:endParaRPr lang="en-US"/>
        </a:p>
      </dgm:t>
    </dgm:pt>
    <dgm:pt modelId="{5B3AAECD-B9EB-46B4-8FA8-7E1B226D48EB}" type="pres">
      <dgm:prSet presAssocID="{D3D9E45B-BD4D-4481-8552-C83D70BD1825}" presName="compChildNode" presStyleCnt="0"/>
      <dgm:spPr/>
      <dgm:t>
        <a:bodyPr/>
        <a:lstStyle/>
        <a:p>
          <a:endParaRPr lang="en-US"/>
        </a:p>
      </dgm:t>
    </dgm:pt>
    <dgm:pt modelId="{34BEDCA7-B64D-47B3-8606-54825AD5DA1E}" type="pres">
      <dgm:prSet presAssocID="{D3D9E45B-BD4D-4481-8552-C83D70BD1825}" presName="theInnerList" presStyleCnt="0"/>
      <dgm:spPr/>
      <dgm:t>
        <a:bodyPr/>
        <a:lstStyle/>
        <a:p>
          <a:endParaRPr lang="en-US"/>
        </a:p>
      </dgm:t>
    </dgm:pt>
    <dgm:pt modelId="{BC3E3C0C-B0A7-4728-BDF8-82FE176A5690}" type="pres">
      <dgm:prSet presAssocID="{5CC24E50-1AA8-449B-A1B0-3F21EB39B2F0}" presName="childNode" presStyleLbl="node1" presStyleIdx="3" presStyleCnt="4" custScaleX="89527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437953-2C7E-4DBD-96F7-450868C5A1F6}" type="presOf" srcId="{D3D9E45B-BD4D-4481-8552-C83D70BD1825}" destId="{5DEF4A9E-64D9-419B-8C08-88768F484EE0}" srcOrd="1" destOrd="0" presId="urn:microsoft.com/office/officeart/2005/8/layout/lProcess2"/>
    <dgm:cxn modelId="{025099F3-75C9-4AFD-BAA4-FDFFA603E17E}" srcId="{A3FC23F2-2FF4-428D-B5B8-5F125D98F05E}" destId="{36029FF6-0010-48D8-A37E-C15D64723B8F}" srcOrd="0" destOrd="0" parTransId="{F10827BE-828B-48DD-B54E-591DD1376FD2}" sibTransId="{6822C596-957E-43B5-83FF-67E1E712ABC8}"/>
    <dgm:cxn modelId="{1BC7CDB3-1ED1-4F25-86C0-437A96F1DBAB}" type="presOf" srcId="{A6AD11A5-88A3-4CB4-9C07-7E97C2A0B836}" destId="{ADADD2ED-3F7B-4433-98AC-5BB1D24092E3}" srcOrd="0" destOrd="0" presId="urn:microsoft.com/office/officeart/2005/8/layout/lProcess2"/>
    <dgm:cxn modelId="{0A9EDD67-601D-4E30-8ED2-E25F4A68D9BD}" srcId="{A6AD11A5-88A3-4CB4-9C07-7E97C2A0B836}" destId="{29069DE0-1DE4-472D-85A1-496B7CB18448}" srcOrd="0" destOrd="0" parTransId="{6E5CD2FC-98EA-4AEC-8529-7D63AF0BB381}" sibTransId="{AF39253B-86BC-4469-97AF-ADE065AD1239}"/>
    <dgm:cxn modelId="{ED082654-70DF-48CE-A628-E4F7928CD975}" type="presOf" srcId="{32556A2C-6766-4778-96AE-9D8C0DB3BDD0}" destId="{752BF685-EA3E-496A-8B6A-B6E4A3D35EBE}" srcOrd="0" destOrd="0" presId="urn:microsoft.com/office/officeart/2005/8/layout/lProcess2"/>
    <dgm:cxn modelId="{D1464ABD-D8AA-41C3-8C5C-DF85F7C4060A}" type="presOf" srcId="{29069DE0-1DE4-472D-85A1-496B7CB18448}" destId="{232BB0BE-FECB-4DBB-81D7-271A605979A7}" srcOrd="0" destOrd="0" presId="urn:microsoft.com/office/officeart/2005/8/layout/lProcess2"/>
    <dgm:cxn modelId="{E22B9E50-E888-451E-88EF-0596CE538A14}" srcId="{86106B3C-5BC2-451F-BFB8-26516D0D45C0}" destId="{32556A2C-6766-4778-96AE-9D8C0DB3BDD0}" srcOrd="1" destOrd="0" parTransId="{18BEF674-ABE7-48E5-B01B-F17ED78BD8D0}" sibTransId="{1A767640-A92A-410C-914F-520DF85AECCD}"/>
    <dgm:cxn modelId="{346EBB44-1D0C-4E9D-A9AD-79DBF36693FF}" srcId="{86106B3C-5BC2-451F-BFB8-26516D0D45C0}" destId="{A6AD11A5-88A3-4CB4-9C07-7E97C2A0B836}" srcOrd="2" destOrd="0" parTransId="{B69F6C6F-B605-449E-859C-E44E38BA46AC}" sibTransId="{80883A75-07BB-4B9A-9322-4D2A4E5F7BBF}"/>
    <dgm:cxn modelId="{0160E2B8-044D-4635-85A2-68D9D38CB099}" type="presOf" srcId="{32556A2C-6766-4778-96AE-9D8C0DB3BDD0}" destId="{1C13ED15-181D-4577-9A03-1504C28175D1}" srcOrd="1" destOrd="0" presId="urn:microsoft.com/office/officeart/2005/8/layout/lProcess2"/>
    <dgm:cxn modelId="{F171D60E-19E3-4B69-9FCA-77AD9F068B11}" type="presOf" srcId="{5CC24E50-1AA8-449B-A1B0-3F21EB39B2F0}" destId="{BC3E3C0C-B0A7-4728-BDF8-82FE176A5690}" srcOrd="0" destOrd="0" presId="urn:microsoft.com/office/officeart/2005/8/layout/lProcess2"/>
    <dgm:cxn modelId="{667C1BFB-F750-41B6-8EE2-DBF7E2F60C2C}" type="presOf" srcId="{A3FC23F2-2FF4-428D-B5B8-5F125D98F05E}" destId="{5DF0403D-7AC5-40B5-811B-4AB46A879537}" srcOrd="0" destOrd="0" presId="urn:microsoft.com/office/officeart/2005/8/layout/lProcess2"/>
    <dgm:cxn modelId="{42BAFC4D-8FA2-4525-8492-7A916514B2F6}" srcId="{D3D9E45B-BD4D-4481-8552-C83D70BD1825}" destId="{5CC24E50-1AA8-449B-A1B0-3F21EB39B2F0}" srcOrd="0" destOrd="0" parTransId="{3189196E-2366-4412-A42A-282A6860A5AA}" sibTransId="{B849FEFC-0735-47D0-8552-BD4B5F19F46E}"/>
    <dgm:cxn modelId="{9DF29F7A-0A2A-4C13-B4E4-9DB239930EB9}" type="presOf" srcId="{D3D9E45B-BD4D-4481-8552-C83D70BD1825}" destId="{56C177C7-AE16-4E3A-A5AF-F141D6D21789}" srcOrd="0" destOrd="0" presId="urn:microsoft.com/office/officeart/2005/8/layout/lProcess2"/>
    <dgm:cxn modelId="{9B88EE05-EBAE-4D24-887B-66F8E19BD41C}" type="presOf" srcId="{36029FF6-0010-48D8-A37E-C15D64723B8F}" destId="{8CE3B06D-9DBF-4A21-A8AA-E472B4ED186F}" srcOrd="0" destOrd="0" presId="urn:microsoft.com/office/officeart/2005/8/layout/lProcess2"/>
    <dgm:cxn modelId="{ACC57DD9-2562-4E12-833F-8BFAFA1D4DB1}" type="presOf" srcId="{3248FC6A-BBDE-45C8-8F89-6ED4F67207DF}" destId="{FD0AB68D-140E-4611-A7A4-8C3C95665568}" srcOrd="0" destOrd="0" presId="urn:microsoft.com/office/officeart/2005/8/layout/lProcess2"/>
    <dgm:cxn modelId="{C9ADD172-A823-4D76-8B06-0D40AB098C26}" srcId="{32556A2C-6766-4778-96AE-9D8C0DB3BDD0}" destId="{3248FC6A-BBDE-45C8-8F89-6ED4F67207DF}" srcOrd="0" destOrd="0" parTransId="{C1686A30-93AF-4E91-91BE-E96667A6E746}" sibTransId="{DDDD53D2-4D20-4D65-AB88-014D62E7D67E}"/>
    <dgm:cxn modelId="{CDF6C3C8-144F-4FE2-A4F2-D965BD7B4874}" type="presOf" srcId="{86106B3C-5BC2-451F-BFB8-26516D0D45C0}" destId="{8329B719-E96A-4DD3-9A58-CEC4B9CA9D30}" srcOrd="0" destOrd="0" presId="urn:microsoft.com/office/officeart/2005/8/layout/lProcess2"/>
    <dgm:cxn modelId="{8DDFA24F-8E68-4CAC-A0ED-3492A725A589}" srcId="{86106B3C-5BC2-451F-BFB8-26516D0D45C0}" destId="{A3FC23F2-2FF4-428D-B5B8-5F125D98F05E}" srcOrd="0" destOrd="0" parTransId="{C80E5EC2-91DE-4B69-BA9F-38ED91B20E07}" sibTransId="{F3597BB8-EB07-47FE-9410-201D8A2D04B1}"/>
    <dgm:cxn modelId="{2C5A58CA-989A-40A7-B340-7D33E1C20427}" type="presOf" srcId="{A3FC23F2-2FF4-428D-B5B8-5F125D98F05E}" destId="{7FD5451D-84E8-48C8-80EC-AADA9C62319A}" srcOrd="1" destOrd="0" presId="urn:microsoft.com/office/officeart/2005/8/layout/lProcess2"/>
    <dgm:cxn modelId="{1FA4512B-6B85-400F-BA3B-19BC84C7A403}" srcId="{86106B3C-5BC2-451F-BFB8-26516D0D45C0}" destId="{D3D9E45B-BD4D-4481-8552-C83D70BD1825}" srcOrd="3" destOrd="0" parTransId="{A01771FF-C29B-4CCC-B757-326C77006BAC}" sibTransId="{5637405D-7069-4550-A8C4-188CCC99C43E}"/>
    <dgm:cxn modelId="{992DD73B-93B1-4803-A44D-3007EDA2BC43}" type="presOf" srcId="{A6AD11A5-88A3-4CB4-9C07-7E97C2A0B836}" destId="{03AD7195-0643-49B5-975E-02BF446EC733}" srcOrd="1" destOrd="0" presId="urn:microsoft.com/office/officeart/2005/8/layout/lProcess2"/>
    <dgm:cxn modelId="{D2E34D02-4F8F-4617-A68D-666F9AAAFBE9}" type="presParOf" srcId="{8329B719-E96A-4DD3-9A58-CEC4B9CA9D30}" destId="{B511F02A-E158-4A79-899E-6A2804615AF7}" srcOrd="0" destOrd="0" presId="urn:microsoft.com/office/officeart/2005/8/layout/lProcess2"/>
    <dgm:cxn modelId="{3941F15A-CAB5-45FA-B054-6BDEB779B932}" type="presParOf" srcId="{B511F02A-E158-4A79-899E-6A2804615AF7}" destId="{5DF0403D-7AC5-40B5-811B-4AB46A879537}" srcOrd="0" destOrd="0" presId="urn:microsoft.com/office/officeart/2005/8/layout/lProcess2"/>
    <dgm:cxn modelId="{477F7D91-E538-49E1-8FB7-069F5B5573B4}" type="presParOf" srcId="{B511F02A-E158-4A79-899E-6A2804615AF7}" destId="{7FD5451D-84E8-48C8-80EC-AADA9C62319A}" srcOrd="1" destOrd="0" presId="urn:microsoft.com/office/officeart/2005/8/layout/lProcess2"/>
    <dgm:cxn modelId="{CFB124C0-8CAA-4EAE-9F0A-4B7931A682B0}" type="presParOf" srcId="{B511F02A-E158-4A79-899E-6A2804615AF7}" destId="{FED6107C-03CE-44C1-86F8-CF99074FD8CF}" srcOrd="2" destOrd="0" presId="urn:microsoft.com/office/officeart/2005/8/layout/lProcess2"/>
    <dgm:cxn modelId="{445B06F9-D59D-41D0-A7C1-7E04F095AE97}" type="presParOf" srcId="{FED6107C-03CE-44C1-86F8-CF99074FD8CF}" destId="{28DAB01A-4AC7-4A2A-99BA-D1880D93C300}" srcOrd="0" destOrd="0" presId="urn:microsoft.com/office/officeart/2005/8/layout/lProcess2"/>
    <dgm:cxn modelId="{E974A4A6-D26B-456F-B8A3-DFF919B088DF}" type="presParOf" srcId="{28DAB01A-4AC7-4A2A-99BA-D1880D93C300}" destId="{8CE3B06D-9DBF-4A21-A8AA-E472B4ED186F}" srcOrd="0" destOrd="0" presId="urn:microsoft.com/office/officeart/2005/8/layout/lProcess2"/>
    <dgm:cxn modelId="{39A9B564-C83F-48B4-9AEE-06351D647F6E}" type="presParOf" srcId="{8329B719-E96A-4DD3-9A58-CEC4B9CA9D30}" destId="{AE111CE7-A9AC-473F-ABD0-F51C081C767F}" srcOrd="1" destOrd="0" presId="urn:microsoft.com/office/officeart/2005/8/layout/lProcess2"/>
    <dgm:cxn modelId="{BAE2BFDE-0EF7-4F40-8BCE-FBCD0C2B8A80}" type="presParOf" srcId="{8329B719-E96A-4DD3-9A58-CEC4B9CA9D30}" destId="{82392F6F-EE85-4E49-B11F-B52E1690C7FF}" srcOrd="2" destOrd="0" presId="urn:microsoft.com/office/officeart/2005/8/layout/lProcess2"/>
    <dgm:cxn modelId="{69247082-B645-43E5-860C-F4672615129D}" type="presParOf" srcId="{82392F6F-EE85-4E49-B11F-B52E1690C7FF}" destId="{752BF685-EA3E-496A-8B6A-B6E4A3D35EBE}" srcOrd="0" destOrd="0" presId="urn:microsoft.com/office/officeart/2005/8/layout/lProcess2"/>
    <dgm:cxn modelId="{F0C049E1-8A02-48D6-A0D2-8CB3418322B0}" type="presParOf" srcId="{82392F6F-EE85-4E49-B11F-B52E1690C7FF}" destId="{1C13ED15-181D-4577-9A03-1504C28175D1}" srcOrd="1" destOrd="0" presId="urn:microsoft.com/office/officeart/2005/8/layout/lProcess2"/>
    <dgm:cxn modelId="{8BA3669C-44FD-43B7-B5D8-498BDDA70031}" type="presParOf" srcId="{82392F6F-EE85-4E49-B11F-B52E1690C7FF}" destId="{19DBE093-2608-4561-85D5-CB4D78580A58}" srcOrd="2" destOrd="0" presId="urn:microsoft.com/office/officeart/2005/8/layout/lProcess2"/>
    <dgm:cxn modelId="{02E7E2DC-8D47-4ADD-8B12-20176F1E2998}" type="presParOf" srcId="{19DBE093-2608-4561-85D5-CB4D78580A58}" destId="{AC64D2A4-06F4-428B-8E6E-D37B28F30AF8}" srcOrd="0" destOrd="0" presId="urn:microsoft.com/office/officeart/2005/8/layout/lProcess2"/>
    <dgm:cxn modelId="{4927BE39-43F7-44CB-B844-E4A1F86A7057}" type="presParOf" srcId="{AC64D2A4-06F4-428B-8E6E-D37B28F30AF8}" destId="{FD0AB68D-140E-4611-A7A4-8C3C95665568}" srcOrd="0" destOrd="0" presId="urn:microsoft.com/office/officeart/2005/8/layout/lProcess2"/>
    <dgm:cxn modelId="{F29D7FE8-180C-4F06-B2AD-2AC500F93311}" type="presParOf" srcId="{8329B719-E96A-4DD3-9A58-CEC4B9CA9D30}" destId="{670EAB77-8C77-41D2-95AA-5FAA34979621}" srcOrd="3" destOrd="0" presId="urn:microsoft.com/office/officeart/2005/8/layout/lProcess2"/>
    <dgm:cxn modelId="{B1FC9452-CB9C-43EF-B58F-A6E4154CFDEB}" type="presParOf" srcId="{8329B719-E96A-4DD3-9A58-CEC4B9CA9D30}" destId="{62E6A449-D837-4678-BBC0-E7BC9090143C}" srcOrd="4" destOrd="0" presId="urn:microsoft.com/office/officeart/2005/8/layout/lProcess2"/>
    <dgm:cxn modelId="{AA061630-0CF6-4E2E-9A54-D44B6D40D19A}" type="presParOf" srcId="{62E6A449-D837-4678-BBC0-E7BC9090143C}" destId="{ADADD2ED-3F7B-4433-98AC-5BB1D24092E3}" srcOrd="0" destOrd="0" presId="urn:microsoft.com/office/officeart/2005/8/layout/lProcess2"/>
    <dgm:cxn modelId="{D36D6089-6C2D-4615-BA67-082A1B0B5277}" type="presParOf" srcId="{62E6A449-D837-4678-BBC0-E7BC9090143C}" destId="{03AD7195-0643-49B5-975E-02BF446EC733}" srcOrd="1" destOrd="0" presId="urn:microsoft.com/office/officeart/2005/8/layout/lProcess2"/>
    <dgm:cxn modelId="{AE853A9E-6213-4D8E-A168-3182BEF16157}" type="presParOf" srcId="{62E6A449-D837-4678-BBC0-E7BC9090143C}" destId="{E02B1C15-0ABC-48F4-8B1C-EA8E606972F8}" srcOrd="2" destOrd="0" presId="urn:microsoft.com/office/officeart/2005/8/layout/lProcess2"/>
    <dgm:cxn modelId="{68518F7C-E674-4F47-ABFE-2E11B009C883}" type="presParOf" srcId="{E02B1C15-0ABC-48F4-8B1C-EA8E606972F8}" destId="{9906671C-CEE6-4640-998B-4252C6803F04}" srcOrd="0" destOrd="0" presId="urn:microsoft.com/office/officeart/2005/8/layout/lProcess2"/>
    <dgm:cxn modelId="{692CA997-E1AD-4008-8DBB-EF560EFFEB35}" type="presParOf" srcId="{9906671C-CEE6-4640-998B-4252C6803F04}" destId="{232BB0BE-FECB-4DBB-81D7-271A605979A7}" srcOrd="0" destOrd="0" presId="urn:microsoft.com/office/officeart/2005/8/layout/lProcess2"/>
    <dgm:cxn modelId="{FE1FCB90-A48D-4198-BCC2-57EC89859BD5}" type="presParOf" srcId="{8329B719-E96A-4DD3-9A58-CEC4B9CA9D30}" destId="{88B89B62-7494-4F9C-AB37-8D29A6E2A69A}" srcOrd="5" destOrd="0" presId="urn:microsoft.com/office/officeart/2005/8/layout/lProcess2"/>
    <dgm:cxn modelId="{8C104352-2A72-483D-926F-69C116717AC5}" type="presParOf" srcId="{8329B719-E96A-4DD3-9A58-CEC4B9CA9D30}" destId="{1D74218D-E019-4C43-B352-8900FAB0236A}" srcOrd="6" destOrd="0" presId="urn:microsoft.com/office/officeart/2005/8/layout/lProcess2"/>
    <dgm:cxn modelId="{F82431CD-C303-4506-8B47-6248B513F484}" type="presParOf" srcId="{1D74218D-E019-4C43-B352-8900FAB0236A}" destId="{56C177C7-AE16-4E3A-A5AF-F141D6D21789}" srcOrd="0" destOrd="0" presId="urn:microsoft.com/office/officeart/2005/8/layout/lProcess2"/>
    <dgm:cxn modelId="{BABB7F89-AF5F-4DEF-B10C-00F90F014482}" type="presParOf" srcId="{1D74218D-E019-4C43-B352-8900FAB0236A}" destId="{5DEF4A9E-64D9-419B-8C08-88768F484EE0}" srcOrd="1" destOrd="0" presId="urn:microsoft.com/office/officeart/2005/8/layout/lProcess2"/>
    <dgm:cxn modelId="{279B9830-C5CB-4549-9F59-882A2B162C09}" type="presParOf" srcId="{1D74218D-E019-4C43-B352-8900FAB0236A}" destId="{5B3AAECD-B9EB-46B4-8FA8-7E1B226D48EB}" srcOrd="2" destOrd="0" presId="urn:microsoft.com/office/officeart/2005/8/layout/lProcess2"/>
    <dgm:cxn modelId="{949FF1E9-1E0B-41D2-93FA-FD16A7F3AEBB}" type="presParOf" srcId="{5B3AAECD-B9EB-46B4-8FA8-7E1B226D48EB}" destId="{34BEDCA7-B64D-47B3-8606-54825AD5DA1E}" srcOrd="0" destOrd="0" presId="urn:microsoft.com/office/officeart/2005/8/layout/lProcess2"/>
    <dgm:cxn modelId="{A955E868-99A7-4657-AB8C-A76C9287BC74}" type="presParOf" srcId="{34BEDCA7-B64D-47B3-8606-54825AD5DA1E}" destId="{BC3E3C0C-B0A7-4728-BDF8-82FE176A5690}" srcOrd="0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106B3C-5BC2-451F-BFB8-26516D0D45C0}" type="doc">
      <dgm:prSet loTypeId="urn:microsoft.com/office/officeart/2005/8/layout/lProcess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3FC23F2-2FF4-428D-B5B8-5F125D98F05E}">
      <dgm:prSet phldrT="[Text]"/>
      <dgm:spPr/>
      <dgm:t>
        <a:bodyPr/>
        <a:lstStyle/>
        <a:p>
          <a:r>
            <a:rPr lang="en-US" dirty="0" smtClean="0"/>
            <a:t>SET (1bit)</a:t>
          </a:r>
          <a:endParaRPr lang="en-US" dirty="0"/>
        </a:p>
      </dgm:t>
    </dgm:pt>
    <dgm:pt modelId="{C80E5EC2-91DE-4B69-BA9F-38ED91B20E07}" type="parTrans" cxnId="{8DDFA24F-8E68-4CAC-A0ED-3492A725A589}">
      <dgm:prSet/>
      <dgm:spPr/>
      <dgm:t>
        <a:bodyPr/>
        <a:lstStyle/>
        <a:p>
          <a:endParaRPr lang="en-US"/>
        </a:p>
      </dgm:t>
    </dgm:pt>
    <dgm:pt modelId="{F3597BB8-EB07-47FE-9410-201D8A2D04B1}" type="sibTrans" cxnId="{8DDFA24F-8E68-4CAC-A0ED-3492A725A589}">
      <dgm:prSet/>
      <dgm:spPr/>
      <dgm:t>
        <a:bodyPr/>
        <a:lstStyle/>
        <a:p>
          <a:endParaRPr lang="en-US"/>
        </a:p>
      </dgm:t>
    </dgm:pt>
    <dgm:pt modelId="{36029FF6-0010-48D8-A37E-C15D64723B8F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F10827BE-828B-48DD-B54E-591DD1376FD2}" type="parTrans" cxnId="{025099F3-75C9-4AFD-BAA4-FDFFA603E17E}">
      <dgm:prSet/>
      <dgm:spPr/>
      <dgm:t>
        <a:bodyPr/>
        <a:lstStyle/>
        <a:p>
          <a:endParaRPr lang="en-US"/>
        </a:p>
      </dgm:t>
    </dgm:pt>
    <dgm:pt modelId="{6822C596-957E-43B5-83FF-67E1E712ABC8}" type="sibTrans" cxnId="{025099F3-75C9-4AFD-BAA4-FDFFA603E17E}">
      <dgm:prSet/>
      <dgm:spPr/>
      <dgm:t>
        <a:bodyPr/>
        <a:lstStyle/>
        <a:p>
          <a:endParaRPr lang="en-US"/>
        </a:p>
      </dgm:t>
    </dgm:pt>
    <dgm:pt modelId="{32556A2C-6766-4778-96AE-9D8C0DB3BDD0}">
      <dgm:prSet phldrT="[Text]"/>
      <dgm:spPr/>
      <dgm:t>
        <a:bodyPr/>
        <a:lstStyle/>
        <a:p>
          <a:r>
            <a:rPr lang="en-US" dirty="0" smtClean="0"/>
            <a:t>RW (1bit)</a:t>
          </a:r>
          <a:endParaRPr lang="en-US" dirty="0"/>
        </a:p>
      </dgm:t>
    </dgm:pt>
    <dgm:pt modelId="{18BEF674-ABE7-48E5-B01B-F17ED78BD8D0}" type="parTrans" cxnId="{E22B9E50-E888-451E-88EF-0596CE538A14}">
      <dgm:prSet/>
      <dgm:spPr/>
      <dgm:t>
        <a:bodyPr/>
        <a:lstStyle/>
        <a:p>
          <a:endParaRPr lang="en-US"/>
        </a:p>
      </dgm:t>
    </dgm:pt>
    <dgm:pt modelId="{1A767640-A92A-410C-914F-520DF85AECCD}" type="sibTrans" cxnId="{E22B9E50-E888-451E-88EF-0596CE538A14}">
      <dgm:prSet/>
      <dgm:spPr/>
      <dgm:t>
        <a:bodyPr/>
        <a:lstStyle/>
        <a:p>
          <a:endParaRPr lang="en-US"/>
        </a:p>
      </dgm:t>
    </dgm:pt>
    <dgm:pt modelId="{3248FC6A-BBDE-45C8-8F89-6ED4F67207DF}">
      <dgm:prSet phldrT="[Text]"/>
      <dgm:spPr/>
      <dgm:t>
        <a:bodyPr/>
        <a:lstStyle/>
        <a:p>
          <a:r>
            <a:rPr lang="en-US" dirty="0" smtClean="0"/>
            <a:t>0</a:t>
          </a:r>
          <a:endParaRPr lang="en-US" dirty="0"/>
        </a:p>
      </dgm:t>
    </dgm:pt>
    <dgm:pt modelId="{C1686A30-93AF-4E91-91BE-E96667A6E746}" type="parTrans" cxnId="{C9ADD172-A823-4D76-8B06-0D40AB098C26}">
      <dgm:prSet/>
      <dgm:spPr/>
      <dgm:t>
        <a:bodyPr/>
        <a:lstStyle/>
        <a:p>
          <a:endParaRPr lang="en-US"/>
        </a:p>
      </dgm:t>
    </dgm:pt>
    <dgm:pt modelId="{DDDD53D2-4D20-4D65-AB88-014D62E7D67E}" type="sibTrans" cxnId="{C9ADD172-A823-4D76-8B06-0D40AB098C26}">
      <dgm:prSet/>
      <dgm:spPr/>
      <dgm:t>
        <a:bodyPr/>
        <a:lstStyle/>
        <a:p>
          <a:endParaRPr lang="en-US"/>
        </a:p>
      </dgm:t>
    </dgm:pt>
    <dgm:pt modelId="{A6AD11A5-88A3-4CB4-9C07-7E97C2A0B836}">
      <dgm:prSet phldrT="[Text]"/>
      <dgm:spPr/>
      <dgm:t>
        <a:bodyPr/>
        <a:lstStyle/>
        <a:p>
          <a:r>
            <a:rPr lang="en-US" dirty="0" smtClean="0"/>
            <a:t>CMD (7bit)</a:t>
          </a:r>
          <a:endParaRPr lang="en-US" dirty="0"/>
        </a:p>
      </dgm:t>
    </dgm:pt>
    <dgm:pt modelId="{B69F6C6F-B605-449E-859C-E44E38BA46AC}" type="parTrans" cxnId="{346EBB44-1D0C-4E9D-A9AD-79DBF36693FF}">
      <dgm:prSet/>
      <dgm:spPr/>
      <dgm:t>
        <a:bodyPr/>
        <a:lstStyle/>
        <a:p>
          <a:endParaRPr lang="en-US"/>
        </a:p>
      </dgm:t>
    </dgm:pt>
    <dgm:pt modelId="{80883A75-07BB-4B9A-9322-4D2A4E5F7BBF}" type="sibTrans" cxnId="{346EBB44-1D0C-4E9D-A9AD-79DBF36693FF}">
      <dgm:prSet/>
      <dgm:spPr/>
      <dgm:t>
        <a:bodyPr/>
        <a:lstStyle/>
        <a:p>
          <a:endParaRPr lang="en-US"/>
        </a:p>
      </dgm:t>
    </dgm:pt>
    <dgm:pt modelId="{29069DE0-1DE4-472D-85A1-496B7CB18448}">
      <dgm:prSet phldrT="[Text]"/>
      <dgm:spPr/>
      <dgm:t>
        <a:bodyPr/>
        <a:lstStyle/>
        <a:p>
          <a:r>
            <a:rPr lang="en-US" dirty="0" smtClean="0"/>
            <a:t>CMD</a:t>
          </a:r>
          <a:endParaRPr lang="en-US" dirty="0"/>
        </a:p>
      </dgm:t>
    </dgm:pt>
    <dgm:pt modelId="{6E5CD2FC-98EA-4AEC-8529-7D63AF0BB381}" type="parTrans" cxnId="{0A9EDD67-601D-4E30-8ED2-E25F4A68D9BD}">
      <dgm:prSet/>
      <dgm:spPr/>
      <dgm:t>
        <a:bodyPr/>
        <a:lstStyle/>
        <a:p>
          <a:endParaRPr lang="en-US"/>
        </a:p>
      </dgm:t>
    </dgm:pt>
    <dgm:pt modelId="{AF39253B-86BC-4469-97AF-ADE065AD1239}" type="sibTrans" cxnId="{0A9EDD67-601D-4E30-8ED2-E25F4A68D9BD}">
      <dgm:prSet/>
      <dgm:spPr/>
      <dgm:t>
        <a:bodyPr/>
        <a:lstStyle/>
        <a:p>
          <a:endParaRPr lang="en-US"/>
        </a:p>
      </dgm:t>
    </dgm:pt>
    <dgm:pt modelId="{D3D9E45B-BD4D-4481-8552-C83D70BD1825}">
      <dgm:prSet phldrT="[Text]"/>
      <dgm:spPr/>
      <dgm:t>
        <a:bodyPr/>
        <a:lstStyle/>
        <a:p>
          <a:r>
            <a:rPr lang="en-US" dirty="0" smtClean="0"/>
            <a:t>ADDR (12bit)</a:t>
          </a:r>
          <a:endParaRPr lang="en-US" dirty="0"/>
        </a:p>
      </dgm:t>
    </dgm:pt>
    <dgm:pt modelId="{A01771FF-C29B-4CCC-B757-326C77006BAC}" type="parTrans" cxnId="{1FA4512B-6B85-400F-BA3B-19BC84C7A403}">
      <dgm:prSet/>
      <dgm:spPr/>
      <dgm:t>
        <a:bodyPr/>
        <a:lstStyle/>
        <a:p>
          <a:endParaRPr lang="en-US"/>
        </a:p>
      </dgm:t>
    </dgm:pt>
    <dgm:pt modelId="{5637405D-7069-4550-A8C4-188CCC99C43E}" type="sibTrans" cxnId="{1FA4512B-6B85-400F-BA3B-19BC84C7A403}">
      <dgm:prSet/>
      <dgm:spPr/>
      <dgm:t>
        <a:bodyPr/>
        <a:lstStyle/>
        <a:p>
          <a:endParaRPr lang="en-US"/>
        </a:p>
      </dgm:t>
    </dgm:pt>
    <dgm:pt modelId="{5CC24E50-1AA8-449B-A1B0-3F21EB39B2F0}">
      <dgm:prSet phldrT="[Text]"/>
      <dgm:spPr/>
      <dgm:t>
        <a:bodyPr/>
        <a:lstStyle/>
        <a:p>
          <a:r>
            <a:rPr lang="en-US" dirty="0" smtClean="0"/>
            <a:t>ADDR</a:t>
          </a:r>
          <a:endParaRPr lang="en-US" dirty="0"/>
        </a:p>
      </dgm:t>
    </dgm:pt>
    <dgm:pt modelId="{3189196E-2366-4412-A42A-282A6860A5AA}" type="parTrans" cxnId="{42BAFC4D-8FA2-4525-8492-7A916514B2F6}">
      <dgm:prSet/>
      <dgm:spPr/>
      <dgm:t>
        <a:bodyPr/>
        <a:lstStyle/>
        <a:p>
          <a:endParaRPr lang="en-US"/>
        </a:p>
      </dgm:t>
    </dgm:pt>
    <dgm:pt modelId="{B849FEFC-0735-47D0-8552-BD4B5F19F46E}" type="sibTrans" cxnId="{42BAFC4D-8FA2-4525-8492-7A916514B2F6}">
      <dgm:prSet/>
      <dgm:spPr/>
      <dgm:t>
        <a:bodyPr/>
        <a:lstStyle/>
        <a:p>
          <a:endParaRPr lang="en-US"/>
        </a:p>
      </dgm:t>
    </dgm:pt>
    <dgm:pt modelId="{AE8344BB-FA1C-476F-869F-1030DD62E4DD}">
      <dgm:prSet phldrT="[Text]"/>
      <dgm:spPr/>
      <dgm:t>
        <a:bodyPr/>
        <a:lstStyle/>
        <a:p>
          <a:r>
            <a:rPr lang="en-US" dirty="0" smtClean="0"/>
            <a:t>DATA (32bit)</a:t>
          </a:r>
          <a:endParaRPr lang="en-US" dirty="0"/>
        </a:p>
      </dgm:t>
    </dgm:pt>
    <dgm:pt modelId="{CFBC228F-088C-460B-8498-A859DEB27CF1}" type="parTrans" cxnId="{4E7BD5CF-0659-42F3-B684-E11DE34E2ED3}">
      <dgm:prSet/>
      <dgm:spPr/>
      <dgm:t>
        <a:bodyPr/>
        <a:lstStyle/>
        <a:p>
          <a:endParaRPr lang="en-US"/>
        </a:p>
      </dgm:t>
    </dgm:pt>
    <dgm:pt modelId="{1A31940E-4BD8-4AC8-93EC-756EFE91BDAC}" type="sibTrans" cxnId="{4E7BD5CF-0659-42F3-B684-E11DE34E2ED3}">
      <dgm:prSet/>
      <dgm:spPr/>
      <dgm:t>
        <a:bodyPr/>
        <a:lstStyle/>
        <a:p>
          <a:endParaRPr lang="en-US"/>
        </a:p>
      </dgm:t>
    </dgm:pt>
    <dgm:pt modelId="{24298D36-0EC3-47EA-9F23-3EE2F1A1A11B}">
      <dgm:prSet phldrT="[Text]"/>
      <dgm:spPr/>
      <dgm:t>
        <a:bodyPr/>
        <a:lstStyle/>
        <a:p>
          <a:r>
            <a:rPr lang="en-US" dirty="0" smtClean="0"/>
            <a:t>DATA</a:t>
          </a:r>
          <a:endParaRPr lang="en-US" dirty="0"/>
        </a:p>
      </dgm:t>
    </dgm:pt>
    <dgm:pt modelId="{EBB89DDF-37B1-4020-9E78-99A2EC26487D}" type="parTrans" cxnId="{FCA26E12-0A5F-4CF7-9F60-B61D697722A3}">
      <dgm:prSet/>
      <dgm:spPr/>
      <dgm:t>
        <a:bodyPr/>
        <a:lstStyle/>
        <a:p>
          <a:endParaRPr lang="en-US"/>
        </a:p>
      </dgm:t>
    </dgm:pt>
    <dgm:pt modelId="{D861533F-304B-45DE-80B5-6A98100D4BB3}" type="sibTrans" cxnId="{FCA26E12-0A5F-4CF7-9F60-B61D697722A3}">
      <dgm:prSet/>
      <dgm:spPr/>
      <dgm:t>
        <a:bodyPr/>
        <a:lstStyle/>
        <a:p>
          <a:endParaRPr lang="en-US"/>
        </a:p>
      </dgm:t>
    </dgm:pt>
    <dgm:pt modelId="{8329B719-E96A-4DD3-9A58-CEC4B9CA9D30}" type="pres">
      <dgm:prSet presAssocID="{86106B3C-5BC2-451F-BFB8-26516D0D45C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1F02A-E158-4A79-899E-6A2804615AF7}" type="pres">
      <dgm:prSet presAssocID="{A3FC23F2-2FF4-428D-B5B8-5F125D98F05E}" presName="compNode" presStyleCnt="0"/>
      <dgm:spPr/>
      <dgm:t>
        <a:bodyPr/>
        <a:lstStyle/>
        <a:p>
          <a:endParaRPr lang="en-US"/>
        </a:p>
      </dgm:t>
    </dgm:pt>
    <dgm:pt modelId="{5DF0403D-7AC5-40B5-811B-4AB46A879537}" type="pres">
      <dgm:prSet presAssocID="{A3FC23F2-2FF4-428D-B5B8-5F125D98F05E}" presName="aNode" presStyleLbl="bgShp" presStyleIdx="0" presStyleCnt="5" custScaleX="47580"/>
      <dgm:spPr/>
      <dgm:t>
        <a:bodyPr/>
        <a:lstStyle/>
        <a:p>
          <a:endParaRPr lang="en-US"/>
        </a:p>
      </dgm:t>
    </dgm:pt>
    <dgm:pt modelId="{7FD5451D-84E8-48C8-80EC-AADA9C62319A}" type="pres">
      <dgm:prSet presAssocID="{A3FC23F2-2FF4-428D-B5B8-5F125D98F05E}" presName="textNode" presStyleLbl="bgShp" presStyleIdx="0" presStyleCnt="5"/>
      <dgm:spPr/>
      <dgm:t>
        <a:bodyPr/>
        <a:lstStyle/>
        <a:p>
          <a:endParaRPr lang="en-US"/>
        </a:p>
      </dgm:t>
    </dgm:pt>
    <dgm:pt modelId="{FED6107C-03CE-44C1-86F8-CF99074FD8CF}" type="pres">
      <dgm:prSet presAssocID="{A3FC23F2-2FF4-428D-B5B8-5F125D98F05E}" presName="compChildNode" presStyleCnt="0"/>
      <dgm:spPr/>
      <dgm:t>
        <a:bodyPr/>
        <a:lstStyle/>
        <a:p>
          <a:endParaRPr lang="en-US"/>
        </a:p>
      </dgm:t>
    </dgm:pt>
    <dgm:pt modelId="{28DAB01A-4AC7-4A2A-99BA-D1880D93C300}" type="pres">
      <dgm:prSet presAssocID="{A3FC23F2-2FF4-428D-B5B8-5F125D98F05E}" presName="theInnerList" presStyleCnt="0"/>
      <dgm:spPr/>
      <dgm:t>
        <a:bodyPr/>
        <a:lstStyle/>
        <a:p>
          <a:endParaRPr lang="en-US"/>
        </a:p>
      </dgm:t>
    </dgm:pt>
    <dgm:pt modelId="{8CE3B06D-9DBF-4A21-A8AA-E472B4ED186F}" type="pres">
      <dgm:prSet presAssocID="{36029FF6-0010-48D8-A37E-C15D64723B8F}" presName="childNode" presStyleLbl="node1" presStyleIdx="0" presStyleCnt="5" custScaleX="47580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11CE7-A9AC-473F-ABD0-F51C081C767F}" type="pres">
      <dgm:prSet presAssocID="{A3FC23F2-2FF4-428D-B5B8-5F125D98F05E}" presName="aSpace" presStyleCnt="0"/>
      <dgm:spPr/>
      <dgm:t>
        <a:bodyPr/>
        <a:lstStyle/>
        <a:p>
          <a:endParaRPr lang="en-US"/>
        </a:p>
      </dgm:t>
    </dgm:pt>
    <dgm:pt modelId="{82392F6F-EE85-4E49-B11F-B52E1690C7FF}" type="pres">
      <dgm:prSet presAssocID="{32556A2C-6766-4778-96AE-9D8C0DB3BDD0}" presName="compNode" presStyleCnt="0"/>
      <dgm:spPr/>
      <dgm:t>
        <a:bodyPr/>
        <a:lstStyle/>
        <a:p>
          <a:endParaRPr lang="en-US"/>
        </a:p>
      </dgm:t>
    </dgm:pt>
    <dgm:pt modelId="{752BF685-EA3E-496A-8B6A-B6E4A3D35EBE}" type="pres">
      <dgm:prSet presAssocID="{32556A2C-6766-4778-96AE-9D8C0DB3BDD0}" presName="aNode" presStyleLbl="bgShp" presStyleIdx="1" presStyleCnt="5" custScaleX="48007"/>
      <dgm:spPr/>
      <dgm:t>
        <a:bodyPr/>
        <a:lstStyle/>
        <a:p>
          <a:endParaRPr lang="en-US"/>
        </a:p>
      </dgm:t>
    </dgm:pt>
    <dgm:pt modelId="{1C13ED15-181D-4577-9A03-1504C28175D1}" type="pres">
      <dgm:prSet presAssocID="{32556A2C-6766-4778-96AE-9D8C0DB3BDD0}" presName="textNode" presStyleLbl="bgShp" presStyleIdx="1" presStyleCnt="5"/>
      <dgm:spPr/>
      <dgm:t>
        <a:bodyPr/>
        <a:lstStyle/>
        <a:p>
          <a:endParaRPr lang="en-US"/>
        </a:p>
      </dgm:t>
    </dgm:pt>
    <dgm:pt modelId="{19DBE093-2608-4561-85D5-CB4D78580A58}" type="pres">
      <dgm:prSet presAssocID="{32556A2C-6766-4778-96AE-9D8C0DB3BDD0}" presName="compChildNode" presStyleCnt="0"/>
      <dgm:spPr/>
      <dgm:t>
        <a:bodyPr/>
        <a:lstStyle/>
        <a:p>
          <a:endParaRPr lang="en-US"/>
        </a:p>
      </dgm:t>
    </dgm:pt>
    <dgm:pt modelId="{AC64D2A4-06F4-428B-8E6E-D37B28F30AF8}" type="pres">
      <dgm:prSet presAssocID="{32556A2C-6766-4778-96AE-9D8C0DB3BDD0}" presName="theInnerList" presStyleCnt="0"/>
      <dgm:spPr/>
      <dgm:t>
        <a:bodyPr/>
        <a:lstStyle/>
        <a:p>
          <a:endParaRPr lang="en-US"/>
        </a:p>
      </dgm:t>
    </dgm:pt>
    <dgm:pt modelId="{FD0AB68D-140E-4611-A7A4-8C3C95665568}" type="pres">
      <dgm:prSet presAssocID="{3248FC6A-BBDE-45C8-8F89-6ED4F67207DF}" presName="childNode" presStyleLbl="node1" presStyleIdx="1" presStyleCnt="5" custScaleX="4800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EAB77-8C77-41D2-95AA-5FAA34979621}" type="pres">
      <dgm:prSet presAssocID="{32556A2C-6766-4778-96AE-9D8C0DB3BDD0}" presName="aSpace" presStyleCnt="0"/>
      <dgm:spPr/>
      <dgm:t>
        <a:bodyPr/>
        <a:lstStyle/>
        <a:p>
          <a:endParaRPr lang="en-US"/>
        </a:p>
      </dgm:t>
    </dgm:pt>
    <dgm:pt modelId="{62E6A449-D837-4678-BBC0-E7BC9090143C}" type="pres">
      <dgm:prSet presAssocID="{A6AD11A5-88A3-4CB4-9C07-7E97C2A0B836}" presName="compNode" presStyleCnt="0"/>
      <dgm:spPr/>
      <dgm:t>
        <a:bodyPr/>
        <a:lstStyle/>
        <a:p>
          <a:endParaRPr lang="en-US"/>
        </a:p>
      </dgm:t>
    </dgm:pt>
    <dgm:pt modelId="{ADADD2ED-3F7B-4433-98AC-5BB1D24092E3}" type="pres">
      <dgm:prSet presAssocID="{A6AD11A5-88A3-4CB4-9C07-7E97C2A0B836}" presName="aNode" presStyleLbl="bgShp" presStyleIdx="2" presStyleCnt="5" custScaleX="64826"/>
      <dgm:spPr/>
      <dgm:t>
        <a:bodyPr/>
        <a:lstStyle/>
        <a:p>
          <a:endParaRPr lang="en-US"/>
        </a:p>
      </dgm:t>
    </dgm:pt>
    <dgm:pt modelId="{03AD7195-0643-49B5-975E-02BF446EC733}" type="pres">
      <dgm:prSet presAssocID="{A6AD11A5-88A3-4CB4-9C07-7E97C2A0B836}" presName="textNode" presStyleLbl="bgShp" presStyleIdx="2" presStyleCnt="5"/>
      <dgm:spPr/>
      <dgm:t>
        <a:bodyPr/>
        <a:lstStyle/>
        <a:p>
          <a:endParaRPr lang="en-US"/>
        </a:p>
      </dgm:t>
    </dgm:pt>
    <dgm:pt modelId="{E02B1C15-0ABC-48F4-8B1C-EA8E606972F8}" type="pres">
      <dgm:prSet presAssocID="{A6AD11A5-88A3-4CB4-9C07-7E97C2A0B836}" presName="compChildNode" presStyleCnt="0"/>
      <dgm:spPr/>
      <dgm:t>
        <a:bodyPr/>
        <a:lstStyle/>
        <a:p>
          <a:endParaRPr lang="en-US"/>
        </a:p>
      </dgm:t>
    </dgm:pt>
    <dgm:pt modelId="{9906671C-CEE6-4640-998B-4252C6803F04}" type="pres">
      <dgm:prSet presAssocID="{A6AD11A5-88A3-4CB4-9C07-7E97C2A0B836}" presName="theInnerList" presStyleCnt="0"/>
      <dgm:spPr/>
      <dgm:t>
        <a:bodyPr/>
        <a:lstStyle/>
        <a:p>
          <a:endParaRPr lang="en-US"/>
        </a:p>
      </dgm:t>
    </dgm:pt>
    <dgm:pt modelId="{232BB0BE-FECB-4DBB-81D7-271A605979A7}" type="pres">
      <dgm:prSet presAssocID="{29069DE0-1DE4-472D-85A1-496B7CB18448}" presName="childNode" presStyleLbl="node1" presStyleIdx="2" presStyleCnt="5" custScaleX="6482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B89B62-7494-4F9C-AB37-8D29A6E2A69A}" type="pres">
      <dgm:prSet presAssocID="{A6AD11A5-88A3-4CB4-9C07-7E97C2A0B836}" presName="aSpace" presStyleCnt="0"/>
      <dgm:spPr/>
      <dgm:t>
        <a:bodyPr/>
        <a:lstStyle/>
        <a:p>
          <a:endParaRPr lang="en-US"/>
        </a:p>
      </dgm:t>
    </dgm:pt>
    <dgm:pt modelId="{1D74218D-E019-4C43-B352-8900FAB0236A}" type="pres">
      <dgm:prSet presAssocID="{D3D9E45B-BD4D-4481-8552-C83D70BD1825}" presName="compNode" presStyleCnt="0"/>
      <dgm:spPr/>
      <dgm:t>
        <a:bodyPr/>
        <a:lstStyle/>
        <a:p>
          <a:endParaRPr lang="en-US"/>
        </a:p>
      </dgm:t>
    </dgm:pt>
    <dgm:pt modelId="{56C177C7-AE16-4E3A-A5AF-F141D6D21789}" type="pres">
      <dgm:prSet presAssocID="{D3D9E45B-BD4D-4481-8552-C83D70BD1825}" presName="aNode" presStyleLbl="bgShp" presStyleIdx="3" presStyleCnt="5" custScaleX="89527"/>
      <dgm:spPr/>
      <dgm:t>
        <a:bodyPr/>
        <a:lstStyle/>
        <a:p>
          <a:endParaRPr lang="en-US"/>
        </a:p>
      </dgm:t>
    </dgm:pt>
    <dgm:pt modelId="{5DEF4A9E-64D9-419B-8C08-88768F484EE0}" type="pres">
      <dgm:prSet presAssocID="{D3D9E45B-BD4D-4481-8552-C83D70BD1825}" presName="textNode" presStyleLbl="bgShp" presStyleIdx="3" presStyleCnt="5"/>
      <dgm:spPr/>
      <dgm:t>
        <a:bodyPr/>
        <a:lstStyle/>
        <a:p>
          <a:endParaRPr lang="en-US"/>
        </a:p>
      </dgm:t>
    </dgm:pt>
    <dgm:pt modelId="{5B3AAECD-B9EB-46B4-8FA8-7E1B226D48EB}" type="pres">
      <dgm:prSet presAssocID="{D3D9E45B-BD4D-4481-8552-C83D70BD1825}" presName="compChildNode" presStyleCnt="0"/>
      <dgm:spPr/>
      <dgm:t>
        <a:bodyPr/>
        <a:lstStyle/>
        <a:p>
          <a:endParaRPr lang="en-US"/>
        </a:p>
      </dgm:t>
    </dgm:pt>
    <dgm:pt modelId="{34BEDCA7-B64D-47B3-8606-54825AD5DA1E}" type="pres">
      <dgm:prSet presAssocID="{D3D9E45B-BD4D-4481-8552-C83D70BD1825}" presName="theInnerList" presStyleCnt="0"/>
      <dgm:spPr/>
      <dgm:t>
        <a:bodyPr/>
        <a:lstStyle/>
        <a:p>
          <a:endParaRPr lang="en-US"/>
        </a:p>
      </dgm:t>
    </dgm:pt>
    <dgm:pt modelId="{BC3E3C0C-B0A7-4728-BDF8-82FE176A5690}" type="pres">
      <dgm:prSet presAssocID="{5CC24E50-1AA8-449B-A1B0-3F21EB39B2F0}" presName="childNode" presStyleLbl="node1" presStyleIdx="3" presStyleCnt="5" custScaleX="89527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60146-5B03-4C81-82FE-F25B6B708703}" type="pres">
      <dgm:prSet presAssocID="{D3D9E45B-BD4D-4481-8552-C83D70BD1825}" presName="aSpace" presStyleCnt="0"/>
      <dgm:spPr/>
      <dgm:t>
        <a:bodyPr/>
        <a:lstStyle/>
        <a:p>
          <a:endParaRPr lang="en-US"/>
        </a:p>
      </dgm:t>
    </dgm:pt>
    <dgm:pt modelId="{2FBAB080-E9B4-4209-93EB-64A617FEF767}" type="pres">
      <dgm:prSet presAssocID="{AE8344BB-FA1C-476F-869F-1030DD62E4DD}" presName="compNode" presStyleCnt="0"/>
      <dgm:spPr/>
      <dgm:t>
        <a:bodyPr/>
        <a:lstStyle/>
        <a:p>
          <a:endParaRPr lang="en-US"/>
        </a:p>
      </dgm:t>
    </dgm:pt>
    <dgm:pt modelId="{3AEBFAB7-CD71-4078-8BFD-0B4460CAF531}" type="pres">
      <dgm:prSet presAssocID="{AE8344BB-FA1C-476F-869F-1030DD62E4DD}" presName="aNode" presStyleLbl="bgShp" presStyleIdx="4" presStyleCnt="5" custScaleX="124736"/>
      <dgm:spPr/>
      <dgm:t>
        <a:bodyPr/>
        <a:lstStyle/>
        <a:p>
          <a:endParaRPr lang="en-US"/>
        </a:p>
      </dgm:t>
    </dgm:pt>
    <dgm:pt modelId="{DF252A53-BB2E-4EB8-ACC2-386F5FDB02F2}" type="pres">
      <dgm:prSet presAssocID="{AE8344BB-FA1C-476F-869F-1030DD62E4DD}" presName="textNode" presStyleLbl="bgShp" presStyleIdx="4" presStyleCnt="5"/>
      <dgm:spPr/>
      <dgm:t>
        <a:bodyPr/>
        <a:lstStyle/>
        <a:p>
          <a:endParaRPr lang="en-US"/>
        </a:p>
      </dgm:t>
    </dgm:pt>
    <dgm:pt modelId="{3BE54FCF-96A9-4612-95CA-00C04A2BCF4C}" type="pres">
      <dgm:prSet presAssocID="{AE8344BB-FA1C-476F-869F-1030DD62E4DD}" presName="compChildNode" presStyleCnt="0"/>
      <dgm:spPr/>
      <dgm:t>
        <a:bodyPr/>
        <a:lstStyle/>
        <a:p>
          <a:endParaRPr lang="en-US"/>
        </a:p>
      </dgm:t>
    </dgm:pt>
    <dgm:pt modelId="{9D419CDC-2C6B-4589-AFB3-E7644A7CE7B3}" type="pres">
      <dgm:prSet presAssocID="{AE8344BB-FA1C-476F-869F-1030DD62E4DD}" presName="theInnerList" presStyleCnt="0"/>
      <dgm:spPr/>
      <dgm:t>
        <a:bodyPr/>
        <a:lstStyle/>
        <a:p>
          <a:endParaRPr lang="en-US"/>
        </a:p>
      </dgm:t>
    </dgm:pt>
    <dgm:pt modelId="{47409E87-D7ED-4998-8743-16FF55B6091F}" type="pres">
      <dgm:prSet presAssocID="{24298D36-0EC3-47EA-9F23-3EE2F1A1A11B}" presName="childNode" presStyleLbl="node1" presStyleIdx="4" presStyleCnt="5" custScaleX="12473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36AB3E-2398-44D8-A79D-1ED6513C0322}" type="presOf" srcId="{29069DE0-1DE4-472D-85A1-496B7CB18448}" destId="{232BB0BE-FECB-4DBB-81D7-271A605979A7}" srcOrd="0" destOrd="0" presId="urn:microsoft.com/office/officeart/2005/8/layout/lProcess2"/>
    <dgm:cxn modelId="{025099F3-75C9-4AFD-BAA4-FDFFA603E17E}" srcId="{A3FC23F2-2FF4-428D-B5B8-5F125D98F05E}" destId="{36029FF6-0010-48D8-A37E-C15D64723B8F}" srcOrd="0" destOrd="0" parTransId="{F10827BE-828B-48DD-B54E-591DD1376FD2}" sibTransId="{6822C596-957E-43B5-83FF-67E1E712ABC8}"/>
    <dgm:cxn modelId="{ADC33758-F72B-4AC1-A382-7DCF184C40CA}" type="presOf" srcId="{5CC24E50-1AA8-449B-A1B0-3F21EB39B2F0}" destId="{BC3E3C0C-B0A7-4728-BDF8-82FE176A5690}" srcOrd="0" destOrd="0" presId="urn:microsoft.com/office/officeart/2005/8/layout/lProcess2"/>
    <dgm:cxn modelId="{7CE3031F-696F-438D-B26B-67DB07BCB899}" type="presOf" srcId="{32556A2C-6766-4778-96AE-9D8C0DB3BDD0}" destId="{1C13ED15-181D-4577-9A03-1504C28175D1}" srcOrd="1" destOrd="0" presId="urn:microsoft.com/office/officeart/2005/8/layout/lProcess2"/>
    <dgm:cxn modelId="{0A9EDD67-601D-4E30-8ED2-E25F4A68D9BD}" srcId="{A6AD11A5-88A3-4CB4-9C07-7E97C2A0B836}" destId="{29069DE0-1DE4-472D-85A1-496B7CB18448}" srcOrd="0" destOrd="0" parTransId="{6E5CD2FC-98EA-4AEC-8529-7D63AF0BB381}" sibTransId="{AF39253B-86BC-4469-97AF-ADE065AD1239}"/>
    <dgm:cxn modelId="{57CCCF4F-8370-4AD3-9649-00D423595265}" type="presOf" srcId="{AE8344BB-FA1C-476F-869F-1030DD62E4DD}" destId="{3AEBFAB7-CD71-4078-8BFD-0B4460CAF531}" srcOrd="0" destOrd="0" presId="urn:microsoft.com/office/officeart/2005/8/layout/lProcess2"/>
    <dgm:cxn modelId="{B517ADBA-339F-4C79-9AF4-21C8CDA6FE75}" type="presOf" srcId="{D3D9E45B-BD4D-4481-8552-C83D70BD1825}" destId="{5DEF4A9E-64D9-419B-8C08-88768F484EE0}" srcOrd="1" destOrd="0" presId="urn:microsoft.com/office/officeart/2005/8/layout/lProcess2"/>
    <dgm:cxn modelId="{E22B9E50-E888-451E-88EF-0596CE538A14}" srcId="{86106B3C-5BC2-451F-BFB8-26516D0D45C0}" destId="{32556A2C-6766-4778-96AE-9D8C0DB3BDD0}" srcOrd="1" destOrd="0" parTransId="{18BEF674-ABE7-48E5-B01B-F17ED78BD8D0}" sibTransId="{1A767640-A92A-410C-914F-520DF85AECCD}"/>
    <dgm:cxn modelId="{54FE1867-834C-4A0D-B244-4258CBAC9DE8}" type="presOf" srcId="{32556A2C-6766-4778-96AE-9D8C0DB3BDD0}" destId="{752BF685-EA3E-496A-8B6A-B6E4A3D35EBE}" srcOrd="0" destOrd="0" presId="urn:microsoft.com/office/officeart/2005/8/layout/lProcess2"/>
    <dgm:cxn modelId="{346EBB44-1D0C-4E9D-A9AD-79DBF36693FF}" srcId="{86106B3C-5BC2-451F-BFB8-26516D0D45C0}" destId="{A6AD11A5-88A3-4CB4-9C07-7E97C2A0B836}" srcOrd="2" destOrd="0" parTransId="{B69F6C6F-B605-449E-859C-E44E38BA46AC}" sibTransId="{80883A75-07BB-4B9A-9322-4D2A4E5F7BBF}"/>
    <dgm:cxn modelId="{6425361C-6274-4B6F-A2C7-874C1C0F07E0}" type="presOf" srcId="{AE8344BB-FA1C-476F-869F-1030DD62E4DD}" destId="{DF252A53-BB2E-4EB8-ACC2-386F5FDB02F2}" srcOrd="1" destOrd="0" presId="urn:microsoft.com/office/officeart/2005/8/layout/lProcess2"/>
    <dgm:cxn modelId="{42BAFC4D-8FA2-4525-8492-7A916514B2F6}" srcId="{D3D9E45B-BD4D-4481-8552-C83D70BD1825}" destId="{5CC24E50-1AA8-449B-A1B0-3F21EB39B2F0}" srcOrd="0" destOrd="0" parTransId="{3189196E-2366-4412-A42A-282A6860A5AA}" sibTransId="{B849FEFC-0735-47D0-8552-BD4B5F19F46E}"/>
    <dgm:cxn modelId="{13F39526-0F58-4D0A-B60B-5DB7388A0399}" type="presOf" srcId="{86106B3C-5BC2-451F-BFB8-26516D0D45C0}" destId="{8329B719-E96A-4DD3-9A58-CEC4B9CA9D30}" srcOrd="0" destOrd="0" presId="urn:microsoft.com/office/officeart/2005/8/layout/lProcess2"/>
    <dgm:cxn modelId="{FCA26E12-0A5F-4CF7-9F60-B61D697722A3}" srcId="{AE8344BB-FA1C-476F-869F-1030DD62E4DD}" destId="{24298D36-0EC3-47EA-9F23-3EE2F1A1A11B}" srcOrd="0" destOrd="0" parTransId="{EBB89DDF-37B1-4020-9E78-99A2EC26487D}" sibTransId="{D861533F-304B-45DE-80B5-6A98100D4BB3}"/>
    <dgm:cxn modelId="{96E3E655-D4F1-4067-8270-3995EF37F682}" type="presOf" srcId="{A6AD11A5-88A3-4CB4-9C07-7E97C2A0B836}" destId="{03AD7195-0643-49B5-975E-02BF446EC733}" srcOrd="1" destOrd="0" presId="urn:microsoft.com/office/officeart/2005/8/layout/lProcess2"/>
    <dgm:cxn modelId="{C9ADD172-A823-4D76-8B06-0D40AB098C26}" srcId="{32556A2C-6766-4778-96AE-9D8C0DB3BDD0}" destId="{3248FC6A-BBDE-45C8-8F89-6ED4F67207DF}" srcOrd="0" destOrd="0" parTransId="{C1686A30-93AF-4E91-91BE-E96667A6E746}" sibTransId="{DDDD53D2-4D20-4D65-AB88-014D62E7D67E}"/>
    <dgm:cxn modelId="{98B6614F-1745-4675-97DF-15611212D91C}" type="presOf" srcId="{36029FF6-0010-48D8-A37E-C15D64723B8F}" destId="{8CE3B06D-9DBF-4A21-A8AA-E472B4ED186F}" srcOrd="0" destOrd="0" presId="urn:microsoft.com/office/officeart/2005/8/layout/lProcess2"/>
    <dgm:cxn modelId="{656EF790-7A80-41BD-9D4C-D66612BA46CB}" type="presOf" srcId="{3248FC6A-BBDE-45C8-8F89-6ED4F67207DF}" destId="{FD0AB68D-140E-4611-A7A4-8C3C95665568}" srcOrd="0" destOrd="0" presId="urn:microsoft.com/office/officeart/2005/8/layout/lProcess2"/>
    <dgm:cxn modelId="{6E4F7B94-74BA-4F82-B3FB-4E887F9B266E}" type="presOf" srcId="{D3D9E45B-BD4D-4481-8552-C83D70BD1825}" destId="{56C177C7-AE16-4E3A-A5AF-F141D6D21789}" srcOrd="0" destOrd="0" presId="urn:microsoft.com/office/officeart/2005/8/layout/lProcess2"/>
    <dgm:cxn modelId="{F077EC7E-F2AB-4E09-A7A1-D19EF1A4973F}" type="presOf" srcId="{A6AD11A5-88A3-4CB4-9C07-7E97C2A0B836}" destId="{ADADD2ED-3F7B-4433-98AC-5BB1D24092E3}" srcOrd="0" destOrd="0" presId="urn:microsoft.com/office/officeart/2005/8/layout/lProcess2"/>
    <dgm:cxn modelId="{9D87F75B-E98C-4588-99F2-6C5D1DC9CD6B}" type="presOf" srcId="{A3FC23F2-2FF4-428D-B5B8-5F125D98F05E}" destId="{5DF0403D-7AC5-40B5-811B-4AB46A879537}" srcOrd="0" destOrd="0" presId="urn:microsoft.com/office/officeart/2005/8/layout/lProcess2"/>
    <dgm:cxn modelId="{4E7BD5CF-0659-42F3-B684-E11DE34E2ED3}" srcId="{86106B3C-5BC2-451F-BFB8-26516D0D45C0}" destId="{AE8344BB-FA1C-476F-869F-1030DD62E4DD}" srcOrd="4" destOrd="0" parTransId="{CFBC228F-088C-460B-8498-A859DEB27CF1}" sibTransId="{1A31940E-4BD8-4AC8-93EC-756EFE91BDAC}"/>
    <dgm:cxn modelId="{8DDFA24F-8E68-4CAC-A0ED-3492A725A589}" srcId="{86106B3C-5BC2-451F-BFB8-26516D0D45C0}" destId="{A3FC23F2-2FF4-428D-B5B8-5F125D98F05E}" srcOrd="0" destOrd="0" parTransId="{C80E5EC2-91DE-4B69-BA9F-38ED91B20E07}" sibTransId="{F3597BB8-EB07-47FE-9410-201D8A2D04B1}"/>
    <dgm:cxn modelId="{014C8822-22CE-4596-8657-A7B88576553C}" type="presOf" srcId="{A3FC23F2-2FF4-428D-B5B8-5F125D98F05E}" destId="{7FD5451D-84E8-48C8-80EC-AADA9C62319A}" srcOrd="1" destOrd="0" presId="urn:microsoft.com/office/officeart/2005/8/layout/lProcess2"/>
    <dgm:cxn modelId="{4CCB7138-0E3C-4E2F-B610-DD23F4C86B28}" type="presOf" srcId="{24298D36-0EC3-47EA-9F23-3EE2F1A1A11B}" destId="{47409E87-D7ED-4998-8743-16FF55B6091F}" srcOrd="0" destOrd="0" presId="urn:microsoft.com/office/officeart/2005/8/layout/lProcess2"/>
    <dgm:cxn modelId="{1FA4512B-6B85-400F-BA3B-19BC84C7A403}" srcId="{86106B3C-5BC2-451F-BFB8-26516D0D45C0}" destId="{D3D9E45B-BD4D-4481-8552-C83D70BD1825}" srcOrd="3" destOrd="0" parTransId="{A01771FF-C29B-4CCC-B757-326C77006BAC}" sibTransId="{5637405D-7069-4550-A8C4-188CCC99C43E}"/>
    <dgm:cxn modelId="{783E5600-A115-4BE3-8ECA-EDE5107CCF31}" type="presParOf" srcId="{8329B719-E96A-4DD3-9A58-CEC4B9CA9D30}" destId="{B511F02A-E158-4A79-899E-6A2804615AF7}" srcOrd="0" destOrd="0" presId="urn:microsoft.com/office/officeart/2005/8/layout/lProcess2"/>
    <dgm:cxn modelId="{0A062959-7ADA-44C1-AF53-19435297C8D6}" type="presParOf" srcId="{B511F02A-E158-4A79-899E-6A2804615AF7}" destId="{5DF0403D-7AC5-40B5-811B-4AB46A879537}" srcOrd="0" destOrd="0" presId="urn:microsoft.com/office/officeart/2005/8/layout/lProcess2"/>
    <dgm:cxn modelId="{F251214D-F6F2-431B-A73C-B73367BA942B}" type="presParOf" srcId="{B511F02A-E158-4A79-899E-6A2804615AF7}" destId="{7FD5451D-84E8-48C8-80EC-AADA9C62319A}" srcOrd="1" destOrd="0" presId="urn:microsoft.com/office/officeart/2005/8/layout/lProcess2"/>
    <dgm:cxn modelId="{8980ED8C-C5F2-47CD-AB5E-E26E15AAFE30}" type="presParOf" srcId="{B511F02A-E158-4A79-899E-6A2804615AF7}" destId="{FED6107C-03CE-44C1-86F8-CF99074FD8CF}" srcOrd="2" destOrd="0" presId="urn:microsoft.com/office/officeart/2005/8/layout/lProcess2"/>
    <dgm:cxn modelId="{EDA2E1A6-BDFD-4B4D-8673-0A69551504D4}" type="presParOf" srcId="{FED6107C-03CE-44C1-86F8-CF99074FD8CF}" destId="{28DAB01A-4AC7-4A2A-99BA-D1880D93C300}" srcOrd="0" destOrd="0" presId="urn:microsoft.com/office/officeart/2005/8/layout/lProcess2"/>
    <dgm:cxn modelId="{B494BB06-9210-4483-9A88-BC356B05D378}" type="presParOf" srcId="{28DAB01A-4AC7-4A2A-99BA-D1880D93C300}" destId="{8CE3B06D-9DBF-4A21-A8AA-E472B4ED186F}" srcOrd="0" destOrd="0" presId="urn:microsoft.com/office/officeart/2005/8/layout/lProcess2"/>
    <dgm:cxn modelId="{98DA1DCB-4E59-4760-9730-B8A9C472A2B7}" type="presParOf" srcId="{8329B719-E96A-4DD3-9A58-CEC4B9CA9D30}" destId="{AE111CE7-A9AC-473F-ABD0-F51C081C767F}" srcOrd="1" destOrd="0" presId="urn:microsoft.com/office/officeart/2005/8/layout/lProcess2"/>
    <dgm:cxn modelId="{BDA31F42-708B-4130-9E36-7FE5D08389D8}" type="presParOf" srcId="{8329B719-E96A-4DD3-9A58-CEC4B9CA9D30}" destId="{82392F6F-EE85-4E49-B11F-B52E1690C7FF}" srcOrd="2" destOrd="0" presId="urn:microsoft.com/office/officeart/2005/8/layout/lProcess2"/>
    <dgm:cxn modelId="{391F3B9B-6E58-474A-9A5E-7B5FA81014BC}" type="presParOf" srcId="{82392F6F-EE85-4E49-B11F-B52E1690C7FF}" destId="{752BF685-EA3E-496A-8B6A-B6E4A3D35EBE}" srcOrd="0" destOrd="0" presId="urn:microsoft.com/office/officeart/2005/8/layout/lProcess2"/>
    <dgm:cxn modelId="{0F5A0775-9A1B-4A1E-A0A8-EE962852EB19}" type="presParOf" srcId="{82392F6F-EE85-4E49-B11F-B52E1690C7FF}" destId="{1C13ED15-181D-4577-9A03-1504C28175D1}" srcOrd="1" destOrd="0" presId="urn:microsoft.com/office/officeart/2005/8/layout/lProcess2"/>
    <dgm:cxn modelId="{F79E70B6-EA24-4EB3-ADBE-658B9C120CF0}" type="presParOf" srcId="{82392F6F-EE85-4E49-B11F-B52E1690C7FF}" destId="{19DBE093-2608-4561-85D5-CB4D78580A58}" srcOrd="2" destOrd="0" presId="urn:microsoft.com/office/officeart/2005/8/layout/lProcess2"/>
    <dgm:cxn modelId="{0A2B1478-CC54-4633-B006-6A89ED8F9773}" type="presParOf" srcId="{19DBE093-2608-4561-85D5-CB4D78580A58}" destId="{AC64D2A4-06F4-428B-8E6E-D37B28F30AF8}" srcOrd="0" destOrd="0" presId="urn:microsoft.com/office/officeart/2005/8/layout/lProcess2"/>
    <dgm:cxn modelId="{CDFE4B1B-D41A-4AC7-8889-130813736929}" type="presParOf" srcId="{AC64D2A4-06F4-428B-8E6E-D37B28F30AF8}" destId="{FD0AB68D-140E-4611-A7A4-8C3C95665568}" srcOrd="0" destOrd="0" presId="urn:microsoft.com/office/officeart/2005/8/layout/lProcess2"/>
    <dgm:cxn modelId="{CA760C6B-1840-40FF-946F-71CB18713529}" type="presParOf" srcId="{8329B719-E96A-4DD3-9A58-CEC4B9CA9D30}" destId="{670EAB77-8C77-41D2-95AA-5FAA34979621}" srcOrd="3" destOrd="0" presId="urn:microsoft.com/office/officeart/2005/8/layout/lProcess2"/>
    <dgm:cxn modelId="{0769403E-1F91-44DD-B5FA-D2F460E9A9CC}" type="presParOf" srcId="{8329B719-E96A-4DD3-9A58-CEC4B9CA9D30}" destId="{62E6A449-D837-4678-BBC0-E7BC9090143C}" srcOrd="4" destOrd="0" presId="urn:microsoft.com/office/officeart/2005/8/layout/lProcess2"/>
    <dgm:cxn modelId="{76889303-C0F9-439F-9C64-94ADDC1F1CF4}" type="presParOf" srcId="{62E6A449-D837-4678-BBC0-E7BC9090143C}" destId="{ADADD2ED-3F7B-4433-98AC-5BB1D24092E3}" srcOrd="0" destOrd="0" presId="urn:microsoft.com/office/officeart/2005/8/layout/lProcess2"/>
    <dgm:cxn modelId="{430EA026-6AC9-468D-B965-4B189B292EC5}" type="presParOf" srcId="{62E6A449-D837-4678-BBC0-E7BC9090143C}" destId="{03AD7195-0643-49B5-975E-02BF446EC733}" srcOrd="1" destOrd="0" presId="urn:microsoft.com/office/officeart/2005/8/layout/lProcess2"/>
    <dgm:cxn modelId="{EFB67062-0164-4FAD-A32F-32CEC3CC05EE}" type="presParOf" srcId="{62E6A449-D837-4678-BBC0-E7BC9090143C}" destId="{E02B1C15-0ABC-48F4-8B1C-EA8E606972F8}" srcOrd="2" destOrd="0" presId="urn:microsoft.com/office/officeart/2005/8/layout/lProcess2"/>
    <dgm:cxn modelId="{9CDC6ACD-1618-4D4F-8B4B-0895E60B29BF}" type="presParOf" srcId="{E02B1C15-0ABC-48F4-8B1C-EA8E606972F8}" destId="{9906671C-CEE6-4640-998B-4252C6803F04}" srcOrd="0" destOrd="0" presId="urn:microsoft.com/office/officeart/2005/8/layout/lProcess2"/>
    <dgm:cxn modelId="{C04DBBA0-6BFE-45D5-844F-E297851910BD}" type="presParOf" srcId="{9906671C-CEE6-4640-998B-4252C6803F04}" destId="{232BB0BE-FECB-4DBB-81D7-271A605979A7}" srcOrd="0" destOrd="0" presId="urn:microsoft.com/office/officeart/2005/8/layout/lProcess2"/>
    <dgm:cxn modelId="{D27F5EF3-86DC-4C17-A32B-3C29B18333BD}" type="presParOf" srcId="{8329B719-E96A-4DD3-9A58-CEC4B9CA9D30}" destId="{88B89B62-7494-4F9C-AB37-8D29A6E2A69A}" srcOrd="5" destOrd="0" presId="urn:microsoft.com/office/officeart/2005/8/layout/lProcess2"/>
    <dgm:cxn modelId="{870BEB3A-CB4E-4CE0-8BD1-858920B8AC98}" type="presParOf" srcId="{8329B719-E96A-4DD3-9A58-CEC4B9CA9D30}" destId="{1D74218D-E019-4C43-B352-8900FAB0236A}" srcOrd="6" destOrd="0" presId="urn:microsoft.com/office/officeart/2005/8/layout/lProcess2"/>
    <dgm:cxn modelId="{BC2DF6B8-47E9-4814-BC92-E66CB2D59661}" type="presParOf" srcId="{1D74218D-E019-4C43-B352-8900FAB0236A}" destId="{56C177C7-AE16-4E3A-A5AF-F141D6D21789}" srcOrd="0" destOrd="0" presId="urn:microsoft.com/office/officeart/2005/8/layout/lProcess2"/>
    <dgm:cxn modelId="{87732D8B-AAC0-4F26-A6EA-681311254905}" type="presParOf" srcId="{1D74218D-E019-4C43-B352-8900FAB0236A}" destId="{5DEF4A9E-64D9-419B-8C08-88768F484EE0}" srcOrd="1" destOrd="0" presId="urn:microsoft.com/office/officeart/2005/8/layout/lProcess2"/>
    <dgm:cxn modelId="{DD338F33-6000-4671-B14B-672A48A5C286}" type="presParOf" srcId="{1D74218D-E019-4C43-B352-8900FAB0236A}" destId="{5B3AAECD-B9EB-46B4-8FA8-7E1B226D48EB}" srcOrd="2" destOrd="0" presId="urn:microsoft.com/office/officeart/2005/8/layout/lProcess2"/>
    <dgm:cxn modelId="{94A98E13-8223-4609-96B5-D8C6EE60DD83}" type="presParOf" srcId="{5B3AAECD-B9EB-46B4-8FA8-7E1B226D48EB}" destId="{34BEDCA7-B64D-47B3-8606-54825AD5DA1E}" srcOrd="0" destOrd="0" presId="urn:microsoft.com/office/officeart/2005/8/layout/lProcess2"/>
    <dgm:cxn modelId="{C8C3F185-3459-435D-88EC-D2491FF22A42}" type="presParOf" srcId="{34BEDCA7-B64D-47B3-8606-54825AD5DA1E}" destId="{BC3E3C0C-B0A7-4728-BDF8-82FE176A5690}" srcOrd="0" destOrd="0" presId="urn:microsoft.com/office/officeart/2005/8/layout/lProcess2"/>
    <dgm:cxn modelId="{65761410-0901-440D-A532-8DB2D7349B88}" type="presParOf" srcId="{8329B719-E96A-4DD3-9A58-CEC4B9CA9D30}" destId="{C6060146-5B03-4C81-82FE-F25B6B708703}" srcOrd="7" destOrd="0" presId="urn:microsoft.com/office/officeart/2005/8/layout/lProcess2"/>
    <dgm:cxn modelId="{3A3EE248-E35D-4B60-860E-62548763AAFB}" type="presParOf" srcId="{8329B719-E96A-4DD3-9A58-CEC4B9CA9D30}" destId="{2FBAB080-E9B4-4209-93EB-64A617FEF767}" srcOrd="8" destOrd="0" presId="urn:microsoft.com/office/officeart/2005/8/layout/lProcess2"/>
    <dgm:cxn modelId="{6F505D82-879A-4D57-B03E-4111E202D1AB}" type="presParOf" srcId="{2FBAB080-E9B4-4209-93EB-64A617FEF767}" destId="{3AEBFAB7-CD71-4078-8BFD-0B4460CAF531}" srcOrd="0" destOrd="0" presId="urn:microsoft.com/office/officeart/2005/8/layout/lProcess2"/>
    <dgm:cxn modelId="{54D05C81-D42F-4B0F-9205-319D0C420179}" type="presParOf" srcId="{2FBAB080-E9B4-4209-93EB-64A617FEF767}" destId="{DF252A53-BB2E-4EB8-ACC2-386F5FDB02F2}" srcOrd="1" destOrd="0" presId="urn:microsoft.com/office/officeart/2005/8/layout/lProcess2"/>
    <dgm:cxn modelId="{CE27643A-AB6E-4740-A1A6-A40035D8CE6E}" type="presParOf" srcId="{2FBAB080-E9B4-4209-93EB-64A617FEF767}" destId="{3BE54FCF-96A9-4612-95CA-00C04A2BCF4C}" srcOrd="2" destOrd="0" presId="urn:microsoft.com/office/officeart/2005/8/layout/lProcess2"/>
    <dgm:cxn modelId="{71FC7EC7-DB1E-4330-A660-A9359372ACF3}" type="presParOf" srcId="{3BE54FCF-96A9-4612-95CA-00C04A2BCF4C}" destId="{9D419CDC-2C6B-4589-AFB3-E7644A7CE7B3}" srcOrd="0" destOrd="0" presId="urn:microsoft.com/office/officeart/2005/8/layout/lProcess2"/>
    <dgm:cxn modelId="{FF0EE16C-E305-46F3-8C37-5C5CAF3F42FD}" type="presParOf" srcId="{9D419CDC-2C6B-4589-AFB3-E7644A7CE7B3}" destId="{47409E87-D7ED-4998-8743-16FF55B6091F}" srcOrd="0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106B3C-5BC2-451F-BFB8-26516D0D45C0}" type="doc">
      <dgm:prSet loTypeId="urn:microsoft.com/office/officeart/2005/8/layout/lProcess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3FC23F2-2FF4-428D-B5B8-5F125D98F05E}">
      <dgm:prSet phldrT="[Text]"/>
      <dgm:spPr/>
      <dgm:t>
        <a:bodyPr/>
        <a:lstStyle/>
        <a:p>
          <a:r>
            <a:rPr lang="en-US" dirty="0" smtClean="0"/>
            <a:t>SET (1bit)</a:t>
          </a:r>
          <a:endParaRPr lang="en-US" dirty="0"/>
        </a:p>
      </dgm:t>
    </dgm:pt>
    <dgm:pt modelId="{C80E5EC2-91DE-4B69-BA9F-38ED91B20E07}" type="parTrans" cxnId="{8DDFA24F-8E68-4CAC-A0ED-3492A725A589}">
      <dgm:prSet/>
      <dgm:spPr/>
      <dgm:t>
        <a:bodyPr/>
        <a:lstStyle/>
        <a:p>
          <a:endParaRPr lang="en-US"/>
        </a:p>
      </dgm:t>
    </dgm:pt>
    <dgm:pt modelId="{F3597BB8-EB07-47FE-9410-201D8A2D04B1}" type="sibTrans" cxnId="{8DDFA24F-8E68-4CAC-A0ED-3492A725A589}">
      <dgm:prSet/>
      <dgm:spPr/>
      <dgm:t>
        <a:bodyPr/>
        <a:lstStyle/>
        <a:p>
          <a:endParaRPr lang="en-US"/>
        </a:p>
      </dgm:t>
    </dgm:pt>
    <dgm:pt modelId="{36029FF6-0010-48D8-A37E-C15D64723B8F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F10827BE-828B-48DD-B54E-591DD1376FD2}" type="parTrans" cxnId="{025099F3-75C9-4AFD-BAA4-FDFFA603E17E}">
      <dgm:prSet/>
      <dgm:spPr/>
      <dgm:t>
        <a:bodyPr/>
        <a:lstStyle/>
        <a:p>
          <a:endParaRPr lang="en-US"/>
        </a:p>
      </dgm:t>
    </dgm:pt>
    <dgm:pt modelId="{6822C596-957E-43B5-83FF-67E1E712ABC8}" type="sibTrans" cxnId="{025099F3-75C9-4AFD-BAA4-FDFFA603E17E}">
      <dgm:prSet/>
      <dgm:spPr/>
      <dgm:t>
        <a:bodyPr/>
        <a:lstStyle/>
        <a:p>
          <a:endParaRPr lang="en-US"/>
        </a:p>
      </dgm:t>
    </dgm:pt>
    <dgm:pt modelId="{32556A2C-6766-4778-96AE-9D8C0DB3BDD0}">
      <dgm:prSet phldrT="[Text]"/>
      <dgm:spPr/>
      <dgm:t>
        <a:bodyPr/>
        <a:lstStyle/>
        <a:p>
          <a:r>
            <a:rPr lang="en-US" dirty="0" smtClean="0"/>
            <a:t>RW (1bit)</a:t>
          </a:r>
          <a:endParaRPr lang="en-US" dirty="0"/>
        </a:p>
      </dgm:t>
    </dgm:pt>
    <dgm:pt modelId="{18BEF674-ABE7-48E5-B01B-F17ED78BD8D0}" type="parTrans" cxnId="{E22B9E50-E888-451E-88EF-0596CE538A14}">
      <dgm:prSet/>
      <dgm:spPr/>
      <dgm:t>
        <a:bodyPr/>
        <a:lstStyle/>
        <a:p>
          <a:endParaRPr lang="en-US"/>
        </a:p>
      </dgm:t>
    </dgm:pt>
    <dgm:pt modelId="{1A767640-A92A-410C-914F-520DF85AECCD}" type="sibTrans" cxnId="{E22B9E50-E888-451E-88EF-0596CE538A14}">
      <dgm:prSet/>
      <dgm:spPr/>
      <dgm:t>
        <a:bodyPr/>
        <a:lstStyle/>
        <a:p>
          <a:endParaRPr lang="en-US"/>
        </a:p>
      </dgm:t>
    </dgm:pt>
    <dgm:pt modelId="{3248FC6A-BBDE-45C8-8F89-6ED4F67207DF}">
      <dgm:prSet phldrT="[Text]"/>
      <dgm:spPr/>
      <dgm:t>
        <a:bodyPr/>
        <a:lstStyle/>
        <a:p>
          <a:r>
            <a:rPr lang="en-US" dirty="0" smtClean="0"/>
            <a:t>0</a:t>
          </a:r>
          <a:endParaRPr lang="en-US" dirty="0"/>
        </a:p>
      </dgm:t>
    </dgm:pt>
    <dgm:pt modelId="{C1686A30-93AF-4E91-91BE-E96667A6E746}" type="parTrans" cxnId="{C9ADD172-A823-4D76-8B06-0D40AB098C26}">
      <dgm:prSet/>
      <dgm:spPr/>
      <dgm:t>
        <a:bodyPr/>
        <a:lstStyle/>
        <a:p>
          <a:endParaRPr lang="en-US"/>
        </a:p>
      </dgm:t>
    </dgm:pt>
    <dgm:pt modelId="{DDDD53D2-4D20-4D65-AB88-014D62E7D67E}" type="sibTrans" cxnId="{C9ADD172-A823-4D76-8B06-0D40AB098C26}">
      <dgm:prSet/>
      <dgm:spPr/>
      <dgm:t>
        <a:bodyPr/>
        <a:lstStyle/>
        <a:p>
          <a:endParaRPr lang="en-US"/>
        </a:p>
      </dgm:t>
    </dgm:pt>
    <dgm:pt modelId="{A6AD11A5-88A3-4CB4-9C07-7E97C2A0B836}">
      <dgm:prSet phldrT="[Text]"/>
      <dgm:spPr/>
      <dgm:t>
        <a:bodyPr/>
        <a:lstStyle/>
        <a:p>
          <a:r>
            <a:rPr lang="en-US" dirty="0" smtClean="0"/>
            <a:t>CMD (7bit)</a:t>
          </a:r>
          <a:endParaRPr lang="en-US" dirty="0"/>
        </a:p>
      </dgm:t>
    </dgm:pt>
    <dgm:pt modelId="{B69F6C6F-B605-449E-859C-E44E38BA46AC}" type="parTrans" cxnId="{346EBB44-1D0C-4E9D-A9AD-79DBF36693FF}">
      <dgm:prSet/>
      <dgm:spPr/>
      <dgm:t>
        <a:bodyPr/>
        <a:lstStyle/>
        <a:p>
          <a:endParaRPr lang="en-US"/>
        </a:p>
      </dgm:t>
    </dgm:pt>
    <dgm:pt modelId="{80883A75-07BB-4B9A-9322-4D2A4E5F7BBF}" type="sibTrans" cxnId="{346EBB44-1D0C-4E9D-A9AD-79DBF36693FF}">
      <dgm:prSet/>
      <dgm:spPr/>
      <dgm:t>
        <a:bodyPr/>
        <a:lstStyle/>
        <a:p>
          <a:endParaRPr lang="en-US"/>
        </a:p>
      </dgm:t>
    </dgm:pt>
    <dgm:pt modelId="{29069DE0-1DE4-472D-85A1-496B7CB18448}">
      <dgm:prSet phldrT="[Text]"/>
      <dgm:spPr/>
      <dgm:t>
        <a:bodyPr/>
        <a:lstStyle/>
        <a:p>
          <a:r>
            <a:rPr lang="en-US" dirty="0" smtClean="0"/>
            <a:t>8</a:t>
          </a:r>
          <a:endParaRPr lang="en-US" dirty="0"/>
        </a:p>
      </dgm:t>
    </dgm:pt>
    <dgm:pt modelId="{6E5CD2FC-98EA-4AEC-8529-7D63AF0BB381}" type="parTrans" cxnId="{0A9EDD67-601D-4E30-8ED2-E25F4A68D9BD}">
      <dgm:prSet/>
      <dgm:spPr/>
      <dgm:t>
        <a:bodyPr/>
        <a:lstStyle/>
        <a:p>
          <a:endParaRPr lang="en-US"/>
        </a:p>
      </dgm:t>
    </dgm:pt>
    <dgm:pt modelId="{AF39253B-86BC-4469-97AF-ADE065AD1239}" type="sibTrans" cxnId="{0A9EDD67-601D-4E30-8ED2-E25F4A68D9BD}">
      <dgm:prSet/>
      <dgm:spPr/>
      <dgm:t>
        <a:bodyPr/>
        <a:lstStyle/>
        <a:p>
          <a:endParaRPr lang="en-US"/>
        </a:p>
      </dgm:t>
    </dgm:pt>
    <dgm:pt modelId="{D3D9E45B-BD4D-4481-8552-C83D70BD1825}">
      <dgm:prSet phldrT="[Text]"/>
      <dgm:spPr/>
      <dgm:t>
        <a:bodyPr/>
        <a:lstStyle/>
        <a:p>
          <a:r>
            <a:rPr lang="en-US" dirty="0" smtClean="0"/>
            <a:t>ADDR (12bit)</a:t>
          </a:r>
          <a:endParaRPr lang="en-US" dirty="0"/>
        </a:p>
      </dgm:t>
    </dgm:pt>
    <dgm:pt modelId="{A01771FF-C29B-4CCC-B757-326C77006BAC}" type="parTrans" cxnId="{1FA4512B-6B85-400F-BA3B-19BC84C7A403}">
      <dgm:prSet/>
      <dgm:spPr/>
      <dgm:t>
        <a:bodyPr/>
        <a:lstStyle/>
        <a:p>
          <a:endParaRPr lang="en-US"/>
        </a:p>
      </dgm:t>
    </dgm:pt>
    <dgm:pt modelId="{5637405D-7069-4550-A8C4-188CCC99C43E}" type="sibTrans" cxnId="{1FA4512B-6B85-400F-BA3B-19BC84C7A403}">
      <dgm:prSet/>
      <dgm:spPr/>
      <dgm:t>
        <a:bodyPr/>
        <a:lstStyle/>
        <a:p>
          <a:endParaRPr lang="en-US"/>
        </a:p>
      </dgm:t>
    </dgm:pt>
    <dgm:pt modelId="{5CC24E50-1AA8-449B-A1B0-3F21EB39B2F0}">
      <dgm:prSet phldrT="[Text]"/>
      <dgm:spPr/>
      <dgm:t>
        <a:bodyPr/>
        <a:lstStyle/>
        <a:p>
          <a:r>
            <a:rPr lang="en-US" dirty="0" smtClean="0"/>
            <a:t>0</a:t>
          </a:r>
          <a:endParaRPr lang="en-US" dirty="0"/>
        </a:p>
      </dgm:t>
    </dgm:pt>
    <dgm:pt modelId="{3189196E-2366-4412-A42A-282A6860A5AA}" type="parTrans" cxnId="{42BAFC4D-8FA2-4525-8492-7A916514B2F6}">
      <dgm:prSet/>
      <dgm:spPr/>
      <dgm:t>
        <a:bodyPr/>
        <a:lstStyle/>
        <a:p>
          <a:endParaRPr lang="en-US"/>
        </a:p>
      </dgm:t>
    </dgm:pt>
    <dgm:pt modelId="{B849FEFC-0735-47D0-8552-BD4B5F19F46E}" type="sibTrans" cxnId="{42BAFC4D-8FA2-4525-8492-7A916514B2F6}">
      <dgm:prSet/>
      <dgm:spPr/>
      <dgm:t>
        <a:bodyPr/>
        <a:lstStyle/>
        <a:p>
          <a:endParaRPr lang="en-US"/>
        </a:p>
      </dgm:t>
    </dgm:pt>
    <dgm:pt modelId="{AE8344BB-FA1C-476F-869F-1030DD62E4DD}">
      <dgm:prSet phldrT="[Text]"/>
      <dgm:spPr/>
      <dgm:t>
        <a:bodyPr/>
        <a:lstStyle/>
        <a:p>
          <a:r>
            <a:rPr lang="en-US" dirty="0" smtClean="0"/>
            <a:t>DATA (32bit)</a:t>
          </a:r>
          <a:endParaRPr lang="en-US" dirty="0"/>
        </a:p>
      </dgm:t>
    </dgm:pt>
    <dgm:pt modelId="{CFBC228F-088C-460B-8498-A859DEB27CF1}" type="parTrans" cxnId="{4E7BD5CF-0659-42F3-B684-E11DE34E2ED3}">
      <dgm:prSet/>
      <dgm:spPr/>
      <dgm:t>
        <a:bodyPr/>
        <a:lstStyle/>
        <a:p>
          <a:endParaRPr lang="en-US"/>
        </a:p>
      </dgm:t>
    </dgm:pt>
    <dgm:pt modelId="{1A31940E-4BD8-4AC8-93EC-756EFE91BDAC}" type="sibTrans" cxnId="{4E7BD5CF-0659-42F3-B684-E11DE34E2ED3}">
      <dgm:prSet/>
      <dgm:spPr/>
      <dgm:t>
        <a:bodyPr/>
        <a:lstStyle/>
        <a:p>
          <a:endParaRPr lang="en-US"/>
        </a:p>
      </dgm:t>
    </dgm:pt>
    <dgm:pt modelId="{24298D36-0EC3-47EA-9F23-3EE2F1A1A11B}">
      <dgm:prSet phldrT="[Text]"/>
      <dgm:spPr/>
      <dgm:t>
        <a:bodyPr/>
        <a:lstStyle/>
        <a:p>
          <a:r>
            <a:rPr lang="en-US" dirty="0" smtClean="0"/>
            <a:t>0</a:t>
          </a:r>
          <a:endParaRPr lang="en-US" dirty="0"/>
        </a:p>
      </dgm:t>
    </dgm:pt>
    <dgm:pt modelId="{EBB89DDF-37B1-4020-9E78-99A2EC26487D}" type="parTrans" cxnId="{FCA26E12-0A5F-4CF7-9F60-B61D697722A3}">
      <dgm:prSet/>
      <dgm:spPr/>
      <dgm:t>
        <a:bodyPr/>
        <a:lstStyle/>
        <a:p>
          <a:endParaRPr lang="en-US"/>
        </a:p>
      </dgm:t>
    </dgm:pt>
    <dgm:pt modelId="{D861533F-304B-45DE-80B5-6A98100D4BB3}" type="sibTrans" cxnId="{FCA26E12-0A5F-4CF7-9F60-B61D697722A3}">
      <dgm:prSet/>
      <dgm:spPr/>
      <dgm:t>
        <a:bodyPr/>
        <a:lstStyle/>
        <a:p>
          <a:endParaRPr lang="en-US"/>
        </a:p>
      </dgm:t>
    </dgm:pt>
    <dgm:pt modelId="{8329B719-E96A-4DD3-9A58-CEC4B9CA9D30}" type="pres">
      <dgm:prSet presAssocID="{86106B3C-5BC2-451F-BFB8-26516D0D45C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1F02A-E158-4A79-899E-6A2804615AF7}" type="pres">
      <dgm:prSet presAssocID="{A3FC23F2-2FF4-428D-B5B8-5F125D98F05E}" presName="compNode" presStyleCnt="0"/>
      <dgm:spPr/>
      <dgm:t>
        <a:bodyPr/>
        <a:lstStyle/>
        <a:p>
          <a:endParaRPr lang="en-US"/>
        </a:p>
      </dgm:t>
    </dgm:pt>
    <dgm:pt modelId="{5DF0403D-7AC5-40B5-811B-4AB46A879537}" type="pres">
      <dgm:prSet presAssocID="{A3FC23F2-2FF4-428D-B5B8-5F125D98F05E}" presName="aNode" presStyleLbl="bgShp" presStyleIdx="0" presStyleCnt="5" custScaleX="47580"/>
      <dgm:spPr/>
      <dgm:t>
        <a:bodyPr/>
        <a:lstStyle/>
        <a:p>
          <a:endParaRPr lang="en-US"/>
        </a:p>
      </dgm:t>
    </dgm:pt>
    <dgm:pt modelId="{7FD5451D-84E8-48C8-80EC-AADA9C62319A}" type="pres">
      <dgm:prSet presAssocID="{A3FC23F2-2FF4-428D-B5B8-5F125D98F05E}" presName="textNode" presStyleLbl="bgShp" presStyleIdx="0" presStyleCnt="5"/>
      <dgm:spPr/>
      <dgm:t>
        <a:bodyPr/>
        <a:lstStyle/>
        <a:p>
          <a:endParaRPr lang="en-US"/>
        </a:p>
      </dgm:t>
    </dgm:pt>
    <dgm:pt modelId="{FED6107C-03CE-44C1-86F8-CF99074FD8CF}" type="pres">
      <dgm:prSet presAssocID="{A3FC23F2-2FF4-428D-B5B8-5F125D98F05E}" presName="compChildNode" presStyleCnt="0"/>
      <dgm:spPr/>
      <dgm:t>
        <a:bodyPr/>
        <a:lstStyle/>
        <a:p>
          <a:endParaRPr lang="en-US"/>
        </a:p>
      </dgm:t>
    </dgm:pt>
    <dgm:pt modelId="{28DAB01A-4AC7-4A2A-99BA-D1880D93C300}" type="pres">
      <dgm:prSet presAssocID="{A3FC23F2-2FF4-428D-B5B8-5F125D98F05E}" presName="theInnerList" presStyleCnt="0"/>
      <dgm:spPr/>
      <dgm:t>
        <a:bodyPr/>
        <a:lstStyle/>
        <a:p>
          <a:endParaRPr lang="en-US"/>
        </a:p>
      </dgm:t>
    </dgm:pt>
    <dgm:pt modelId="{8CE3B06D-9DBF-4A21-A8AA-E472B4ED186F}" type="pres">
      <dgm:prSet presAssocID="{36029FF6-0010-48D8-A37E-C15D64723B8F}" presName="childNode" presStyleLbl="node1" presStyleIdx="0" presStyleCnt="5" custScaleX="47580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11CE7-A9AC-473F-ABD0-F51C081C767F}" type="pres">
      <dgm:prSet presAssocID="{A3FC23F2-2FF4-428D-B5B8-5F125D98F05E}" presName="aSpace" presStyleCnt="0"/>
      <dgm:spPr/>
      <dgm:t>
        <a:bodyPr/>
        <a:lstStyle/>
        <a:p>
          <a:endParaRPr lang="en-US"/>
        </a:p>
      </dgm:t>
    </dgm:pt>
    <dgm:pt modelId="{82392F6F-EE85-4E49-B11F-B52E1690C7FF}" type="pres">
      <dgm:prSet presAssocID="{32556A2C-6766-4778-96AE-9D8C0DB3BDD0}" presName="compNode" presStyleCnt="0"/>
      <dgm:spPr/>
      <dgm:t>
        <a:bodyPr/>
        <a:lstStyle/>
        <a:p>
          <a:endParaRPr lang="en-US"/>
        </a:p>
      </dgm:t>
    </dgm:pt>
    <dgm:pt modelId="{752BF685-EA3E-496A-8B6A-B6E4A3D35EBE}" type="pres">
      <dgm:prSet presAssocID="{32556A2C-6766-4778-96AE-9D8C0DB3BDD0}" presName="aNode" presStyleLbl="bgShp" presStyleIdx="1" presStyleCnt="5" custScaleX="48007"/>
      <dgm:spPr/>
      <dgm:t>
        <a:bodyPr/>
        <a:lstStyle/>
        <a:p>
          <a:endParaRPr lang="en-US"/>
        </a:p>
      </dgm:t>
    </dgm:pt>
    <dgm:pt modelId="{1C13ED15-181D-4577-9A03-1504C28175D1}" type="pres">
      <dgm:prSet presAssocID="{32556A2C-6766-4778-96AE-9D8C0DB3BDD0}" presName="textNode" presStyleLbl="bgShp" presStyleIdx="1" presStyleCnt="5"/>
      <dgm:spPr/>
      <dgm:t>
        <a:bodyPr/>
        <a:lstStyle/>
        <a:p>
          <a:endParaRPr lang="en-US"/>
        </a:p>
      </dgm:t>
    </dgm:pt>
    <dgm:pt modelId="{19DBE093-2608-4561-85D5-CB4D78580A58}" type="pres">
      <dgm:prSet presAssocID="{32556A2C-6766-4778-96AE-9D8C0DB3BDD0}" presName="compChildNode" presStyleCnt="0"/>
      <dgm:spPr/>
      <dgm:t>
        <a:bodyPr/>
        <a:lstStyle/>
        <a:p>
          <a:endParaRPr lang="en-US"/>
        </a:p>
      </dgm:t>
    </dgm:pt>
    <dgm:pt modelId="{AC64D2A4-06F4-428B-8E6E-D37B28F30AF8}" type="pres">
      <dgm:prSet presAssocID="{32556A2C-6766-4778-96AE-9D8C0DB3BDD0}" presName="theInnerList" presStyleCnt="0"/>
      <dgm:spPr/>
      <dgm:t>
        <a:bodyPr/>
        <a:lstStyle/>
        <a:p>
          <a:endParaRPr lang="en-US"/>
        </a:p>
      </dgm:t>
    </dgm:pt>
    <dgm:pt modelId="{FD0AB68D-140E-4611-A7A4-8C3C95665568}" type="pres">
      <dgm:prSet presAssocID="{3248FC6A-BBDE-45C8-8F89-6ED4F67207DF}" presName="childNode" presStyleLbl="node1" presStyleIdx="1" presStyleCnt="5" custScaleX="4800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EAB77-8C77-41D2-95AA-5FAA34979621}" type="pres">
      <dgm:prSet presAssocID="{32556A2C-6766-4778-96AE-9D8C0DB3BDD0}" presName="aSpace" presStyleCnt="0"/>
      <dgm:spPr/>
      <dgm:t>
        <a:bodyPr/>
        <a:lstStyle/>
        <a:p>
          <a:endParaRPr lang="en-US"/>
        </a:p>
      </dgm:t>
    </dgm:pt>
    <dgm:pt modelId="{62E6A449-D837-4678-BBC0-E7BC9090143C}" type="pres">
      <dgm:prSet presAssocID="{A6AD11A5-88A3-4CB4-9C07-7E97C2A0B836}" presName="compNode" presStyleCnt="0"/>
      <dgm:spPr/>
      <dgm:t>
        <a:bodyPr/>
        <a:lstStyle/>
        <a:p>
          <a:endParaRPr lang="en-US"/>
        </a:p>
      </dgm:t>
    </dgm:pt>
    <dgm:pt modelId="{ADADD2ED-3F7B-4433-98AC-5BB1D24092E3}" type="pres">
      <dgm:prSet presAssocID="{A6AD11A5-88A3-4CB4-9C07-7E97C2A0B836}" presName="aNode" presStyleLbl="bgShp" presStyleIdx="2" presStyleCnt="5" custScaleX="64826"/>
      <dgm:spPr/>
      <dgm:t>
        <a:bodyPr/>
        <a:lstStyle/>
        <a:p>
          <a:endParaRPr lang="en-US"/>
        </a:p>
      </dgm:t>
    </dgm:pt>
    <dgm:pt modelId="{03AD7195-0643-49B5-975E-02BF446EC733}" type="pres">
      <dgm:prSet presAssocID="{A6AD11A5-88A3-4CB4-9C07-7E97C2A0B836}" presName="textNode" presStyleLbl="bgShp" presStyleIdx="2" presStyleCnt="5"/>
      <dgm:spPr/>
      <dgm:t>
        <a:bodyPr/>
        <a:lstStyle/>
        <a:p>
          <a:endParaRPr lang="en-US"/>
        </a:p>
      </dgm:t>
    </dgm:pt>
    <dgm:pt modelId="{E02B1C15-0ABC-48F4-8B1C-EA8E606972F8}" type="pres">
      <dgm:prSet presAssocID="{A6AD11A5-88A3-4CB4-9C07-7E97C2A0B836}" presName="compChildNode" presStyleCnt="0"/>
      <dgm:spPr/>
      <dgm:t>
        <a:bodyPr/>
        <a:lstStyle/>
        <a:p>
          <a:endParaRPr lang="en-US"/>
        </a:p>
      </dgm:t>
    </dgm:pt>
    <dgm:pt modelId="{9906671C-CEE6-4640-998B-4252C6803F04}" type="pres">
      <dgm:prSet presAssocID="{A6AD11A5-88A3-4CB4-9C07-7E97C2A0B836}" presName="theInnerList" presStyleCnt="0"/>
      <dgm:spPr/>
      <dgm:t>
        <a:bodyPr/>
        <a:lstStyle/>
        <a:p>
          <a:endParaRPr lang="en-US"/>
        </a:p>
      </dgm:t>
    </dgm:pt>
    <dgm:pt modelId="{232BB0BE-FECB-4DBB-81D7-271A605979A7}" type="pres">
      <dgm:prSet presAssocID="{29069DE0-1DE4-472D-85A1-496B7CB18448}" presName="childNode" presStyleLbl="node1" presStyleIdx="2" presStyleCnt="5" custScaleX="6482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B89B62-7494-4F9C-AB37-8D29A6E2A69A}" type="pres">
      <dgm:prSet presAssocID="{A6AD11A5-88A3-4CB4-9C07-7E97C2A0B836}" presName="aSpace" presStyleCnt="0"/>
      <dgm:spPr/>
      <dgm:t>
        <a:bodyPr/>
        <a:lstStyle/>
        <a:p>
          <a:endParaRPr lang="en-US"/>
        </a:p>
      </dgm:t>
    </dgm:pt>
    <dgm:pt modelId="{1D74218D-E019-4C43-B352-8900FAB0236A}" type="pres">
      <dgm:prSet presAssocID="{D3D9E45B-BD4D-4481-8552-C83D70BD1825}" presName="compNode" presStyleCnt="0"/>
      <dgm:spPr/>
      <dgm:t>
        <a:bodyPr/>
        <a:lstStyle/>
        <a:p>
          <a:endParaRPr lang="en-US"/>
        </a:p>
      </dgm:t>
    </dgm:pt>
    <dgm:pt modelId="{56C177C7-AE16-4E3A-A5AF-F141D6D21789}" type="pres">
      <dgm:prSet presAssocID="{D3D9E45B-BD4D-4481-8552-C83D70BD1825}" presName="aNode" presStyleLbl="bgShp" presStyleIdx="3" presStyleCnt="5" custScaleX="89527"/>
      <dgm:spPr/>
      <dgm:t>
        <a:bodyPr/>
        <a:lstStyle/>
        <a:p>
          <a:endParaRPr lang="en-US"/>
        </a:p>
      </dgm:t>
    </dgm:pt>
    <dgm:pt modelId="{5DEF4A9E-64D9-419B-8C08-88768F484EE0}" type="pres">
      <dgm:prSet presAssocID="{D3D9E45B-BD4D-4481-8552-C83D70BD1825}" presName="textNode" presStyleLbl="bgShp" presStyleIdx="3" presStyleCnt="5"/>
      <dgm:spPr/>
      <dgm:t>
        <a:bodyPr/>
        <a:lstStyle/>
        <a:p>
          <a:endParaRPr lang="en-US"/>
        </a:p>
      </dgm:t>
    </dgm:pt>
    <dgm:pt modelId="{5B3AAECD-B9EB-46B4-8FA8-7E1B226D48EB}" type="pres">
      <dgm:prSet presAssocID="{D3D9E45B-BD4D-4481-8552-C83D70BD1825}" presName="compChildNode" presStyleCnt="0"/>
      <dgm:spPr/>
      <dgm:t>
        <a:bodyPr/>
        <a:lstStyle/>
        <a:p>
          <a:endParaRPr lang="en-US"/>
        </a:p>
      </dgm:t>
    </dgm:pt>
    <dgm:pt modelId="{34BEDCA7-B64D-47B3-8606-54825AD5DA1E}" type="pres">
      <dgm:prSet presAssocID="{D3D9E45B-BD4D-4481-8552-C83D70BD1825}" presName="theInnerList" presStyleCnt="0"/>
      <dgm:spPr/>
      <dgm:t>
        <a:bodyPr/>
        <a:lstStyle/>
        <a:p>
          <a:endParaRPr lang="en-US"/>
        </a:p>
      </dgm:t>
    </dgm:pt>
    <dgm:pt modelId="{BC3E3C0C-B0A7-4728-BDF8-82FE176A5690}" type="pres">
      <dgm:prSet presAssocID="{5CC24E50-1AA8-449B-A1B0-3F21EB39B2F0}" presName="childNode" presStyleLbl="node1" presStyleIdx="3" presStyleCnt="5" custScaleX="89527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60146-5B03-4C81-82FE-F25B6B708703}" type="pres">
      <dgm:prSet presAssocID="{D3D9E45B-BD4D-4481-8552-C83D70BD1825}" presName="aSpace" presStyleCnt="0"/>
      <dgm:spPr/>
      <dgm:t>
        <a:bodyPr/>
        <a:lstStyle/>
        <a:p>
          <a:endParaRPr lang="en-US"/>
        </a:p>
      </dgm:t>
    </dgm:pt>
    <dgm:pt modelId="{2FBAB080-E9B4-4209-93EB-64A617FEF767}" type="pres">
      <dgm:prSet presAssocID="{AE8344BB-FA1C-476F-869F-1030DD62E4DD}" presName="compNode" presStyleCnt="0"/>
      <dgm:spPr/>
      <dgm:t>
        <a:bodyPr/>
        <a:lstStyle/>
        <a:p>
          <a:endParaRPr lang="en-US"/>
        </a:p>
      </dgm:t>
    </dgm:pt>
    <dgm:pt modelId="{3AEBFAB7-CD71-4078-8BFD-0B4460CAF531}" type="pres">
      <dgm:prSet presAssocID="{AE8344BB-FA1C-476F-869F-1030DD62E4DD}" presName="aNode" presStyleLbl="bgShp" presStyleIdx="4" presStyleCnt="5" custScaleX="124736"/>
      <dgm:spPr/>
      <dgm:t>
        <a:bodyPr/>
        <a:lstStyle/>
        <a:p>
          <a:endParaRPr lang="en-US"/>
        </a:p>
      </dgm:t>
    </dgm:pt>
    <dgm:pt modelId="{DF252A53-BB2E-4EB8-ACC2-386F5FDB02F2}" type="pres">
      <dgm:prSet presAssocID="{AE8344BB-FA1C-476F-869F-1030DD62E4DD}" presName="textNode" presStyleLbl="bgShp" presStyleIdx="4" presStyleCnt="5"/>
      <dgm:spPr/>
      <dgm:t>
        <a:bodyPr/>
        <a:lstStyle/>
        <a:p>
          <a:endParaRPr lang="en-US"/>
        </a:p>
      </dgm:t>
    </dgm:pt>
    <dgm:pt modelId="{3BE54FCF-96A9-4612-95CA-00C04A2BCF4C}" type="pres">
      <dgm:prSet presAssocID="{AE8344BB-FA1C-476F-869F-1030DD62E4DD}" presName="compChildNode" presStyleCnt="0"/>
      <dgm:spPr/>
      <dgm:t>
        <a:bodyPr/>
        <a:lstStyle/>
        <a:p>
          <a:endParaRPr lang="en-US"/>
        </a:p>
      </dgm:t>
    </dgm:pt>
    <dgm:pt modelId="{9D419CDC-2C6B-4589-AFB3-E7644A7CE7B3}" type="pres">
      <dgm:prSet presAssocID="{AE8344BB-FA1C-476F-869F-1030DD62E4DD}" presName="theInnerList" presStyleCnt="0"/>
      <dgm:spPr/>
      <dgm:t>
        <a:bodyPr/>
        <a:lstStyle/>
        <a:p>
          <a:endParaRPr lang="en-US"/>
        </a:p>
      </dgm:t>
    </dgm:pt>
    <dgm:pt modelId="{47409E87-D7ED-4998-8743-16FF55B6091F}" type="pres">
      <dgm:prSet presAssocID="{24298D36-0EC3-47EA-9F23-3EE2F1A1A11B}" presName="childNode" presStyleLbl="node1" presStyleIdx="4" presStyleCnt="5" custScaleX="12473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97DA7A-38A5-427C-A3E8-76A03B796DE7}" type="presOf" srcId="{D3D9E45B-BD4D-4481-8552-C83D70BD1825}" destId="{56C177C7-AE16-4E3A-A5AF-F141D6D21789}" srcOrd="0" destOrd="0" presId="urn:microsoft.com/office/officeart/2005/8/layout/lProcess2"/>
    <dgm:cxn modelId="{EE9BBB82-63E4-41E2-B4F3-24466773B46A}" type="presOf" srcId="{A3FC23F2-2FF4-428D-B5B8-5F125D98F05E}" destId="{5DF0403D-7AC5-40B5-811B-4AB46A879537}" srcOrd="0" destOrd="0" presId="urn:microsoft.com/office/officeart/2005/8/layout/lProcess2"/>
    <dgm:cxn modelId="{9DB4CEAD-2ED3-4C6A-A146-2C84A9170DBB}" type="presOf" srcId="{A6AD11A5-88A3-4CB4-9C07-7E97C2A0B836}" destId="{03AD7195-0643-49B5-975E-02BF446EC733}" srcOrd="1" destOrd="0" presId="urn:microsoft.com/office/officeart/2005/8/layout/lProcess2"/>
    <dgm:cxn modelId="{ED64AF9F-E133-407E-9411-58D11DA579FC}" type="presOf" srcId="{AE8344BB-FA1C-476F-869F-1030DD62E4DD}" destId="{3AEBFAB7-CD71-4078-8BFD-0B4460CAF531}" srcOrd="0" destOrd="0" presId="urn:microsoft.com/office/officeart/2005/8/layout/lProcess2"/>
    <dgm:cxn modelId="{FD053ADA-3BFE-4DFE-9670-8FF052F54624}" type="presOf" srcId="{5CC24E50-1AA8-449B-A1B0-3F21EB39B2F0}" destId="{BC3E3C0C-B0A7-4728-BDF8-82FE176A5690}" srcOrd="0" destOrd="0" presId="urn:microsoft.com/office/officeart/2005/8/layout/lProcess2"/>
    <dgm:cxn modelId="{025099F3-75C9-4AFD-BAA4-FDFFA603E17E}" srcId="{A3FC23F2-2FF4-428D-B5B8-5F125D98F05E}" destId="{36029FF6-0010-48D8-A37E-C15D64723B8F}" srcOrd="0" destOrd="0" parTransId="{F10827BE-828B-48DD-B54E-591DD1376FD2}" sibTransId="{6822C596-957E-43B5-83FF-67E1E712ABC8}"/>
    <dgm:cxn modelId="{4597ED82-D3F3-4CE6-B866-224F763B160A}" type="presOf" srcId="{D3D9E45B-BD4D-4481-8552-C83D70BD1825}" destId="{5DEF4A9E-64D9-419B-8C08-88768F484EE0}" srcOrd="1" destOrd="0" presId="urn:microsoft.com/office/officeart/2005/8/layout/lProcess2"/>
    <dgm:cxn modelId="{751E3861-4F47-4BC4-9917-CE9780DC4769}" type="presOf" srcId="{AE8344BB-FA1C-476F-869F-1030DD62E4DD}" destId="{DF252A53-BB2E-4EB8-ACC2-386F5FDB02F2}" srcOrd="1" destOrd="0" presId="urn:microsoft.com/office/officeart/2005/8/layout/lProcess2"/>
    <dgm:cxn modelId="{0A9EDD67-601D-4E30-8ED2-E25F4A68D9BD}" srcId="{A6AD11A5-88A3-4CB4-9C07-7E97C2A0B836}" destId="{29069DE0-1DE4-472D-85A1-496B7CB18448}" srcOrd="0" destOrd="0" parTransId="{6E5CD2FC-98EA-4AEC-8529-7D63AF0BB381}" sibTransId="{AF39253B-86BC-4469-97AF-ADE065AD1239}"/>
    <dgm:cxn modelId="{E22B9E50-E888-451E-88EF-0596CE538A14}" srcId="{86106B3C-5BC2-451F-BFB8-26516D0D45C0}" destId="{32556A2C-6766-4778-96AE-9D8C0DB3BDD0}" srcOrd="1" destOrd="0" parTransId="{18BEF674-ABE7-48E5-B01B-F17ED78BD8D0}" sibTransId="{1A767640-A92A-410C-914F-520DF85AECCD}"/>
    <dgm:cxn modelId="{346EBB44-1D0C-4E9D-A9AD-79DBF36693FF}" srcId="{86106B3C-5BC2-451F-BFB8-26516D0D45C0}" destId="{A6AD11A5-88A3-4CB4-9C07-7E97C2A0B836}" srcOrd="2" destOrd="0" parTransId="{B69F6C6F-B605-449E-859C-E44E38BA46AC}" sibTransId="{80883A75-07BB-4B9A-9322-4D2A4E5F7BBF}"/>
    <dgm:cxn modelId="{867E7034-A22E-4B95-87AC-DE3050199B53}" type="presOf" srcId="{86106B3C-5BC2-451F-BFB8-26516D0D45C0}" destId="{8329B719-E96A-4DD3-9A58-CEC4B9CA9D30}" srcOrd="0" destOrd="0" presId="urn:microsoft.com/office/officeart/2005/8/layout/lProcess2"/>
    <dgm:cxn modelId="{E7B5F99F-B452-4990-A032-5C6913B3FF81}" type="presOf" srcId="{24298D36-0EC3-47EA-9F23-3EE2F1A1A11B}" destId="{47409E87-D7ED-4998-8743-16FF55B6091F}" srcOrd="0" destOrd="0" presId="urn:microsoft.com/office/officeart/2005/8/layout/lProcess2"/>
    <dgm:cxn modelId="{1335E27E-D05E-4CCE-A7B0-06F1BF5D30B1}" type="presOf" srcId="{36029FF6-0010-48D8-A37E-C15D64723B8F}" destId="{8CE3B06D-9DBF-4A21-A8AA-E472B4ED186F}" srcOrd="0" destOrd="0" presId="urn:microsoft.com/office/officeart/2005/8/layout/lProcess2"/>
    <dgm:cxn modelId="{42BAFC4D-8FA2-4525-8492-7A916514B2F6}" srcId="{D3D9E45B-BD4D-4481-8552-C83D70BD1825}" destId="{5CC24E50-1AA8-449B-A1B0-3F21EB39B2F0}" srcOrd="0" destOrd="0" parTransId="{3189196E-2366-4412-A42A-282A6860A5AA}" sibTransId="{B849FEFC-0735-47D0-8552-BD4B5F19F46E}"/>
    <dgm:cxn modelId="{FCA26E12-0A5F-4CF7-9F60-B61D697722A3}" srcId="{AE8344BB-FA1C-476F-869F-1030DD62E4DD}" destId="{24298D36-0EC3-47EA-9F23-3EE2F1A1A11B}" srcOrd="0" destOrd="0" parTransId="{EBB89DDF-37B1-4020-9E78-99A2EC26487D}" sibTransId="{D861533F-304B-45DE-80B5-6A98100D4BB3}"/>
    <dgm:cxn modelId="{DCF1142A-097F-4D4D-8741-5A96795F9643}" type="presOf" srcId="{3248FC6A-BBDE-45C8-8F89-6ED4F67207DF}" destId="{FD0AB68D-140E-4611-A7A4-8C3C95665568}" srcOrd="0" destOrd="0" presId="urn:microsoft.com/office/officeart/2005/8/layout/lProcess2"/>
    <dgm:cxn modelId="{C9ADD172-A823-4D76-8B06-0D40AB098C26}" srcId="{32556A2C-6766-4778-96AE-9D8C0DB3BDD0}" destId="{3248FC6A-BBDE-45C8-8F89-6ED4F67207DF}" srcOrd="0" destOrd="0" parTransId="{C1686A30-93AF-4E91-91BE-E96667A6E746}" sibTransId="{DDDD53D2-4D20-4D65-AB88-014D62E7D67E}"/>
    <dgm:cxn modelId="{1F469EC8-470E-4E6F-9D19-1D7A7AB62E5B}" type="presOf" srcId="{A6AD11A5-88A3-4CB4-9C07-7E97C2A0B836}" destId="{ADADD2ED-3F7B-4433-98AC-5BB1D24092E3}" srcOrd="0" destOrd="0" presId="urn:microsoft.com/office/officeart/2005/8/layout/lProcess2"/>
    <dgm:cxn modelId="{D7614F9E-55B5-4AE7-9F49-10AD119B61EC}" type="presOf" srcId="{32556A2C-6766-4778-96AE-9D8C0DB3BDD0}" destId="{752BF685-EA3E-496A-8B6A-B6E4A3D35EBE}" srcOrd="0" destOrd="0" presId="urn:microsoft.com/office/officeart/2005/8/layout/lProcess2"/>
    <dgm:cxn modelId="{8DDFA24F-8E68-4CAC-A0ED-3492A725A589}" srcId="{86106B3C-5BC2-451F-BFB8-26516D0D45C0}" destId="{A3FC23F2-2FF4-428D-B5B8-5F125D98F05E}" srcOrd="0" destOrd="0" parTransId="{C80E5EC2-91DE-4B69-BA9F-38ED91B20E07}" sibTransId="{F3597BB8-EB07-47FE-9410-201D8A2D04B1}"/>
    <dgm:cxn modelId="{4E7BD5CF-0659-42F3-B684-E11DE34E2ED3}" srcId="{86106B3C-5BC2-451F-BFB8-26516D0D45C0}" destId="{AE8344BB-FA1C-476F-869F-1030DD62E4DD}" srcOrd="4" destOrd="0" parTransId="{CFBC228F-088C-460B-8498-A859DEB27CF1}" sibTransId="{1A31940E-4BD8-4AC8-93EC-756EFE91BDAC}"/>
    <dgm:cxn modelId="{93F2A720-2E03-493A-AFC2-5F720D044DC1}" type="presOf" srcId="{29069DE0-1DE4-472D-85A1-496B7CB18448}" destId="{232BB0BE-FECB-4DBB-81D7-271A605979A7}" srcOrd="0" destOrd="0" presId="urn:microsoft.com/office/officeart/2005/8/layout/lProcess2"/>
    <dgm:cxn modelId="{D74DDA46-9075-4F01-9AA8-F9A6DD92B037}" type="presOf" srcId="{32556A2C-6766-4778-96AE-9D8C0DB3BDD0}" destId="{1C13ED15-181D-4577-9A03-1504C28175D1}" srcOrd="1" destOrd="0" presId="urn:microsoft.com/office/officeart/2005/8/layout/lProcess2"/>
    <dgm:cxn modelId="{1FA4512B-6B85-400F-BA3B-19BC84C7A403}" srcId="{86106B3C-5BC2-451F-BFB8-26516D0D45C0}" destId="{D3D9E45B-BD4D-4481-8552-C83D70BD1825}" srcOrd="3" destOrd="0" parTransId="{A01771FF-C29B-4CCC-B757-326C77006BAC}" sibTransId="{5637405D-7069-4550-A8C4-188CCC99C43E}"/>
    <dgm:cxn modelId="{74B630AE-1719-453E-8C00-6DA8E363A087}" type="presOf" srcId="{A3FC23F2-2FF4-428D-B5B8-5F125D98F05E}" destId="{7FD5451D-84E8-48C8-80EC-AADA9C62319A}" srcOrd="1" destOrd="0" presId="urn:microsoft.com/office/officeart/2005/8/layout/lProcess2"/>
    <dgm:cxn modelId="{C5BE81A7-5AD2-4F7A-A334-AB1E945224E9}" type="presParOf" srcId="{8329B719-E96A-4DD3-9A58-CEC4B9CA9D30}" destId="{B511F02A-E158-4A79-899E-6A2804615AF7}" srcOrd="0" destOrd="0" presId="urn:microsoft.com/office/officeart/2005/8/layout/lProcess2"/>
    <dgm:cxn modelId="{0E19BC83-A2CB-4799-8186-3F6472671944}" type="presParOf" srcId="{B511F02A-E158-4A79-899E-6A2804615AF7}" destId="{5DF0403D-7AC5-40B5-811B-4AB46A879537}" srcOrd="0" destOrd="0" presId="urn:microsoft.com/office/officeart/2005/8/layout/lProcess2"/>
    <dgm:cxn modelId="{19BF3C36-F24C-4226-A80E-201518C02EB7}" type="presParOf" srcId="{B511F02A-E158-4A79-899E-6A2804615AF7}" destId="{7FD5451D-84E8-48C8-80EC-AADA9C62319A}" srcOrd="1" destOrd="0" presId="urn:microsoft.com/office/officeart/2005/8/layout/lProcess2"/>
    <dgm:cxn modelId="{EECDD378-5D1B-4DCF-9268-0C08FF6291CC}" type="presParOf" srcId="{B511F02A-E158-4A79-899E-6A2804615AF7}" destId="{FED6107C-03CE-44C1-86F8-CF99074FD8CF}" srcOrd="2" destOrd="0" presId="urn:microsoft.com/office/officeart/2005/8/layout/lProcess2"/>
    <dgm:cxn modelId="{0AD5C614-D255-40DF-AA86-220ADD000A68}" type="presParOf" srcId="{FED6107C-03CE-44C1-86F8-CF99074FD8CF}" destId="{28DAB01A-4AC7-4A2A-99BA-D1880D93C300}" srcOrd="0" destOrd="0" presId="urn:microsoft.com/office/officeart/2005/8/layout/lProcess2"/>
    <dgm:cxn modelId="{E7F1A715-1527-4A14-8326-5097ED141E67}" type="presParOf" srcId="{28DAB01A-4AC7-4A2A-99BA-D1880D93C300}" destId="{8CE3B06D-9DBF-4A21-A8AA-E472B4ED186F}" srcOrd="0" destOrd="0" presId="urn:microsoft.com/office/officeart/2005/8/layout/lProcess2"/>
    <dgm:cxn modelId="{59281A7F-7507-4BF9-B624-017A67D77286}" type="presParOf" srcId="{8329B719-E96A-4DD3-9A58-CEC4B9CA9D30}" destId="{AE111CE7-A9AC-473F-ABD0-F51C081C767F}" srcOrd="1" destOrd="0" presId="urn:microsoft.com/office/officeart/2005/8/layout/lProcess2"/>
    <dgm:cxn modelId="{77EA82E1-10AE-45B6-8FEE-40E45A0244FE}" type="presParOf" srcId="{8329B719-E96A-4DD3-9A58-CEC4B9CA9D30}" destId="{82392F6F-EE85-4E49-B11F-B52E1690C7FF}" srcOrd="2" destOrd="0" presId="urn:microsoft.com/office/officeart/2005/8/layout/lProcess2"/>
    <dgm:cxn modelId="{AC04B05A-7702-495A-826B-A6366543FDC4}" type="presParOf" srcId="{82392F6F-EE85-4E49-B11F-B52E1690C7FF}" destId="{752BF685-EA3E-496A-8B6A-B6E4A3D35EBE}" srcOrd="0" destOrd="0" presId="urn:microsoft.com/office/officeart/2005/8/layout/lProcess2"/>
    <dgm:cxn modelId="{F5688538-6B98-40CD-AC52-4B1E59FFCA7D}" type="presParOf" srcId="{82392F6F-EE85-4E49-B11F-B52E1690C7FF}" destId="{1C13ED15-181D-4577-9A03-1504C28175D1}" srcOrd="1" destOrd="0" presId="urn:microsoft.com/office/officeart/2005/8/layout/lProcess2"/>
    <dgm:cxn modelId="{8F8DD0D0-6371-4AEB-A96E-FF1E6BA1EE16}" type="presParOf" srcId="{82392F6F-EE85-4E49-B11F-B52E1690C7FF}" destId="{19DBE093-2608-4561-85D5-CB4D78580A58}" srcOrd="2" destOrd="0" presId="urn:microsoft.com/office/officeart/2005/8/layout/lProcess2"/>
    <dgm:cxn modelId="{3C44A2FC-88D9-4749-AAEB-B84E52834E54}" type="presParOf" srcId="{19DBE093-2608-4561-85D5-CB4D78580A58}" destId="{AC64D2A4-06F4-428B-8E6E-D37B28F30AF8}" srcOrd="0" destOrd="0" presId="urn:microsoft.com/office/officeart/2005/8/layout/lProcess2"/>
    <dgm:cxn modelId="{B5DD4E10-4E7B-43E0-97B3-8D32DD9D8AFB}" type="presParOf" srcId="{AC64D2A4-06F4-428B-8E6E-D37B28F30AF8}" destId="{FD0AB68D-140E-4611-A7A4-8C3C95665568}" srcOrd="0" destOrd="0" presId="urn:microsoft.com/office/officeart/2005/8/layout/lProcess2"/>
    <dgm:cxn modelId="{4AE1240B-0DA9-4F8F-A2B2-E53D2C6C9A75}" type="presParOf" srcId="{8329B719-E96A-4DD3-9A58-CEC4B9CA9D30}" destId="{670EAB77-8C77-41D2-95AA-5FAA34979621}" srcOrd="3" destOrd="0" presId="urn:microsoft.com/office/officeart/2005/8/layout/lProcess2"/>
    <dgm:cxn modelId="{660D29F4-5291-48DD-B027-1D2BDD197939}" type="presParOf" srcId="{8329B719-E96A-4DD3-9A58-CEC4B9CA9D30}" destId="{62E6A449-D837-4678-BBC0-E7BC9090143C}" srcOrd="4" destOrd="0" presId="urn:microsoft.com/office/officeart/2005/8/layout/lProcess2"/>
    <dgm:cxn modelId="{AA441842-EF79-42B4-A1DB-84B085134BD9}" type="presParOf" srcId="{62E6A449-D837-4678-BBC0-E7BC9090143C}" destId="{ADADD2ED-3F7B-4433-98AC-5BB1D24092E3}" srcOrd="0" destOrd="0" presId="urn:microsoft.com/office/officeart/2005/8/layout/lProcess2"/>
    <dgm:cxn modelId="{DB7C0C1E-E0F4-4022-9033-AD04F2F6904D}" type="presParOf" srcId="{62E6A449-D837-4678-BBC0-E7BC9090143C}" destId="{03AD7195-0643-49B5-975E-02BF446EC733}" srcOrd="1" destOrd="0" presId="urn:microsoft.com/office/officeart/2005/8/layout/lProcess2"/>
    <dgm:cxn modelId="{A0D44FD3-4BAC-46D6-A68B-1C87E53BDDD5}" type="presParOf" srcId="{62E6A449-D837-4678-BBC0-E7BC9090143C}" destId="{E02B1C15-0ABC-48F4-8B1C-EA8E606972F8}" srcOrd="2" destOrd="0" presId="urn:microsoft.com/office/officeart/2005/8/layout/lProcess2"/>
    <dgm:cxn modelId="{B694398E-498F-452F-A14B-B04BEB541A6E}" type="presParOf" srcId="{E02B1C15-0ABC-48F4-8B1C-EA8E606972F8}" destId="{9906671C-CEE6-4640-998B-4252C6803F04}" srcOrd="0" destOrd="0" presId="urn:microsoft.com/office/officeart/2005/8/layout/lProcess2"/>
    <dgm:cxn modelId="{A848D186-ACDE-4052-952C-9F9042D533A3}" type="presParOf" srcId="{9906671C-CEE6-4640-998B-4252C6803F04}" destId="{232BB0BE-FECB-4DBB-81D7-271A605979A7}" srcOrd="0" destOrd="0" presId="urn:microsoft.com/office/officeart/2005/8/layout/lProcess2"/>
    <dgm:cxn modelId="{DFBE69E2-2E32-4263-8663-796B607C1026}" type="presParOf" srcId="{8329B719-E96A-4DD3-9A58-CEC4B9CA9D30}" destId="{88B89B62-7494-4F9C-AB37-8D29A6E2A69A}" srcOrd="5" destOrd="0" presId="urn:microsoft.com/office/officeart/2005/8/layout/lProcess2"/>
    <dgm:cxn modelId="{010588E2-79A1-4A7E-86E1-38E2B8D9CC0B}" type="presParOf" srcId="{8329B719-E96A-4DD3-9A58-CEC4B9CA9D30}" destId="{1D74218D-E019-4C43-B352-8900FAB0236A}" srcOrd="6" destOrd="0" presId="urn:microsoft.com/office/officeart/2005/8/layout/lProcess2"/>
    <dgm:cxn modelId="{5F75A6E3-3870-4CB4-901C-8A47878FDB18}" type="presParOf" srcId="{1D74218D-E019-4C43-B352-8900FAB0236A}" destId="{56C177C7-AE16-4E3A-A5AF-F141D6D21789}" srcOrd="0" destOrd="0" presId="urn:microsoft.com/office/officeart/2005/8/layout/lProcess2"/>
    <dgm:cxn modelId="{3F99331A-E017-45D6-8A77-F24C31DE63FB}" type="presParOf" srcId="{1D74218D-E019-4C43-B352-8900FAB0236A}" destId="{5DEF4A9E-64D9-419B-8C08-88768F484EE0}" srcOrd="1" destOrd="0" presId="urn:microsoft.com/office/officeart/2005/8/layout/lProcess2"/>
    <dgm:cxn modelId="{1359FD75-5625-4B85-93F0-6BE09A11ECC6}" type="presParOf" srcId="{1D74218D-E019-4C43-B352-8900FAB0236A}" destId="{5B3AAECD-B9EB-46B4-8FA8-7E1B226D48EB}" srcOrd="2" destOrd="0" presId="urn:microsoft.com/office/officeart/2005/8/layout/lProcess2"/>
    <dgm:cxn modelId="{490A2AC7-B39B-4327-A40D-76123496A0BA}" type="presParOf" srcId="{5B3AAECD-B9EB-46B4-8FA8-7E1B226D48EB}" destId="{34BEDCA7-B64D-47B3-8606-54825AD5DA1E}" srcOrd="0" destOrd="0" presId="urn:microsoft.com/office/officeart/2005/8/layout/lProcess2"/>
    <dgm:cxn modelId="{AEDC4ED2-8C64-48C1-8928-2F4CBB8A1C8F}" type="presParOf" srcId="{34BEDCA7-B64D-47B3-8606-54825AD5DA1E}" destId="{BC3E3C0C-B0A7-4728-BDF8-82FE176A5690}" srcOrd="0" destOrd="0" presId="urn:microsoft.com/office/officeart/2005/8/layout/lProcess2"/>
    <dgm:cxn modelId="{16104F6A-80A1-44B7-AFD7-2ACBA89F1859}" type="presParOf" srcId="{8329B719-E96A-4DD3-9A58-CEC4B9CA9D30}" destId="{C6060146-5B03-4C81-82FE-F25B6B708703}" srcOrd="7" destOrd="0" presId="urn:microsoft.com/office/officeart/2005/8/layout/lProcess2"/>
    <dgm:cxn modelId="{993050BE-403E-4785-BF29-EC5E835880FC}" type="presParOf" srcId="{8329B719-E96A-4DD3-9A58-CEC4B9CA9D30}" destId="{2FBAB080-E9B4-4209-93EB-64A617FEF767}" srcOrd="8" destOrd="0" presId="urn:microsoft.com/office/officeart/2005/8/layout/lProcess2"/>
    <dgm:cxn modelId="{BAE3B84C-E77E-4E5D-9A80-0BCC53315A96}" type="presParOf" srcId="{2FBAB080-E9B4-4209-93EB-64A617FEF767}" destId="{3AEBFAB7-CD71-4078-8BFD-0B4460CAF531}" srcOrd="0" destOrd="0" presId="urn:microsoft.com/office/officeart/2005/8/layout/lProcess2"/>
    <dgm:cxn modelId="{46BE7A1C-8FFA-4BFA-A0A6-7FADB2AC764D}" type="presParOf" srcId="{2FBAB080-E9B4-4209-93EB-64A617FEF767}" destId="{DF252A53-BB2E-4EB8-ACC2-386F5FDB02F2}" srcOrd="1" destOrd="0" presId="urn:microsoft.com/office/officeart/2005/8/layout/lProcess2"/>
    <dgm:cxn modelId="{6B9D0BD4-72E6-40FB-8980-AAC80F769C11}" type="presParOf" srcId="{2FBAB080-E9B4-4209-93EB-64A617FEF767}" destId="{3BE54FCF-96A9-4612-95CA-00C04A2BCF4C}" srcOrd="2" destOrd="0" presId="urn:microsoft.com/office/officeart/2005/8/layout/lProcess2"/>
    <dgm:cxn modelId="{8C33B9E7-46C2-4FCA-8C64-F40E78E850AC}" type="presParOf" srcId="{3BE54FCF-96A9-4612-95CA-00C04A2BCF4C}" destId="{9D419CDC-2C6B-4589-AFB3-E7644A7CE7B3}" srcOrd="0" destOrd="0" presId="urn:microsoft.com/office/officeart/2005/8/layout/lProcess2"/>
    <dgm:cxn modelId="{9C049171-5F78-4803-9F89-475A357DE319}" type="presParOf" srcId="{9D419CDC-2C6B-4589-AFB3-E7644A7CE7B3}" destId="{47409E87-D7ED-4998-8743-16FF55B6091F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106B3C-5BC2-451F-BFB8-26516D0D45C0}" type="doc">
      <dgm:prSet loTypeId="urn:microsoft.com/office/officeart/2005/8/layout/lProcess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3FC23F2-2FF4-428D-B5B8-5F125D98F05E}">
      <dgm:prSet phldrT="[Text]"/>
      <dgm:spPr/>
      <dgm:t>
        <a:bodyPr/>
        <a:lstStyle/>
        <a:p>
          <a:r>
            <a:rPr lang="en-US" dirty="0" smtClean="0"/>
            <a:t>SET (1bit)</a:t>
          </a:r>
          <a:endParaRPr lang="en-US" dirty="0"/>
        </a:p>
      </dgm:t>
    </dgm:pt>
    <dgm:pt modelId="{C80E5EC2-91DE-4B69-BA9F-38ED91B20E07}" type="parTrans" cxnId="{8DDFA24F-8E68-4CAC-A0ED-3492A725A589}">
      <dgm:prSet/>
      <dgm:spPr/>
      <dgm:t>
        <a:bodyPr/>
        <a:lstStyle/>
        <a:p>
          <a:endParaRPr lang="en-US"/>
        </a:p>
      </dgm:t>
    </dgm:pt>
    <dgm:pt modelId="{F3597BB8-EB07-47FE-9410-201D8A2D04B1}" type="sibTrans" cxnId="{8DDFA24F-8E68-4CAC-A0ED-3492A725A589}">
      <dgm:prSet/>
      <dgm:spPr/>
      <dgm:t>
        <a:bodyPr/>
        <a:lstStyle/>
        <a:p>
          <a:endParaRPr lang="en-US"/>
        </a:p>
      </dgm:t>
    </dgm:pt>
    <dgm:pt modelId="{36029FF6-0010-48D8-A37E-C15D64723B8F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F10827BE-828B-48DD-B54E-591DD1376FD2}" type="parTrans" cxnId="{025099F3-75C9-4AFD-BAA4-FDFFA603E17E}">
      <dgm:prSet/>
      <dgm:spPr/>
      <dgm:t>
        <a:bodyPr/>
        <a:lstStyle/>
        <a:p>
          <a:endParaRPr lang="en-US"/>
        </a:p>
      </dgm:t>
    </dgm:pt>
    <dgm:pt modelId="{6822C596-957E-43B5-83FF-67E1E712ABC8}" type="sibTrans" cxnId="{025099F3-75C9-4AFD-BAA4-FDFFA603E17E}">
      <dgm:prSet/>
      <dgm:spPr/>
      <dgm:t>
        <a:bodyPr/>
        <a:lstStyle/>
        <a:p>
          <a:endParaRPr lang="en-US"/>
        </a:p>
      </dgm:t>
    </dgm:pt>
    <dgm:pt modelId="{32556A2C-6766-4778-96AE-9D8C0DB3BDD0}">
      <dgm:prSet phldrT="[Text]"/>
      <dgm:spPr/>
      <dgm:t>
        <a:bodyPr/>
        <a:lstStyle/>
        <a:p>
          <a:r>
            <a:rPr lang="en-US" dirty="0" smtClean="0"/>
            <a:t>RW (1bit)</a:t>
          </a:r>
          <a:endParaRPr lang="en-US" dirty="0"/>
        </a:p>
      </dgm:t>
    </dgm:pt>
    <dgm:pt modelId="{18BEF674-ABE7-48E5-B01B-F17ED78BD8D0}" type="parTrans" cxnId="{E22B9E50-E888-451E-88EF-0596CE538A14}">
      <dgm:prSet/>
      <dgm:spPr/>
      <dgm:t>
        <a:bodyPr/>
        <a:lstStyle/>
        <a:p>
          <a:endParaRPr lang="en-US"/>
        </a:p>
      </dgm:t>
    </dgm:pt>
    <dgm:pt modelId="{1A767640-A92A-410C-914F-520DF85AECCD}" type="sibTrans" cxnId="{E22B9E50-E888-451E-88EF-0596CE538A14}">
      <dgm:prSet/>
      <dgm:spPr/>
      <dgm:t>
        <a:bodyPr/>
        <a:lstStyle/>
        <a:p>
          <a:endParaRPr lang="en-US"/>
        </a:p>
      </dgm:t>
    </dgm:pt>
    <dgm:pt modelId="{3248FC6A-BBDE-45C8-8F89-6ED4F67207DF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C1686A30-93AF-4E91-91BE-E96667A6E746}" type="parTrans" cxnId="{C9ADD172-A823-4D76-8B06-0D40AB098C26}">
      <dgm:prSet/>
      <dgm:spPr/>
      <dgm:t>
        <a:bodyPr/>
        <a:lstStyle/>
        <a:p>
          <a:endParaRPr lang="en-US"/>
        </a:p>
      </dgm:t>
    </dgm:pt>
    <dgm:pt modelId="{DDDD53D2-4D20-4D65-AB88-014D62E7D67E}" type="sibTrans" cxnId="{C9ADD172-A823-4D76-8B06-0D40AB098C26}">
      <dgm:prSet/>
      <dgm:spPr/>
      <dgm:t>
        <a:bodyPr/>
        <a:lstStyle/>
        <a:p>
          <a:endParaRPr lang="en-US"/>
        </a:p>
      </dgm:t>
    </dgm:pt>
    <dgm:pt modelId="{A6AD11A5-88A3-4CB4-9C07-7E97C2A0B836}">
      <dgm:prSet phldrT="[Text]"/>
      <dgm:spPr/>
      <dgm:t>
        <a:bodyPr/>
        <a:lstStyle/>
        <a:p>
          <a:r>
            <a:rPr lang="en-US" dirty="0" smtClean="0"/>
            <a:t>CMD (7bit)</a:t>
          </a:r>
          <a:endParaRPr lang="en-US" dirty="0"/>
        </a:p>
      </dgm:t>
    </dgm:pt>
    <dgm:pt modelId="{B69F6C6F-B605-449E-859C-E44E38BA46AC}" type="parTrans" cxnId="{346EBB44-1D0C-4E9D-A9AD-79DBF36693FF}">
      <dgm:prSet/>
      <dgm:spPr/>
      <dgm:t>
        <a:bodyPr/>
        <a:lstStyle/>
        <a:p>
          <a:endParaRPr lang="en-US"/>
        </a:p>
      </dgm:t>
    </dgm:pt>
    <dgm:pt modelId="{80883A75-07BB-4B9A-9322-4D2A4E5F7BBF}" type="sibTrans" cxnId="{346EBB44-1D0C-4E9D-A9AD-79DBF36693FF}">
      <dgm:prSet/>
      <dgm:spPr/>
      <dgm:t>
        <a:bodyPr/>
        <a:lstStyle/>
        <a:p>
          <a:endParaRPr lang="en-US"/>
        </a:p>
      </dgm:t>
    </dgm:pt>
    <dgm:pt modelId="{29069DE0-1DE4-472D-85A1-496B7CB18448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6E5CD2FC-98EA-4AEC-8529-7D63AF0BB381}" type="parTrans" cxnId="{0A9EDD67-601D-4E30-8ED2-E25F4A68D9BD}">
      <dgm:prSet/>
      <dgm:spPr/>
      <dgm:t>
        <a:bodyPr/>
        <a:lstStyle/>
        <a:p>
          <a:endParaRPr lang="en-US"/>
        </a:p>
      </dgm:t>
    </dgm:pt>
    <dgm:pt modelId="{AF39253B-86BC-4469-97AF-ADE065AD1239}" type="sibTrans" cxnId="{0A9EDD67-601D-4E30-8ED2-E25F4A68D9BD}">
      <dgm:prSet/>
      <dgm:spPr/>
      <dgm:t>
        <a:bodyPr/>
        <a:lstStyle/>
        <a:p>
          <a:endParaRPr lang="en-US"/>
        </a:p>
      </dgm:t>
    </dgm:pt>
    <dgm:pt modelId="{D3D9E45B-BD4D-4481-8552-C83D70BD1825}">
      <dgm:prSet phldrT="[Text]"/>
      <dgm:spPr/>
      <dgm:t>
        <a:bodyPr/>
        <a:lstStyle/>
        <a:p>
          <a:r>
            <a:rPr lang="en-US" dirty="0" smtClean="0"/>
            <a:t>ADDR (12bit)</a:t>
          </a:r>
          <a:endParaRPr lang="en-US" dirty="0"/>
        </a:p>
      </dgm:t>
    </dgm:pt>
    <dgm:pt modelId="{A01771FF-C29B-4CCC-B757-326C77006BAC}" type="parTrans" cxnId="{1FA4512B-6B85-400F-BA3B-19BC84C7A403}">
      <dgm:prSet/>
      <dgm:spPr/>
      <dgm:t>
        <a:bodyPr/>
        <a:lstStyle/>
        <a:p>
          <a:endParaRPr lang="en-US"/>
        </a:p>
      </dgm:t>
    </dgm:pt>
    <dgm:pt modelId="{5637405D-7069-4550-A8C4-188CCC99C43E}" type="sibTrans" cxnId="{1FA4512B-6B85-400F-BA3B-19BC84C7A403}">
      <dgm:prSet/>
      <dgm:spPr/>
      <dgm:t>
        <a:bodyPr/>
        <a:lstStyle/>
        <a:p>
          <a:endParaRPr lang="en-US"/>
        </a:p>
      </dgm:t>
    </dgm:pt>
    <dgm:pt modelId="{5CC24E50-1AA8-449B-A1B0-3F21EB39B2F0}">
      <dgm:prSet phldrT="[Text]"/>
      <dgm:spPr/>
      <dgm:t>
        <a:bodyPr/>
        <a:lstStyle/>
        <a:p>
          <a:r>
            <a:rPr lang="en-US" dirty="0" smtClean="0"/>
            <a:t>ADDR</a:t>
          </a:r>
          <a:endParaRPr lang="en-US" dirty="0"/>
        </a:p>
      </dgm:t>
    </dgm:pt>
    <dgm:pt modelId="{3189196E-2366-4412-A42A-282A6860A5AA}" type="parTrans" cxnId="{42BAFC4D-8FA2-4525-8492-7A916514B2F6}">
      <dgm:prSet/>
      <dgm:spPr/>
      <dgm:t>
        <a:bodyPr/>
        <a:lstStyle/>
        <a:p>
          <a:endParaRPr lang="en-US"/>
        </a:p>
      </dgm:t>
    </dgm:pt>
    <dgm:pt modelId="{B849FEFC-0735-47D0-8552-BD4B5F19F46E}" type="sibTrans" cxnId="{42BAFC4D-8FA2-4525-8492-7A916514B2F6}">
      <dgm:prSet/>
      <dgm:spPr/>
      <dgm:t>
        <a:bodyPr/>
        <a:lstStyle/>
        <a:p>
          <a:endParaRPr lang="en-US"/>
        </a:p>
      </dgm:t>
    </dgm:pt>
    <dgm:pt modelId="{AE8344BB-FA1C-476F-869F-1030DD62E4DD}">
      <dgm:prSet phldrT="[Text]"/>
      <dgm:spPr/>
      <dgm:t>
        <a:bodyPr/>
        <a:lstStyle/>
        <a:p>
          <a:r>
            <a:rPr lang="en-US" dirty="0" smtClean="0"/>
            <a:t>DATA (32bit)</a:t>
          </a:r>
          <a:endParaRPr lang="en-US" dirty="0"/>
        </a:p>
      </dgm:t>
    </dgm:pt>
    <dgm:pt modelId="{CFBC228F-088C-460B-8498-A859DEB27CF1}" type="parTrans" cxnId="{4E7BD5CF-0659-42F3-B684-E11DE34E2ED3}">
      <dgm:prSet/>
      <dgm:spPr/>
      <dgm:t>
        <a:bodyPr/>
        <a:lstStyle/>
        <a:p>
          <a:endParaRPr lang="en-US"/>
        </a:p>
      </dgm:t>
    </dgm:pt>
    <dgm:pt modelId="{1A31940E-4BD8-4AC8-93EC-756EFE91BDAC}" type="sibTrans" cxnId="{4E7BD5CF-0659-42F3-B684-E11DE34E2ED3}">
      <dgm:prSet/>
      <dgm:spPr/>
      <dgm:t>
        <a:bodyPr/>
        <a:lstStyle/>
        <a:p>
          <a:endParaRPr lang="en-US"/>
        </a:p>
      </dgm:t>
    </dgm:pt>
    <dgm:pt modelId="{24298D36-0EC3-47EA-9F23-3EE2F1A1A11B}">
      <dgm:prSet phldrT="[Text]"/>
      <dgm:spPr/>
      <dgm:t>
        <a:bodyPr/>
        <a:lstStyle/>
        <a:p>
          <a:r>
            <a:rPr lang="en-US" dirty="0" smtClean="0"/>
            <a:t>DATA</a:t>
          </a:r>
          <a:endParaRPr lang="en-US" dirty="0"/>
        </a:p>
      </dgm:t>
    </dgm:pt>
    <dgm:pt modelId="{EBB89DDF-37B1-4020-9E78-99A2EC26487D}" type="parTrans" cxnId="{FCA26E12-0A5F-4CF7-9F60-B61D697722A3}">
      <dgm:prSet/>
      <dgm:spPr/>
      <dgm:t>
        <a:bodyPr/>
        <a:lstStyle/>
        <a:p>
          <a:endParaRPr lang="en-US"/>
        </a:p>
      </dgm:t>
    </dgm:pt>
    <dgm:pt modelId="{D861533F-304B-45DE-80B5-6A98100D4BB3}" type="sibTrans" cxnId="{FCA26E12-0A5F-4CF7-9F60-B61D697722A3}">
      <dgm:prSet/>
      <dgm:spPr/>
      <dgm:t>
        <a:bodyPr/>
        <a:lstStyle/>
        <a:p>
          <a:endParaRPr lang="en-US"/>
        </a:p>
      </dgm:t>
    </dgm:pt>
    <dgm:pt modelId="{8329B719-E96A-4DD3-9A58-CEC4B9CA9D30}" type="pres">
      <dgm:prSet presAssocID="{86106B3C-5BC2-451F-BFB8-26516D0D45C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1F02A-E158-4A79-899E-6A2804615AF7}" type="pres">
      <dgm:prSet presAssocID="{A3FC23F2-2FF4-428D-B5B8-5F125D98F05E}" presName="compNode" presStyleCnt="0"/>
      <dgm:spPr/>
      <dgm:t>
        <a:bodyPr/>
        <a:lstStyle/>
        <a:p>
          <a:endParaRPr lang="en-US"/>
        </a:p>
      </dgm:t>
    </dgm:pt>
    <dgm:pt modelId="{5DF0403D-7AC5-40B5-811B-4AB46A879537}" type="pres">
      <dgm:prSet presAssocID="{A3FC23F2-2FF4-428D-B5B8-5F125D98F05E}" presName="aNode" presStyleLbl="bgShp" presStyleIdx="0" presStyleCnt="5" custScaleX="47580"/>
      <dgm:spPr/>
      <dgm:t>
        <a:bodyPr/>
        <a:lstStyle/>
        <a:p>
          <a:endParaRPr lang="en-US"/>
        </a:p>
      </dgm:t>
    </dgm:pt>
    <dgm:pt modelId="{7FD5451D-84E8-48C8-80EC-AADA9C62319A}" type="pres">
      <dgm:prSet presAssocID="{A3FC23F2-2FF4-428D-B5B8-5F125D98F05E}" presName="textNode" presStyleLbl="bgShp" presStyleIdx="0" presStyleCnt="5"/>
      <dgm:spPr/>
      <dgm:t>
        <a:bodyPr/>
        <a:lstStyle/>
        <a:p>
          <a:endParaRPr lang="en-US"/>
        </a:p>
      </dgm:t>
    </dgm:pt>
    <dgm:pt modelId="{FED6107C-03CE-44C1-86F8-CF99074FD8CF}" type="pres">
      <dgm:prSet presAssocID="{A3FC23F2-2FF4-428D-B5B8-5F125D98F05E}" presName="compChildNode" presStyleCnt="0"/>
      <dgm:spPr/>
      <dgm:t>
        <a:bodyPr/>
        <a:lstStyle/>
        <a:p>
          <a:endParaRPr lang="en-US"/>
        </a:p>
      </dgm:t>
    </dgm:pt>
    <dgm:pt modelId="{28DAB01A-4AC7-4A2A-99BA-D1880D93C300}" type="pres">
      <dgm:prSet presAssocID="{A3FC23F2-2FF4-428D-B5B8-5F125D98F05E}" presName="theInnerList" presStyleCnt="0"/>
      <dgm:spPr/>
      <dgm:t>
        <a:bodyPr/>
        <a:lstStyle/>
        <a:p>
          <a:endParaRPr lang="en-US"/>
        </a:p>
      </dgm:t>
    </dgm:pt>
    <dgm:pt modelId="{8CE3B06D-9DBF-4A21-A8AA-E472B4ED186F}" type="pres">
      <dgm:prSet presAssocID="{36029FF6-0010-48D8-A37E-C15D64723B8F}" presName="childNode" presStyleLbl="node1" presStyleIdx="0" presStyleCnt="5" custScaleX="47580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11CE7-A9AC-473F-ABD0-F51C081C767F}" type="pres">
      <dgm:prSet presAssocID="{A3FC23F2-2FF4-428D-B5B8-5F125D98F05E}" presName="aSpace" presStyleCnt="0"/>
      <dgm:spPr/>
      <dgm:t>
        <a:bodyPr/>
        <a:lstStyle/>
        <a:p>
          <a:endParaRPr lang="en-US"/>
        </a:p>
      </dgm:t>
    </dgm:pt>
    <dgm:pt modelId="{82392F6F-EE85-4E49-B11F-B52E1690C7FF}" type="pres">
      <dgm:prSet presAssocID="{32556A2C-6766-4778-96AE-9D8C0DB3BDD0}" presName="compNode" presStyleCnt="0"/>
      <dgm:spPr/>
      <dgm:t>
        <a:bodyPr/>
        <a:lstStyle/>
        <a:p>
          <a:endParaRPr lang="en-US"/>
        </a:p>
      </dgm:t>
    </dgm:pt>
    <dgm:pt modelId="{752BF685-EA3E-496A-8B6A-B6E4A3D35EBE}" type="pres">
      <dgm:prSet presAssocID="{32556A2C-6766-4778-96AE-9D8C0DB3BDD0}" presName="aNode" presStyleLbl="bgShp" presStyleIdx="1" presStyleCnt="5" custScaleX="48007"/>
      <dgm:spPr/>
      <dgm:t>
        <a:bodyPr/>
        <a:lstStyle/>
        <a:p>
          <a:endParaRPr lang="en-US"/>
        </a:p>
      </dgm:t>
    </dgm:pt>
    <dgm:pt modelId="{1C13ED15-181D-4577-9A03-1504C28175D1}" type="pres">
      <dgm:prSet presAssocID="{32556A2C-6766-4778-96AE-9D8C0DB3BDD0}" presName="textNode" presStyleLbl="bgShp" presStyleIdx="1" presStyleCnt="5"/>
      <dgm:spPr/>
      <dgm:t>
        <a:bodyPr/>
        <a:lstStyle/>
        <a:p>
          <a:endParaRPr lang="en-US"/>
        </a:p>
      </dgm:t>
    </dgm:pt>
    <dgm:pt modelId="{19DBE093-2608-4561-85D5-CB4D78580A58}" type="pres">
      <dgm:prSet presAssocID="{32556A2C-6766-4778-96AE-9D8C0DB3BDD0}" presName="compChildNode" presStyleCnt="0"/>
      <dgm:spPr/>
      <dgm:t>
        <a:bodyPr/>
        <a:lstStyle/>
        <a:p>
          <a:endParaRPr lang="en-US"/>
        </a:p>
      </dgm:t>
    </dgm:pt>
    <dgm:pt modelId="{AC64D2A4-06F4-428B-8E6E-D37B28F30AF8}" type="pres">
      <dgm:prSet presAssocID="{32556A2C-6766-4778-96AE-9D8C0DB3BDD0}" presName="theInnerList" presStyleCnt="0"/>
      <dgm:spPr/>
      <dgm:t>
        <a:bodyPr/>
        <a:lstStyle/>
        <a:p>
          <a:endParaRPr lang="en-US"/>
        </a:p>
      </dgm:t>
    </dgm:pt>
    <dgm:pt modelId="{FD0AB68D-140E-4611-A7A4-8C3C95665568}" type="pres">
      <dgm:prSet presAssocID="{3248FC6A-BBDE-45C8-8F89-6ED4F67207DF}" presName="childNode" presStyleLbl="node1" presStyleIdx="1" presStyleCnt="5" custScaleX="4800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EAB77-8C77-41D2-95AA-5FAA34979621}" type="pres">
      <dgm:prSet presAssocID="{32556A2C-6766-4778-96AE-9D8C0DB3BDD0}" presName="aSpace" presStyleCnt="0"/>
      <dgm:spPr/>
      <dgm:t>
        <a:bodyPr/>
        <a:lstStyle/>
        <a:p>
          <a:endParaRPr lang="en-US"/>
        </a:p>
      </dgm:t>
    </dgm:pt>
    <dgm:pt modelId="{62E6A449-D837-4678-BBC0-E7BC9090143C}" type="pres">
      <dgm:prSet presAssocID="{A6AD11A5-88A3-4CB4-9C07-7E97C2A0B836}" presName="compNode" presStyleCnt="0"/>
      <dgm:spPr/>
      <dgm:t>
        <a:bodyPr/>
        <a:lstStyle/>
        <a:p>
          <a:endParaRPr lang="en-US"/>
        </a:p>
      </dgm:t>
    </dgm:pt>
    <dgm:pt modelId="{ADADD2ED-3F7B-4433-98AC-5BB1D24092E3}" type="pres">
      <dgm:prSet presAssocID="{A6AD11A5-88A3-4CB4-9C07-7E97C2A0B836}" presName="aNode" presStyleLbl="bgShp" presStyleIdx="2" presStyleCnt="5" custScaleX="64826"/>
      <dgm:spPr/>
      <dgm:t>
        <a:bodyPr/>
        <a:lstStyle/>
        <a:p>
          <a:endParaRPr lang="en-US"/>
        </a:p>
      </dgm:t>
    </dgm:pt>
    <dgm:pt modelId="{03AD7195-0643-49B5-975E-02BF446EC733}" type="pres">
      <dgm:prSet presAssocID="{A6AD11A5-88A3-4CB4-9C07-7E97C2A0B836}" presName="textNode" presStyleLbl="bgShp" presStyleIdx="2" presStyleCnt="5"/>
      <dgm:spPr/>
      <dgm:t>
        <a:bodyPr/>
        <a:lstStyle/>
        <a:p>
          <a:endParaRPr lang="en-US"/>
        </a:p>
      </dgm:t>
    </dgm:pt>
    <dgm:pt modelId="{E02B1C15-0ABC-48F4-8B1C-EA8E606972F8}" type="pres">
      <dgm:prSet presAssocID="{A6AD11A5-88A3-4CB4-9C07-7E97C2A0B836}" presName="compChildNode" presStyleCnt="0"/>
      <dgm:spPr/>
      <dgm:t>
        <a:bodyPr/>
        <a:lstStyle/>
        <a:p>
          <a:endParaRPr lang="en-US"/>
        </a:p>
      </dgm:t>
    </dgm:pt>
    <dgm:pt modelId="{9906671C-CEE6-4640-998B-4252C6803F04}" type="pres">
      <dgm:prSet presAssocID="{A6AD11A5-88A3-4CB4-9C07-7E97C2A0B836}" presName="theInnerList" presStyleCnt="0"/>
      <dgm:spPr/>
      <dgm:t>
        <a:bodyPr/>
        <a:lstStyle/>
        <a:p>
          <a:endParaRPr lang="en-US"/>
        </a:p>
      </dgm:t>
    </dgm:pt>
    <dgm:pt modelId="{232BB0BE-FECB-4DBB-81D7-271A605979A7}" type="pres">
      <dgm:prSet presAssocID="{29069DE0-1DE4-472D-85A1-496B7CB18448}" presName="childNode" presStyleLbl="node1" presStyleIdx="2" presStyleCnt="5" custScaleX="6482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B89B62-7494-4F9C-AB37-8D29A6E2A69A}" type="pres">
      <dgm:prSet presAssocID="{A6AD11A5-88A3-4CB4-9C07-7E97C2A0B836}" presName="aSpace" presStyleCnt="0"/>
      <dgm:spPr/>
      <dgm:t>
        <a:bodyPr/>
        <a:lstStyle/>
        <a:p>
          <a:endParaRPr lang="en-US"/>
        </a:p>
      </dgm:t>
    </dgm:pt>
    <dgm:pt modelId="{1D74218D-E019-4C43-B352-8900FAB0236A}" type="pres">
      <dgm:prSet presAssocID="{D3D9E45B-BD4D-4481-8552-C83D70BD1825}" presName="compNode" presStyleCnt="0"/>
      <dgm:spPr/>
      <dgm:t>
        <a:bodyPr/>
        <a:lstStyle/>
        <a:p>
          <a:endParaRPr lang="en-US"/>
        </a:p>
      </dgm:t>
    </dgm:pt>
    <dgm:pt modelId="{56C177C7-AE16-4E3A-A5AF-F141D6D21789}" type="pres">
      <dgm:prSet presAssocID="{D3D9E45B-BD4D-4481-8552-C83D70BD1825}" presName="aNode" presStyleLbl="bgShp" presStyleIdx="3" presStyleCnt="5" custScaleX="89527"/>
      <dgm:spPr/>
      <dgm:t>
        <a:bodyPr/>
        <a:lstStyle/>
        <a:p>
          <a:endParaRPr lang="en-US"/>
        </a:p>
      </dgm:t>
    </dgm:pt>
    <dgm:pt modelId="{5DEF4A9E-64D9-419B-8C08-88768F484EE0}" type="pres">
      <dgm:prSet presAssocID="{D3D9E45B-BD4D-4481-8552-C83D70BD1825}" presName="textNode" presStyleLbl="bgShp" presStyleIdx="3" presStyleCnt="5"/>
      <dgm:spPr/>
      <dgm:t>
        <a:bodyPr/>
        <a:lstStyle/>
        <a:p>
          <a:endParaRPr lang="en-US"/>
        </a:p>
      </dgm:t>
    </dgm:pt>
    <dgm:pt modelId="{5B3AAECD-B9EB-46B4-8FA8-7E1B226D48EB}" type="pres">
      <dgm:prSet presAssocID="{D3D9E45B-BD4D-4481-8552-C83D70BD1825}" presName="compChildNode" presStyleCnt="0"/>
      <dgm:spPr/>
      <dgm:t>
        <a:bodyPr/>
        <a:lstStyle/>
        <a:p>
          <a:endParaRPr lang="en-US"/>
        </a:p>
      </dgm:t>
    </dgm:pt>
    <dgm:pt modelId="{34BEDCA7-B64D-47B3-8606-54825AD5DA1E}" type="pres">
      <dgm:prSet presAssocID="{D3D9E45B-BD4D-4481-8552-C83D70BD1825}" presName="theInnerList" presStyleCnt="0"/>
      <dgm:spPr/>
      <dgm:t>
        <a:bodyPr/>
        <a:lstStyle/>
        <a:p>
          <a:endParaRPr lang="en-US"/>
        </a:p>
      </dgm:t>
    </dgm:pt>
    <dgm:pt modelId="{BC3E3C0C-B0A7-4728-BDF8-82FE176A5690}" type="pres">
      <dgm:prSet presAssocID="{5CC24E50-1AA8-449B-A1B0-3F21EB39B2F0}" presName="childNode" presStyleLbl="node1" presStyleIdx="3" presStyleCnt="5" custScaleX="89527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60146-5B03-4C81-82FE-F25B6B708703}" type="pres">
      <dgm:prSet presAssocID="{D3D9E45B-BD4D-4481-8552-C83D70BD1825}" presName="aSpace" presStyleCnt="0"/>
      <dgm:spPr/>
      <dgm:t>
        <a:bodyPr/>
        <a:lstStyle/>
        <a:p>
          <a:endParaRPr lang="en-US"/>
        </a:p>
      </dgm:t>
    </dgm:pt>
    <dgm:pt modelId="{2FBAB080-E9B4-4209-93EB-64A617FEF767}" type="pres">
      <dgm:prSet presAssocID="{AE8344BB-FA1C-476F-869F-1030DD62E4DD}" presName="compNode" presStyleCnt="0"/>
      <dgm:spPr/>
      <dgm:t>
        <a:bodyPr/>
        <a:lstStyle/>
        <a:p>
          <a:endParaRPr lang="en-US"/>
        </a:p>
      </dgm:t>
    </dgm:pt>
    <dgm:pt modelId="{3AEBFAB7-CD71-4078-8BFD-0B4460CAF531}" type="pres">
      <dgm:prSet presAssocID="{AE8344BB-FA1C-476F-869F-1030DD62E4DD}" presName="aNode" presStyleLbl="bgShp" presStyleIdx="4" presStyleCnt="5" custScaleX="124736"/>
      <dgm:spPr/>
      <dgm:t>
        <a:bodyPr/>
        <a:lstStyle/>
        <a:p>
          <a:endParaRPr lang="en-US"/>
        </a:p>
      </dgm:t>
    </dgm:pt>
    <dgm:pt modelId="{DF252A53-BB2E-4EB8-ACC2-386F5FDB02F2}" type="pres">
      <dgm:prSet presAssocID="{AE8344BB-FA1C-476F-869F-1030DD62E4DD}" presName="textNode" presStyleLbl="bgShp" presStyleIdx="4" presStyleCnt="5"/>
      <dgm:spPr/>
      <dgm:t>
        <a:bodyPr/>
        <a:lstStyle/>
        <a:p>
          <a:endParaRPr lang="en-US"/>
        </a:p>
      </dgm:t>
    </dgm:pt>
    <dgm:pt modelId="{3BE54FCF-96A9-4612-95CA-00C04A2BCF4C}" type="pres">
      <dgm:prSet presAssocID="{AE8344BB-FA1C-476F-869F-1030DD62E4DD}" presName="compChildNode" presStyleCnt="0"/>
      <dgm:spPr/>
      <dgm:t>
        <a:bodyPr/>
        <a:lstStyle/>
        <a:p>
          <a:endParaRPr lang="en-US"/>
        </a:p>
      </dgm:t>
    </dgm:pt>
    <dgm:pt modelId="{9D419CDC-2C6B-4589-AFB3-E7644A7CE7B3}" type="pres">
      <dgm:prSet presAssocID="{AE8344BB-FA1C-476F-869F-1030DD62E4DD}" presName="theInnerList" presStyleCnt="0"/>
      <dgm:spPr/>
      <dgm:t>
        <a:bodyPr/>
        <a:lstStyle/>
        <a:p>
          <a:endParaRPr lang="en-US"/>
        </a:p>
      </dgm:t>
    </dgm:pt>
    <dgm:pt modelId="{47409E87-D7ED-4998-8743-16FF55B6091F}" type="pres">
      <dgm:prSet presAssocID="{24298D36-0EC3-47EA-9F23-3EE2F1A1A11B}" presName="childNode" presStyleLbl="node1" presStyleIdx="4" presStyleCnt="5" custScaleX="12473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B5D610-53CD-4508-AD60-2D2625757430}" type="presOf" srcId="{AE8344BB-FA1C-476F-869F-1030DD62E4DD}" destId="{3AEBFAB7-CD71-4078-8BFD-0B4460CAF531}" srcOrd="0" destOrd="0" presId="urn:microsoft.com/office/officeart/2005/8/layout/lProcess2"/>
    <dgm:cxn modelId="{25555F31-315E-40F3-9A2C-DDB061203550}" type="presOf" srcId="{D3D9E45B-BD4D-4481-8552-C83D70BD1825}" destId="{5DEF4A9E-64D9-419B-8C08-88768F484EE0}" srcOrd="1" destOrd="0" presId="urn:microsoft.com/office/officeart/2005/8/layout/lProcess2"/>
    <dgm:cxn modelId="{7091B110-276A-44CA-944E-2C32E6EE4DDD}" type="presOf" srcId="{24298D36-0EC3-47EA-9F23-3EE2F1A1A11B}" destId="{47409E87-D7ED-4998-8743-16FF55B6091F}" srcOrd="0" destOrd="0" presId="urn:microsoft.com/office/officeart/2005/8/layout/lProcess2"/>
    <dgm:cxn modelId="{053EAAAC-569F-40C1-B6E9-8724C3DCEA3A}" type="presOf" srcId="{5CC24E50-1AA8-449B-A1B0-3F21EB39B2F0}" destId="{BC3E3C0C-B0A7-4728-BDF8-82FE176A5690}" srcOrd="0" destOrd="0" presId="urn:microsoft.com/office/officeart/2005/8/layout/lProcess2"/>
    <dgm:cxn modelId="{025099F3-75C9-4AFD-BAA4-FDFFA603E17E}" srcId="{A3FC23F2-2FF4-428D-B5B8-5F125D98F05E}" destId="{36029FF6-0010-48D8-A37E-C15D64723B8F}" srcOrd="0" destOrd="0" parTransId="{F10827BE-828B-48DD-B54E-591DD1376FD2}" sibTransId="{6822C596-957E-43B5-83FF-67E1E712ABC8}"/>
    <dgm:cxn modelId="{F3E2D505-CD8C-4E9F-9653-AD42CED54AC5}" type="presOf" srcId="{86106B3C-5BC2-451F-BFB8-26516D0D45C0}" destId="{8329B719-E96A-4DD3-9A58-CEC4B9CA9D30}" srcOrd="0" destOrd="0" presId="urn:microsoft.com/office/officeart/2005/8/layout/lProcess2"/>
    <dgm:cxn modelId="{1D0211DA-6BF7-4B2F-B63B-A81C12863DF4}" type="presOf" srcId="{A3FC23F2-2FF4-428D-B5B8-5F125D98F05E}" destId="{7FD5451D-84E8-48C8-80EC-AADA9C62319A}" srcOrd="1" destOrd="0" presId="urn:microsoft.com/office/officeart/2005/8/layout/lProcess2"/>
    <dgm:cxn modelId="{0A9EDD67-601D-4E30-8ED2-E25F4A68D9BD}" srcId="{A6AD11A5-88A3-4CB4-9C07-7E97C2A0B836}" destId="{29069DE0-1DE4-472D-85A1-496B7CB18448}" srcOrd="0" destOrd="0" parTransId="{6E5CD2FC-98EA-4AEC-8529-7D63AF0BB381}" sibTransId="{AF39253B-86BC-4469-97AF-ADE065AD1239}"/>
    <dgm:cxn modelId="{252FB297-F546-4C79-BD88-D6BE29FB42FA}" type="presOf" srcId="{32556A2C-6766-4778-96AE-9D8C0DB3BDD0}" destId="{752BF685-EA3E-496A-8B6A-B6E4A3D35EBE}" srcOrd="0" destOrd="0" presId="urn:microsoft.com/office/officeart/2005/8/layout/lProcess2"/>
    <dgm:cxn modelId="{C34D318D-AFC0-4EE3-A9DF-6E854FEACB1D}" type="presOf" srcId="{A3FC23F2-2FF4-428D-B5B8-5F125D98F05E}" destId="{5DF0403D-7AC5-40B5-811B-4AB46A879537}" srcOrd="0" destOrd="0" presId="urn:microsoft.com/office/officeart/2005/8/layout/lProcess2"/>
    <dgm:cxn modelId="{3B5F4C8E-4973-4549-B113-A6DCDC03C04E}" type="presOf" srcId="{3248FC6A-BBDE-45C8-8F89-6ED4F67207DF}" destId="{FD0AB68D-140E-4611-A7A4-8C3C95665568}" srcOrd="0" destOrd="0" presId="urn:microsoft.com/office/officeart/2005/8/layout/lProcess2"/>
    <dgm:cxn modelId="{E22B9E50-E888-451E-88EF-0596CE538A14}" srcId="{86106B3C-5BC2-451F-BFB8-26516D0D45C0}" destId="{32556A2C-6766-4778-96AE-9D8C0DB3BDD0}" srcOrd="1" destOrd="0" parTransId="{18BEF674-ABE7-48E5-B01B-F17ED78BD8D0}" sibTransId="{1A767640-A92A-410C-914F-520DF85AECCD}"/>
    <dgm:cxn modelId="{346EBB44-1D0C-4E9D-A9AD-79DBF36693FF}" srcId="{86106B3C-5BC2-451F-BFB8-26516D0D45C0}" destId="{A6AD11A5-88A3-4CB4-9C07-7E97C2A0B836}" srcOrd="2" destOrd="0" parTransId="{B69F6C6F-B605-449E-859C-E44E38BA46AC}" sibTransId="{80883A75-07BB-4B9A-9322-4D2A4E5F7BBF}"/>
    <dgm:cxn modelId="{CBA2B6F4-7610-4283-8338-72FAABE5D789}" type="presOf" srcId="{D3D9E45B-BD4D-4481-8552-C83D70BD1825}" destId="{56C177C7-AE16-4E3A-A5AF-F141D6D21789}" srcOrd="0" destOrd="0" presId="urn:microsoft.com/office/officeart/2005/8/layout/lProcess2"/>
    <dgm:cxn modelId="{E0DC7E7E-84EC-4CB6-BD88-8CCB645D5DE6}" type="presOf" srcId="{29069DE0-1DE4-472D-85A1-496B7CB18448}" destId="{232BB0BE-FECB-4DBB-81D7-271A605979A7}" srcOrd="0" destOrd="0" presId="urn:microsoft.com/office/officeart/2005/8/layout/lProcess2"/>
    <dgm:cxn modelId="{CE08BD19-E1F6-4E38-B39D-C71B6AE10AFC}" type="presOf" srcId="{AE8344BB-FA1C-476F-869F-1030DD62E4DD}" destId="{DF252A53-BB2E-4EB8-ACC2-386F5FDB02F2}" srcOrd="1" destOrd="0" presId="urn:microsoft.com/office/officeart/2005/8/layout/lProcess2"/>
    <dgm:cxn modelId="{42BAFC4D-8FA2-4525-8492-7A916514B2F6}" srcId="{D3D9E45B-BD4D-4481-8552-C83D70BD1825}" destId="{5CC24E50-1AA8-449B-A1B0-3F21EB39B2F0}" srcOrd="0" destOrd="0" parTransId="{3189196E-2366-4412-A42A-282A6860A5AA}" sibTransId="{B849FEFC-0735-47D0-8552-BD4B5F19F46E}"/>
    <dgm:cxn modelId="{FCA26E12-0A5F-4CF7-9F60-B61D697722A3}" srcId="{AE8344BB-FA1C-476F-869F-1030DD62E4DD}" destId="{24298D36-0EC3-47EA-9F23-3EE2F1A1A11B}" srcOrd="0" destOrd="0" parTransId="{EBB89DDF-37B1-4020-9E78-99A2EC26487D}" sibTransId="{D861533F-304B-45DE-80B5-6A98100D4BB3}"/>
    <dgm:cxn modelId="{6395B6E6-E20B-462A-A452-2B694440A060}" type="presOf" srcId="{A6AD11A5-88A3-4CB4-9C07-7E97C2A0B836}" destId="{03AD7195-0643-49B5-975E-02BF446EC733}" srcOrd="1" destOrd="0" presId="urn:microsoft.com/office/officeart/2005/8/layout/lProcess2"/>
    <dgm:cxn modelId="{C9ADD172-A823-4D76-8B06-0D40AB098C26}" srcId="{32556A2C-6766-4778-96AE-9D8C0DB3BDD0}" destId="{3248FC6A-BBDE-45C8-8F89-6ED4F67207DF}" srcOrd="0" destOrd="0" parTransId="{C1686A30-93AF-4E91-91BE-E96667A6E746}" sibTransId="{DDDD53D2-4D20-4D65-AB88-014D62E7D67E}"/>
    <dgm:cxn modelId="{8C398330-9EE1-4CBE-BC2A-624B722B64AA}" type="presOf" srcId="{A6AD11A5-88A3-4CB4-9C07-7E97C2A0B836}" destId="{ADADD2ED-3F7B-4433-98AC-5BB1D24092E3}" srcOrd="0" destOrd="0" presId="urn:microsoft.com/office/officeart/2005/8/layout/lProcess2"/>
    <dgm:cxn modelId="{18538E7A-31AC-4CBD-B2DE-7D8D1BDF55E1}" type="presOf" srcId="{32556A2C-6766-4778-96AE-9D8C0DB3BDD0}" destId="{1C13ED15-181D-4577-9A03-1504C28175D1}" srcOrd="1" destOrd="0" presId="urn:microsoft.com/office/officeart/2005/8/layout/lProcess2"/>
    <dgm:cxn modelId="{4E7BD5CF-0659-42F3-B684-E11DE34E2ED3}" srcId="{86106B3C-5BC2-451F-BFB8-26516D0D45C0}" destId="{AE8344BB-FA1C-476F-869F-1030DD62E4DD}" srcOrd="4" destOrd="0" parTransId="{CFBC228F-088C-460B-8498-A859DEB27CF1}" sibTransId="{1A31940E-4BD8-4AC8-93EC-756EFE91BDAC}"/>
    <dgm:cxn modelId="{8DDFA24F-8E68-4CAC-A0ED-3492A725A589}" srcId="{86106B3C-5BC2-451F-BFB8-26516D0D45C0}" destId="{A3FC23F2-2FF4-428D-B5B8-5F125D98F05E}" srcOrd="0" destOrd="0" parTransId="{C80E5EC2-91DE-4B69-BA9F-38ED91B20E07}" sibTransId="{F3597BB8-EB07-47FE-9410-201D8A2D04B1}"/>
    <dgm:cxn modelId="{1FA4512B-6B85-400F-BA3B-19BC84C7A403}" srcId="{86106B3C-5BC2-451F-BFB8-26516D0D45C0}" destId="{D3D9E45B-BD4D-4481-8552-C83D70BD1825}" srcOrd="3" destOrd="0" parTransId="{A01771FF-C29B-4CCC-B757-326C77006BAC}" sibTransId="{5637405D-7069-4550-A8C4-188CCC99C43E}"/>
    <dgm:cxn modelId="{B92BF956-2784-4119-B0CF-B1630C20F96D}" type="presOf" srcId="{36029FF6-0010-48D8-A37E-C15D64723B8F}" destId="{8CE3B06D-9DBF-4A21-A8AA-E472B4ED186F}" srcOrd="0" destOrd="0" presId="urn:microsoft.com/office/officeart/2005/8/layout/lProcess2"/>
    <dgm:cxn modelId="{72ACFF94-557F-41D0-8868-ACFE9049999A}" type="presParOf" srcId="{8329B719-E96A-4DD3-9A58-CEC4B9CA9D30}" destId="{B511F02A-E158-4A79-899E-6A2804615AF7}" srcOrd="0" destOrd="0" presId="urn:microsoft.com/office/officeart/2005/8/layout/lProcess2"/>
    <dgm:cxn modelId="{26783D38-E6CA-4F93-8CB0-F24AAEDA0ED9}" type="presParOf" srcId="{B511F02A-E158-4A79-899E-6A2804615AF7}" destId="{5DF0403D-7AC5-40B5-811B-4AB46A879537}" srcOrd="0" destOrd="0" presId="urn:microsoft.com/office/officeart/2005/8/layout/lProcess2"/>
    <dgm:cxn modelId="{F40C7737-2B69-4F5B-9C96-564A8560420C}" type="presParOf" srcId="{B511F02A-E158-4A79-899E-6A2804615AF7}" destId="{7FD5451D-84E8-48C8-80EC-AADA9C62319A}" srcOrd="1" destOrd="0" presId="urn:microsoft.com/office/officeart/2005/8/layout/lProcess2"/>
    <dgm:cxn modelId="{900125EA-1004-47AB-92F7-AADAA5B663D7}" type="presParOf" srcId="{B511F02A-E158-4A79-899E-6A2804615AF7}" destId="{FED6107C-03CE-44C1-86F8-CF99074FD8CF}" srcOrd="2" destOrd="0" presId="urn:microsoft.com/office/officeart/2005/8/layout/lProcess2"/>
    <dgm:cxn modelId="{DF40C445-06D4-4962-8888-9EAF5F20AF0A}" type="presParOf" srcId="{FED6107C-03CE-44C1-86F8-CF99074FD8CF}" destId="{28DAB01A-4AC7-4A2A-99BA-D1880D93C300}" srcOrd="0" destOrd="0" presId="urn:microsoft.com/office/officeart/2005/8/layout/lProcess2"/>
    <dgm:cxn modelId="{8AA8A9EA-1A2D-4AB8-87FF-EFB69D45E5B9}" type="presParOf" srcId="{28DAB01A-4AC7-4A2A-99BA-D1880D93C300}" destId="{8CE3B06D-9DBF-4A21-A8AA-E472B4ED186F}" srcOrd="0" destOrd="0" presId="urn:microsoft.com/office/officeart/2005/8/layout/lProcess2"/>
    <dgm:cxn modelId="{52DF640E-AE90-4854-9CCD-0AB462CF56BA}" type="presParOf" srcId="{8329B719-E96A-4DD3-9A58-CEC4B9CA9D30}" destId="{AE111CE7-A9AC-473F-ABD0-F51C081C767F}" srcOrd="1" destOrd="0" presId="urn:microsoft.com/office/officeart/2005/8/layout/lProcess2"/>
    <dgm:cxn modelId="{27B952A9-2E43-48CA-AC59-8C212693D374}" type="presParOf" srcId="{8329B719-E96A-4DD3-9A58-CEC4B9CA9D30}" destId="{82392F6F-EE85-4E49-B11F-B52E1690C7FF}" srcOrd="2" destOrd="0" presId="urn:microsoft.com/office/officeart/2005/8/layout/lProcess2"/>
    <dgm:cxn modelId="{27BA38DF-44FD-484C-A2A4-58A90054D3D3}" type="presParOf" srcId="{82392F6F-EE85-4E49-B11F-B52E1690C7FF}" destId="{752BF685-EA3E-496A-8B6A-B6E4A3D35EBE}" srcOrd="0" destOrd="0" presId="urn:microsoft.com/office/officeart/2005/8/layout/lProcess2"/>
    <dgm:cxn modelId="{FEB01670-0BE2-4E68-B7E9-4081FF40B6AD}" type="presParOf" srcId="{82392F6F-EE85-4E49-B11F-B52E1690C7FF}" destId="{1C13ED15-181D-4577-9A03-1504C28175D1}" srcOrd="1" destOrd="0" presId="urn:microsoft.com/office/officeart/2005/8/layout/lProcess2"/>
    <dgm:cxn modelId="{219BA7BF-B678-47D8-8AC9-6C2364C64C5F}" type="presParOf" srcId="{82392F6F-EE85-4E49-B11F-B52E1690C7FF}" destId="{19DBE093-2608-4561-85D5-CB4D78580A58}" srcOrd="2" destOrd="0" presId="urn:microsoft.com/office/officeart/2005/8/layout/lProcess2"/>
    <dgm:cxn modelId="{9F0EC260-B4E9-4D5C-B427-110183308208}" type="presParOf" srcId="{19DBE093-2608-4561-85D5-CB4D78580A58}" destId="{AC64D2A4-06F4-428B-8E6E-D37B28F30AF8}" srcOrd="0" destOrd="0" presId="urn:microsoft.com/office/officeart/2005/8/layout/lProcess2"/>
    <dgm:cxn modelId="{8701A43E-BE0B-40C6-A8B9-1D3952573756}" type="presParOf" srcId="{AC64D2A4-06F4-428B-8E6E-D37B28F30AF8}" destId="{FD0AB68D-140E-4611-A7A4-8C3C95665568}" srcOrd="0" destOrd="0" presId="urn:microsoft.com/office/officeart/2005/8/layout/lProcess2"/>
    <dgm:cxn modelId="{D648154E-302A-4757-B74D-110B145A746B}" type="presParOf" srcId="{8329B719-E96A-4DD3-9A58-CEC4B9CA9D30}" destId="{670EAB77-8C77-41D2-95AA-5FAA34979621}" srcOrd="3" destOrd="0" presId="urn:microsoft.com/office/officeart/2005/8/layout/lProcess2"/>
    <dgm:cxn modelId="{DE15B822-5657-4650-96C4-0CC0D706AB10}" type="presParOf" srcId="{8329B719-E96A-4DD3-9A58-CEC4B9CA9D30}" destId="{62E6A449-D837-4678-BBC0-E7BC9090143C}" srcOrd="4" destOrd="0" presId="urn:microsoft.com/office/officeart/2005/8/layout/lProcess2"/>
    <dgm:cxn modelId="{6A085108-761F-4D6B-A9DE-E8275778105D}" type="presParOf" srcId="{62E6A449-D837-4678-BBC0-E7BC9090143C}" destId="{ADADD2ED-3F7B-4433-98AC-5BB1D24092E3}" srcOrd="0" destOrd="0" presId="urn:microsoft.com/office/officeart/2005/8/layout/lProcess2"/>
    <dgm:cxn modelId="{3C4D8EB1-10AA-4D0C-AA3E-C765026C8878}" type="presParOf" srcId="{62E6A449-D837-4678-BBC0-E7BC9090143C}" destId="{03AD7195-0643-49B5-975E-02BF446EC733}" srcOrd="1" destOrd="0" presId="urn:microsoft.com/office/officeart/2005/8/layout/lProcess2"/>
    <dgm:cxn modelId="{7E0A33DB-6D38-4431-AB04-B84BC877B5E8}" type="presParOf" srcId="{62E6A449-D837-4678-BBC0-E7BC9090143C}" destId="{E02B1C15-0ABC-48F4-8B1C-EA8E606972F8}" srcOrd="2" destOrd="0" presId="urn:microsoft.com/office/officeart/2005/8/layout/lProcess2"/>
    <dgm:cxn modelId="{630D8891-C5FE-41EC-BEFF-A0546A45206E}" type="presParOf" srcId="{E02B1C15-0ABC-48F4-8B1C-EA8E606972F8}" destId="{9906671C-CEE6-4640-998B-4252C6803F04}" srcOrd="0" destOrd="0" presId="urn:microsoft.com/office/officeart/2005/8/layout/lProcess2"/>
    <dgm:cxn modelId="{39D91149-5CE1-476F-9064-B030E28008E4}" type="presParOf" srcId="{9906671C-CEE6-4640-998B-4252C6803F04}" destId="{232BB0BE-FECB-4DBB-81D7-271A605979A7}" srcOrd="0" destOrd="0" presId="urn:microsoft.com/office/officeart/2005/8/layout/lProcess2"/>
    <dgm:cxn modelId="{88E80675-8774-41D5-B636-B5742EB08D8A}" type="presParOf" srcId="{8329B719-E96A-4DD3-9A58-CEC4B9CA9D30}" destId="{88B89B62-7494-4F9C-AB37-8D29A6E2A69A}" srcOrd="5" destOrd="0" presId="urn:microsoft.com/office/officeart/2005/8/layout/lProcess2"/>
    <dgm:cxn modelId="{124A668F-5C00-44CE-B895-847948439BC5}" type="presParOf" srcId="{8329B719-E96A-4DD3-9A58-CEC4B9CA9D30}" destId="{1D74218D-E019-4C43-B352-8900FAB0236A}" srcOrd="6" destOrd="0" presId="urn:microsoft.com/office/officeart/2005/8/layout/lProcess2"/>
    <dgm:cxn modelId="{62E6F7DF-A7CD-45C6-AB91-7814FEE22135}" type="presParOf" srcId="{1D74218D-E019-4C43-B352-8900FAB0236A}" destId="{56C177C7-AE16-4E3A-A5AF-F141D6D21789}" srcOrd="0" destOrd="0" presId="urn:microsoft.com/office/officeart/2005/8/layout/lProcess2"/>
    <dgm:cxn modelId="{7C6907E2-4C06-44EA-BE06-F3C796905BFF}" type="presParOf" srcId="{1D74218D-E019-4C43-B352-8900FAB0236A}" destId="{5DEF4A9E-64D9-419B-8C08-88768F484EE0}" srcOrd="1" destOrd="0" presId="urn:microsoft.com/office/officeart/2005/8/layout/lProcess2"/>
    <dgm:cxn modelId="{E0E96A09-EFA4-4007-BD42-6D5283F6C823}" type="presParOf" srcId="{1D74218D-E019-4C43-B352-8900FAB0236A}" destId="{5B3AAECD-B9EB-46B4-8FA8-7E1B226D48EB}" srcOrd="2" destOrd="0" presId="urn:microsoft.com/office/officeart/2005/8/layout/lProcess2"/>
    <dgm:cxn modelId="{7569F434-FD03-4061-A032-0BCB0D395BA2}" type="presParOf" srcId="{5B3AAECD-B9EB-46B4-8FA8-7E1B226D48EB}" destId="{34BEDCA7-B64D-47B3-8606-54825AD5DA1E}" srcOrd="0" destOrd="0" presId="urn:microsoft.com/office/officeart/2005/8/layout/lProcess2"/>
    <dgm:cxn modelId="{95DA8811-92C2-40FF-B58E-2E4B5764BA6E}" type="presParOf" srcId="{34BEDCA7-B64D-47B3-8606-54825AD5DA1E}" destId="{BC3E3C0C-B0A7-4728-BDF8-82FE176A5690}" srcOrd="0" destOrd="0" presId="urn:microsoft.com/office/officeart/2005/8/layout/lProcess2"/>
    <dgm:cxn modelId="{9D6C13A6-7CF9-4488-AAD9-588247BD5A6F}" type="presParOf" srcId="{8329B719-E96A-4DD3-9A58-CEC4B9CA9D30}" destId="{C6060146-5B03-4C81-82FE-F25B6B708703}" srcOrd="7" destOrd="0" presId="urn:microsoft.com/office/officeart/2005/8/layout/lProcess2"/>
    <dgm:cxn modelId="{E989FDF3-9F88-4ECF-8763-8E19F15853FD}" type="presParOf" srcId="{8329B719-E96A-4DD3-9A58-CEC4B9CA9D30}" destId="{2FBAB080-E9B4-4209-93EB-64A617FEF767}" srcOrd="8" destOrd="0" presId="urn:microsoft.com/office/officeart/2005/8/layout/lProcess2"/>
    <dgm:cxn modelId="{AD667902-E456-4018-83EA-1F33C2F17474}" type="presParOf" srcId="{2FBAB080-E9B4-4209-93EB-64A617FEF767}" destId="{3AEBFAB7-CD71-4078-8BFD-0B4460CAF531}" srcOrd="0" destOrd="0" presId="urn:microsoft.com/office/officeart/2005/8/layout/lProcess2"/>
    <dgm:cxn modelId="{45BB9CCA-C149-4561-958A-0785A68BB245}" type="presParOf" srcId="{2FBAB080-E9B4-4209-93EB-64A617FEF767}" destId="{DF252A53-BB2E-4EB8-ACC2-386F5FDB02F2}" srcOrd="1" destOrd="0" presId="urn:microsoft.com/office/officeart/2005/8/layout/lProcess2"/>
    <dgm:cxn modelId="{B78051A6-6B2F-4B29-A6F5-79C6E5A9C30F}" type="presParOf" srcId="{2FBAB080-E9B4-4209-93EB-64A617FEF767}" destId="{3BE54FCF-96A9-4612-95CA-00C04A2BCF4C}" srcOrd="2" destOrd="0" presId="urn:microsoft.com/office/officeart/2005/8/layout/lProcess2"/>
    <dgm:cxn modelId="{68933FB9-7277-4F74-AF01-D1F3A2667A92}" type="presParOf" srcId="{3BE54FCF-96A9-4612-95CA-00C04A2BCF4C}" destId="{9D419CDC-2C6B-4589-AFB3-E7644A7CE7B3}" srcOrd="0" destOrd="0" presId="urn:microsoft.com/office/officeart/2005/8/layout/lProcess2"/>
    <dgm:cxn modelId="{615435A0-FC83-4573-BF97-3E521B9E8409}" type="presParOf" srcId="{9D419CDC-2C6B-4589-AFB3-E7644A7CE7B3}" destId="{47409E87-D7ED-4998-8743-16FF55B6091F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106B3C-5BC2-451F-BFB8-26516D0D45C0}" type="doc">
      <dgm:prSet loTypeId="urn:microsoft.com/office/officeart/2005/8/layout/lProcess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3FC23F2-2FF4-428D-B5B8-5F125D98F05E}">
      <dgm:prSet phldrT="[Text]"/>
      <dgm:spPr/>
      <dgm:t>
        <a:bodyPr/>
        <a:lstStyle/>
        <a:p>
          <a:r>
            <a:rPr lang="en-US" dirty="0" smtClean="0"/>
            <a:t>SET (1bit)</a:t>
          </a:r>
          <a:endParaRPr lang="en-US" dirty="0"/>
        </a:p>
      </dgm:t>
    </dgm:pt>
    <dgm:pt modelId="{C80E5EC2-91DE-4B69-BA9F-38ED91B20E07}" type="parTrans" cxnId="{8DDFA24F-8E68-4CAC-A0ED-3492A725A589}">
      <dgm:prSet/>
      <dgm:spPr/>
      <dgm:t>
        <a:bodyPr/>
        <a:lstStyle/>
        <a:p>
          <a:endParaRPr lang="en-US"/>
        </a:p>
      </dgm:t>
    </dgm:pt>
    <dgm:pt modelId="{F3597BB8-EB07-47FE-9410-201D8A2D04B1}" type="sibTrans" cxnId="{8DDFA24F-8E68-4CAC-A0ED-3492A725A589}">
      <dgm:prSet/>
      <dgm:spPr/>
      <dgm:t>
        <a:bodyPr/>
        <a:lstStyle/>
        <a:p>
          <a:endParaRPr lang="en-US"/>
        </a:p>
      </dgm:t>
    </dgm:pt>
    <dgm:pt modelId="{36029FF6-0010-48D8-A37E-C15D64723B8F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F10827BE-828B-48DD-B54E-591DD1376FD2}" type="parTrans" cxnId="{025099F3-75C9-4AFD-BAA4-FDFFA603E17E}">
      <dgm:prSet/>
      <dgm:spPr/>
      <dgm:t>
        <a:bodyPr/>
        <a:lstStyle/>
        <a:p>
          <a:endParaRPr lang="en-US"/>
        </a:p>
      </dgm:t>
    </dgm:pt>
    <dgm:pt modelId="{6822C596-957E-43B5-83FF-67E1E712ABC8}" type="sibTrans" cxnId="{025099F3-75C9-4AFD-BAA4-FDFFA603E17E}">
      <dgm:prSet/>
      <dgm:spPr/>
      <dgm:t>
        <a:bodyPr/>
        <a:lstStyle/>
        <a:p>
          <a:endParaRPr lang="en-US"/>
        </a:p>
      </dgm:t>
    </dgm:pt>
    <dgm:pt modelId="{32556A2C-6766-4778-96AE-9D8C0DB3BDD0}">
      <dgm:prSet phldrT="[Text]"/>
      <dgm:spPr/>
      <dgm:t>
        <a:bodyPr/>
        <a:lstStyle/>
        <a:p>
          <a:r>
            <a:rPr lang="en-US" dirty="0" smtClean="0"/>
            <a:t>RW (1bit)</a:t>
          </a:r>
          <a:endParaRPr lang="en-US" dirty="0"/>
        </a:p>
      </dgm:t>
    </dgm:pt>
    <dgm:pt modelId="{18BEF674-ABE7-48E5-B01B-F17ED78BD8D0}" type="parTrans" cxnId="{E22B9E50-E888-451E-88EF-0596CE538A14}">
      <dgm:prSet/>
      <dgm:spPr/>
      <dgm:t>
        <a:bodyPr/>
        <a:lstStyle/>
        <a:p>
          <a:endParaRPr lang="en-US"/>
        </a:p>
      </dgm:t>
    </dgm:pt>
    <dgm:pt modelId="{1A767640-A92A-410C-914F-520DF85AECCD}" type="sibTrans" cxnId="{E22B9E50-E888-451E-88EF-0596CE538A14}">
      <dgm:prSet/>
      <dgm:spPr/>
      <dgm:t>
        <a:bodyPr/>
        <a:lstStyle/>
        <a:p>
          <a:endParaRPr lang="en-US"/>
        </a:p>
      </dgm:t>
    </dgm:pt>
    <dgm:pt modelId="{3248FC6A-BBDE-45C8-8F89-6ED4F67207DF}">
      <dgm:prSet phldrT="[Text]"/>
      <dgm:spPr/>
      <dgm:t>
        <a:bodyPr/>
        <a:lstStyle/>
        <a:p>
          <a:r>
            <a:rPr lang="en-US" dirty="0" smtClean="0"/>
            <a:t>0</a:t>
          </a:r>
          <a:endParaRPr lang="en-US" dirty="0"/>
        </a:p>
      </dgm:t>
    </dgm:pt>
    <dgm:pt modelId="{C1686A30-93AF-4E91-91BE-E96667A6E746}" type="parTrans" cxnId="{C9ADD172-A823-4D76-8B06-0D40AB098C26}">
      <dgm:prSet/>
      <dgm:spPr/>
      <dgm:t>
        <a:bodyPr/>
        <a:lstStyle/>
        <a:p>
          <a:endParaRPr lang="en-US"/>
        </a:p>
      </dgm:t>
    </dgm:pt>
    <dgm:pt modelId="{DDDD53D2-4D20-4D65-AB88-014D62E7D67E}" type="sibTrans" cxnId="{C9ADD172-A823-4D76-8B06-0D40AB098C26}">
      <dgm:prSet/>
      <dgm:spPr/>
      <dgm:t>
        <a:bodyPr/>
        <a:lstStyle/>
        <a:p>
          <a:endParaRPr lang="en-US"/>
        </a:p>
      </dgm:t>
    </dgm:pt>
    <dgm:pt modelId="{A6AD11A5-88A3-4CB4-9C07-7E97C2A0B836}">
      <dgm:prSet phldrT="[Text]"/>
      <dgm:spPr/>
      <dgm:t>
        <a:bodyPr/>
        <a:lstStyle/>
        <a:p>
          <a:r>
            <a:rPr lang="en-US" dirty="0" smtClean="0"/>
            <a:t>CMD (7bit)</a:t>
          </a:r>
          <a:endParaRPr lang="en-US" dirty="0"/>
        </a:p>
      </dgm:t>
    </dgm:pt>
    <dgm:pt modelId="{B69F6C6F-B605-449E-859C-E44E38BA46AC}" type="parTrans" cxnId="{346EBB44-1D0C-4E9D-A9AD-79DBF36693FF}">
      <dgm:prSet/>
      <dgm:spPr/>
      <dgm:t>
        <a:bodyPr/>
        <a:lstStyle/>
        <a:p>
          <a:endParaRPr lang="en-US"/>
        </a:p>
      </dgm:t>
    </dgm:pt>
    <dgm:pt modelId="{80883A75-07BB-4B9A-9322-4D2A4E5F7BBF}" type="sibTrans" cxnId="{346EBB44-1D0C-4E9D-A9AD-79DBF36693FF}">
      <dgm:prSet/>
      <dgm:spPr/>
      <dgm:t>
        <a:bodyPr/>
        <a:lstStyle/>
        <a:p>
          <a:endParaRPr lang="en-US"/>
        </a:p>
      </dgm:t>
    </dgm:pt>
    <dgm:pt modelId="{29069DE0-1DE4-472D-85A1-496B7CB18448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6E5CD2FC-98EA-4AEC-8529-7D63AF0BB381}" type="parTrans" cxnId="{0A9EDD67-601D-4E30-8ED2-E25F4A68D9BD}">
      <dgm:prSet/>
      <dgm:spPr/>
      <dgm:t>
        <a:bodyPr/>
        <a:lstStyle/>
        <a:p>
          <a:endParaRPr lang="en-US"/>
        </a:p>
      </dgm:t>
    </dgm:pt>
    <dgm:pt modelId="{AF39253B-86BC-4469-97AF-ADE065AD1239}" type="sibTrans" cxnId="{0A9EDD67-601D-4E30-8ED2-E25F4A68D9BD}">
      <dgm:prSet/>
      <dgm:spPr/>
      <dgm:t>
        <a:bodyPr/>
        <a:lstStyle/>
        <a:p>
          <a:endParaRPr lang="en-US"/>
        </a:p>
      </dgm:t>
    </dgm:pt>
    <dgm:pt modelId="{D3D9E45B-BD4D-4481-8552-C83D70BD1825}">
      <dgm:prSet phldrT="[Text]"/>
      <dgm:spPr/>
      <dgm:t>
        <a:bodyPr/>
        <a:lstStyle/>
        <a:p>
          <a:r>
            <a:rPr lang="en-US" dirty="0" smtClean="0"/>
            <a:t>ADDR (12bit)</a:t>
          </a:r>
          <a:endParaRPr lang="en-US" dirty="0"/>
        </a:p>
      </dgm:t>
    </dgm:pt>
    <dgm:pt modelId="{A01771FF-C29B-4CCC-B757-326C77006BAC}" type="parTrans" cxnId="{1FA4512B-6B85-400F-BA3B-19BC84C7A403}">
      <dgm:prSet/>
      <dgm:spPr/>
      <dgm:t>
        <a:bodyPr/>
        <a:lstStyle/>
        <a:p>
          <a:endParaRPr lang="en-US"/>
        </a:p>
      </dgm:t>
    </dgm:pt>
    <dgm:pt modelId="{5637405D-7069-4550-A8C4-188CCC99C43E}" type="sibTrans" cxnId="{1FA4512B-6B85-400F-BA3B-19BC84C7A403}">
      <dgm:prSet/>
      <dgm:spPr/>
      <dgm:t>
        <a:bodyPr/>
        <a:lstStyle/>
        <a:p>
          <a:endParaRPr lang="en-US"/>
        </a:p>
      </dgm:t>
    </dgm:pt>
    <dgm:pt modelId="{5CC24E50-1AA8-449B-A1B0-3F21EB39B2F0}">
      <dgm:prSet phldrT="[Text]"/>
      <dgm:spPr/>
      <dgm:t>
        <a:bodyPr/>
        <a:lstStyle/>
        <a:p>
          <a:r>
            <a:rPr lang="en-US" dirty="0" smtClean="0"/>
            <a:t>ADDR</a:t>
          </a:r>
          <a:endParaRPr lang="en-US" dirty="0"/>
        </a:p>
      </dgm:t>
    </dgm:pt>
    <dgm:pt modelId="{3189196E-2366-4412-A42A-282A6860A5AA}" type="parTrans" cxnId="{42BAFC4D-8FA2-4525-8492-7A916514B2F6}">
      <dgm:prSet/>
      <dgm:spPr/>
      <dgm:t>
        <a:bodyPr/>
        <a:lstStyle/>
        <a:p>
          <a:endParaRPr lang="en-US"/>
        </a:p>
      </dgm:t>
    </dgm:pt>
    <dgm:pt modelId="{B849FEFC-0735-47D0-8552-BD4B5F19F46E}" type="sibTrans" cxnId="{42BAFC4D-8FA2-4525-8492-7A916514B2F6}">
      <dgm:prSet/>
      <dgm:spPr/>
      <dgm:t>
        <a:bodyPr/>
        <a:lstStyle/>
        <a:p>
          <a:endParaRPr lang="en-US"/>
        </a:p>
      </dgm:t>
    </dgm:pt>
    <dgm:pt modelId="{AE8344BB-FA1C-476F-869F-1030DD62E4DD}">
      <dgm:prSet phldrT="[Text]"/>
      <dgm:spPr/>
      <dgm:t>
        <a:bodyPr/>
        <a:lstStyle/>
        <a:p>
          <a:r>
            <a:rPr lang="en-US" dirty="0" smtClean="0"/>
            <a:t>DATA (32bit)</a:t>
          </a:r>
          <a:endParaRPr lang="en-US" dirty="0"/>
        </a:p>
      </dgm:t>
    </dgm:pt>
    <dgm:pt modelId="{CFBC228F-088C-460B-8498-A859DEB27CF1}" type="parTrans" cxnId="{4E7BD5CF-0659-42F3-B684-E11DE34E2ED3}">
      <dgm:prSet/>
      <dgm:spPr/>
      <dgm:t>
        <a:bodyPr/>
        <a:lstStyle/>
        <a:p>
          <a:endParaRPr lang="en-US"/>
        </a:p>
      </dgm:t>
    </dgm:pt>
    <dgm:pt modelId="{1A31940E-4BD8-4AC8-93EC-756EFE91BDAC}" type="sibTrans" cxnId="{4E7BD5CF-0659-42F3-B684-E11DE34E2ED3}">
      <dgm:prSet/>
      <dgm:spPr/>
      <dgm:t>
        <a:bodyPr/>
        <a:lstStyle/>
        <a:p>
          <a:endParaRPr lang="en-US"/>
        </a:p>
      </dgm:t>
    </dgm:pt>
    <dgm:pt modelId="{24298D36-0EC3-47EA-9F23-3EE2F1A1A11B}">
      <dgm:prSet phldrT="[Text]"/>
      <dgm:spPr/>
      <dgm:t>
        <a:bodyPr/>
        <a:lstStyle/>
        <a:p>
          <a:r>
            <a:rPr lang="en-US" dirty="0" smtClean="0"/>
            <a:t>x</a:t>
          </a:r>
          <a:endParaRPr lang="en-US" dirty="0"/>
        </a:p>
      </dgm:t>
    </dgm:pt>
    <dgm:pt modelId="{EBB89DDF-37B1-4020-9E78-99A2EC26487D}" type="parTrans" cxnId="{FCA26E12-0A5F-4CF7-9F60-B61D697722A3}">
      <dgm:prSet/>
      <dgm:spPr/>
      <dgm:t>
        <a:bodyPr/>
        <a:lstStyle/>
        <a:p>
          <a:endParaRPr lang="en-US"/>
        </a:p>
      </dgm:t>
    </dgm:pt>
    <dgm:pt modelId="{D861533F-304B-45DE-80B5-6A98100D4BB3}" type="sibTrans" cxnId="{FCA26E12-0A5F-4CF7-9F60-B61D697722A3}">
      <dgm:prSet/>
      <dgm:spPr/>
      <dgm:t>
        <a:bodyPr/>
        <a:lstStyle/>
        <a:p>
          <a:endParaRPr lang="en-US"/>
        </a:p>
      </dgm:t>
    </dgm:pt>
    <dgm:pt modelId="{8329B719-E96A-4DD3-9A58-CEC4B9CA9D30}" type="pres">
      <dgm:prSet presAssocID="{86106B3C-5BC2-451F-BFB8-26516D0D45C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1F02A-E158-4A79-899E-6A2804615AF7}" type="pres">
      <dgm:prSet presAssocID="{A3FC23F2-2FF4-428D-B5B8-5F125D98F05E}" presName="compNode" presStyleCnt="0"/>
      <dgm:spPr/>
      <dgm:t>
        <a:bodyPr/>
        <a:lstStyle/>
        <a:p>
          <a:endParaRPr lang="en-US"/>
        </a:p>
      </dgm:t>
    </dgm:pt>
    <dgm:pt modelId="{5DF0403D-7AC5-40B5-811B-4AB46A879537}" type="pres">
      <dgm:prSet presAssocID="{A3FC23F2-2FF4-428D-B5B8-5F125D98F05E}" presName="aNode" presStyleLbl="bgShp" presStyleIdx="0" presStyleCnt="5" custScaleX="47580"/>
      <dgm:spPr/>
      <dgm:t>
        <a:bodyPr/>
        <a:lstStyle/>
        <a:p>
          <a:endParaRPr lang="en-US"/>
        </a:p>
      </dgm:t>
    </dgm:pt>
    <dgm:pt modelId="{7FD5451D-84E8-48C8-80EC-AADA9C62319A}" type="pres">
      <dgm:prSet presAssocID="{A3FC23F2-2FF4-428D-B5B8-5F125D98F05E}" presName="textNode" presStyleLbl="bgShp" presStyleIdx="0" presStyleCnt="5"/>
      <dgm:spPr/>
      <dgm:t>
        <a:bodyPr/>
        <a:lstStyle/>
        <a:p>
          <a:endParaRPr lang="en-US"/>
        </a:p>
      </dgm:t>
    </dgm:pt>
    <dgm:pt modelId="{FED6107C-03CE-44C1-86F8-CF99074FD8CF}" type="pres">
      <dgm:prSet presAssocID="{A3FC23F2-2FF4-428D-B5B8-5F125D98F05E}" presName="compChildNode" presStyleCnt="0"/>
      <dgm:spPr/>
      <dgm:t>
        <a:bodyPr/>
        <a:lstStyle/>
        <a:p>
          <a:endParaRPr lang="en-US"/>
        </a:p>
      </dgm:t>
    </dgm:pt>
    <dgm:pt modelId="{28DAB01A-4AC7-4A2A-99BA-D1880D93C300}" type="pres">
      <dgm:prSet presAssocID="{A3FC23F2-2FF4-428D-B5B8-5F125D98F05E}" presName="theInnerList" presStyleCnt="0"/>
      <dgm:spPr/>
      <dgm:t>
        <a:bodyPr/>
        <a:lstStyle/>
        <a:p>
          <a:endParaRPr lang="en-US"/>
        </a:p>
      </dgm:t>
    </dgm:pt>
    <dgm:pt modelId="{8CE3B06D-9DBF-4A21-A8AA-E472B4ED186F}" type="pres">
      <dgm:prSet presAssocID="{36029FF6-0010-48D8-A37E-C15D64723B8F}" presName="childNode" presStyleLbl="node1" presStyleIdx="0" presStyleCnt="5" custScaleX="47580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11CE7-A9AC-473F-ABD0-F51C081C767F}" type="pres">
      <dgm:prSet presAssocID="{A3FC23F2-2FF4-428D-B5B8-5F125D98F05E}" presName="aSpace" presStyleCnt="0"/>
      <dgm:spPr/>
      <dgm:t>
        <a:bodyPr/>
        <a:lstStyle/>
        <a:p>
          <a:endParaRPr lang="en-US"/>
        </a:p>
      </dgm:t>
    </dgm:pt>
    <dgm:pt modelId="{82392F6F-EE85-4E49-B11F-B52E1690C7FF}" type="pres">
      <dgm:prSet presAssocID="{32556A2C-6766-4778-96AE-9D8C0DB3BDD0}" presName="compNode" presStyleCnt="0"/>
      <dgm:spPr/>
      <dgm:t>
        <a:bodyPr/>
        <a:lstStyle/>
        <a:p>
          <a:endParaRPr lang="en-US"/>
        </a:p>
      </dgm:t>
    </dgm:pt>
    <dgm:pt modelId="{752BF685-EA3E-496A-8B6A-B6E4A3D35EBE}" type="pres">
      <dgm:prSet presAssocID="{32556A2C-6766-4778-96AE-9D8C0DB3BDD0}" presName="aNode" presStyleLbl="bgShp" presStyleIdx="1" presStyleCnt="5" custScaleX="48007"/>
      <dgm:spPr/>
      <dgm:t>
        <a:bodyPr/>
        <a:lstStyle/>
        <a:p>
          <a:endParaRPr lang="en-US"/>
        </a:p>
      </dgm:t>
    </dgm:pt>
    <dgm:pt modelId="{1C13ED15-181D-4577-9A03-1504C28175D1}" type="pres">
      <dgm:prSet presAssocID="{32556A2C-6766-4778-96AE-9D8C0DB3BDD0}" presName="textNode" presStyleLbl="bgShp" presStyleIdx="1" presStyleCnt="5"/>
      <dgm:spPr/>
      <dgm:t>
        <a:bodyPr/>
        <a:lstStyle/>
        <a:p>
          <a:endParaRPr lang="en-US"/>
        </a:p>
      </dgm:t>
    </dgm:pt>
    <dgm:pt modelId="{19DBE093-2608-4561-85D5-CB4D78580A58}" type="pres">
      <dgm:prSet presAssocID="{32556A2C-6766-4778-96AE-9D8C0DB3BDD0}" presName="compChildNode" presStyleCnt="0"/>
      <dgm:spPr/>
      <dgm:t>
        <a:bodyPr/>
        <a:lstStyle/>
        <a:p>
          <a:endParaRPr lang="en-US"/>
        </a:p>
      </dgm:t>
    </dgm:pt>
    <dgm:pt modelId="{AC64D2A4-06F4-428B-8E6E-D37B28F30AF8}" type="pres">
      <dgm:prSet presAssocID="{32556A2C-6766-4778-96AE-9D8C0DB3BDD0}" presName="theInnerList" presStyleCnt="0"/>
      <dgm:spPr/>
      <dgm:t>
        <a:bodyPr/>
        <a:lstStyle/>
        <a:p>
          <a:endParaRPr lang="en-US"/>
        </a:p>
      </dgm:t>
    </dgm:pt>
    <dgm:pt modelId="{FD0AB68D-140E-4611-A7A4-8C3C95665568}" type="pres">
      <dgm:prSet presAssocID="{3248FC6A-BBDE-45C8-8F89-6ED4F67207DF}" presName="childNode" presStyleLbl="node1" presStyleIdx="1" presStyleCnt="5" custScaleX="4800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EAB77-8C77-41D2-95AA-5FAA34979621}" type="pres">
      <dgm:prSet presAssocID="{32556A2C-6766-4778-96AE-9D8C0DB3BDD0}" presName="aSpace" presStyleCnt="0"/>
      <dgm:spPr/>
      <dgm:t>
        <a:bodyPr/>
        <a:lstStyle/>
        <a:p>
          <a:endParaRPr lang="en-US"/>
        </a:p>
      </dgm:t>
    </dgm:pt>
    <dgm:pt modelId="{62E6A449-D837-4678-BBC0-E7BC9090143C}" type="pres">
      <dgm:prSet presAssocID="{A6AD11A5-88A3-4CB4-9C07-7E97C2A0B836}" presName="compNode" presStyleCnt="0"/>
      <dgm:spPr/>
      <dgm:t>
        <a:bodyPr/>
        <a:lstStyle/>
        <a:p>
          <a:endParaRPr lang="en-US"/>
        </a:p>
      </dgm:t>
    </dgm:pt>
    <dgm:pt modelId="{ADADD2ED-3F7B-4433-98AC-5BB1D24092E3}" type="pres">
      <dgm:prSet presAssocID="{A6AD11A5-88A3-4CB4-9C07-7E97C2A0B836}" presName="aNode" presStyleLbl="bgShp" presStyleIdx="2" presStyleCnt="5" custScaleX="64826"/>
      <dgm:spPr/>
      <dgm:t>
        <a:bodyPr/>
        <a:lstStyle/>
        <a:p>
          <a:endParaRPr lang="en-US"/>
        </a:p>
      </dgm:t>
    </dgm:pt>
    <dgm:pt modelId="{03AD7195-0643-49B5-975E-02BF446EC733}" type="pres">
      <dgm:prSet presAssocID="{A6AD11A5-88A3-4CB4-9C07-7E97C2A0B836}" presName="textNode" presStyleLbl="bgShp" presStyleIdx="2" presStyleCnt="5"/>
      <dgm:spPr/>
      <dgm:t>
        <a:bodyPr/>
        <a:lstStyle/>
        <a:p>
          <a:endParaRPr lang="en-US"/>
        </a:p>
      </dgm:t>
    </dgm:pt>
    <dgm:pt modelId="{E02B1C15-0ABC-48F4-8B1C-EA8E606972F8}" type="pres">
      <dgm:prSet presAssocID="{A6AD11A5-88A3-4CB4-9C07-7E97C2A0B836}" presName="compChildNode" presStyleCnt="0"/>
      <dgm:spPr/>
      <dgm:t>
        <a:bodyPr/>
        <a:lstStyle/>
        <a:p>
          <a:endParaRPr lang="en-US"/>
        </a:p>
      </dgm:t>
    </dgm:pt>
    <dgm:pt modelId="{9906671C-CEE6-4640-998B-4252C6803F04}" type="pres">
      <dgm:prSet presAssocID="{A6AD11A5-88A3-4CB4-9C07-7E97C2A0B836}" presName="theInnerList" presStyleCnt="0"/>
      <dgm:spPr/>
      <dgm:t>
        <a:bodyPr/>
        <a:lstStyle/>
        <a:p>
          <a:endParaRPr lang="en-US"/>
        </a:p>
      </dgm:t>
    </dgm:pt>
    <dgm:pt modelId="{232BB0BE-FECB-4DBB-81D7-271A605979A7}" type="pres">
      <dgm:prSet presAssocID="{29069DE0-1DE4-472D-85A1-496B7CB18448}" presName="childNode" presStyleLbl="node1" presStyleIdx="2" presStyleCnt="5" custScaleX="6482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B89B62-7494-4F9C-AB37-8D29A6E2A69A}" type="pres">
      <dgm:prSet presAssocID="{A6AD11A5-88A3-4CB4-9C07-7E97C2A0B836}" presName="aSpace" presStyleCnt="0"/>
      <dgm:spPr/>
      <dgm:t>
        <a:bodyPr/>
        <a:lstStyle/>
        <a:p>
          <a:endParaRPr lang="en-US"/>
        </a:p>
      </dgm:t>
    </dgm:pt>
    <dgm:pt modelId="{1D74218D-E019-4C43-B352-8900FAB0236A}" type="pres">
      <dgm:prSet presAssocID="{D3D9E45B-BD4D-4481-8552-C83D70BD1825}" presName="compNode" presStyleCnt="0"/>
      <dgm:spPr/>
      <dgm:t>
        <a:bodyPr/>
        <a:lstStyle/>
        <a:p>
          <a:endParaRPr lang="en-US"/>
        </a:p>
      </dgm:t>
    </dgm:pt>
    <dgm:pt modelId="{56C177C7-AE16-4E3A-A5AF-F141D6D21789}" type="pres">
      <dgm:prSet presAssocID="{D3D9E45B-BD4D-4481-8552-C83D70BD1825}" presName="aNode" presStyleLbl="bgShp" presStyleIdx="3" presStyleCnt="5" custScaleX="89527"/>
      <dgm:spPr/>
      <dgm:t>
        <a:bodyPr/>
        <a:lstStyle/>
        <a:p>
          <a:endParaRPr lang="en-US"/>
        </a:p>
      </dgm:t>
    </dgm:pt>
    <dgm:pt modelId="{5DEF4A9E-64D9-419B-8C08-88768F484EE0}" type="pres">
      <dgm:prSet presAssocID="{D3D9E45B-BD4D-4481-8552-C83D70BD1825}" presName="textNode" presStyleLbl="bgShp" presStyleIdx="3" presStyleCnt="5"/>
      <dgm:spPr/>
      <dgm:t>
        <a:bodyPr/>
        <a:lstStyle/>
        <a:p>
          <a:endParaRPr lang="en-US"/>
        </a:p>
      </dgm:t>
    </dgm:pt>
    <dgm:pt modelId="{5B3AAECD-B9EB-46B4-8FA8-7E1B226D48EB}" type="pres">
      <dgm:prSet presAssocID="{D3D9E45B-BD4D-4481-8552-C83D70BD1825}" presName="compChildNode" presStyleCnt="0"/>
      <dgm:spPr/>
      <dgm:t>
        <a:bodyPr/>
        <a:lstStyle/>
        <a:p>
          <a:endParaRPr lang="en-US"/>
        </a:p>
      </dgm:t>
    </dgm:pt>
    <dgm:pt modelId="{34BEDCA7-B64D-47B3-8606-54825AD5DA1E}" type="pres">
      <dgm:prSet presAssocID="{D3D9E45B-BD4D-4481-8552-C83D70BD1825}" presName="theInnerList" presStyleCnt="0"/>
      <dgm:spPr/>
      <dgm:t>
        <a:bodyPr/>
        <a:lstStyle/>
        <a:p>
          <a:endParaRPr lang="en-US"/>
        </a:p>
      </dgm:t>
    </dgm:pt>
    <dgm:pt modelId="{BC3E3C0C-B0A7-4728-BDF8-82FE176A5690}" type="pres">
      <dgm:prSet presAssocID="{5CC24E50-1AA8-449B-A1B0-3F21EB39B2F0}" presName="childNode" presStyleLbl="node1" presStyleIdx="3" presStyleCnt="5" custScaleX="89527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60146-5B03-4C81-82FE-F25B6B708703}" type="pres">
      <dgm:prSet presAssocID="{D3D9E45B-BD4D-4481-8552-C83D70BD1825}" presName="aSpace" presStyleCnt="0"/>
      <dgm:spPr/>
      <dgm:t>
        <a:bodyPr/>
        <a:lstStyle/>
        <a:p>
          <a:endParaRPr lang="en-US"/>
        </a:p>
      </dgm:t>
    </dgm:pt>
    <dgm:pt modelId="{2FBAB080-E9B4-4209-93EB-64A617FEF767}" type="pres">
      <dgm:prSet presAssocID="{AE8344BB-FA1C-476F-869F-1030DD62E4DD}" presName="compNode" presStyleCnt="0"/>
      <dgm:spPr/>
      <dgm:t>
        <a:bodyPr/>
        <a:lstStyle/>
        <a:p>
          <a:endParaRPr lang="en-US"/>
        </a:p>
      </dgm:t>
    </dgm:pt>
    <dgm:pt modelId="{3AEBFAB7-CD71-4078-8BFD-0B4460CAF531}" type="pres">
      <dgm:prSet presAssocID="{AE8344BB-FA1C-476F-869F-1030DD62E4DD}" presName="aNode" presStyleLbl="bgShp" presStyleIdx="4" presStyleCnt="5" custScaleX="124736"/>
      <dgm:spPr/>
      <dgm:t>
        <a:bodyPr/>
        <a:lstStyle/>
        <a:p>
          <a:endParaRPr lang="en-US"/>
        </a:p>
      </dgm:t>
    </dgm:pt>
    <dgm:pt modelId="{DF252A53-BB2E-4EB8-ACC2-386F5FDB02F2}" type="pres">
      <dgm:prSet presAssocID="{AE8344BB-FA1C-476F-869F-1030DD62E4DD}" presName="textNode" presStyleLbl="bgShp" presStyleIdx="4" presStyleCnt="5"/>
      <dgm:spPr/>
      <dgm:t>
        <a:bodyPr/>
        <a:lstStyle/>
        <a:p>
          <a:endParaRPr lang="en-US"/>
        </a:p>
      </dgm:t>
    </dgm:pt>
    <dgm:pt modelId="{3BE54FCF-96A9-4612-95CA-00C04A2BCF4C}" type="pres">
      <dgm:prSet presAssocID="{AE8344BB-FA1C-476F-869F-1030DD62E4DD}" presName="compChildNode" presStyleCnt="0"/>
      <dgm:spPr/>
      <dgm:t>
        <a:bodyPr/>
        <a:lstStyle/>
        <a:p>
          <a:endParaRPr lang="en-US"/>
        </a:p>
      </dgm:t>
    </dgm:pt>
    <dgm:pt modelId="{9D419CDC-2C6B-4589-AFB3-E7644A7CE7B3}" type="pres">
      <dgm:prSet presAssocID="{AE8344BB-FA1C-476F-869F-1030DD62E4DD}" presName="theInnerList" presStyleCnt="0"/>
      <dgm:spPr/>
      <dgm:t>
        <a:bodyPr/>
        <a:lstStyle/>
        <a:p>
          <a:endParaRPr lang="en-US"/>
        </a:p>
      </dgm:t>
    </dgm:pt>
    <dgm:pt modelId="{47409E87-D7ED-4998-8743-16FF55B6091F}" type="pres">
      <dgm:prSet presAssocID="{24298D36-0EC3-47EA-9F23-3EE2F1A1A11B}" presName="childNode" presStyleLbl="node1" presStyleIdx="4" presStyleCnt="5" custScaleX="124736" custScaleY="7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755C65-7B37-4361-BD10-0CEC28F90344}" type="presOf" srcId="{3248FC6A-BBDE-45C8-8F89-6ED4F67207DF}" destId="{FD0AB68D-140E-4611-A7A4-8C3C95665568}" srcOrd="0" destOrd="0" presId="urn:microsoft.com/office/officeart/2005/8/layout/lProcess2"/>
    <dgm:cxn modelId="{617E2667-15B5-4080-B615-A7D08A856DE3}" type="presOf" srcId="{36029FF6-0010-48D8-A37E-C15D64723B8F}" destId="{8CE3B06D-9DBF-4A21-A8AA-E472B4ED186F}" srcOrd="0" destOrd="0" presId="urn:microsoft.com/office/officeart/2005/8/layout/lProcess2"/>
    <dgm:cxn modelId="{0AA5735A-8CA6-4442-A7A2-B4D384568462}" type="presOf" srcId="{29069DE0-1DE4-472D-85A1-496B7CB18448}" destId="{232BB0BE-FECB-4DBB-81D7-271A605979A7}" srcOrd="0" destOrd="0" presId="urn:microsoft.com/office/officeart/2005/8/layout/lProcess2"/>
    <dgm:cxn modelId="{025099F3-75C9-4AFD-BAA4-FDFFA603E17E}" srcId="{A3FC23F2-2FF4-428D-B5B8-5F125D98F05E}" destId="{36029FF6-0010-48D8-A37E-C15D64723B8F}" srcOrd="0" destOrd="0" parTransId="{F10827BE-828B-48DD-B54E-591DD1376FD2}" sibTransId="{6822C596-957E-43B5-83FF-67E1E712ABC8}"/>
    <dgm:cxn modelId="{FB63FCE9-7BCE-464C-93C4-5F05C28998F1}" type="presOf" srcId="{AE8344BB-FA1C-476F-869F-1030DD62E4DD}" destId="{3AEBFAB7-CD71-4078-8BFD-0B4460CAF531}" srcOrd="0" destOrd="0" presId="urn:microsoft.com/office/officeart/2005/8/layout/lProcess2"/>
    <dgm:cxn modelId="{0A9EDD67-601D-4E30-8ED2-E25F4A68D9BD}" srcId="{A6AD11A5-88A3-4CB4-9C07-7E97C2A0B836}" destId="{29069DE0-1DE4-472D-85A1-496B7CB18448}" srcOrd="0" destOrd="0" parTransId="{6E5CD2FC-98EA-4AEC-8529-7D63AF0BB381}" sibTransId="{AF39253B-86BC-4469-97AF-ADE065AD1239}"/>
    <dgm:cxn modelId="{E22B9E50-E888-451E-88EF-0596CE538A14}" srcId="{86106B3C-5BC2-451F-BFB8-26516D0D45C0}" destId="{32556A2C-6766-4778-96AE-9D8C0DB3BDD0}" srcOrd="1" destOrd="0" parTransId="{18BEF674-ABE7-48E5-B01B-F17ED78BD8D0}" sibTransId="{1A767640-A92A-410C-914F-520DF85AECCD}"/>
    <dgm:cxn modelId="{346EBB44-1D0C-4E9D-A9AD-79DBF36693FF}" srcId="{86106B3C-5BC2-451F-BFB8-26516D0D45C0}" destId="{A6AD11A5-88A3-4CB4-9C07-7E97C2A0B836}" srcOrd="2" destOrd="0" parTransId="{B69F6C6F-B605-449E-859C-E44E38BA46AC}" sibTransId="{80883A75-07BB-4B9A-9322-4D2A4E5F7BBF}"/>
    <dgm:cxn modelId="{9B3783DB-E08F-4A6C-97FB-36E27E7ADD07}" type="presOf" srcId="{A6AD11A5-88A3-4CB4-9C07-7E97C2A0B836}" destId="{ADADD2ED-3F7B-4433-98AC-5BB1D24092E3}" srcOrd="0" destOrd="0" presId="urn:microsoft.com/office/officeart/2005/8/layout/lProcess2"/>
    <dgm:cxn modelId="{7EE0BED0-E0C0-4A60-B3CB-CD07BB6F2967}" type="presOf" srcId="{A3FC23F2-2FF4-428D-B5B8-5F125D98F05E}" destId="{7FD5451D-84E8-48C8-80EC-AADA9C62319A}" srcOrd="1" destOrd="0" presId="urn:microsoft.com/office/officeart/2005/8/layout/lProcess2"/>
    <dgm:cxn modelId="{38809E71-331C-44F4-9EFA-5B2C2164BEA4}" type="presOf" srcId="{5CC24E50-1AA8-449B-A1B0-3F21EB39B2F0}" destId="{BC3E3C0C-B0A7-4728-BDF8-82FE176A5690}" srcOrd="0" destOrd="0" presId="urn:microsoft.com/office/officeart/2005/8/layout/lProcess2"/>
    <dgm:cxn modelId="{42BAFC4D-8FA2-4525-8492-7A916514B2F6}" srcId="{D3D9E45B-BD4D-4481-8552-C83D70BD1825}" destId="{5CC24E50-1AA8-449B-A1B0-3F21EB39B2F0}" srcOrd="0" destOrd="0" parTransId="{3189196E-2366-4412-A42A-282A6860A5AA}" sibTransId="{B849FEFC-0735-47D0-8552-BD4B5F19F46E}"/>
    <dgm:cxn modelId="{2B0C73E4-0294-4AD2-88EE-60B16E158725}" type="presOf" srcId="{32556A2C-6766-4778-96AE-9D8C0DB3BDD0}" destId="{752BF685-EA3E-496A-8B6A-B6E4A3D35EBE}" srcOrd="0" destOrd="0" presId="urn:microsoft.com/office/officeart/2005/8/layout/lProcess2"/>
    <dgm:cxn modelId="{FCA26E12-0A5F-4CF7-9F60-B61D697722A3}" srcId="{AE8344BB-FA1C-476F-869F-1030DD62E4DD}" destId="{24298D36-0EC3-47EA-9F23-3EE2F1A1A11B}" srcOrd="0" destOrd="0" parTransId="{EBB89DDF-37B1-4020-9E78-99A2EC26487D}" sibTransId="{D861533F-304B-45DE-80B5-6A98100D4BB3}"/>
    <dgm:cxn modelId="{1575FDA2-158B-499B-97B5-79665F9FAA0E}" type="presOf" srcId="{AE8344BB-FA1C-476F-869F-1030DD62E4DD}" destId="{DF252A53-BB2E-4EB8-ACC2-386F5FDB02F2}" srcOrd="1" destOrd="0" presId="urn:microsoft.com/office/officeart/2005/8/layout/lProcess2"/>
    <dgm:cxn modelId="{8548F40E-E0D9-43FF-A24D-55970C683E70}" type="presOf" srcId="{D3D9E45B-BD4D-4481-8552-C83D70BD1825}" destId="{5DEF4A9E-64D9-419B-8C08-88768F484EE0}" srcOrd="1" destOrd="0" presId="urn:microsoft.com/office/officeart/2005/8/layout/lProcess2"/>
    <dgm:cxn modelId="{C9ADD172-A823-4D76-8B06-0D40AB098C26}" srcId="{32556A2C-6766-4778-96AE-9D8C0DB3BDD0}" destId="{3248FC6A-BBDE-45C8-8F89-6ED4F67207DF}" srcOrd="0" destOrd="0" parTransId="{C1686A30-93AF-4E91-91BE-E96667A6E746}" sibTransId="{DDDD53D2-4D20-4D65-AB88-014D62E7D67E}"/>
    <dgm:cxn modelId="{7BEB4AFB-655E-482D-9674-7E26AE6538F4}" type="presOf" srcId="{A6AD11A5-88A3-4CB4-9C07-7E97C2A0B836}" destId="{03AD7195-0643-49B5-975E-02BF446EC733}" srcOrd="1" destOrd="0" presId="urn:microsoft.com/office/officeart/2005/8/layout/lProcess2"/>
    <dgm:cxn modelId="{F60F6472-BFBC-4EC4-AFD7-483BC44237E4}" type="presOf" srcId="{D3D9E45B-BD4D-4481-8552-C83D70BD1825}" destId="{56C177C7-AE16-4E3A-A5AF-F141D6D21789}" srcOrd="0" destOrd="0" presId="urn:microsoft.com/office/officeart/2005/8/layout/lProcess2"/>
    <dgm:cxn modelId="{AC904C9B-8330-4992-A075-DABF600DC27A}" type="presOf" srcId="{32556A2C-6766-4778-96AE-9D8C0DB3BDD0}" destId="{1C13ED15-181D-4577-9A03-1504C28175D1}" srcOrd="1" destOrd="0" presId="urn:microsoft.com/office/officeart/2005/8/layout/lProcess2"/>
    <dgm:cxn modelId="{8DDFA24F-8E68-4CAC-A0ED-3492A725A589}" srcId="{86106B3C-5BC2-451F-BFB8-26516D0D45C0}" destId="{A3FC23F2-2FF4-428D-B5B8-5F125D98F05E}" srcOrd="0" destOrd="0" parTransId="{C80E5EC2-91DE-4B69-BA9F-38ED91B20E07}" sibTransId="{F3597BB8-EB07-47FE-9410-201D8A2D04B1}"/>
    <dgm:cxn modelId="{4E7BD5CF-0659-42F3-B684-E11DE34E2ED3}" srcId="{86106B3C-5BC2-451F-BFB8-26516D0D45C0}" destId="{AE8344BB-FA1C-476F-869F-1030DD62E4DD}" srcOrd="4" destOrd="0" parTransId="{CFBC228F-088C-460B-8498-A859DEB27CF1}" sibTransId="{1A31940E-4BD8-4AC8-93EC-756EFE91BDAC}"/>
    <dgm:cxn modelId="{A785E099-09C2-4EB2-9ECD-B7183AFC3795}" type="presOf" srcId="{A3FC23F2-2FF4-428D-B5B8-5F125D98F05E}" destId="{5DF0403D-7AC5-40B5-811B-4AB46A879537}" srcOrd="0" destOrd="0" presId="urn:microsoft.com/office/officeart/2005/8/layout/lProcess2"/>
    <dgm:cxn modelId="{1FA4512B-6B85-400F-BA3B-19BC84C7A403}" srcId="{86106B3C-5BC2-451F-BFB8-26516D0D45C0}" destId="{D3D9E45B-BD4D-4481-8552-C83D70BD1825}" srcOrd="3" destOrd="0" parTransId="{A01771FF-C29B-4CCC-B757-326C77006BAC}" sibTransId="{5637405D-7069-4550-A8C4-188CCC99C43E}"/>
    <dgm:cxn modelId="{73248ACD-C730-438F-9824-58B61F9F5E42}" type="presOf" srcId="{86106B3C-5BC2-451F-BFB8-26516D0D45C0}" destId="{8329B719-E96A-4DD3-9A58-CEC4B9CA9D30}" srcOrd="0" destOrd="0" presId="urn:microsoft.com/office/officeart/2005/8/layout/lProcess2"/>
    <dgm:cxn modelId="{3F33CF45-5D76-4D2A-BC27-E1059C5910F4}" type="presOf" srcId="{24298D36-0EC3-47EA-9F23-3EE2F1A1A11B}" destId="{47409E87-D7ED-4998-8743-16FF55B6091F}" srcOrd="0" destOrd="0" presId="urn:microsoft.com/office/officeart/2005/8/layout/lProcess2"/>
    <dgm:cxn modelId="{56553524-03D3-477E-A939-778469E1966D}" type="presParOf" srcId="{8329B719-E96A-4DD3-9A58-CEC4B9CA9D30}" destId="{B511F02A-E158-4A79-899E-6A2804615AF7}" srcOrd="0" destOrd="0" presId="urn:microsoft.com/office/officeart/2005/8/layout/lProcess2"/>
    <dgm:cxn modelId="{D02FBBD6-B93C-4212-B83C-DCB6CA507E4C}" type="presParOf" srcId="{B511F02A-E158-4A79-899E-6A2804615AF7}" destId="{5DF0403D-7AC5-40B5-811B-4AB46A879537}" srcOrd="0" destOrd="0" presId="urn:microsoft.com/office/officeart/2005/8/layout/lProcess2"/>
    <dgm:cxn modelId="{F97418E9-11D2-4427-9E46-AE770ADABC70}" type="presParOf" srcId="{B511F02A-E158-4A79-899E-6A2804615AF7}" destId="{7FD5451D-84E8-48C8-80EC-AADA9C62319A}" srcOrd="1" destOrd="0" presId="urn:microsoft.com/office/officeart/2005/8/layout/lProcess2"/>
    <dgm:cxn modelId="{4E2AC160-7071-4C79-BD9F-A584A714E03C}" type="presParOf" srcId="{B511F02A-E158-4A79-899E-6A2804615AF7}" destId="{FED6107C-03CE-44C1-86F8-CF99074FD8CF}" srcOrd="2" destOrd="0" presId="urn:microsoft.com/office/officeart/2005/8/layout/lProcess2"/>
    <dgm:cxn modelId="{49FD9929-EA14-4941-858E-62D6F9CE6689}" type="presParOf" srcId="{FED6107C-03CE-44C1-86F8-CF99074FD8CF}" destId="{28DAB01A-4AC7-4A2A-99BA-D1880D93C300}" srcOrd="0" destOrd="0" presId="urn:microsoft.com/office/officeart/2005/8/layout/lProcess2"/>
    <dgm:cxn modelId="{67286B0A-5FA2-4E28-AECF-4146B09DBD16}" type="presParOf" srcId="{28DAB01A-4AC7-4A2A-99BA-D1880D93C300}" destId="{8CE3B06D-9DBF-4A21-A8AA-E472B4ED186F}" srcOrd="0" destOrd="0" presId="urn:microsoft.com/office/officeart/2005/8/layout/lProcess2"/>
    <dgm:cxn modelId="{72C4B6B3-372A-4C34-A58E-8FBC795FC723}" type="presParOf" srcId="{8329B719-E96A-4DD3-9A58-CEC4B9CA9D30}" destId="{AE111CE7-A9AC-473F-ABD0-F51C081C767F}" srcOrd="1" destOrd="0" presId="urn:microsoft.com/office/officeart/2005/8/layout/lProcess2"/>
    <dgm:cxn modelId="{F2408EF6-44B7-4F4D-AD12-390FC797FC21}" type="presParOf" srcId="{8329B719-E96A-4DD3-9A58-CEC4B9CA9D30}" destId="{82392F6F-EE85-4E49-B11F-B52E1690C7FF}" srcOrd="2" destOrd="0" presId="urn:microsoft.com/office/officeart/2005/8/layout/lProcess2"/>
    <dgm:cxn modelId="{9A25FBB9-7B2B-4460-BFA1-77C0A223AD52}" type="presParOf" srcId="{82392F6F-EE85-4E49-B11F-B52E1690C7FF}" destId="{752BF685-EA3E-496A-8B6A-B6E4A3D35EBE}" srcOrd="0" destOrd="0" presId="urn:microsoft.com/office/officeart/2005/8/layout/lProcess2"/>
    <dgm:cxn modelId="{5359E319-A1A3-4D23-98A3-E5FC8225B093}" type="presParOf" srcId="{82392F6F-EE85-4E49-B11F-B52E1690C7FF}" destId="{1C13ED15-181D-4577-9A03-1504C28175D1}" srcOrd="1" destOrd="0" presId="urn:microsoft.com/office/officeart/2005/8/layout/lProcess2"/>
    <dgm:cxn modelId="{92935E45-5F16-4494-9C77-6F57801144B9}" type="presParOf" srcId="{82392F6F-EE85-4E49-B11F-B52E1690C7FF}" destId="{19DBE093-2608-4561-85D5-CB4D78580A58}" srcOrd="2" destOrd="0" presId="urn:microsoft.com/office/officeart/2005/8/layout/lProcess2"/>
    <dgm:cxn modelId="{A0ACA656-681B-464C-A980-A853A1C285BE}" type="presParOf" srcId="{19DBE093-2608-4561-85D5-CB4D78580A58}" destId="{AC64D2A4-06F4-428B-8E6E-D37B28F30AF8}" srcOrd="0" destOrd="0" presId="urn:microsoft.com/office/officeart/2005/8/layout/lProcess2"/>
    <dgm:cxn modelId="{699A5F87-2E2A-4F0A-A621-1A964CB438C8}" type="presParOf" srcId="{AC64D2A4-06F4-428B-8E6E-D37B28F30AF8}" destId="{FD0AB68D-140E-4611-A7A4-8C3C95665568}" srcOrd="0" destOrd="0" presId="urn:microsoft.com/office/officeart/2005/8/layout/lProcess2"/>
    <dgm:cxn modelId="{1D818B2D-AFFD-4CAE-8E33-B991B2C97B01}" type="presParOf" srcId="{8329B719-E96A-4DD3-9A58-CEC4B9CA9D30}" destId="{670EAB77-8C77-41D2-95AA-5FAA34979621}" srcOrd="3" destOrd="0" presId="urn:microsoft.com/office/officeart/2005/8/layout/lProcess2"/>
    <dgm:cxn modelId="{9B29448B-A05D-4253-BE0C-62697256E902}" type="presParOf" srcId="{8329B719-E96A-4DD3-9A58-CEC4B9CA9D30}" destId="{62E6A449-D837-4678-BBC0-E7BC9090143C}" srcOrd="4" destOrd="0" presId="urn:microsoft.com/office/officeart/2005/8/layout/lProcess2"/>
    <dgm:cxn modelId="{BD3C4D92-A43C-45B6-AEE3-2B52408F5BE8}" type="presParOf" srcId="{62E6A449-D837-4678-BBC0-E7BC9090143C}" destId="{ADADD2ED-3F7B-4433-98AC-5BB1D24092E3}" srcOrd="0" destOrd="0" presId="urn:microsoft.com/office/officeart/2005/8/layout/lProcess2"/>
    <dgm:cxn modelId="{D2821916-F24F-4542-A974-998468E4A22C}" type="presParOf" srcId="{62E6A449-D837-4678-BBC0-E7BC9090143C}" destId="{03AD7195-0643-49B5-975E-02BF446EC733}" srcOrd="1" destOrd="0" presId="urn:microsoft.com/office/officeart/2005/8/layout/lProcess2"/>
    <dgm:cxn modelId="{487CBF9D-23FD-44C4-B2EE-A8E9661217A1}" type="presParOf" srcId="{62E6A449-D837-4678-BBC0-E7BC9090143C}" destId="{E02B1C15-0ABC-48F4-8B1C-EA8E606972F8}" srcOrd="2" destOrd="0" presId="urn:microsoft.com/office/officeart/2005/8/layout/lProcess2"/>
    <dgm:cxn modelId="{60902AE2-D624-46CC-ACF3-F977F51B2D09}" type="presParOf" srcId="{E02B1C15-0ABC-48F4-8B1C-EA8E606972F8}" destId="{9906671C-CEE6-4640-998B-4252C6803F04}" srcOrd="0" destOrd="0" presId="urn:microsoft.com/office/officeart/2005/8/layout/lProcess2"/>
    <dgm:cxn modelId="{BFE606C9-41BA-457D-9CF3-C126BD41C533}" type="presParOf" srcId="{9906671C-CEE6-4640-998B-4252C6803F04}" destId="{232BB0BE-FECB-4DBB-81D7-271A605979A7}" srcOrd="0" destOrd="0" presId="urn:microsoft.com/office/officeart/2005/8/layout/lProcess2"/>
    <dgm:cxn modelId="{F650B827-1353-4892-839D-4AC9BC7CA7AC}" type="presParOf" srcId="{8329B719-E96A-4DD3-9A58-CEC4B9CA9D30}" destId="{88B89B62-7494-4F9C-AB37-8D29A6E2A69A}" srcOrd="5" destOrd="0" presId="urn:microsoft.com/office/officeart/2005/8/layout/lProcess2"/>
    <dgm:cxn modelId="{A57A62A6-E343-495B-8701-14FE5B46ABE0}" type="presParOf" srcId="{8329B719-E96A-4DD3-9A58-CEC4B9CA9D30}" destId="{1D74218D-E019-4C43-B352-8900FAB0236A}" srcOrd="6" destOrd="0" presId="urn:microsoft.com/office/officeart/2005/8/layout/lProcess2"/>
    <dgm:cxn modelId="{81B05B18-D3CD-47D7-9C40-EF91892E7147}" type="presParOf" srcId="{1D74218D-E019-4C43-B352-8900FAB0236A}" destId="{56C177C7-AE16-4E3A-A5AF-F141D6D21789}" srcOrd="0" destOrd="0" presId="urn:microsoft.com/office/officeart/2005/8/layout/lProcess2"/>
    <dgm:cxn modelId="{5F303FD7-D9F1-44E8-AE7D-B3A008A05D2E}" type="presParOf" srcId="{1D74218D-E019-4C43-B352-8900FAB0236A}" destId="{5DEF4A9E-64D9-419B-8C08-88768F484EE0}" srcOrd="1" destOrd="0" presId="urn:microsoft.com/office/officeart/2005/8/layout/lProcess2"/>
    <dgm:cxn modelId="{C46A00FF-E9B1-445D-985B-AAB7977174C1}" type="presParOf" srcId="{1D74218D-E019-4C43-B352-8900FAB0236A}" destId="{5B3AAECD-B9EB-46B4-8FA8-7E1B226D48EB}" srcOrd="2" destOrd="0" presId="urn:microsoft.com/office/officeart/2005/8/layout/lProcess2"/>
    <dgm:cxn modelId="{2D382725-D6A0-4F99-A183-A06460E357B2}" type="presParOf" srcId="{5B3AAECD-B9EB-46B4-8FA8-7E1B226D48EB}" destId="{34BEDCA7-B64D-47B3-8606-54825AD5DA1E}" srcOrd="0" destOrd="0" presId="urn:microsoft.com/office/officeart/2005/8/layout/lProcess2"/>
    <dgm:cxn modelId="{AC0914B6-308A-4397-83FA-73BD8DF93504}" type="presParOf" srcId="{34BEDCA7-B64D-47B3-8606-54825AD5DA1E}" destId="{BC3E3C0C-B0A7-4728-BDF8-82FE176A5690}" srcOrd="0" destOrd="0" presId="urn:microsoft.com/office/officeart/2005/8/layout/lProcess2"/>
    <dgm:cxn modelId="{BEE19962-222B-482D-A0B1-50ACF935469D}" type="presParOf" srcId="{8329B719-E96A-4DD3-9A58-CEC4B9CA9D30}" destId="{C6060146-5B03-4C81-82FE-F25B6B708703}" srcOrd="7" destOrd="0" presId="urn:microsoft.com/office/officeart/2005/8/layout/lProcess2"/>
    <dgm:cxn modelId="{D01E1236-21F9-41D0-A844-BB10F7BFE122}" type="presParOf" srcId="{8329B719-E96A-4DD3-9A58-CEC4B9CA9D30}" destId="{2FBAB080-E9B4-4209-93EB-64A617FEF767}" srcOrd="8" destOrd="0" presId="urn:microsoft.com/office/officeart/2005/8/layout/lProcess2"/>
    <dgm:cxn modelId="{351B7FB2-7FBC-4F7E-8218-B371E0A62107}" type="presParOf" srcId="{2FBAB080-E9B4-4209-93EB-64A617FEF767}" destId="{3AEBFAB7-CD71-4078-8BFD-0B4460CAF531}" srcOrd="0" destOrd="0" presId="urn:microsoft.com/office/officeart/2005/8/layout/lProcess2"/>
    <dgm:cxn modelId="{5516EA92-D3AA-4C3C-8763-245C2227B3A0}" type="presParOf" srcId="{2FBAB080-E9B4-4209-93EB-64A617FEF767}" destId="{DF252A53-BB2E-4EB8-ACC2-386F5FDB02F2}" srcOrd="1" destOrd="0" presId="urn:microsoft.com/office/officeart/2005/8/layout/lProcess2"/>
    <dgm:cxn modelId="{AB03EFFA-F2E0-4985-B5BE-B71DC7EA6312}" type="presParOf" srcId="{2FBAB080-E9B4-4209-93EB-64A617FEF767}" destId="{3BE54FCF-96A9-4612-95CA-00C04A2BCF4C}" srcOrd="2" destOrd="0" presId="urn:microsoft.com/office/officeart/2005/8/layout/lProcess2"/>
    <dgm:cxn modelId="{8C02C453-560E-493E-ABF5-EA7200721F45}" type="presParOf" srcId="{3BE54FCF-96A9-4612-95CA-00C04A2BCF4C}" destId="{9D419CDC-2C6B-4589-AFB3-E7644A7CE7B3}" srcOrd="0" destOrd="0" presId="urn:microsoft.com/office/officeart/2005/8/layout/lProcess2"/>
    <dgm:cxn modelId="{E0B6FDC4-B67F-4462-9A6A-7E897D7D409F}" type="presParOf" srcId="{9D419CDC-2C6B-4589-AFB3-E7644A7CE7B3}" destId="{47409E87-D7ED-4998-8743-16FF55B6091F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403D-7AC5-40B5-811B-4AB46A879537}">
      <dsp:nvSpPr>
        <dsp:cNvPr id="0" name=""/>
        <dsp:cNvSpPr/>
      </dsp:nvSpPr>
      <dsp:spPr>
        <a:xfrm>
          <a:off x="308" y="0"/>
          <a:ext cx="437627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SET (1bit)</a:t>
          </a:r>
          <a:endParaRPr lang="en-US" sz="600" kern="1200" dirty="0"/>
        </a:p>
      </dsp:txBody>
      <dsp:txXfrm>
        <a:off x="308" y="0"/>
        <a:ext cx="437627" cy="137160"/>
      </dsp:txXfrm>
    </dsp:sp>
    <dsp:sp modelId="{8CE3B06D-9DBF-4A21-A8AA-E472B4ED186F}">
      <dsp:nvSpPr>
        <dsp:cNvPr id="0" name=""/>
        <dsp:cNvSpPr/>
      </dsp:nvSpPr>
      <dsp:spPr>
        <a:xfrm>
          <a:off x="44071" y="171450"/>
          <a:ext cx="350102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1</a:t>
          </a:r>
          <a:endParaRPr lang="en-US" sz="1100" kern="1200" dirty="0"/>
        </a:p>
      </dsp:txBody>
      <dsp:txXfrm>
        <a:off x="50766" y="178145"/>
        <a:ext cx="336712" cy="215209"/>
      </dsp:txXfrm>
    </dsp:sp>
    <dsp:sp modelId="{752BF685-EA3E-496A-8B6A-B6E4A3D35EBE}">
      <dsp:nvSpPr>
        <dsp:cNvPr id="0" name=""/>
        <dsp:cNvSpPr/>
      </dsp:nvSpPr>
      <dsp:spPr>
        <a:xfrm>
          <a:off x="506919" y="0"/>
          <a:ext cx="441555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RW (1bit)</a:t>
          </a:r>
          <a:endParaRPr lang="en-US" sz="600" kern="1200" dirty="0"/>
        </a:p>
      </dsp:txBody>
      <dsp:txXfrm>
        <a:off x="506919" y="0"/>
        <a:ext cx="441555" cy="137160"/>
      </dsp:txXfrm>
    </dsp:sp>
    <dsp:sp modelId="{FD0AB68D-140E-4611-A7A4-8C3C95665568}">
      <dsp:nvSpPr>
        <dsp:cNvPr id="0" name=""/>
        <dsp:cNvSpPr/>
      </dsp:nvSpPr>
      <dsp:spPr>
        <a:xfrm>
          <a:off x="551078" y="171450"/>
          <a:ext cx="353236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R/W</a:t>
          </a:r>
          <a:endParaRPr lang="en-US" sz="1100" kern="1200" dirty="0"/>
        </a:p>
      </dsp:txBody>
      <dsp:txXfrm>
        <a:off x="557773" y="178145"/>
        <a:ext cx="339846" cy="215209"/>
      </dsp:txXfrm>
    </dsp:sp>
    <dsp:sp modelId="{ADADD2ED-3F7B-4433-98AC-5BB1D24092E3}">
      <dsp:nvSpPr>
        <dsp:cNvPr id="0" name=""/>
        <dsp:cNvSpPr/>
      </dsp:nvSpPr>
      <dsp:spPr>
        <a:xfrm>
          <a:off x="1017457" y="0"/>
          <a:ext cx="596251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CMD (7bit)</a:t>
          </a:r>
          <a:endParaRPr lang="en-US" sz="600" kern="1200" dirty="0"/>
        </a:p>
      </dsp:txBody>
      <dsp:txXfrm>
        <a:off x="1017457" y="0"/>
        <a:ext cx="596251" cy="137160"/>
      </dsp:txXfrm>
    </dsp:sp>
    <dsp:sp modelId="{232BB0BE-FECB-4DBB-81D7-271A605979A7}">
      <dsp:nvSpPr>
        <dsp:cNvPr id="0" name=""/>
        <dsp:cNvSpPr/>
      </dsp:nvSpPr>
      <dsp:spPr>
        <a:xfrm>
          <a:off x="1077082" y="171450"/>
          <a:ext cx="477001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CMD</a:t>
          </a:r>
          <a:endParaRPr lang="en-US" sz="1100" kern="1200" dirty="0"/>
        </a:p>
      </dsp:txBody>
      <dsp:txXfrm>
        <a:off x="1083777" y="178145"/>
        <a:ext cx="463611" cy="215209"/>
      </dsp:txXfrm>
    </dsp:sp>
    <dsp:sp modelId="{56C177C7-AE16-4E3A-A5AF-F141D6D21789}">
      <dsp:nvSpPr>
        <dsp:cNvPr id="0" name=""/>
        <dsp:cNvSpPr/>
      </dsp:nvSpPr>
      <dsp:spPr>
        <a:xfrm>
          <a:off x="1682691" y="0"/>
          <a:ext cx="823444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ADDR (12bit)</a:t>
          </a:r>
          <a:endParaRPr lang="en-US" sz="600" kern="1200" dirty="0"/>
        </a:p>
      </dsp:txBody>
      <dsp:txXfrm>
        <a:off x="1682691" y="0"/>
        <a:ext cx="823444" cy="137160"/>
      </dsp:txXfrm>
    </dsp:sp>
    <dsp:sp modelId="{BC3E3C0C-B0A7-4728-BDF8-82FE176A5690}">
      <dsp:nvSpPr>
        <dsp:cNvPr id="0" name=""/>
        <dsp:cNvSpPr/>
      </dsp:nvSpPr>
      <dsp:spPr>
        <a:xfrm>
          <a:off x="1765036" y="171450"/>
          <a:ext cx="658755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ADDR</a:t>
          </a:r>
          <a:endParaRPr lang="en-US" sz="1100" kern="1200" dirty="0"/>
        </a:p>
      </dsp:txBody>
      <dsp:txXfrm>
        <a:off x="1771731" y="178145"/>
        <a:ext cx="645365" cy="215209"/>
      </dsp:txXfrm>
    </dsp:sp>
    <dsp:sp modelId="{3AEBFAB7-CD71-4078-8BFD-0B4460CAF531}">
      <dsp:nvSpPr>
        <dsp:cNvPr id="0" name=""/>
        <dsp:cNvSpPr/>
      </dsp:nvSpPr>
      <dsp:spPr>
        <a:xfrm>
          <a:off x="2575119" y="0"/>
          <a:ext cx="1147287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DATA (32bit)</a:t>
          </a:r>
          <a:endParaRPr lang="en-US" sz="600" kern="1200" dirty="0"/>
        </a:p>
      </dsp:txBody>
      <dsp:txXfrm>
        <a:off x="2575119" y="0"/>
        <a:ext cx="1147287" cy="137160"/>
      </dsp:txXfrm>
    </dsp:sp>
    <dsp:sp modelId="{47409E87-D7ED-4998-8743-16FF55B6091F}">
      <dsp:nvSpPr>
        <dsp:cNvPr id="0" name=""/>
        <dsp:cNvSpPr/>
      </dsp:nvSpPr>
      <dsp:spPr>
        <a:xfrm>
          <a:off x="2689847" y="171450"/>
          <a:ext cx="917829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DATA</a:t>
          </a:r>
          <a:endParaRPr lang="en-US" sz="1100" kern="1200" dirty="0"/>
        </a:p>
      </dsp:txBody>
      <dsp:txXfrm>
        <a:off x="2696542" y="178145"/>
        <a:ext cx="904439" cy="2152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403D-7AC5-40B5-811B-4AB46A879537}">
      <dsp:nvSpPr>
        <dsp:cNvPr id="0" name=""/>
        <dsp:cNvSpPr/>
      </dsp:nvSpPr>
      <dsp:spPr>
        <a:xfrm>
          <a:off x="315" y="0"/>
          <a:ext cx="447888" cy="52544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SET (1bit)</a:t>
          </a:r>
          <a:endParaRPr lang="en-US" sz="600" kern="1200" dirty="0"/>
        </a:p>
      </dsp:txBody>
      <dsp:txXfrm>
        <a:off x="315" y="0"/>
        <a:ext cx="447888" cy="157634"/>
      </dsp:txXfrm>
    </dsp:sp>
    <dsp:sp modelId="{8CE3B06D-9DBF-4A21-A8AA-E472B4ED186F}">
      <dsp:nvSpPr>
        <dsp:cNvPr id="0" name=""/>
        <dsp:cNvSpPr/>
      </dsp:nvSpPr>
      <dsp:spPr>
        <a:xfrm>
          <a:off x="45104" y="197043"/>
          <a:ext cx="358310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</a:t>
          </a:r>
          <a:endParaRPr lang="en-US" sz="1300" kern="1200" dirty="0"/>
        </a:p>
      </dsp:txBody>
      <dsp:txXfrm>
        <a:off x="52799" y="204738"/>
        <a:ext cx="342920" cy="247334"/>
      </dsp:txXfrm>
    </dsp:sp>
    <dsp:sp modelId="{752BF685-EA3E-496A-8B6A-B6E4A3D35EBE}">
      <dsp:nvSpPr>
        <dsp:cNvPr id="0" name=""/>
        <dsp:cNvSpPr/>
      </dsp:nvSpPr>
      <dsp:spPr>
        <a:xfrm>
          <a:off x="518804" y="0"/>
          <a:ext cx="451908" cy="52544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RW (1bit)</a:t>
          </a:r>
          <a:endParaRPr lang="en-US" sz="600" kern="1200" dirty="0"/>
        </a:p>
      </dsp:txBody>
      <dsp:txXfrm>
        <a:off x="518804" y="0"/>
        <a:ext cx="451908" cy="157634"/>
      </dsp:txXfrm>
    </dsp:sp>
    <dsp:sp modelId="{FD0AB68D-140E-4611-A7A4-8C3C95665568}">
      <dsp:nvSpPr>
        <dsp:cNvPr id="0" name=""/>
        <dsp:cNvSpPr/>
      </dsp:nvSpPr>
      <dsp:spPr>
        <a:xfrm>
          <a:off x="563999" y="197043"/>
          <a:ext cx="361518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RW</a:t>
          </a:r>
          <a:endParaRPr lang="en-US" sz="1300" kern="1200" dirty="0"/>
        </a:p>
      </dsp:txBody>
      <dsp:txXfrm>
        <a:off x="571694" y="204738"/>
        <a:ext cx="346128" cy="247334"/>
      </dsp:txXfrm>
    </dsp:sp>
    <dsp:sp modelId="{ADADD2ED-3F7B-4433-98AC-5BB1D24092E3}">
      <dsp:nvSpPr>
        <dsp:cNvPr id="0" name=""/>
        <dsp:cNvSpPr/>
      </dsp:nvSpPr>
      <dsp:spPr>
        <a:xfrm>
          <a:off x="1041313" y="0"/>
          <a:ext cx="610231" cy="52544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CMD (7bit)</a:t>
          </a:r>
          <a:endParaRPr lang="en-US" sz="600" kern="1200" dirty="0"/>
        </a:p>
      </dsp:txBody>
      <dsp:txXfrm>
        <a:off x="1041313" y="0"/>
        <a:ext cx="610231" cy="157634"/>
      </dsp:txXfrm>
    </dsp:sp>
    <dsp:sp modelId="{232BB0BE-FECB-4DBB-81D7-271A605979A7}">
      <dsp:nvSpPr>
        <dsp:cNvPr id="0" name=""/>
        <dsp:cNvSpPr/>
      </dsp:nvSpPr>
      <dsp:spPr>
        <a:xfrm>
          <a:off x="1102336" y="197043"/>
          <a:ext cx="488185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CMD</a:t>
          </a:r>
          <a:endParaRPr lang="en-US" sz="1300" kern="1200" dirty="0"/>
        </a:p>
      </dsp:txBody>
      <dsp:txXfrm>
        <a:off x="1110031" y="204738"/>
        <a:ext cx="472795" cy="247334"/>
      </dsp:txXfrm>
    </dsp:sp>
    <dsp:sp modelId="{56C177C7-AE16-4E3A-A5AF-F141D6D21789}">
      <dsp:nvSpPr>
        <dsp:cNvPr id="0" name=""/>
        <dsp:cNvSpPr/>
      </dsp:nvSpPr>
      <dsp:spPr>
        <a:xfrm>
          <a:off x="1722145" y="0"/>
          <a:ext cx="842751" cy="52544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ADDR (12bit)</a:t>
          </a:r>
          <a:endParaRPr lang="en-US" sz="600" kern="1200" dirty="0"/>
        </a:p>
      </dsp:txBody>
      <dsp:txXfrm>
        <a:off x="1722145" y="0"/>
        <a:ext cx="842751" cy="157634"/>
      </dsp:txXfrm>
    </dsp:sp>
    <dsp:sp modelId="{BC3E3C0C-B0A7-4728-BDF8-82FE176A5690}">
      <dsp:nvSpPr>
        <dsp:cNvPr id="0" name=""/>
        <dsp:cNvSpPr/>
      </dsp:nvSpPr>
      <dsp:spPr>
        <a:xfrm>
          <a:off x="1806420" y="197043"/>
          <a:ext cx="674201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ADDR</a:t>
          </a:r>
          <a:endParaRPr lang="en-US" sz="1300" kern="1200" dirty="0"/>
        </a:p>
      </dsp:txBody>
      <dsp:txXfrm>
        <a:off x="1814115" y="204738"/>
        <a:ext cx="658811" cy="247334"/>
      </dsp:txXfrm>
    </dsp:sp>
    <dsp:sp modelId="{3AEBFAB7-CD71-4078-8BFD-0B4460CAF531}">
      <dsp:nvSpPr>
        <dsp:cNvPr id="0" name=""/>
        <dsp:cNvSpPr/>
      </dsp:nvSpPr>
      <dsp:spPr>
        <a:xfrm>
          <a:off x="2635497" y="0"/>
          <a:ext cx="1174187" cy="52544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DATA (32bit)</a:t>
          </a:r>
          <a:endParaRPr lang="en-US" sz="600" kern="1200" dirty="0"/>
        </a:p>
      </dsp:txBody>
      <dsp:txXfrm>
        <a:off x="2635497" y="0"/>
        <a:ext cx="1174187" cy="157634"/>
      </dsp:txXfrm>
    </dsp:sp>
    <dsp:sp modelId="{47409E87-D7ED-4998-8743-16FF55B6091F}">
      <dsp:nvSpPr>
        <dsp:cNvPr id="0" name=""/>
        <dsp:cNvSpPr/>
      </dsp:nvSpPr>
      <dsp:spPr>
        <a:xfrm>
          <a:off x="2752915" y="197043"/>
          <a:ext cx="939349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DATA</a:t>
          </a:r>
          <a:endParaRPr lang="en-US" sz="1300" kern="1200" dirty="0"/>
        </a:p>
      </dsp:txBody>
      <dsp:txXfrm>
        <a:off x="2760610" y="204738"/>
        <a:ext cx="923959" cy="2473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403D-7AC5-40B5-811B-4AB46A879537}">
      <dsp:nvSpPr>
        <dsp:cNvPr id="0" name=""/>
        <dsp:cNvSpPr/>
      </dsp:nvSpPr>
      <dsp:spPr>
        <a:xfrm>
          <a:off x="308" y="0"/>
          <a:ext cx="437627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SET (1bit)</a:t>
          </a:r>
          <a:endParaRPr lang="en-US" sz="600" kern="1200" dirty="0"/>
        </a:p>
      </dsp:txBody>
      <dsp:txXfrm>
        <a:off x="308" y="0"/>
        <a:ext cx="437627" cy="137160"/>
      </dsp:txXfrm>
    </dsp:sp>
    <dsp:sp modelId="{8CE3B06D-9DBF-4A21-A8AA-E472B4ED186F}">
      <dsp:nvSpPr>
        <dsp:cNvPr id="0" name=""/>
        <dsp:cNvSpPr/>
      </dsp:nvSpPr>
      <dsp:spPr>
        <a:xfrm>
          <a:off x="44071" y="171450"/>
          <a:ext cx="350102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1</a:t>
          </a:r>
          <a:endParaRPr lang="en-US" sz="1100" kern="1200" dirty="0"/>
        </a:p>
      </dsp:txBody>
      <dsp:txXfrm>
        <a:off x="50766" y="178145"/>
        <a:ext cx="336712" cy="215209"/>
      </dsp:txXfrm>
    </dsp:sp>
    <dsp:sp modelId="{752BF685-EA3E-496A-8B6A-B6E4A3D35EBE}">
      <dsp:nvSpPr>
        <dsp:cNvPr id="0" name=""/>
        <dsp:cNvSpPr/>
      </dsp:nvSpPr>
      <dsp:spPr>
        <a:xfrm>
          <a:off x="506919" y="0"/>
          <a:ext cx="441555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RW (1bit)</a:t>
          </a:r>
          <a:endParaRPr lang="en-US" sz="600" kern="1200" dirty="0"/>
        </a:p>
      </dsp:txBody>
      <dsp:txXfrm>
        <a:off x="506919" y="0"/>
        <a:ext cx="441555" cy="137160"/>
      </dsp:txXfrm>
    </dsp:sp>
    <dsp:sp modelId="{FD0AB68D-140E-4611-A7A4-8C3C95665568}">
      <dsp:nvSpPr>
        <dsp:cNvPr id="0" name=""/>
        <dsp:cNvSpPr/>
      </dsp:nvSpPr>
      <dsp:spPr>
        <a:xfrm>
          <a:off x="551078" y="171450"/>
          <a:ext cx="353236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R/W</a:t>
          </a:r>
          <a:endParaRPr lang="en-US" sz="1100" kern="1200" dirty="0"/>
        </a:p>
      </dsp:txBody>
      <dsp:txXfrm>
        <a:off x="557773" y="178145"/>
        <a:ext cx="339846" cy="215209"/>
      </dsp:txXfrm>
    </dsp:sp>
    <dsp:sp modelId="{ADADD2ED-3F7B-4433-98AC-5BB1D24092E3}">
      <dsp:nvSpPr>
        <dsp:cNvPr id="0" name=""/>
        <dsp:cNvSpPr/>
      </dsp:nvSpPr>
      <dsp:spPr>
        <a:xfrm>
          <a:off x="1017457" y="0"/>
          <a:ext cx="596251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CMD (7bit)</a:t>
          </a:r>
          <a:endParaRPr lang="en-US" sz="600" kern="1200" dirty="0"/>
        </a:p>
      </dsp:txBody>
      <dsp:txXfrm>
        <a:off x="1017457" y="0"/>
        <a:ext cx="596251" cy="137160"/>
      </dsp:txXfrm>
    </dsp:sp>
    <dsp:sp modelId="{232BB0BE-FECB-4DBB-81D7-271A605979A7}">
      <dsp:nvSpPr>
        <dsp:cNvPr id="0" name=""/>
        <dsp:cNvSpPr/>
      </dsp:nvSpPr>
      <dsp:spPr>
        <a:xfrm>
          <a:off x="1077082" y="171450"/>
          <a:ext cx="477001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CMD</a:t>
          </a:r>
          <a:endParaRPr lang="en-US" sz="1100" kern="1200" dirty="0"/>
        </a:p>
      </dsp:txBody>
      <dsp:txXfrm>
        <a:off x="1083777" y="178145"/>
        <a:ext cx="463611" cy="215209"/>
      </dsp:txXfrm>
    </dsp:sp>
    <dsp:sp modelId="{56C177C7-AE16-4E3A-A5AF-F141D6D21789}">
      <dsp:nvSpPr>
        <dsp:cNvPr id="0" name=""/>
        <dsp:cNvSpPr/>
      </dsp:nvSpPr>
      <dsp:spPr>
        <a:xfrm>
          <a:off x="1682691" y="0"/>
          <a:ext cx="823444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ADDR (12bit)</a:t>
          </a:r>
          <a:endParaRPr lang="en-US" sz="600" kern="1200" dirty="0"/>
        </a:p>
      </dsp:txBody>
      <dsp:txXfrm>
        <a:off x="1682691" y="0"/>
        <a:ext cx="823444" cy="137160"/>
      </dsp:txXfrm>
    </dsp:sp>
    <dsp:sp modelId="{BC3E3C0C-B0A7-4728-BDF8-82FE176A5690}">
      <dsp:nvSpPr>
        <dsp:cNvPr id="0" name=""/>
        <dsp:cNvSpPr/>
      </dsp:nvSpPr>
      <dsp:spPr>
        <a:xfrm>
          <a:off x="1765036" y="171450"/>
          <a:ext cx="658755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ADDR</a:t>
          </a:r>
          <a:endParaRPr lang="en-US" sz="1100" kern="1200" dirty="0"/>
        </a:p>
      </dsp:txBody>
      <dsp:txXfrm>
        <a:off x="1771731" y="178145"/>
        <a:ext cx="645365" cy="215209"/>
      </dsp:txXfrm>
    </dsp:sp>
    <dsp:sp modelId="{3AEBFAB7-CD71-4078-8BFD-0B4460CAF531}">
      <dsp:nvSpPr>
        <dsp:cNvPr id="0" name=""/>
        <dsp:cNvSpPr/>
      </dsp:nvSpPr>
      <dsp:spPr>
        <a:xfrm>
          <a:off x="2575119" y="0"/>
          <a:ext cx="1147287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DATA (32bit)</a:t>
          </a:r>
          <a:endParaRPr lang="en-US" sz="600" kern="1200" dirty="0"/>
        </a:p>
      </dsp:txBody>
      <dsp:txXfrm>
        <a:off x="2575119" y="0"/>
        <a:ext cx="1147287" cy="137160"/>
      </dsp:txXfrm>
    </dsp:sp>
    <dsp:sp modelId="{47409E87-D7ED-4998-8743-16FF55B6091F}">
      <dsp:nvSpPr>
        <dsp:cNvPr id="0" name=""/>
        <dsp:cNvSpPr/>
      </dsp:nvSpPr>
      <dsp:spPr>
        <a:xfrm>
          <a:off x="2689847" y="171450"/>
          <a:ext cx="917829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DATA</a:t>
          </a:r>
          <a:endParaRPr lang="en-US" sz="1100" kern="1200" dirty="0"/>
        </a:p>
      </dsp:txBody>
      <dsp:txXfrm>
        <a:off x="2696542" y="178145"/>
        <a:ext cx="904439" cy="2152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403D-7AC5-40B5-811B-4AB46A879537}">
      <dsp:nvSpPr>
        <dsp:cNvPr id="0" name=""/>
        <dsp:cNvSpPr/>
      </dsp:nvSpPr>
      <dsp:spPr>
        <a:xfrm>
          <a:off x="1202" y="0"/>
          <a:ext cx="435033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SET (1bit)</a:t>
          </a:r>
          <a:endParaRPr lang="en-US" sz="600" kern="1200" dirty="0"/>
        </a:p>
      </dsp:txBody>
      <dsp:txXfrm>
        <a:off x="1202" y="0"/>
        <a:ext cx="435033" cy="137160"/>
      </dsp:txXfrm>
    </dsp:sp>
    <dsp:sp modelId="{8CE3B06D-9DBF-4A21-A8AA-E472B4ED186F}">
      <dsp:nvSpPr>
        <dsp:cNvPr id="0" name=""/>
        <dsp:cNvSpPr/>
      </dsp:nvSpPr>
      <dsp:spPr>
        <a:xfrm>
          <a:off x="44705" y="171450"/>
          <a:ext cx="348026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1</a:t>
          </a:r>
          <a:endParaRPr lang="en-US" sz="1200" kern="1200" dirty="0"/>
        </a:p>
      </dsp:txBody>
      <dsp:txXfrm>
        <a:off x="51400" y="178145"/>
        <a:ext cx="334636" cy="215209"/>
      </dsp:txXfrm>
    </dsp:sp>
    <dsp:sp modelId="{752BF685-EA3E-496A-8B6A-B6E4A3D35EBE}">
      <dsp:nvSpPr>
        <dsp:cNvPr id="0" name=""/>
        <dsp:cNvSpPr/>
      </dsp:nvSpPr>
      <dsp:spPr>
        <a:xfrm>
          <a:off x="504809" y="0"/>
          <a:ext cx="438937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RW (1bit)</a:t>
          </a:r>
          <a:endParaRPr lang="en-US" sz="600" kern="1200" dirty="0"/>
        </a:p>
      </dsp:txBody>
      <dsp:txXfrm>
        <a:off x="504809" y="0"/>
        <a:ext cx="438937" cy="137160"/>
      </dsp:txXfrm>
    </dsp:sp>
    <dsp:sp modelId="{FD0AB68D-140E-4611-A7A4-8C3C95665568}">
      <dsp:nvSpPr>
        <dsp:cNvPr id="0" name=""/>
        <dsp:cNvSpPr/>
      </dsp:nvSpPr>
      <dsp:spPr>
        <a:xfrm>
          <a:off x="548707" y="171450"/>
          <a:ext cx="351142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1</a:t>
          </a:r>
          <a:endParaRPr lang="en-US" sz="1200" kern="1200" dirty="0"/>
        </a:p>
      </dsp:txBody>
      <dsp:txXfrm>
        <a:off x="555402" y="178145"/>
        <a:ext cx="337752" cy="215209"/>
      </dsp:txXfrm>
    </dsp:sp>
    <dsp:sp modelId="{ADADD2ED-3F7B-4433-98AC-5BB1D24092E3}">
      <dsp:nvSpPr>
        <dsp:cNvPr id="0" name=""/>
        <dsp:cNvSpPr/>
      </dsp:nvSpPr>
      <dsp:spPr>
        <a:xfrm>
          <a:off x="1012321" y="0"/>
          <a:ext cx="592716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CMD (7bit)</a:t>
          </a:r>
          <a:endParaRPr lang="en-US" sz="600" kern="1200" dirty="0"/>
        </a:p>
      </dsp:txBody>
      <dsp:txXfrm>
        <a:off x="1012321" y="0"/>
        <a:ext cx="592716" cy="137160"/>
      </dsp:txXfrm>
    </dsp:sp>
    <dsp:sp modelId="{232BB0BE-FECB-4DBB-81D7-271A605979A7}">
      <dsp:nvSpPr>
        <dsp:cNvPr id="0" name=""/>
        <dsp:cNvSpPr/>
      </dsp:nvSpPr>
      <dsp:spPr>
        <a:xfrm>
          <a:off x="1071592" y="171450"/>
          <a:ext cx="474173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CMD</a:t>
          </a:r>
          <a:endParaRPr lang="en-US" sz="1200" kern="1200" dirty="0"/>
        </a:p>
      </dsp:txBody>
      <dsp:txXfrm>
        <a:off x="1078287" y="178145"/>
        <a:ext cx="460783" cy="215209"/>
      </dsp:txXfrm>
    </dsp:sp>
    <dsp:sp modelId="{56C177C7-AE16-4E3A-A5AF-F141D6D21789}">
      <dsp:nvSpPr>
        <dsp:cNvPr id="0" name=""/>
        <dsp:cNvSpPr/>
      </dsp:nvSpPr>
      <dsp:spPr>
        <a:xfrm>
          <a:off x="1673611" y="0"/>
          <a:ext cx="818562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ADDR (12bit)</a:t>
          </a:r>
          <a:endParaRPr lang="en-US" sz="600" kern="1200" dirty="0"/>
        </a:p>
      </dsp:txBody>
      <dsp:txXfrm>
        <a:off x="1673611" y="0"/>
        <a:ext cx="818562" cy="137160"/>
      </dsp:txXfrm>
    </dsp:sp>
    <dsp:sp modelId="{BC3E3C0C-B0A7-4728-BDF8-82FE176A5690}">
      <dsp:nvSpPr>
        <dsp:cNvPr id="0" name=""/>
        <dsp:cNvSpPr/>
      </dsp:nvSpPr>
      <dsp:spPr>
        <a:xfrm>
          <a:off x="1755467" y="171450"/>
          <a:ext cx="654850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ADDR</a:t>
          </a:r>
          <a:endParaRPr lang="en-US" sz="1200" kern="1200" dirty="0"/>
        </a:p>
      </dsp:txBody>
      <dsp:txXfrm>
        <a:off x="1762162" y="178145"/>
        <a:ext cx="641460" cy="2152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403D-7AC5-40B5-811B-4AB46A879537}">
      <dsp:nvSpPr>
        <dsp:cNvPr id="0" name=""/>
        <dsp:cNvSpPr/>
      </dsp:nvSpPr>
      <dsp:spPr>
        <a:xfrm>
          <a:off x="308" y="0"/>
          <a:ext cx="437627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SET (1bit)</a:t>
          </a:r>
          <a:endParaRPr lang="en-US" sz="600" kern="1200" dirty="0"/>
        </a:p>
      </dsp:txBody>
      <dsp:txXfrm>
        <a:off x="308" y="0"/>
        <a:ext cx="437627" cy="137160"/>
      </dsp:txXfrm>
    </dsp:sp>
    <dsp:sp modelId="{8CE3B06D-9DBF-4A21-A8AA-E472B4ED186F}">
      <dsp:nvSpPr>
        <dsp:cNvPr id="0" name=""/>
        <dsp:cNvSpPr/>
      </dsp:nvSpPr>
      <dsp:spPr>
        <a:xfrm>
          <a:off x="44071" y="171450"/>
          <a:ext cx="350102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1</a:t>
          </a:r>
          <a:endParaRPr lang="en-US" sz="1200" kern="1200" dirty="0"/>
        </a:p>
      </dsp:txBody>
      <dsp:txXfrm>
        <a:off x="50766" y="178145"/>
        <a:ext cx="336712" cy="215209"/>
      </dsp:txXfrm>
    </dsp:sp>
    <dsp:sp modelId="{752BF685-EA3E-496A-8B6A-B6E4A3D35EBE}">
      <dsp:nvSpPr>
        <dsp:cNvPr id="0" name=""/>
        <dsp:cNvSpPr/>
      </dsp:nvSpPr>
      <dsp:spPr>
        <a:xfrm>
          <a:off x="506919" y="0"/>
          <a:ext cx="441555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RW (1bit)</a:t>
          </a:r>
          <a:endParaRPr lang="en-US" sz="600" kern="1200" dirty="0"/>
        </a:p>
      </dsp:txBody>
      <dsp:txXfrm>
        <a:off x="506919" y="0"/>
        <a:ext cx="441555" cy="137160"/>
      </dsp:txXfrm>
    </dsp:sp>
    <dsp:sp modelId="{FD0AB68D-140E-4611-A7A4-8C3C95665568}">
      <dsp:nvSpPr>
        <dsp:cNvPr id="0" name=""/>
        <dsp:cNvSpPr/>
      </dsp:nvSpPr>
      <dsp:spPr>
        <a:xfrm>
          <a:off x="551078" y="171450"/>
          <a:ext cx="353236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0</a:t>
          </a:r>
          <a:endParaRPr lang="en-US" sz="1200" kern="1200" dirty="0"/>
        </a:p>
      </dsp:txBody>
      <dsp:txXfrm>
        <a:off x="557773" y="178145"/>
        <a:ext cx="339846" cy="215209"/>
      </dsp:txXfrm>
    </dsp:sp>
    <dsp:sp modelId="{ADADD2ED-3F7B-4433-98AC-5BB1D24092E3}">
      <dsp:nvSpPr>
        <dsp:cNvPr id="0" name=""/>
        <dsp:cNvSpPr/>
      </dsp:nvSpPr>
      <dsp:spPr>
        <a:xfrm>
          <a:off x="1017457" y="0"/>
          <a:ext cx="596251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CMD (7bit)</a:t>
          </a:r>
          <a:endParaRPr lang="en-US" sz="600" kern="1200" dirty="0"/>
        </a:p>
      </dsp:txBody>
      <dsp:txXfrm>
        <a:off x="1017457" y="0"/>
        <a:ext cx="596251" cy="137160"/>
      </dsp:txXfrm>
    </dsp:sp>
    <dsp:sp modelId="{232BB0BE-FECB-4DBB-81D7-271A605979A7}">
      <dsp:nvSpPr>
        <dsp:cNvPr id="0" name=""/>
        <dsp:cNvSpPr/>
      </dsp:nvSpPr>
      <dsp:spPr>
        <a:xfrm>
          <a:off x="1077082" y="171450"/>
          <a:ext cx="477001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CMD</a:t>
          </a:r>
          <a:endParaRPr lang="en-US" sz="1200" kern="1200" dirty="0"/>
        </a:p>
      </dsp:txBody>
      <dsp:txXfrm>
        <a:off x="1083777" y="178145"/>
        <a:ext cx="463611" cy="215209"/>
      </dsp:txXfrm>
    </dsp:sp>
    <dsp:sp modelId="{56C177C7-AE16-4E3A-A5AF-F141D6D21789}">
      <dsp:nvSpPr>
        <dsp:cNvPr id="0" name=""/>
        <dsp:cNvSpPr/>
      </dsp:nvSpPr>
      <dsp:spPr>
        <a:xfrm>
          <a:off x="1682691" y="0"/>
          <a:ext cx="823444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ADDR (12bit)</a:t>
          </a:r>
          <a:endParaRPr lang="en-US" sz="600" kern="1200" dirty="0"/>
        </a:p>
      </dsp:txBody>
      <dsp:txXfrm>
        <a:off x="1682691" y="0"/>
        <a:ext cx="823444" cy="137160"/>
      </dsp:txXfrm>
    </dsp:sp>
    <dsp:sp modelId="{BC3E3C0C-B0A7-4728-BDF8-82FE176A5690}">
      <dsp:nvSpPr>
        <dsp:cNvPr id="0" name=""/>
        <dsp:cNvSpPr/>
      </dsp:nvSpPr>
      <dsp:spPr>
        <a:xfrm>
          <a:off x="1765036" y="171450"/>
          <a:ext cx="658755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ADDR</a:t>
          </a:r>
          <a:endParaRPr lang="en-US" sz="1200" kern="1200" dirty="0"/>
        </a:p>
      </dsp:txBody>
      <dsp:txXfrm>
        <a:off x="1771731" y="178145"/>
        <a:ext cx="645365" cy="215209"/>
      </dsp:txXfrm>
    </dsp:sp>
    <dsp:sp modelId="{3AEBFAB7-CD71-4078-8BFD-0B4460CAF531}">
      <dsp:nvSpPr>
        <dsp:cNvPr id="0" name=""/>
        <dsp:cNvSpPr/>
      </dsp:nvSpPr>
      <dsp:spPr>
        <a:xfrm>
          <a:off x="2575119" y="0"/>
          <a:ext cx="1147287" cy="457200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DATA (32bit)</a:t>
          </a:r>
          <a:endParaRPr lang="en-US" sz="600" kern="1200" dirty="0"/>
        </a:p>
      </dsp:txBody>
      <dsp:txXfrm>
        <a:off x="2575119" y="0"/>
        <a:ext cx="1147287" cy="137160"/>
      </dsp:txXfrm>
    </dsp:sp>
    <dsp:sp modelId="{47409E87-D7ED-4998-8743-16FF55B6091F}">
      <dsp:nvSpPr>
        <dsp:cNvPr id="0" name=""/>
        <dsp:cNvSpPr/>
      </dsp:nvSpPr>
      <dsp:spPr>
        <a:xfrm>
          <a:off x="2689847" y="171450"/>
          <a:ext cx="917829" cy="228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DATA</a:t>
          </a:r>
          <a:endParaRPr lang="en-US" sz="1200" kern="1200" dirty="0"/>
        </a:p>
      </dsp:txBody>
      <dsp:txXfrm>
        <a:off x="2696542" y="178145"/>
        <a:ext cx="904439" cy="2152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403D-7AC5-40B5-811B-4AB46A879537}">
      <dsp:nvSpPr>
        <dsp:cNvPr id="0" name=""/>
        <dsp:cNvSpPr/>
      </dsp:nvSpPr>
      <dsp:spPr>
        <a:xfrm>
          <a:off x="315" y="0"/>
          <a:ext cx="447888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SET (1bit)</a:t>
          </a:r>
          <a:endParaRPr lang="en-US" sz="600" kern="1200" dirty="0"/>
        </a:p>
      </dsp:txBody>
      <dsp:txXfrm>
        <a:off x="315" y="0"/>
        <a:ext cx="447888" cy="157634"/>
      </dsp:txXfrm>
    </dsp:sp>
    <dsp:sp modelId="{8CE3B06D-9DBF-4A21-A8AA-E472B4ED186F}">
      <dsp:nvSpPr>
        <dsp:cNvPr id="0" name=""/>
        <dsp:cNvSpPr/>
      </dsp:nvSpPr>
      <dsp:spPr>
        <a:xfrm>
          <a:off x="45104" y="197043"/>
          <a:ext cx="358310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</a:t>
          </a:r>
          <a:endParaRPr lang="en-US" sz="1400" kern="1200" dirty="0"/>
        </a:p>
      </dsp:txBody>
      <dsp:txXfrm>
        <a:off x="52799" y="204738"/>
        <a:ext cx="342920" cy="247334"/>
      </dsp:txXfrm>
    </dsp:sp>
    <dsp:sp modelId="{752BF685-EA3E-496A-8B6A-B6E4A3D35EBE}">
      <dsp:nvSpPr>
        <dsp:cNvPr id="0" name=""/>
        <dsp:cNvSpPr/>
      </dsp:nvSpPr>
      <dsp:spPr>
        <a:xfrm>
          <a:off x="518804" y="0"/>
          <a:ext cx="451908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RW (1bit)</a:t>
          </a:r>
          <a:endParaRPr lang="en-US" sz="600" kern="1200" dirty="0"/>
        </a:p>
      </dsp:txBody>
      <dsp:txXfrm>
        <a:off x="518804" y="0"/>
        <a:ext cx="451908" cy="157634"/>
      </dsp:txXfrm>
    </dsp:sp>
    <dsp:sp modelId="{FD0AB68D-140E-4611-A7A4-8C3C95665568}">
      <dsp:nvSpPr>
        <dsp:cNvPr id="0" name=""/>
        <dsp:cNvSpPr/>
      </dsp:nvSpPr>
      <dsp:spPr>
        <a:xfrm>
          <a:off x="563999" y="197043"/>
          <a:ext cx="361518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0</a:t>
          </a:r>
          <a:endParaRPr lang="en-US" sz="1400" kern="1200" dirty="0"/>
        </a:p>
      </dsp:txBody>
      <dsp:txXfrm>
        <a:off x="571694" y="204738"/>
        <a:ext cx="346128" cy="247334"/>
      </dsp:txXfrm>
    </dsp:sp>
    <dsp:sp modelId="{ADADD2ED-3F7B-4433-98AC-5BB1D24092E3}">
      <dsp:nvSpPr>
        <dsp:cNvPr id="0" name=""/>
        <dsp:cNvSpPr/>
      </dsp:nvSpPr>
      <dsp:spPr>
        <a:xfrm>
          <a:off x="1041313" y="0"/>
          <a:ext cx="610231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CMD (7bit)</a:t>
          </a:r>
          <a:endParaRPr lang="en-US" sz="600" kern="1200" dirty="0"/>
        </a:p>
      </dsp:txBody>
      <dsp:txXfrm>
        <a:off x="1041313" y="0"/>
        <a:ext cx="610231" cy="157634"/>
      </dsp:txXfrm>
    </dsp:sp>
    <dsp:sp modelId="{232BB0BE-FECB-4DBB-81D7-271A605979A7}">
      <dsp:nvSpPr>
        <dsp:cNvPr id="0" name=""/>
        <dsp:cNvSpPr/>
      </dsp:nvSpPr>
      <dsp:spPr>
        <a:xfrm>
          <a:off x="1102336" y="197043"/>
          <a:ext cx="488185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8</a:t>
          </a:r>
          <a:endParaRPr lang="en-US" sz="1400" kern="1200" dirty="0"/>
        </a:p>
      </dsp:txBody>
      <dsp:txXfrm>
        <a:off x="1110031" y="204738"/>
        <a:ext cx="472795" cy="247334"/>
      </dsp:txXfrm>
    </dsp:sp>
    <dsp:sp modelId="{56C177C7-AE16-4E3A-A5AF-F141D6D21789}">
      <dsp:nvSpPr>
        <dsp:cNvPr id="0" name=""/>
        <dsp:cNvSpPr/>
      </dsp:nvSpPr>
      <dsp:spPr>
        <a:xfrm>
          <a:off x="1722145" y="0"/>
          <a:ext cx="842751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ADDR (12bit)</a:t>
          </a:r>
          <a:endParaRPr lang="en-US" sz="600" kern="1200" dirty="0"/>
        </a:p>
      </dsp:txBody>
      <dsp:txXfrm>
        <a:off x="1722145" y="0"/>
        <a:ext cx="842751" cy="157634"/>
      </dsp:txXfrm>
    </dsp:sp>
    <dsp:sp modelId="{BC3E3C0C-B0A7-4728-BDF8-82FE176A5690}">
      <dsp:nvSpPr>
        <dsp:cNvPr id="0" name=""/>
        <dsp:cNvSpPr/>
      </dsp:nvSpPr>
      <dsp:spPr>
        <a:xfrm>
          <a:off x="1806420" y="197043"/>
          <a:ext cx="674201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0</a:t>
          </a:r>
          <a:endParaRPr lang="en-US" sz="1400" kern="1200" dirty="0"/>
        </a:p>
      </dsp:txBody>
      <dsp:txXfrm>
        <a:off x="1814115" y="204738"/>
        <a:ext cx="658811" cy="247334"/>
      </dsp:txXfrm>
    </dsp:sp>
    <dsp:sp modelId="{3AEBFAB7-CD71-4078-8BFD-0B4460CAF531}">
      <dsp:nvSpPr>
        <dsp:cNvPr id="0" name=""/>
        <dsp:cNvSpPr/>
      </dsp:nvSpPr>
      <dsp:spPr>
        <a:xfrm>
          <a:off x="2635497" y="0"/>
          <a:ext cx="1174187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DATA (32bit)</a:t>
          </a:r>
          <a:endParaRPr lang="en-US" sz="600" kern="1200" dirty="0"/>
        </a:p>
      </dsp:txBody>
      <dsp:txXfrm>
        <a:off x="2635497" y="0"/>
        <a:ext cx="1174187" cy="157634"/>
      </dsp:txXfrm>
    </dsp:sp>
    <dsp:sp modelId="{47409E87-D7ED-4998-8743-16FF55B6091F}">
      <dsp:nvSpPr>
        <dsp:cNvPr id="0" name=""/>
        <dsp:cNvSpPr/>
      </dsp:nvSpPr>
      <dsp:spPr>
        <a:xfrm>
          <a:off x="2752915" y="197043"/>
          <a:ext cx="939349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0</a:t>
          </a:r>
          <a:endParaRPr lang="en-US" sz="1400" kern="1200" dirty="0"/>
        </a:p>
      </dsp:txBody>
      <dsp:txXfrm>
        <a:off x="2760610" y="204738"/>
        <a:ext cx="923959" cy="2473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403D-7AC5-40B5-811B-4AB46A879537}">
      <dsp:nvSpPr>
        <dsp:cNvPr id="0" name=""/>
        <dsp:cNvSpPr/>
      </dsp:nvSpPr>
      <dsp:spPr>
        <a:xfrm>
          <a:off x="315" y="0"/>
          <a:ext cx="447888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SET (1bit)</a:t>
          </a:r>
          <a:endParaRPr lang="en-US" sz="600" kern="1200" dirty="0"/>
        </a:p>
      </dsp:txBody>
      <dsp:txXfrm>
        <a:off x="315" y="0"/>
        <a:ext cx="447888" cy="157634"/>
      </dsp:txXfrm>
    </dsp:sp>
    <dsp:sp modelId="{8CE3B06D-9DBF-4A21-A8AA-E472B4ED186F}">
      <dsp:nvSpPr>
        <dsp:cNvPr id="0" name=""/>
        <dsp:cNvSpPr/>
      </dsp:nvSpPr>
      <dsp:spPr>
        <a:xfrm>
          <a:off x="45104" y="197043"/>
          <a:ext cx="358310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</a:t>
          </a:r>
          <a:endParaRPr lang="en-US" sz="1400" kern="1200" dirty="0"/>
        </a:p>
      </dsp:txBody>
      <dsp:txXfrm>
        <a:off x="52799" y="204738"/>
        <a:ext cx="342920" cy="247334"/>
      </dsp:txXfrm>
    </dsp:sp>
    <dsp:sp modelId="{752BF685-EA3E-496A-8B6A-B6E4A3D35EBE}">
      <dsp:nvSpPr>
        <dsp:cNvPr id="0" name=""/>
        <dsp:cNvSpPr/>
      </dsp:nvSpPr>
      <dsp:spPr>
        <a:xfrm>
          <a:off x="518804" y="0"/>
          <a:ext cx="451908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RW (1bit)</a:t>
          </a:r>
          <a:endParaRPr lang="en-US" sz="600" kern="1200" dirty="0"/>
        </a:p>
      </dsp:txBody>
      <dsp:txXfrm>
        <a:off x="518804" y="0"/>
        <a:ext cx="451908" cy="157634"/>
      </dsp:txXfrm>
    </dsp:sp>
    <dsp:sp modelId="{FD0AB68D-140E-4611-A7A4-8C3C95665568}">
      <dsp:nvSpPr>
        <dsp:cNvPr id="0" name=""/>
        <dsp:cNvSpPr/>
      </dsp:nvSpPr>
      <dsp:spPr>
        <a:xfrm>
          <a:off x="563999" y="197043"/>
          <a:ext cx="361518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</a:t>
          </a:r>
          <a:endParaRPr lang="en-US" sz="1400" kern="1200" dirty="0"/>
        </a:p>
      </dsp:txBody>
      <dsp:txXfrm>
        <a:off x="571694" y="204738"/>
        <a:ext cx="346128" cy="247334"/>
      </dsp:txXfrm>
    </dsp:sp>
    <dsp:sp modelId="{ADADD2ED-3F7B-4433-98AC-5BB1D24092E3}">
      <dsp:nvSpPr>
        <dsp:cNvPr id="0" name=""/>
        <dsp:cNvSpPr/>
      </dsp:nvSpPr>
      <dsp:spPr>
        <a:xfrm>
          <a:off x="1041313" y="0"/>
          <a:ext cx="610231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CMD (7bit)</a:t>
          </a:r>
          <a:endParaRPr lang="en-US" sz="600" kern="1200" dirty="0"/>
        </a:p>
      </dsp:txBody>
      <dsp:txXfrm>
        <a:off x="1041313" y="0"/>
        <a:ext cx="610231" cy="157634"/>
      </dsp:txXfrm>
    </dsp:sp>
    <dsp:sp modelId="{232BB0BE-FECB-4DBB-81D7-271A605979A7}">
      <dsp:nvSpPr>
        <dsp:cNvPr id="0" name=""/>
        <dsp:cNvSpPr/>
      </dsp:nvSpPr>
      <dsp:spPr>
        <a:xfrm>
          <a:off x="1102336" y="197043"/>
          <a:ext cx="488185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</a:t>
          </a:r>
          <a:endParaRPr lang="en-US" sz="1400" kern="1200" dirty="0"/>
        </a:p>
      </dsp:txBody>
      <dsp:txXfrm>
        <a:off x="1110031" y="204738"/>
        <a:ext cx="472795" cy="247334"/>
      </dsp:txXfrm>
    </dsp:sp>
    <dsp:sp modelId="{56C177C7-AE16-4E3A-A5AF-F141D6D21789}">
      <dsp:nvSpPr>
        <dsp:cNvPr id="0" name=""/>
        <dsp:cNvSpPr/>
      </dsp:nvSpPr>
      <dsp:spPr>
        <a:xfrm>
          <a:off x="1722145" y="0"/>
          <a:ext cx="842751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ADDR (12bit)</a:t>
          </a:r>
          <a:endParaRPr lang="en-US" sz="600" kern="1200" dirty="0"/>
        </a:p>
      </dsp:txBody>
      <dsp:txXfrm>
        <a:off x="1722145" y="0"/>
        <a:ext cx="842751" cy="157634"/>
      </dsp:txXfrm>
    </dsp:sp>
    <dsp:sp modelId="{BC3E3C0C-B0A7-4728-BDF8-82FE176A5690}">
      <dsp:nvSpPr>
        <dsp:cNvPr id="0" name=""/>
        <dsp:cNvSpPr/>
      </dsp:nvSpPr>
      <dsp:spPr>
        <a:xfrm>
          <a:off x="1806420" y="197043"/>
          <a:ext cx="674201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ADDR</a:t>
          </a:r>
          <a:endParaRPr lang="en-US" sz="1400" kern="1200" dirty="0"/>
        </a:p>
      </dsp:txBody>
      <dsp:txXfrm>
        <a:off x="1814115" y="204738"/>
        <a:ext cx="658811" cy="247334"/>
      </dsp:txXfrm>
    </dsp:sp>
    <dsp:sp modelId="{3AEBFAB7-CD71-4078-8BFD-0B4460CAF531}">
      <dsp:nvSpPr>
        <dsp:cNvPr id="0" name=""/>
        <dsp:cNvSpPr/>
      </dsp:nvSpPr>
      <dsp:spPr>
        <a:xfrm>
          <a:off x="2635497" y="0"/>
          <a:ext cx="1174187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DATA (32bit)</a:t>
          </a:r>
          <a:endParaRPr lang="en-US" sz="600" kern="1200" dirty="0"/>
        </a:p>
      </dsp:txBody>
      <dsp:txXfrm>
        <a:off x="2635497" y="0"/>
        <a:ext cx="1174187" cy="157634"/>
      </dsp:txXfrm>
    </dsp:sp>
    <dsp:sp modelId="{47409E87-D7ED-4998-8743-16FF55B6091F}">
      <dsp:nvSpPr>
        <dsp:cNvPr id="0" name=""/>
        <dsp:cNvSpPr/>
      </dsp:nvSpPr>
      <dsp:spPr>
        <a:xfrm>
          <a:off x="2752915" y="197043"/>
          <a:ext cx="939349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DATA</a:t>
          </a:r>
          <a:endParaRPr lang="en-US" sz="1400" kern="1200" dirty="0"/>
        </a:p>
      </dsp:txBody>
      <dsp:txXfrm>
        <a:off x="2760610" y="204738"/>
        <a:ext cx="923959" cy="2473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403D-7AC5-40B5-811B-4AB46A879537}">
      <dsp:nvSpPr>
        <dsp:cNvPr id="0" name=""/>
        <dsp:cNvSpPr/>
      </dsp:nvSpPr>
      <dsp:spPr>
        <a:xfrm>
          <a:off x="315" y="0"/>
          <a:ext cx="447888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SET (1bit)</a:t>
          </a:r>
          <a:endParaRPr lang="en-US" sz="600" kern="1200" dirty="0"/>
        </a:p>
      </dsp:txBody>
      <dsp:txXfrm>
        <a:off x="315" y="0"/>
        <a:ext cx="447888" cy="157634"/>
      </dsp:txXfrm>
    </dsp:sp>
    <dsp:sp modelId="{8CE3B06D-9DBF-4A21-A8AA-E472B4ED186F}">
      <dsp:nvSpPr>
        <dsp:cNvPr id="0" name=""/>
        <dsp:cNvSpPr/>
      </dsp:nvSpPr>
      <dsp:spPr>
        <a:xfrm>
          <a:off x="45104" y="197043"/>
          <a:ext cx="358310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</a:t>
          </a:r>
          <a:endParaRPr lang="en-US" sz="1400" kern="1200" dirty="0"/>
        </a:p>
      </dsp:txBody>
      <dsp:txXfrm>
        <a:off x="52799" y="204738"/>
        <a:ext cx="342920" cy="247334"/>
      </dsp:txXfrm>
    </dsp:sp>
    <dsp:sp modelId="{752BF685-EA3E-496A-8B6A-B6E4A3D35EBE}">
      <dsp:nvSpPr>
        <dsp:cNvPr id="0" name=""/>
        <dsp:cNvSpPr/>
      </dsp:nvSpPr>
      <dsp:spPr>
        <a:xfrm>
          <a:off x="518804" y="0"/>
          <a:ext cx="451908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RW (1bit)</a:t>
          </a:r>
          <a:endParaRPr lang="en-US" sz="600" kern="1200" dirty="0"/>
        </a:p>
      </dsp:txBody>
      <dsp:txXfrm>
        <a:off x="518804" y="0"/>
        <a:ext cx="451908" cy="157634"/>
      </dsp:txXfrm>
    </dsp:sp>
    <dsp:sp modelId="{FD0AB68D-140E-4611-A7A4-8C3C95665568}">
      <dsp:nvSpPr>
        <dsp:cNvPr id="0" name=""/>
        <dsp:cNvSpPr/>
      </dsp:nvSpPr>
      <dsp:spPr>
        <a:xfrm>
          <a:off x="563999" y="197043"/>
          <a:ext cx="361518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0</a:t>
          </a:r>
          <a:endParaRPr lang="en-US" sz="1400" kern="1200" dirty="0"/>
        </a:p>
      </dsp:txBody>
      <dsp:txXfrm>
        <a:off x="571694" y="204738"/>
        <a:ext cx="346128" cy="247334"/>
      </dsp:txXfrm>
    </dsp:sp>
    <dsp:sp modelId="{ADADD2ED-3F7B-4433-98AC-5BB1D24092E3}">
      <dsp:nvSpPr>
        <dsp:cNvPr id="0" name=""/>
        <dsp:cNvSpPr/>
      </dsp:nvSpPr>
      <dsp:spPr>
        <a:xfrm>
          <a:off x="1041313" y="0"/>
          <a:ext cx="610231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CMD (7bit)</a:t>
          </a:r>
          <a:endParaRPr lang="en-US" sz="600" kern="1200" dirty="0"/>
        </a:p>
      </dsp:txBody>
      <dsp:txXfrm>
        <a:off x="1041313" y="0"/>
        <a:ext cx="610231" cy="157634"/>
      </dsp:txXfrm>
    </dsp:sp>
    <dsp:sp modelId="{232BB0BE-FECB-4DBB-81D7-271A605979A7}">
      <dsp:nvSpPr>
        <dsp:cNvPr id="0" name=""/>
        <dsp:cNvSpPr/>
      </dsp:nvSpPr>
      <dsp:spPr>
        <a:xfrm>
          <a:off x="1102336" y="197043"/>
          <a:ext cx="488185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</a:t>
          </a:r>
          <a:endParaRPr lang="en-US" sz="1400" kern="1200" dirty="0"/>
        </a:p>
      </dsp:txBody>
      <dsp:txXfrm>
        <a:off x="1110031" y="204738"/>
        <a:ext cx="472795" cy="247334"/>
      </dsp:txXfrm>
    </dsp:sp>
    <dsp:sp modelId="{56C177C7-AE16-4E3A-A5AF-F141D6D21789}">
      <dsp:nvSpPr>
        <dsp:cNvPr id="0" name=""/>
        <dsp:cNvSpPr/>
      </dsp:nvSpPr>
      <dsp:spPr>
        <a:xfrm>
          <a:off x="1722145" y="0"/>
          <a:ext cx="842751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ADDR (12bit)</a:t>
          </a:r>
          <a:endParaRPr lang="en-US" sz="600" kern="1200" dirty="0"/>
        </a:p>
      </dsp:txBody>
      <dsp:txXfrm>
        <a:off x="1722145" y="0"/>
        <a:ext cx="842751" cy="157634"/>
      </dsp:txXfrm>
    </dsp:sp>
    <dsp:sp modelId="{BC3E3C0C-B0A7-4728-BDF8-82FE176A5690}">
      <dsp:nvSpPr>
        <dsp:cNvPr id="0" name=""/>
        <dsp:cNvSpPr/>
      </dsp:nvSpPr>
      <dsp:spPr>
        <a:xfrm>
          <a:off x="1806420" y="197043"/>
          <a:ext cx="674201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ADDR</a:t>
          </a:r>
          <a:endParaRPr lang="en-US" sz="1400" kern="1200" dirty="0"/>
        </a:p>
      </dsp:txBody>
      <dsp:txXfrm>
        <a:off x="1814115" y="204738"/>
        <a:ext cx="658811" cy="247334"/>
      </dsp:txXfrm>
    </dsp:sp>
    <dsp:sp modelId="{3AEBFAB7-CD71-4078-8BFD-0B4460CAF531}">
      <dsp:nvSpPr>
        <dsp:cNvPr id="0" name=""/>
        <dsp:cNvSpPr/>
      </dsp:nvSpPr>
      <dsp:spPr>
        <a:xfrm>
          <a:off x="2635497" y="0"/>
          <a:ext cx="1174187" cy="52544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DATA (32bit)</a:t>
          </a:r>
          <a:endParaRPr lang="en-US" sz="600" kern="1200" dirty="0"/>
        </a:p>
      </dsp:txBody>
      <dsp:txXfrm>
        <a:off x="2635497" y="0"/>
        <a:ext cx="1174187" cy="157634"/>
      </dsp:txXfrm>
    </dsp:sp>
    <dsp:sp modelId="{47409E87-D7ED-4998-8743-16FF55B6091F}">
      <dsp:nvSpPr>
        <dsp:cNvPr id="0" name=""/>
        <dsp:cNvSpPr/>
      </dsp:nvSpPr>
      <dsp:spPr>
        <a:xfrm>
          <a:off x="2752915" y="197043"/>
          <a:ext cx="939349" cy="2627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x</a:t>
          </a:r>
          <a:endParaRPr lang="en-US" sz="1400" kern="1200" dirty="0"/>
        </a:p>
      </dsp:txBody>
      <dsp:txXfrm>
        <a:off x="2760610" y="204738"/>
        <a:ext cx="923959" cy="247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7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68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1350" indent="-28898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5926" indent="-2311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8294" indent="-2311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80663" indent="-2311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43033" indent="-2311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05403" indent="-2311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7774" indent="-2311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30143" indent="-2311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05E451-DC27-4D7D-A9F3-B13D706D7BAC}" type="slidenum">
              <a:rPr lang="en-US"/>
              <a:pPr eaLnBrk="1" hangingPunct="1"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pic>
        <p:nvPicPr>
          <p:cNvPr id="11" name="Picture 2" descr="http://www-group.slac.stanford.edu/com/images/slac_logos_2012branding/SLAC_Logo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46" y="6400800"/>
            <a:ext cx="821508" cy="2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http://www-group.slac.stanford.edu/com/images/slac_logos_2012branding/SLAC_Logo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46" y="6400800"/>
            <a:ext cx="821508" cy="2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400" dirty="0" smtClean="0"/>
              <a:t>CHESS2 Design Status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ATLAS </a:t>
            </a:r>
            <a:r>
              <a:rPr lang="en-US" sz="2800" dirty="0"/>
              <a:t>Strip CMOS </a:t>
            </a:r>
            <a:r>
              <a:rPr lang="en-US" sz="2800" dirty="0" smtClean="0"/>
              <a:t>Meeting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400" i="1" dirty="0"/>
              <a:t>P. </a:t>
            </a:r>
            <a:r>
              <a:rPr lang="en-US" sz="1400" i="1" dirty="0" smtClean="0"/>
              <a:t>Caragiulo*, </a:t>
            </a:r>
            <a:r>
              <a:rPr lang="en-US" sz="1400" i="1" dirty="0"/>
              <a:t>C. Tamma, A. Dragone, C. Kenney, P. Grenier, Su </a:t>
            </a:r>
            <a:r>
              <a:rPr lang="en-US" sz="1400" i="1" dirty="0" smtClean="0"/>
              <a:t>Dong, H. Grabas, V. Fadeyev</a:t>
            </a:r>
            <a:endParaRPr lang="en-US" sz="14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 anchor="t"/>
          <a:lstStyle/>
          <a:p>
            <a:r>
              <a:rPr lang="en-US" sz="2000" dirty="0" smtClean="0"/>
              <a:t>September 29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2015</a:t>
            </a:r>
            <a:endParaRPr lang="en-US" sz="2000" dirty="0"/>
          </a:p>
        </p:txBody>
      </p:sp>
      <p:sp>
        <p:nvSpPr>
          <p:cNvPr id="5" name="Subtitle 5"/>
          <p:cNvSpPr txBox="1">
            <a:spLocks/>
          </p:cNvSpPr>
          <p:nvPr/>
        </p:nvSpPr>
        <p:spPr>
          <a:xfrm>
            <a:off x="228600" y="4030482"/>
            <a:ext cx="1447800" cy="303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(* </a:t>
            </a:r>
            <a:r>
              <a:rPr lang="en-US" sz="800" noProof="0" dirty="0" smtClean="0">
                <a:latin typeface="Arial" pitchFamily="34" charset="0"/>
                <a:cs typeface="Arial" pitchFamily="34" charset="0"/>
              </a:rPr>
              <a:t>pietroc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@slac.stanford.edu) </a:t>
            </a:r>
            <a:endParaRPr kumimoji="0" lang="en-CA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33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Hit Encoding – Processing the Strip Encoding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17372" y="1823149"/>
            <a:ext cx="1524000" cy="35355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9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951172" y="1827510"/>
            <a:ext cx="1524000" cy="3547697"/>
            <a:chOff x="6400800" y="1600200"/>
            <a:chExt cx="1524000" cy="4890652"/>
          </a:xfrm>
        </p:grpSpPr>
        <p:sp>
          <p:nvSpPr>
            <p:cNvPr id="49" name="Rectangle 48"/>
            <p:cNvSpPr/>
            <p:nvPr/>
          </p:nvSpPr>
          <p:spPr>
            <a:xfrm>
              <a:off x="6400800" y="1600200"/>
              <a:ext cx="1524000" cy="1181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9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00800" y="2834608"/>
              <a:ext cx="1524000" cy="1181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9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400800" y="4076700"/>
              <a:ext cx="1524000" cy="1181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9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400800" y="5309752"/>
              <a:ext cx="1524000" cy="1181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9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64972" y="1392423"/>
            <a:ext cx="28956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 smtClean="0"/>
              <a:t>Find first 8 hits in 128 rows</a:t>
            </a:r>
            <a:endParaRPr lang="en-US" sz="1400" b="1" i="1" dirty="0"/>
          </a:p>
        </p:txBody>
      </p:sp>
      <p:sp>
        <p:nvSpPr>
          <p:cNvPr id="54" name="TextBox 53"/>
          <p:cNvSpPr txBox="1"/>
          <p:nvPr/>
        </p:nvSpPr>
        <p:spPr>
          <a:xfrm>
            <a:off x="4255972" y="1289065"/>
            <a:ext cx="37781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 smtClean="0"/>
              <a:t>2x Find first 8 hits in 32 rows </a:t>
            </a:r>
            <a:r>
              <a:rPr lang="en-US" sz="1400" i="1" dirty="0" smtClean="0"/>
              <a:t>(2 stage in a pipeline-like behavior)</a:t>
            </a:r>
            <a:endParaRPr lang="en-US" sz="1400" i="1" dirty="0"/>
          </a:p>
        </p:txBody>
      </p:sp>
      <p:sp>
        <p:nvSpPr>
          <p:cNvPr id="57" name="Rectangle 56"/>
          <p:cNvSpPr/>
          <p:nvPr/>
        </p:nvSpPr>
        <p:spPr>
          <a:xfrm rot="16200000">
            <a:off x="2216423" y="3310758"/>
            <a:ext cx="1281031" cy="472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13 x 8b Memory</a:t>
            </a:r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1893772" y="1809856"/>
            <a:ext cx="463486" cy="3537325"/>
            <a:chOff x="2665274" y="2177457"/>
            <a:chExt cx="463486" cy="3665010"/>
          </a:xfrm>
        </p:grpSpPr>
        <p:grpSp>
          <p:nvGrpSpPr>
            <p:cNvPr id="58" name="Group 57"/>
            <p:cNvGrpSpPr/>
            <p:nvPr/>
          </p:nvGrpSpPr>
          <p:grpSpPr>
            <a:xfrm>
              <a:off x="2665274" y="3111173"/>
              <a:ext cx="463486" cy="883359"/>
              <a:chOff x="3462803" y="2088000"/>
              <a:chExt cx="1149286" cy="293356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3467100" y="2088000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6203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77190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9251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407670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2299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38150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5347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34682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36214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37730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9262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40778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42310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43826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45358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4671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6203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37719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9251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0767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2299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3815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5347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34682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36214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37730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39262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40778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42310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43826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45358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34671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3620310" y="3365681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37719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392511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40767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422991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3815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453471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346827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36214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3773079" y="3678102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39262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407787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42310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438267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45358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34671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36203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37719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39251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40767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42299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43815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45347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34682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6214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37730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9262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40778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42310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43826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45358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34628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6160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37676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39208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40724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42256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43772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45304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34639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361719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37687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3921992" y="4907011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40735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422679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3783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453159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2665274" y="2177457"/>
              <a:ext cx="463486" cy="883359"/>
              <a:chOff x="3462803" y="2088000"/>
              <a:chExt cx="1149286" cy="2933565"/>
            </a:xfrm>
          </p:grpSpPr>
          <p:sp>
            <p:nvSpPr>
              <p:cNvPr id="149" name="Rectangle 148"/>
              <p:cNvSpPr/>
              <p:nvPr/>
            </p:nvSpPr>
            <p:spPr>
              <a:xfrm>
                <a:off x="3467100" y="2088000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36203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377190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39251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407670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42299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438150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45347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34682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36214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37730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39262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0778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42310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3826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45358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34671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36203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37719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39251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40767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42299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43815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45347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34682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36214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37730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39262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40778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42310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43826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45358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34671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3620310" y="3365681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37719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392511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40767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422991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43815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453471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346827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36214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3773079" y="3678102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39262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407787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42310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438267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45358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34671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36203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7719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39251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40767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42299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43815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45347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34682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36214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37730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39262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40778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42310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43826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45358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34628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36160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37676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39208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Rectangle 216"/>
              <p:cNvSpPr/>
              <p:nvPr/>
            </p:nvSpPr>
            <p:spPr>
              <a:xfrm>
                <a:off x="40724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42256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43772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45304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34639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/>
              <p:cNvSpPr/>
              <p:nvPr/>
            </p:nvSpPr>
            <p:spPr>
              <a:xfrm>
                <a:off x="361719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37687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3921992" y="4907011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40735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/>
              <p:cNvSpPr/>
              <p:nvPr/>
            </p:nvSpPr>
            <p:spPr>
              <a:xfrm>
                <a:off x="422679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/>
              <p:cNvSpPr/>
              <p:nvPr/>
            </p:nvSpPr>
            <p:spPr>
              <a:xfrm>
                <a:off x="43783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453159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9" name="Group 228"/>
            <p:cNvGrpSpPr/>
            <p:nvPr/>
          </p:nvGrpSpPr>
          <p:grpSpPr>
            <a:xfrm>
              <a:off x="2665274" y="4959108"/>
              <a:ext cx="463486" cy="883359"/>
              <a:chOff x="3462803" y="2088000"/>
              <a:chExt cx="1149286" cy="2933565"/>
            </a:xfrm>
          </p:grpSpPr>
          <p:sp>
            <p:nvSpPr>
              <p:cNvPr id="230" name="Rectangle 229"/>
              <p:cNvSpPr/>
              <p:nvPr/>
            </p:nvSpPr>
            <p:spPr>
              <a:xfrm>
                <a:off x="3467100" y="2088000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36203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 231"/>
              <p:cNvSpPr/>
              <p:nvPr/>
            </p:nvSpPr>
            <p:spPr>
              <a:xfrm>
                <a:off x="377190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 232"/>
              <p:cNvSpPr/>
              <p:nvPr/>
            </p:nvSpPr>
            <p:spPr>
              <a:xfrm>
                <a:off x="39251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Rectangle 233"/>
              <p:cNvSpPr/>
              <p:nvPr/>
            </p:nvSpPr>
            <p:spPr>
              <a:xfrm>
                <a:off x="407670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Rectangle 234"/>
              <p:cNvSpPr/>
              <p:nvPr/>
            </p:nvSpPr>
            <p:spPr>
              <a:xfrm>
                <a:off x="42299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 235"/>
              <p:cNvSpPr/>
              <p:nvPr/>
            </p:nvSpPr>
            <p:spPr>
              <a:xfrm>
                <a:off x="438150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45347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Rectangle 237"/>
              <p:cNvSpPr/>
              <p:nvPr/>
            </p:nvSpPr>
            <p:spPr>
              <a:xfrm>
                <a:off x="34682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36214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Rectangle 239"/>
              <p:cNvSpPr/>
              <p:nvPr/>
            </p:nvSpPr>
            <p:spPr>
              <a:xfrm>
                <a:off x="37730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39262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40778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42310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43826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45358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34671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246"/>
              <p:cNvSpPr/>
              <p:nvPr/>
            </p:nvSpPr>
            <p:spPr>
              <a:xfrm>
                <a:off x="36203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37719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39251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40767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42299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43815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45347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34682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36214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37730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39262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40778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42310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259"/>
              <p:cNvSpPr/>
              <p:nvPr/>
            </p:nvSpPr>
            <p:spPr>
              <a:xfrm>
                <a:off x="43826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45358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34671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3620310" y="3365681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37719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392511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40767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422991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43815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453471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346827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36214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3773079" y="3678102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39262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407787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42310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438267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45358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34671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6203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37719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39251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40767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42299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43815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45347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34682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36214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37730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39262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40778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42310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43826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45358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34628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36160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37676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39208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40724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42256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43772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45304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34639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361719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37687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3921992" y="4907011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40735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422679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43783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453159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" name="Group 309"/>
            <p:cNvGrpSpPr/>
            <p:nvPr/>
          </p:nvGrpSpPr>
          <p:grpSpPr>
            <a:xfrm>
              <a:off x="2665274" y="4033155"/>
              <a:ext cx="463486" cy="883359"/>
              <a:chOff x="3462803" y="2088000"/>
              <a:chExt cx="1149286" cy="2933565"/>
            </a:xfrm>
          </p:grpSpPr>
          <p:sp>
            <p:nvSpPr>
              <p:cNvPr id="311" name="Rectangle 310"/>
              <p:cNvSpPr/>
              <p:nvPr/>
            </p:nvSpPr>
            <p:spPr>
              <a:xfrm>
                <a:off x="3467100" y="2088000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36203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377190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39251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407670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42299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438150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4534710" y="208800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34682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36214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37730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39262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40778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42310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438267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4535889" y="240042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34671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36203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37719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39251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40767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2299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438150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Rectangle 346"/>
              <p:cNvSpPr/>
              <p:nvPr/>
            </p:nvSpPr>
            <p:spPr>
              <a:xfrm>
                <a:off x="4534710" y="271284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34682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36214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37730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39262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40778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42310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438267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4535889" y="302526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Rectangle 355"/>
              <p:cNvSpPr/>
              <p:nvPr/>
            </p:nvSpPr>
            <p:spPr>
              <a:xfrm>
                <a:off x="34671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3620310" y="3365681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37719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392511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40767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422991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438150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4534710" y="336568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346827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36214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3773079" y="3678102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39262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407787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42310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438267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4535889" y="367810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34671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36203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37719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39251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40767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42299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438150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Rectangle 382"/>
              <p:cNvSpPr/>
              <p:nvPr/>
            </p:nvSpPr>
            <p:spPr>
              <a:xfrm>
                <a:off x="4534710" y="3990522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Rectangle 386"/>
              <p:cNvSpPr/>
              <p:nvPr/>
            </p:nvSpPr>
            <p:spPr>
              <a:xfrm>
                <a:off x="34682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Rectangle 387"/>
              <p:cNvSpPr/>
              <p:nvPr/>
            </p:nvSpPr>
            <p:spPr>
              <a:xfrm>
                <a:off x="36214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Rectangle 388"/>
              <p:cNvSpPr/>
              <p:nvPr/>
            </p:nvSpPr>
            <p:spPr>
              <a:xfrm>
                <a:off x="37730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Rectangle 389"/>
              <p:cNvSpPr/>
              <p:nvPr/>
            </p:nvSpPr>
            <p:spPr>
              <a:xfrm>
                <a:off x="39262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Rectangle 390"/>
              <p:cNvSpPr/>
              <p:nvPr/>
            </p:nvSpPr>
            <p:spPr>
              <a:xfrm>
                <a:off x="40778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42310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438267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 393"/>
              <p:cNvSpPr/>
              <p:nvPr/>
            </p:nvSpPr>
            <p:spPr>
              <a:xfrm>
                <a:off x="4535889" y="4302943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Rectangle 394"/>
              <p:cNvSpPr/>
              <p:nvPr/>
            </p:nvSpPr>
            <p:spPr>
              <a:xfrm>
                <a:off x="34628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396"/>
              <p:cNvSpPr/>
              <p:nvPr/>
            </p:nvSpPr>
            <p:spPr>
              <a:xfrm>
                <a:off x="36160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Rectangle 397"/>
              <p:cNvSpPr/>
              <p:nvPr/>
            </p:nvSpPr>
            <p:spPr>
              <a:xfrm>
                <a:off x="37676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 398"/>
              <p:cNvSpPr/>
              <p:nvPr/>
            </p:nvSpPr>
            <p:spPr>
              <a:xfrm>
                <a:off x="39208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Rectangle 399"/>
              <p:cNvSpPr/>
              <p:nvPr/>
            </p:nvSpPr>
            <p:spPr>
              <a:xfrm>
                <a:off x="40724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Rectangle 400"/>
              <p:cNvSpPr/>
              <p:nvPr/>
            </p:nvSpPr>
            <p:spPr>
              <a:xfrm>
                <a:off x="42256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Rectangle 401"/>
              <p:cNvSpPr/>
              <p:nvPr/>
            </p:nvSpPr>
            <p:spPr>
              <a:xfrm>
                <a:off x="437720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Rectangle 402"/>
              <p:cNvSpPr/>
              <p:nvPr/>
            </p:nvSpPr>
            <p:spPr>
              <a:xfrm>
                <a:off x="4530413" y="4594590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Rectangle 403"/>
              <p:cNvSpPr/>
              <p:nvPr/>
            </p:nvSpPr>
            <p:spPr>
              <a:xfrm>
                <a:off x="34639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Rectangle 404"/>
              <p:cNvSpPr/>
              <p:nvPr/>
            </p:nvSpPr>
            <p:spPr>
              <a:xfrm>
                <a:off x="361719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ectangle 409"/>
              <p:cNvSpPr/>
              <p:nvPr/>
            </p:nvSpPr>
            <p:spPr>
              <a:xfrm>
                <a:off x="37687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Rectangle 412"/>
              <p:cNvSpPr/>
              <p:nvPr/>
            </p:nvSpPr>
            <p:spPr>
              <a:xfrm>
                <a:off x="3921992" y="4907011"/>
                <a:ext cx="76200" cy="11455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Rectangle 414"/>
              <p:cNvSpPr/>
              <p:nvPr/>
            </p:nvSpPr>
            <p:spPr>
              <a:xfrm>
                <a:off x="40735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422679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437838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Rectangle 421"/>
              <p:cNvSpPr/>
              <p:nvPr/>
            </p:nvSpPr>
            <p:spPr>
              <a:xfrm>
                <a:off x="4531592" y="4907011"/>
                <a:ext cx="76200" cy="1145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Bent Arrow 9"/>
          <p:cNvSpPr/>
          <p:nvPr/>
        </p:nvSpPr>
        <p:spPr>
          <a:xfrm>
            <a:off x="2080687" y="3415911"/>
            <a:ext cx="540030" cy="1550488"/>
          </a:xfrm>
          <a:prstGeom prst="bentArrow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3" name="Bent Arrow 422"/>
          <p:cNvSpPr/>
          <p:nvPr/>
        </p:nvSpPr>
        <p:spPr>
          <a:xfrm flipV="1">
            <a:off x="2056513" y="2261536"/>
            <a:ext cx="540030" cy="1431197"/>
          </a:xfrm>
          <a:prstGeom prst="bentArrow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26" name="Group 425"/>
          <p:cNvGrpSpPr/>
          <p:nvPr/>
        </p:nvGrpSpPr>
        <p:grpSpPr>
          <a:xfrm>
            <a:off x="5662569" y="1864233"/>
            <a:ext cx="463486" cy="761785"/>
            <a:chOff x="3462803" y="2088000"/>
            <a:chExt cx="1149286" cy="2933565"/>
          </a:xfrm>
        </p:grpSpPr>
        <p:sp>
          <p:nvSpPr>
            <p:cNvPr id="590" name="Rectangle 589"/>
            <p:cNvSpPr/>
            <p:nvPr/>
          </p:nvSpPr>
          <p:spPr>
            <a:xfrm>
              <a:off x="3467100" y="2088000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/>
            <p:cNvSpPr/>
            <p:nvPr/>
          </p:nvSpPr>
          <p:spPr>
            <a:xfrm>
              <a:off x="36203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/>
            <p:cNvSpPr/>
            <p:nvPr/>
          </p:nvSpPr>
          <p:spPr>
            <a:xfrm>
              <a:off x="37719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/>
            <p:cNvSpPr/>
            <p:nvPr/>
          </p:nvSpPr>
          <p:spPr>
            <a:xfrm>
              <a:off x="39251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40767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tangle 594"/>
            <p:cNvSpPr/>
            <p:nvPr/>
          </p:nvSpPr>
          <p:spPr>
            <a:xfrm>
              <a:off x="42299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ectangle 595"/>
            <p:cNvSpPr/>
            <p:nvPr/>
          </p:nvSpPr>
          <p:spPr>
            <a:xfrm>
              <a:off x="43815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tangle 596"/>
            <p:cNvSpPr/>
            <p:nvPr/>
          </p:nvSpPr>
          <p:spPr>
            <a:xfrm>
              <a:off x="45347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ectangle 597"/>
            <p:cNvSpPr/>
            <p:nvPr/>
          </p:nvSpPr>
          <p:spPr>
            <a:xfrm>
              <a:off x="34682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Rectangle 598"/>
            <p:cNvSpPr/>
            <p:nvPr/>
          </p:nvSpPr>
          <p:spPr>
            <a:xfrm>
              <a:off x="36214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Rectangle 599"/>
            <p:cNvSpPr/>
            <p:nvPr/>
          </p:nvSpPr>
          <p:spPr>
            <a:xfrm>
              <a:off x="37730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Rectangle 600"/>
            <p:cNvSpPr/>
            <p:nvPr/>
          </p:nvSpPr>
          <p:spPr>
            <a:xfrm>
              <a:off x="39262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Rectangle 601"/>
            <p:cNvSpPr/>
            <p:nvPr/>
          </p:nvSpPr>
          <p:spPr>
            <a:xfrm>
              <a:off x="40778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Rectangle 602"/>
            <p:cNvSpPr/>
            <p:nvPr/>
          </p:nvSpPr>
          <p:spPr>
            <a:xfrm>
              <a:off x="42310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Rectangle 603"/>
            <p:cNvSpPr/>
            <p:nvPr/>
          </p:nvSpPr>
          <p:spPr>
            <a:xfrm>
              <a:off x="43826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Rectangle 604"/>
            <p:cNvSpPr/>
            <p:nvPr/>
          </p:nvSpPr>
          <p:spPr>
            <a:xfrm>
              <a:off x="45358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Rectangle 605"/>
            <p:cNvSpPr/>
            <p:nvPr/>
          </p:nvSpPr>
          <p:spPr>
            <a:xfrm>
              <a:off x="34671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Rectangle 606"/>
            <p:cNvSpPr/>
            <p:nvPr/>
          </p:nvSpPr>
          <p:spPr>
            <a:xfrm>
              <a:off x="36203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Rectangle 607"/>
            <p:cNvSpPr/>
            <p:nvPr/>
          </p:nvSpPr>
          <p:spPr>
            <a:xfrm>
              <a:off x="37719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Rectangle 608"/>
            <p:cNvSpPr/>
            <p:nvPr/>
          </p:nvSpPr>
          <p:spPr>
            <a:xfrm>
              <a:off x="39251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Rectangle 609"/>
            <p:cNvSpPr/>
            <p:nvPr/>
          </p:nvSpPr>
          <p:spPr>
            <a:xfrm>
              <a:off x="40767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Rectangle 610"/>
            <p:cNvSpPr/>
            <p:nvPr/>
          </p:nvSpPr>
          <p:spPr>
            <a:xfrm>
              <a:off x="42299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Rectangle 611"/>
            <p:cNvSpPr/>
            <p:nvPr/>
          </p:nvSpPr>
          <p:spPr>
            <a:xfrm>
              <a:off x="43815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5347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34682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36214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37730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39262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40778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42310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43826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45358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34671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3620310" y="336568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37719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39251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40767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42299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43815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Rectangle 628"/>
            <p:cNvSpPr/>
            <p:nvPr/>
          </p:nvSpPr>
          <p:spPr>
            <a:xfrm>
              <a:off x="45347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Rectangle 629"/>
            <p:cNvSpPr/>
            <p:nvPr/>
          </p:nvSpPr>
          <p:spPr>
            <a:xfrm>
              <a:off x="34682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Rectangle 630"/>
            <p:cNvSpPr/>
            <p:nvPr/>
          </p:nvSpPr>
          <p:spPr>
            <a:xfrm>
              <a:off x="36214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Rectangle 631"/>
            <p:cNvSpPr/>
            <p:nvPr/>
          </p:nvSpPr>
          <p:spPr>
            <a:xfrm>
              <a:off x="3773079" y="3678102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Rectangle 632"/>
            <p:cNvSpPr/>
            <p:nvPr/>
          </p:nvSpPr>
          <p:spPr>
            <a:xfrm>
              <a:off x="39262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Rectangle 633"/>
            <p:cNvSpPr/>
            <p:nvPr/>
          </p:nvSpPr>
          <p:spPr>
            <a:xfrm>
              <a:off x="40778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Rectangle 634"/>
            <p:cNvSpPr/>
            <p:nvPr/>
          </p:nvSpPr>
          <p:spPr>
            <a:xfrm>
              <a:off x="42310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Rectangle 635"/>
            <p:cNvSpPr/>
            <p:nvPr/>
          </p:nvSpPr>
          <p:spPr>
            <a:xfrm>
              <a:off x="43826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Rectangle 636"/>
            <p:cNvSpPr/>
            <p:nvPr/>
          </p:nvSpPr>
          <p:spPr>
            <a:xfrm>
              <a:off x="45358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Rectangle 637"/>
            <p:cNvSpPr/>
            <p:nvPr/>
          </p:nvSpPr>
          <p:spPr>
            <a:xfrm>
              <a:off x="34671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Rectangle 638"/>
            <p:cNvSpPr/>
            <p:nvPr/>
          </p:nvSpPr>
          <p:spPr>
            <a:xfrm>
              <a:off x="36203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Rectangle 639"/>
            <p:cNvSpPr/>
            <p:nvPr/>
          </p:nvSpPr>
          <p:spPr>
            <a:xfrm>
              <a:off x="37719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Rectangle 640"/>
            <p:cNvSpPr/>
            <p:nvPr/>
          </p:nvSpPr>
          <p:spPr>
            <a:xfrm>
              <a:off x="39251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40767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Rectangle 642"/>
            <p:cNvSpPr/>
            <p:nvPr/>
          </p:nvSpPr>
          <p:spPr>
            <a:xfrm>
              <a:off x="42299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Rectangle 643"/>
            <p:cNvSpPr/>
            <p:nvPr/>
          </p:nvSpPr>
          <p:spPr>
            <a:xfrm>
              <a:off x="43815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Rectangle 644"/>
            <p:cNvSpPr/>
            <p:nvPr/>
          </p:nvSpPr>
          <p:spPr>
            <a:xfrm>
              <a:off x="45347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Rectangle 645"/>
            <p:cNvSpPr/>
            <p:nvPr/>
          </p:nvSpPr>
          <p:spPr>
            <a:xfrm>
              <a:off x="34682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Rectangle 646"/>
            <p:cNvSpPr/>
            <p:nvPr/>
          </p:nvSpPr>
          <p:spPr>
            <a:xfrm>
              <a:off x="36214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Rectangle 647"/>
            <p:cNvSpPr/>
            <p:nvPr/>
          </p:nvSpPr>
          <p:spPr>
            <a:xfrm>
              <a:off x="37730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Rectangle 648"/>
            <p:cNvSpPr/>
            <p:nvPr/>
          </p:nvSpPr>
          <p:spPr>
            <a:xfrm>
              <a:off x="39262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Rectangle 649"/>
            <p:cNvSpPr/>
            <p:nvPr/>
          </p:nvSpPr>
          <p:spPr>
            <a:xfrm>
              <a:off x="40778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Rectangle 650"/>
            <p:cNvSpPr/>
            <p:nvPr/>
          </p:nvSpPr>
          <p:spPr>
            <a:xfrm>
              <a:off x="42310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Rectangle 651"/>
            <p:cNvSpPr/>
            <p:nvPr/>
          </p:nvSpPr>
          <p:spPr>
            <a:xfrm>
              <a:off x="43826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Rectangle 652"/>
            <p:cNvSpPr/>
            <p:nvPr/>
          </p:nvSpPr>
          <p:spPr>
            <a:xfrm>
              <a:off x="45358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Rectangle 653"/>
            <p:cNvSpPr/>
            <p:nvPr/>
          </p:nvSpPr>
          <p:spPr>
            <a:xfrm>
              <a:off x="34628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Rectangle 654"/>
            <p:cNvSpPr/>
            <p:nvPr/>
          </p:nvSpPr>
          <p:spPr>
            <a:xfrm>
              <a:off x="36160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Rectangle 655"/>
            <p:cNvSpPr/>
            <p:nvPr/>
          </p:nvSpPr>
          <p:spPr>
            <a:xfrm>
              <a:off x="37676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Rectangle 656"/>
            <p:cNvSpPr/>
            <p:nvPr/>
          </p:nvSpPr>
          <p:spPr>
            <a:xfrm>
              <a:off x="39208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Rectangle 657"/>
            <p:cNvSpPr/>
            <p:nvPr/>
          </p:nvSpPr>
          <p:spPr>
            <a:xfrm>
              <a:off x="40724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Rectangle 658"/>
            <p:cNvSpPr/>
            <p:nvPr/>
          </p:nvSpPr>
          <p:spPr>
            <a:xfrm>
              <a:off x="42256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Rectangle 659"/>
            <p:cNvSpPr/>
            <p:nvPr/>
          </p:nvSpPr>
          <p:spPr>
            <a:xfrm>
              <a:off x="43772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Rectangle 660"/>
            <p:cNvSpPr/>
            <p:nvPr/>
          </p:nvSpPr>
          <p:spPr>
            <a:xfrm>
              <a:off x="45304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Rectangle 661"/>
            <p:cNvSpPr/>
            <p:nvPr/>
          </p:nvSpPr>
          <p:spPr>
            <a:xfrm>
              <a:off x="34639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Rectangle 662"/>
            <p:cNvSpPr/>
            <p:nvPr/>
          </p:nvSpPr>
          <p:spPr>
            <a:xfrm>
              <a:off x="36171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Rectangle 663"/>
            <p:cNvSpPr/>
            <p:nvPr/>
          </p:nvSpPr>
          <p:spPr>
            <a:xfrm>
              <a:off x="37687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Rectangle 664"/>
            <p:cNvSpPr/>
            <p:nvPr/>
          </p:nvSpPr>
          <p:spPr>
            <a:xfrm>
              <a:off x="3921992" y="490701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Rectangle 665"/>
            <p:cNvSpPr/>
            <p:nvPr/>
          </p:nvSpPr>
          <p:spPr>
            <a:xfrm>
              <a:off x="40735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Rectangle 666"/>
            <p:cNvSpPr/>
            <p:nvPr/>
          </p:nvSpPr>
          <p:spPr>
            <a:xfrm>
              <a:off x="42267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Rectangle 667"/>
            <p:cNvSpPr/>
            <p:nvPr/>
          </p:nvSpPr>
          <p:spPr>
            <a:xfrm>
              <a:off x="43783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Rectangle 668"/>
            <p:cNvSpPr/>
            <p:nvPr/>
          </p:nvSpPr>
          <p:spPr>
            <a:xfrm>
              <a:off x="45315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0" name="Group 749"/>
          <p:cNvGrpSpPr/>
          <p:nvPr/>
        </p:nvGrpSpPr>
        <p:grpSpPr>
          <a:xfrm>
            <a:off x="5672629" y="3698788"/>
            <a:ext cx="463486" cy="761785"/>
            <a:chOff x="3462803" y="2088000"/>
            <a:chExt cx="1149286" cy="2933565"/>
          </a:xfrm>
        </p:grpSpPr>
        <p:sp>
          <p:nvSpPr>
            <p:cNvPr id="751" name="Rectangle 750"/>
            <p:cNvSpPr/>
            <p:nvPr/>
          </p:nvSpPr>
          <p:spPr>
            <a:xfrm>
              <a:off x="3467100" y="2088000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36203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37719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39251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767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2299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3815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5347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34682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36214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37730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39262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40778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42310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3826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5358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34671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36203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37719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39251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40767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42299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43815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45347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34682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36214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Rectangle 776"/>
            <p:cNvSpPr/>
            <p:nvPr/>
          </p:nvSpPr>
          <p:spPr>
            <a:xfrm>
              <a:off x="37730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Rectangle 777"/>
            <p:cNvSpPr/>
            <p:nvPr/>
          </p:nvSpPr>
          <p:spPr>
            <a:xfrm>
              <a:off x="39262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0778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2310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3826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Rectangle 781"/>
            <p:cNvSpPr/>
            <p:nvPr/>
          </p:nvSpPr>
          <p:spPr>
            <a:xfrm>
              <a:off x="45358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Rectangle 782"/>
            <p:cNvSpPr/>
            <p:nvPr/>
          </p:nvSpPr>
          <p:spPr>
            <a:xfrm>
              <a:off x="34671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3620310" y="336568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Rectangle 784"/>
            <p:cNvSpPr/>
            <p:nvPr/>
          </p:nvSpPr>
          <p:spPr>
            <a:xfrm>
              <a:off x="37719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Rectangle 785"/>
            <p:cNvSpPr/>
            <p:nvPr/>
          </p:nvSpPr>
          <p:spPr>
            <a:xfrm>
              <a:off x="39251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Rectangle 786"/>
            <p:cNvSpPr/>
            <p:nvPr/>
          </p:nvSpPr>
          <p:spPr>
            <a:xfrm>
              <a:off x="40767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Rectangle 787"/>
            <p:cNvSpPr/>
            <p:nvPr/>
          </p:nvSpPr>
          <p:spPr>
            <a:xfrm>
              <a:off x="42299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Rectangle 788"/>
            <p:cNvSpPr/>
            <p:nvPr/>
          </p:nvSpPr>
          <p:spPr>
            <a:xfrm>
              <a:off x="43815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Rectangle 789"/>
            <p:cNvSpPr/>
            <p:nvPr/>
          </p:nvSpPr>
          <p:spPr>
            <a:xfrm>
              <a:off x="45347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Rectangle 790"/>
            <p:cNvSpPr/>
            <p:nvPr/>
          </p:nvSpPr>
          <p:spPr>
            <a:xfrm>
              <a:off x="34682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Rectangle 791"/>
            <p:cNvSpPr/>
            <p:nvPr/>
          </p:nvSpPr>
          <p:spPr>
            <a:xfrm>
              <a:off x="36214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3773079" y="3678102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39262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40778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42310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43826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5358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34671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36203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37719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39251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40767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42299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43815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45347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34682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36214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37730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39262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0778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Rectangle 811"/>
            <p:cNvSpPr/>
            <p:nvPr/>
          </p:nvSpPr>
          <p:spPr>
            <a:xfrm>
              <a:off x="42310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Rectangle 812"/>
            <p:cNvSpPr/>
            <p:nvPr/>
          </p:nvSpPr>
          <p:spPr>
            <a:xfrm>
              <a:off x="43826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5358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34628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36160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37676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Rectangle 817"/>
            <p:cNvSpPr/>
            <p:nvPr/>
          </p:nvSpPr>
          <p:spPr>
            <a:xfrm>
              <a:off x="39208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Rectangle 818"/>
            <p:cNvSpPr/>
            <p:nvPr/>
          </p:nvSpPr>
          <p:spPr>
            <a:xfrm>
              <a:off x="40724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42256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43772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45304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34639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36171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37687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3921992" y="490701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40735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42267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Rectangle 828"/>
            <p:cNvSpPr/>
            <p:nvPr/>
          </p:nvSpPr>
          <p:spPr>
            <a:xfrm>
              <a:off x="43783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Rectangle 829"/>
            <p:cNvSpPr/>
            <p:nvPr/>
          </p:nvSpPr>
          <p:spPr>
            <a:xfrm>
              <a:off x="45315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1" name="Group 830"/>
          <p:cNvGrpSpPr/>
          <p:nvPr/>
        </p:nvGrpSpPr>
        <p:grpSpPr>
          <a:xfrm>
            <a:off x="5670421" y="2785193"/>
            <a:ext cx="463486" cy="761785"/>
            <a:chOff x="3462803" y="2088000"/>
            <a:chExt cx="1149286" cy="2933565"/>
          </a:xfrm>
        </p:grpSpPr>
        <p:sp>
          <p:nvSpPr>
            <p:cNvPr id="832" name="Rectangle 831"/>
            <p:cNvSpPr/>
            <p:nvPr/>
          </p:nvSpPr>
          <p:spPr>
            <a:xfrm>
              <a:off x="3467100" y="2088000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36203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37719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39251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40767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42299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43815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45347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Rectangle 839"/>
            <p:cNvSpPr/>
            <p:nvPr/>
          </p:nvSpPr>
          <p:spPr>
            <a:xfrm>
              <a:off x="34682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Rectangle 840"/>
            <p:cNvSpPr/>
            <p:nvPr/>
          </p:nvSpPr>
          <p:spPr>
            <a:xfrm>
              <a:off x="36214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Rectangle 841"/>
            <p:cNvSpPr/>
            <p:nvPr/>
          </p:nvSpPr>
          <p:spPr>
            <a:xfrm>
              <a:off x="37730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Rectangle 842"/>
            <p:cNvSpPr/>
            <p:nvPr/>
          </p:nvSpPr>
          <p:spPr>
            <a:xfrm>
              <a:off x="39262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Rectangle 843"/>
            <p:cNvSpPr/>
            <p:nvPr/>
          </p:nvSpPr>
          <p:spPr>
            <a:xfrm>
              <a:off x="40778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Rectangle 844"/>
            <p:cNvSpPr/>
            <p:nvPr/>
          </p:nvSpPr>
          <p:spPr>
            <a:xfrm>
              <a:off x="42310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Rectangle 845"/>
            <p:cNvSpPr/>
            <p:nvPr/>
          </p:nvSpPr>
          <p:spPr>
            <a:xfrm>
              <a:off x="43826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Rectangle 846"/>
            <p:cNvSpPr/>
            <p:nvPr/>
          </p:nvSpPr>
          <p:spPr>
            <a:xfrm>
              <a:off x="45358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Rectangle 847"/>
            <p:cNvSpPr/>
            <p:nvPr/>
          </p:nvSpPr>
          <p:spPr>
            <a:xfrm>
              <a:off x="34671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Rectangle 848"/>
            <p:cNvSpPr/>
            <p:nvPr/>
          </p:nvSpPr>
          <p:spPr>
            <a:xfrm>
              <a:off x="36203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Rectangle 849"/>
            <p:cNvSpPr/>
            <p:nvPr/>
          </p:nvSpPr>
          <p:spPr>
            <a:xfrm>
              <a:off x="37719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Rectangle 850"/>
            <p:cNvSpPr/>
            <p:nvPr/>
          </p:nvSpPr>
          <p:spPr>
            <a:xfrm>
              <a:off x="39251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Rectangle 851"/>
            <p:cNvSpPr/>
            <p:nvPr/>
          </p:nvSpPr>
          <p:spPr>
            <a:xfrm>
              <a:off x="40767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Rectangle 852"/>
            <p:cNvSpPr/>
            <p:nvPr/>
          </p:nvSpPr>
          <p:spPr>
            <a:xfrm>
              <a:off x="42299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Rectangle 853"/>
            <p:cNvSpPr/>
            <p:nvPr/>
          </p:nvSpPr>
          <p:spPr>
            <a:xfrm>
              <a:off x="43815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Rectangle 854"/>
            <p:cNvSpPr/>
            <p:nvPr/>
          </p:nvSpPr>
          <p:spPr>
            <a:xfrm>
              <a:off x="45347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Rectangle 855"/>
            <p:cNvSpPr/>
            <p:nvPr/>
          </p:nvSpPr>
          <p:spPr>
            <a:xfrm>
              <a:off x="34682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Rectangle 856"/>
            <p:cNvSpPr/>
            <p:nvPr/>
          </p:nvSpPr>
          <p:spPr>
            <a:xfrm>
              <a:off x="36214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Rectangle 857"/>
            <p:cNvSpPr/>
            <p:nvPr/>
          </p:nvSpPr>
          <p:spPr>
            <a:xfrm>
              <a:off x="37730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Rectangle 858"/>
            <p:cNvSpPr/>
            <p:nvPr/>
          </p:nvSpPr>
          <p:spPr>
            <a:xfrm>
              <a:off x="39262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Rectangle 859"/>
            <p:cNvSpPr/>
            <p:nvPr/>
          </p:nvSpPr>
          <p:spPr>
            <a:xfrm>
              <a:off x="40778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Rectangle 860"/>
            <p:cNvSpPr/>
            <p:nvPr/>
          </p:nvSpPr>
          <p:spPr>
            <a:xfrm>
              <a:off x="42310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Rectangle 861"/>
            <p:cNvSpPr/>
            <p:nvPr/>
          </p:nvSpPr>
          <p:spPr>
            <a:xfrm>
              <a:off x="43826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Rectangle 862"/>
            <p:cNvSpPr/>
            <p:nvPr/>
          </p:nvSpPr>
          <p:spPr>
            <a:xfrm>
              <a:off x="45358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Rectangle 863"/>
            <p:cNvSpPr/>
            <p:nvPr/>
          </p:nvSpPr>
          <p:spPr>
            <a:xfrm>
              <a:off x="34671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Rectangle 864"/>
            <p:cNvSpPr/>
            <p:nvPr/>
          </p:nvSpPr>
          <p:spPr>
            <a:xfrm>
              <a:off x="3620310" y="336568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Rectangle 865"/>
            <p:cNvSpPr/>
            <p:nvPr/>
          </p:nvSpPr>
          <p:spPr>
            <a:xfrm>
              <a:off x="37719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Rectangle 866"/>
            <p:cNvSpPr/>
            <p:nvPr/>
          </p:nvSpPr>
          <p:spPr>
            <a:xfrm>
              <a:off x="39251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Rectangle 867"/>
            <p:cNvSpPr/>
            <p:nvPr/>
          </p:nvSpPr>
          <p:spPr>
            <a:xfrm>
              <a:off x="40767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Rectangle 868"/>
            <p:cNvSpPr/>
            <p:nvPr/>
          </p:nvSpPr>
          <p:spPr>
            <a:xfrm>
              <a:off x="42299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Rectangle 869"/>
            <p:cNvSpPr/>
            <p:nvPr/>
          </p:nvSpPr>
          <p:spPr>
            <a:xfrm>
              <a:off x="43815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Rectangle 870"/>
            <p:cNvSpPr/>
            <p:nvPr/>
          </p:nvSpPr>
          <p:spPr>
            <a:xfrm>
              <a:off x="45347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Rectangle 871"/>
            <p:cNvSpPr/>
            <p:nvPr/>
          </p:nvSpPr>
          <p:spPr>
            <a:xfrm>
              <a:off x="34682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Rectangle 872"/>
            <p:cNvSpPr/>
            <p:nvPr/>
          </p:nvSpPr>
          <p:spPr>
            <a:xfrm>
              <a:off x="36214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Rectangle 873"/>
            <p:cNvSpPr/>
            <p:nvPr/>
          </p:nvSpPr>
          <p:spPr>
            <a:xfrm>
              <a:off x="3773079" y="3678102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Rectangle 874"/>
            <p:cNvSpPr/>
            <p:nvPr/>
          </p:nvSpPr>
          <p:spPr>
            <a:xfrm>
              <a:off x="39262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Rectangle 875"/>
            <p:cNvSpPr/>
            <p:nvPr/>
          </p:nvSpPr>
          <p:spPr>
            <a:xfrm>
              <a:off x="40778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Rectangle 876"/>
            <p:cNvSpPr/>
            <p:nvPr/>
          </p:nvSpPr>
          <p:spPr>
            <a:xfrm>
              <a:off x="42310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Rectangle 877"/>
            <p:cNvSpPr/>
            <p:nvPr/>
          </p:nvSpPr>
          <p:spPr>
            <a:xfrm>
              <a:off x="43826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Rectangle 878"/>
            <p:cNvSpPr/>
            <p:nvPr/>
          </p:nvSpPr>
          <p:spPr>
            <a:xfrm>
              <a:off x="45358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Rectangle 879"/>
            <p:cNvSpPr/>
            <p:nvPr/>
          </p:nvSpPr>
          <p:spPr>
            <a:xfrm>
              <a:off x="34671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Rectangle 880"/>
            <p:cNvSpPr/>
            <p:nvPr/>
          </p:nvSpPr>
          <p:spPr>
            <a:xfrm>
              <a:off x="36203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Rectangle 881"/>
            <p:cNvSpPr/>
            <p:nvPr/>
          </p:nvSpPr>
          <p:spPr>
            <a:xfrm>
              <a:off x="37719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Rectangle 882"/>
            <p:cNvSpPr/>
            <p:nvPr/>
          </p:nvSpPr>
          <p:spPr>
            <a:xfrm>
              <a:off x="39251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Rectangle 883"/>
            <p:cNvSpPr/>
            <p:nvPr/>
          </p:nvSpPr>
          <p:spPr>
            <a:xfrm>
              <a:off x="40767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Rectangle 884"/>
            <p:cNvSpPr/>
            <p:nvPr/>
          </p:nvSpPr>
          <p:spPr>
            <a:xfrm>
              <a:off x="42299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Rectangle 885"/>
            <p:cNvSpPr/>
            <p:nvPr/>
          </p:nvSpPr>
          <p:spPr>
            <a:xfrm>
              <a:off x="43815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Rectangle 886"/>
            <p:cNvSpPr/>
            <p:nvPr/>
          </p:nvSpPr>
          <p:spPr>
            <a:xfrm>
              <a:off x="45347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Rectangle 887"/>
            <p:cNvSpPr/>
            <p:nvPr/>
          </p:nvSpPr>
          <p:spPr>
            <a:xfrm>
              <a:off x="34682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Rectangle 888"/>
            <p:cNvSpPr/>
            <p:nvPr/>
          </p:nvSpPr>
          <p:spPr>
            <a:xfrm>
              <a:off x="36214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Rectangle 889"/>
            <p:cNvSpPr/>
            <p:nvPr/>
          </p:nvSpPr>
          <p:spPr>
            <a:xfrm>
              <a:off x="37730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Rectangle 890"/>
            <p:cNvSpPr/>
            <p:nvPr/>
          </p:nvSpPr>
          <p:spPr>
            <a:xfrm>
              <a:off x="39262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Rectangle 891"/>
            <p:cNvSpPr/>
            <p:nvPr/>
          </p:nvSpPr>
          <p:spPr>
            <a:xfrm>
              <a:off x="40778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Rectangle 892"/>
            <p:cNvSpPr/>
            <p:nvPr/>
          </p:nvSpPr>
          <p:spPr>
            <a:xfrm>
              <a:off x="42310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Rectangle 893"/>
            <p:cNvSpPr/>
            <p:nvPr/>
          </p:nvSpPr>
          <p:spPr>
            <a:xfrm>
              <a:off x="43826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Rectangle 894"/>
            <p:cNvSpPr/>
            <p:nvPr/>
          </p:nvSpPr>
          <p:spPr>
            <a:xfrm>
              <a:off x="45358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Rectangle 895"/>
            <p:cNvSpPr/>
            <p:nvPr/>
          </p:nvSpPr>
          <p:spPr>
            <a:xfrm>
              <a:off x="34628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Rectangle 896"/>
            <p:cNvSpPr/>
            <p:nvPr/>
          </p:nvSpPr>
          <p:spPr>
            <a:xfrm>
              <a:off x="36160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Rectangle 897"/>
            <p:cNvSpPr/>
            <p:nvPr/>
          </p:nvSpPr>
          <p:spPr>
            <a:xfrm>
              <a:off x="37676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Rectangle 898"/>
            <p:cNvSpPr/>
            <p:nvPr/>
          </p:nvSpPr>
          <p:spPr>
            <a:xfrm>
              <a:off x="39208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Rectangle 899"/>
            <p:cNvSpPr/>
            <p:nvPr/>
          </p:nvSpPr>
          <p:spPr>
            <a:xfrm>
              <a:off x="40724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Rectangle 900"/>
            <p:cNvSpPr/>
            <p:nvPr/>
          </p:nvSpPr>
          <p:spPr>
            <a:xfrm>
              <a:off x="42256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Rectangle 901"/>
            <p:cNvSpPr/>
            <p:nvPr/>
          </p:nvSpPr>
          <p:spPr>
            <a:xfrm>
              <a:off x="43772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Rectangle 902"/>
            <p:cNvSpPr/>
            <p:nvPr/>
          </p:nvSpPr>
          <p:spPr>
            <a:xfrm>
              <a:off x="45304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Rectangle 903"/>
            <p:cNvSpPr/>
            <p:nvPr/>
          </p:nvSpPr>
          <p:spPr>
            <a:xfrm>
              <a:off x="34639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Rectangle 904"/>
            <p:cNvSpPr/>
            <p:nvPr/>
          </p:nvSpPr>
          <p:spPr>
            <a:xfrm>
              <a:off x="36171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Rectangle 905"/>
            <p:cNvSpPr/>
            <p:nvPr/>
          </p:nvSpPr>
          <p:spPr>
            <a:xfrm>
              <a:off x="37687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Rectangle 906"/>
            <p:cNvSpPr/>
            <p:nvPr/>
          </p:nvSpPr>
          <p:spPr>
            <a:xfrm>
              <a:off x="3921992" y="490701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Rectangle 907"/>
            <p:cNvSpPr/>
            <p:nvPr/>
          </p:nvSpPr>
          <p:spPr>
            <a:xfrm>
              <a:off x="40735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Rectangle 908"/>
            <p:cNvSpPr/>
            <p:nvPr/>
          </p:nvSpPr>
          <p:spPr>
            <a:xfrm>
              <a:off x="42267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Rectangle 909"/>
            <p:cNvSpPr/>
            <p:nvPr/>
          </p:nvSpPr>
          <p:spPr>
            <a:xfrm>
              <a:off x="43783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Rectangle 910"/>
            <p:cNvSpPr/>
            <p:nvPr/>
          </p:nvSpPr>
          <p:spPr>
            <a:xfrm>
              <a:off x="45315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2" name="Group 911"/>
          <p:cNvGrpSpPr/>
          <p:nvPr/>
        </p:nvGrpSpPr>
        <p:grpSpPr>
          <a:xfrm>
            <a:off x="5670783" y="4565927"/>
            <a:ext cx="463486" cy="761785"/>
            <a:chOff x="3462803" y="2088000"/>
            <a:chExt cx="1149286" cy="2933565"/>
          </a:xfrm>
        </p:grpSpPr>
        <p:sp>
          <p:nvSpPr>
            <p:cNvPr id="913" name="Rectangle 912"/>
            <p:cNvSpPr/>
            <p:nvPr/>
          </p:nvSpPr>
          <p:spPr>
            <a:xfrm>
              <a:off x="3467100" y="2088000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Rectangle 913"/>
            <p:cNvSpPr/>
            <p:nvPr/>
          </p:nvSpPr>
          <p:spPr>
            <a:xfrm>
              <a:off x="36203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Rectangle 914"/>
            <p:cNvSpPr/>
            <p:nvPr/>
          </p:nvSpPr>
          <p:spPr>
            <a:xfrm>
              <a:off x="37719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Rectangle 915"/>
            <p:cNvSpPr/>
            <p:nvPr/>
          </p:nvSpPr>
          <p:spPr>
            <a:xfrm>
              <a:off x="39251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Rectangle 916"/>
            <p:cNvSpPr/>
            <p:nvPr/>
          </p:nvSpPr>
          <p:spPr>
            <a:xfrm>
              <a:off x="40767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Rectangle 917"/>
            <p:cNvSpPr/>
            <p:nvPr/>
          </p:nvSpPr>
          <p:spPr>
            <a:xfrm>
              <a:off x="42299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Rectangle 918"/>
            <p:cNvSpPr/>
            <p:nvPr/>
          </p:nvSpPr>
          <p:spPr>
            <a:xfrm>
              <a:off x="43815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Rectangle 919"/>
            <p:cNvSpPr/>
            <p:nvPr/>
          </p:nvSpPr>
          <p:spPr>
            <a:xfrm>
              <a:off x="45347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Rectangle 920"/>
            <p:cNvSpPr/>
            <p:nvPr/>
          </p:nvSpPr>
          <p:spPr>
            <a:xfrm>
              <a:off x="34682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Rectangle 921"/>
            <p:cNvSpPr/>
            <p:nvPr/>
          </p:nvSpPr>
          <p:spPr>
            <a:xfrm>
              <a:off x="36214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Rectangle 922"/>
            <p:cNvSpPr/>
            <p:nvPr/>
          </p:nvSpPr>
          <p:spPr>
            <a:xfrm>
              <a:off x="37730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Rectangle 923"/>
            <p:cNvSpPr/>
            <p:nvPr/>
          </p:nvSpPr>
          <p:spPr>
            <a:xfrm>
              <a:off x="39262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Rectangle 924"/>
            <p:cNvSpPr/>
            <p:nvPr/>
          </p:nvSpPr>
          <p:spPr>
            <a:xfrm>
              <a:off x="40778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Rectangle 925"/>
            <p:cNvSpPr/>
            <p:nvPr/>
          </p:nvSpPr>
          <p:spPr>
            <a:xfrm>
              <a:off x="42310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Rectangle 926"/>
            <p:cNvSpPr/>
            <p:nvPr/>
          </p:nvSpPr>
          <p:spPr>
            <a:xfrm>
              <a:off x="43826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Rectangle 927"/>
            <p:cNvSpPr/>
            <p:nvPr/>
          </p:nvSpPr>
          <p:spPr>
            <a:xfrm>
              <a:off x="45358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Rectangle 928"/>
            <p:cNvSpPr/>
            <p:nvPr/>
          </p:nvSpPr>
          <p:spPr>
            <a:xfrm>
              <a:off x="34671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Rectangle 929"/>
            <p:cNvSpPr/>
            <p:nvPr/>
          </p:nvSpPr>
          <p:spPr>
            <a:xfrm>
              <a:off x="36203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Rectangle 930"/>
            <p:cNvSpPr/>
            <p:nvPr/>
          </p:nvSpPr>
          <p:spPr>
            <a:xfrm>
              <a:off x="37719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Rectangle 931"/>
            <p:cNvSpPr/>
            <p:nvPr/>
          </p:nvSpPr>
          <p:spPr>
            <a:xfrm>
              <a:off x="39251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Rectangle 932"/>
            <p:cNvSpPr/>
            <p:nvPr/>
          </p:nvSpPr>
          <p:spPr>
            <a:xfrm>
              <a:off x="40767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Rectangle 933"/>
            <p:cNvSpPr/>
            <p:nvPr/>
          </p:nvSpPr>
          <p:spPr>
            <a:xfrm>
              <a:off x="42299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Rectangle 934"/>
            <p:cNvSpPr/>
            <p:nvPr/>
          </p:nvSpPr>
          <p:spPr>
            <a:xfrm>
              <a:off x="43815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Rectangle 935"/>
            <p:cNvSpPr/>
            <p:nvPr/>
          </p:nvSpPr>
          <p:spPr>
            <a:xfrm>
              <a:off x="45347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Rectangle 936"/>
            <p:cNvSpPr/>
            <p:nvPr/>
          </p:nvSpPr>
          <p:spPr>
            <a:xfrm>
              <a:off x="34682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Rectangle 937"/>
            <p:cNvSpPr/>
            <p:nvPr/>
          </p:nvSpPr>
          <p:spPr>
            <a:xfrm>
              <a:off x="36214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Rectangle 938"/>
            <p:cNvSpPr/>
            <p:nvPr/>
          </p:nvSpPr>
          <p:spPr>
            <a:xfrm>
              <a:off x="37730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Rectangle 939"/>
            <p:cNvSpPr/>
            <p:nvPr/>
          </p:nvSpPr>
          <p:spPr>
            <a:xfrm>
              <a:off x="39262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Rectangle 940"/>
            <p:cNvSpPr/>
            <p:nvPr/>
          </p:nvSpPr>
          <p:spPr>
            <a:xfrm>
              <a:off x="40778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Rectangle 941"/>
            <p:cNvSpPr/>
            <p:nvPr/>
          </p:nvSpPr>
          <p:spPr>
            <a:xfrm>
              <a:off x="42310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Rectangle 942"/>
            <p:cNvSpPr/>
            <p:nvPr/>
          </p:nvSpPr>
          <p:spPr>
            <a:xfrm>
              <a:off x="43826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Rectangle 943"/>
            <p:cNvSpPr/>
            <p:nvPr/>
          </p:nvSpPr>
          <p:spPr>
            <a:xfrm>
              <a:off x="45358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Rectangle 944"/>
            <p:cNvSpPr/>
            <p:nvPr/>
          </p:nvSpPr>
          <p:spPr>
            <a:xfrm>
              <a:off x="34671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Rectangle 945"/>
            <p:cNvSpPr/>
            <p:nvPr/>
          </p:nvSpPr>
          <p:spPr>
            <a:xfrm>
              <a:off x="3620310" y="336568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7" name="Rectangle 946"/>
            <p:cNvSpPr/>
            <p:nvPr/>
          </p:nvSpPr>
          <p:spPr>
            <a:xfrm>
              <a:off x="37719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8" name="Rectangle 947"/>
            <p:cNvSpPr/>
            <p:nvPr/>
          </p:nvSpPr>
          <p:spPr>
            <a:xfrm>
              <a:off x="39251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Rectangle 948"/>
            <p:cNvSpPr/>
            <p:nvPr/>
          </p:nvSpPr>
          <p:spPr>
            <a:xfrm>
              <a:off x="40767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Rectangle 949"/>
            <p:cNvSpPr/>
            <p:nvPr/>
          </p:nvSpPr>
          <p:spPr>
            <a:xfrm>
              <a:off x="42299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Rectangle 950"/>
            <p:cNvSpPr/>
            <p:nvPr/>
          </p:nvSpPr>
          <p:spPr>
            <a:xfrm>
              <a:off x="43815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" name="Rectangle 951"/>
            <p:cNvSpPr/>
            <p:nvPr/>
          </p:nvSpPr>
          <p:spPr>
            <a:xfrm>
              <a:off x="45347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Rectangle 952"/>
            <p:cNvSpPr/>
            <p:nvPr/>
          </p:nvSpPr>
          <p:spPr>
            <a:xfrm>
              <a:off x="34682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Rectangle 953"/>
            <p:cNvSpPr/>
            <p:nvPr/>
          </p:nvSpPr>
          <p:spPr>
            <a:xfrm>
              <a:off x="36214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5" name="Rectangle 954"/>
            <p:cNvSpPr/>
            <p:nvPr/>
          </p:nvSpPr>
          <p:spPr>
            <a:xfrm>
              <a:off x="3773079" y="3678102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Rectangle 955"/>
            <p:cNvSpPr/>
            <p:nvPr/>
          </p:nvSpPr>
          <p:spPr>
            <a:xfrm>
              <a:off x="39262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Rectangle 956"/>
            <p:cNvSpPr/>
            <p:nvPr/>
          </p:nvSpPr>
          <p:spPr>
            <a:xfrm>
              <a:off x="40778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Rectangle 957"/>
            <p:cNvSpPr/>
            <p:nvPr/>
          </p:nvSpPr>
          <p:spPr>
            <a:xfrm>
              <a:off x="42310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Rectangle 958"/>
            <p:cNvSpPr/>
            <p:nvPr/>
          </p:nvSpPr>
          <p:spPr>
            <a:xfrm>
              <a:off x="43826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Rectangle 959"/>
            <p:cNvSpPr/>
            <p:nvPr/>
          </p:nvSpPr>
          <p:spPr>
            <a:xfrm>
              <a:off x="45358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Rectangle 960"/>
            <p:cNvSpPr/>
            <p:nvPr/>
          </p:nvSpPr>
          <p:spPr>
            <a:xfrm>
              <a:off x="34671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Rectangle 961"/>
            <p:cNvSpPr/>
            <p:nvPr/>
          </p:nvSpPr>
          <p:spPr>
            <a:xfrm>
              <a:off x="36203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Rectangle 962"/>
            <p:cNvSpPr/>
            <p:nvPr/>
          </p:nvSpPr>
          <p:spPr>
            <a:xfrm>
              <a:off x="37719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Rectangle 963"/>
            <p:cNvSpPr/>
            <p:nvPr/>
          </p:nvSpPr>
          <p:spPr>
            <a:xfrm>
              <a:off x="39251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Rectangle 964"/>
            <p:cNvSpPr/>
            <p:nvPr/>
          </p:nvSpPr>
          <p:spPr>
            <a:xfrm>
              <a:off x="40767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Rectangle 965"/>
            <p:cNvSpPr/>
            <p:nvPr/>
          </p:nvSpPr>
          <p:spPr>
            <a:xfrm>
              <a:off x="42299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7" name="Rectangle 966"/>
            <p:cNvSpPr/>
            <p:nvPr/>
          </p:nvSpPr>
          <p:spPr>
            <a:xfrm>
              <a:off x="43815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Rectangle 967"/>
            <p:cNvSpPr/>
            <p:nvPr/>
          </p:nvSpPr>
          <p:spPr>
            <a:xfrm>
              <a:off x="45347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Rectangle 968"/>
            <p:cNvSpPr/>
            <p:nvPr/>
          </p:nvSpPr>
          <p:spPr>
            <a:xfrm>
              <a:off x="34682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Rectangle 969"/>
            <p:cNvSpPr/>
            <p:nvPr/>
          </p:nvSpPr>
          <p:spPr>
            <a:xfrm>
              <a:off x="36214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Rectangle 970"/>
            <p:cNvSpPr/>
            <p:nvPr/>
          </p:nvSpPr>
          <p:spPr>
            <a:xfrm>
              <a:off x="37730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Rectangle 971"/>
            <p:cNvSpPr/>
            <p:nvPr/>
          </p:nvSpPr>
          <p:spPr>
            <a:xfrm>
              <a:off x="39262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" name="Rectangle 972"/>
            <p:cNvSpPr/>
            <p:nvPr/>
          </p:nvSpPr>
          <p:spPr>
            <a:xfrm>
              <a:off x="40778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Rectangle 973"/>
            <p:cNvSpPr/>
            <p:nvPr/>
          </p:nvSpPr>
          <p:spPr>
            <a:xfrm>
              <a:off x="42310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Rectangle 974"/>
            <p:cNvSpPr/>
            <p:nvPr/>
          </p:nvSpPr>
          <p:spPr>
            <a:xfrm>
              <a:off x="43826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Rectangle 975"/>
            <p:cNvSpPr/>
            <p:nvPr/>
          </p:nvSpPr>
          <p:spPr>
            <a:xfrm>
              <a:off x="45358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Rectangle 976"/>
            <p:cNvSpPr/>
            <p:nvPr/>
          </p:nvSpPr>
          <p:spPr>
            <a:xfrm>
              <a:off x="34628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8" name="Rectangle 977"/>
            <p:cNvSpPr/>
            <p:nvPr/>
          </p:nvSpPr>
          <p:spPr>
            <a:xfrm>
              <a:off x="36160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Rectangle 978"/>
            <p:cNvSpPr/>
            <p:nvPr/>
          </p:nvSpPr>
          <p:spPr>
            <a:xfrm>
              <a:off x="37676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Rectangle 979"/>
            <p:cNvSpPr/>
            <p:nvPr/>
          </p:nvSpPr>
          <p:spPr>
            <a:xfrm>
              <a:off x="39208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Rectangle 980"/>
            <p:cNvSpPr/>
            <p:nvPr/>
          </p:nvSpPr>
          <p:spPr>
            <a:xfrm>
              <a:off x="40724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Rectangle 981"/>
            <p:cNvSpPr/>
            <p:nvPr/>
          </p:nvSpPr>
          <p:spPr>
            <a:xfrm>
              <a:off x="42256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Rectangle 982"/>
            <p:cNvSpPr/>
            <p:nvPr/>
          </p:nvSpPr>
          <p:spPr>
            <a:xfrm>
              <a:off x="43772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Rectangle 983"/>
            <p:cNvSpPr/>
            <p:nvPr/>
          </p:nvSpPr>
          <p:spPr>
            <a:xfrm>
              <a:off x="45304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Rectangle 984"/>
            <p:cNvSpPr/>
            <p:nvPr/>
          </p:nvSpPr>
          <p:spPr>
            <a:xfrm>
              <a:off x="34639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Rectangle 985"/>
            <p:cNvSpPr/>
            <p:nvPr/>
          </p:nvSpPr>
          <p:spPr>
            <a:xfrm>
              <a:off x="36171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Rectangle 986"/>
            <p:cNvSpPr/>
            <p:nvPr/>
          </p:nvSpPr>
          <p:spPr>
            <a:xfrm>
              <a:off x="37687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8" name="Rectangle 987"/>
            <p:cNvSpPr/>
            <p:nvPr/>
          </p:nvSpPr>
          <p:spPr>
            <a:xfrm>
              <a:off x="3921992" y="490701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Rectangle 988"/>
            <p:cNvSpPr/>
            <p:nvPr/>
          </p:nvSpPr>
          <p:spPr>
            <a:xfrm>
              <a:off x="40735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Rectangle 989"/>
            <p:cNvSpPr/>
            <p:nvPr/>
          </p:nvSpPr>
          <p:spPr>
            <a:xfrm>
              <a:off x="42267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Rectangle 990"/>
            <p:cNvSpPr/>
            <p:nvPr/>
          </p:nvSpPr>
          <p:spPr>
            <a:xfrm>
              <a:off x="43783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Rectangle 991"/>
            <p:cNvSpPr/>
            <p:nvPr/>
          </p:nvSpPr>
          <p:spPr>
            <a:xfrm>
              <a:off x="45315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36236" y="2008100"/>
            <a:ext cx="548907" cy="538716"/>
            <a:chOff x="2971538" y="2781537"/>
            <a:chExt cx="548907" cy="2226269"/>
          </a:xfrm>
        </p:grpSpPr>
        <p:sp>
          <p:nvSpPr>
            <p:cNvPr id="993" name="Bent Arrow 992"/>
            <p:cNvSpPr/>
            <p:nvPr/>
          </p:nvSpPr>
          <p:spPr>
            <a:xfrm>
              <a:off x="2971538" y="3457316"/>
              <a:ext cx="540030" cy="1550490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4" name="Bent Arrow 993"/>
            <p:cNvSpPr/>
            <p:nvPr/>
          </p:nvSpPr>
          <p:spPr>
            <a:xfrm flipV="1">
              <a:off x="2980415" y="2781537"/>
              <a:ext cx="540030" cy="1431197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95" name="Group 994"/>
          <p:cNvGrpSpPr/>
          <p:nvPr/>
        </p:nvGrpSpPr>
        <p:grpSpPr>
          <a:xfrm>
            <a:off x="5878482" y="2877195"/>
            <a:ext cx="548907" cy="538716"/>
            <a:chOff x="2971538" y="2781537"/>
            <a:chExt cx="548907" cy="2226269"/>
          </a:xfrm>
        </p:grpSpPr>
        <p:sp>
          <p:nvSpPr>
            <p:cNvPr id="996" name="Bent Arrow 995"/>
            <p:cNvSpPr/>
            <p:nvPr/>
          </p:nvSpPr>
          <p:spPr>
            <a:xfrm>
              <a:off x="2971538" y="3457316"/>
              <a:ext cx="540030" cy="1550490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7" name="Bent Arrow 996"/>
            <p:cNvSpPr/>
            <p:nvPr/>
          </p:nvSpPr>
          <p:spPr>
            <a:xfrm flipV="1">
              <a:off x="2980415" y="2781537"/>
              <a:ext cx="540030" cy="1431197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98" name="Group 997"/>
          <p:cNvGrpSpPr/>
          <p:nvPr/>
        </p:nvGrpSpPr>
        <p:grpSpPr>
          <a:xfrm>
            <a:off x="5875797" y="3811237"/>
            <a:ext cx="548907" cy="538716"/>
            <a:chOff x="2971538" y="2781537"/>
            <a:chExt cx="548907" cy="2226269"/>
          </a:xfrm>
        </p:grpSpPr>
        <p:sp>
          <p:nvSpPr>
            <p:cNvPr id="999" name="Bent Arrow 998"/>
            <p:cNvSpPr/>
            <p:nvPr/>
          </p:nvSpPr>
          <p:spPr>
            <a:xfrm>
              <a:off x="2971538" y="3457316"/>
              <a:ext cx="540030" cy="1550490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00" name="Bent Arrow 999"/>
            <p:cNvSpPr/>
            <p:nvPr/>
          </p:nvSpPr>
          <p:spPr>
            <a:xfrm flipV="1">
              <a:off x="2980415" y="2781537"/>
              <a:ext cx="540030" cy="1431197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01" name="Group 1000"/>
          <p:cNvGrpSpPr/>
          <p:nvPr/>
        </p:nvGrpSpPr>
        <p:grpSpPr>
          <a:xfrm>
            <a:off x="5874043" y="4661929"/>
            <a:ext cx="548907" cy="538716"/>
            <a:chOff x="2971538" y="2781537"/>
            <a:chExt cx="548907" cy="2226269"/>
          </a:xfrm>
        </p:grpSpPr>
        <p:sp>
          <p:nvSpPr>
            <p:cNvPr id="1002" name="Bent Arrow 1001"/>
            <p:cNvSpPr/>
            <p:nvPr/>
          </p:nvSpPr>
          <p:spPr>
            <a:xfrm>
              <a:off x="2971538" y="3457316"/>
              <a:ext cx="540030" cy="1550490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03" name="Bent Arrow 1002"/>
            <p:cNvSpPr/>
            <p:nvPr/>
          </p:nvSpPr>
          <p:spPr>
            <a:xfrm flipV="1">
              <a:off x="2980415" y="2781537"/>
              <a:ext cx="540030" cy="1431197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04" name="Rectangle 1003"/>
          <p:cNvSpPr/>
          <p:nvPr/>
        </p:nvSpPr>
        <p:spPr>
          <a:xfrm>
            <a:off x="7010399" y="3180515"/>
            <a:ext cx="457201" cy="85677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9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5" name="Group 1004"/>
          <p:cNvGrpSpPr/>
          <p:nvPr/>
        </p:nvGrpSpPr>
        <p:grpSpPr>
          <a:xfrm>
            <a:off x="7514933" y="3228316"/>
            <a:ext cx="463486" cy="761785"/>
            <a:chOff x="3462803" y="2088000"/>
            <a:chExt cx="1149286" cy="2933565"/>
          </a:xfrm>
        </p:grpSpPr>
        <p:sp>
          <p:nvSpPr>
            <p:cNvPr id="1006" name="Rectangle 1005"/>
            <p:cNvSpPr/>
            <p:nvPr/>
          </p:nvSpPr>
          <p:spPr>
            <a:xfrm>
              <a:off x="3467100" y="2088000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Rectangle 1006"/>
            <p:cNvSpPr/>
            <p:nvPr/>
          </p:nvSpPr>
          <p:spPr>
            <a:xfrm>
              <a:off x="36203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Rectangle 1007"/>
            <p:cNvSpPr/>
            <p:nvPr/>
          </p:nvSpPr>
          <p:spPr>
            <a:xfrm>
              <a:off x="37719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Rectangle 1008"/>
            <p:cNvSpPr/>
            <p:nvPr/>
          </p:nvSpPr>
          <p:spPr>
            <a:xfrm>
              <a:off x="39251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Rectangle 1009"/>
            <p:cNvSpPr/>
            <p:nvPr/>
          </p:nvSpPr>
          <p:spPr>
            <a:xfrm>
              <a:off x="40767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Rectangle 1010"/>
            <p:cNvSpPr/>
            <p:nvPr/>
          </p:nvSpPr>
          <p:spPr>
            <a:xfrm>
              <a:off x="42299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Rectangle 1011"/>
            <p:cNvSpPr/>
            <p:nvPr/>
          </p:nvSpPr>
          <p:spPr>
            <a:xfrm>
              <a:off x="43815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Rectangle 1012"/>
            <p:cNvSpPr/>
            <p:nvPr/>
          </p:nvSpPr>
          <p:spPr>
            <a:xfrm>
              <a:off x="45347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4" name="Rectangle 1013"/>
            <p:cNvSpPr/>
            <p:nvPr/>
          </p:nvSpPr>
          <p:spPr>
            <a:xfrm>
              <a:off x="34682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5" name="Rectangle 1014"/>
            <p:cNvSpPr/>
            <p:nvPr/>
          </p:nvSpPr>
          <p:spPr>
            <a:xfrm>
              <a:off x="36214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Rectangle 1015"/>
            <p:cNvSpPr/>
            <p:nvPr/>
          </p:nvSpPr>
          <p:spPr>
            <a:xfrm>
              <a:off x="37730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Rectangle 1016"/>
            <p:cNvSpPr/>
            <p:nvPr/>
          </p:nvSpPr>
          <p:spPr>
            <a:xfrm>
              <a:off x="39262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Rectangle 1017"/>
            <p:cNvSpPr/>
            <p:nvPr/>
          </p:nvSpPr>
          <p:spPr>
            <a:xfrm>
              <a:off x="40778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Rectangle 1018"/>
            <p:cNvSpPr/>
            <p:nvPr/>
          </p:nvSpPr>
          <p:spPr>
            <a:xfrm>
              <a:off x="42310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Rectangle 1019"/>
            <p:cNvSpPr/>
            <p:nvPr/>
          </p:nvSpPr>
          <p:spPr>
            <a:xfrm>
              <a:off x="43826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Rectangle 1020"/>
            <p:cNvSpPr/>
            <p:nvPr/>
          </p:nvSpPr>
          <p:spPr>
            <a:xfrm>
              <a:off x="45358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Rectangle 1021"/>
            <p:cNvSpPr/>
            <p:nvPr/>
          </p:nvSpPr>
          <p:spPr>
            <a:xfrm>
              <a:off x="34671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Rectangle 1022"/>
            <p:cNvSpPr/>
            <p:nvPr/>
          </p:nvSpPr>
          <p:spPr>
            <a:xfrm>
              <a:off x="36203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Rectangle 1023"/>
            <p:cNvSpPr/>
            <p:nvPr/>
          </p:nvSpPr>
          <p:spPr>
            <a:xfrm>
              <a:off x="37719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Rectangle 1024"/>
            <p:cNvSpPr/>
            <p:nvPr/>
          </p:nvSpPr>
          <p:spPr>
            <a:xfrm>
              <a:off x="39251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Rectangle 1025"/>
            <p:cNvSpPr/>
            <p:nvPr/>
          </p:nvSpPr>
          <p:spPr>
            <a:xfrm>
              <a:off x="40767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Rectangle 1026"/>
            <p:cNvSpPr/>
            <p:nvPr/>
          </p:nvSpPr>
          <p:spPr>
            <a:xfrm>
              <a:off x="42299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Rectangle 1027"/>
            <p:cNvSpPr/>
            <p:nvPr/>
          </p:nvSpPr>
          <p:spPr>
            <a:xfrm>
              <a:off x="43815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Rectangle 1028"/>
            <p:cNvSpPr/>
            <p:nvPr/>
          </p:nvSpPr>
          <p:spPr>
            <a:xfrm>
              <a:off x="45347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Rectangle 1029"/>
            <p:cNvSpPr/>
            <p:nvPr/>
          </p:nvSpPr>
          <p:spPr>
            <a:xfrm>
              <a:off x="34682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ectangle 1030"/>
            <p:cNvSpPr/>
            <p:nvPr/>
          </p:nvSpPr>
          <p:spPr>
            <a:xfrm>
              <a:off x="36214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Rectangle 1031"/>
            <p:cNvSpPr/>
            <p:nvPr/>
          </p:nvSpPr>
          <p:spPr>
            <a:xfrm>
              <a:off x="37730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1032"/>
            <p:cNvSpPr/>
            <p:nvPr/>
          </p:nvSpPr>
          <p:spPr>
            <a:xfrm>
              <a:off x="39262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ectangle 1033"/>
            <p:cNvSpPr/>
            <p:nvPr/>
          </p:nvSpPr>
          <p:spPr>
            <a:xfrm>
              <a:off x="40778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/>
            <p:cNvSpPr/>
            <p:nvPr/>
          </p:nvSpPr>
          <p:spPr>
            <a:xfrm>
              <a:off x="42310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Rectangle 1035"/>
            <p:cNvSpPr/>
            <p:nvPr/>
          </p:nvSpPr>
          <p:spPr>
            <a:xfrm>
              <a:off x="43826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tangle 1036"/>
            <p:cNvSpPr/>
            <p:nvPr/>
          </p:nvSpPr>
          <p:spPr>
            <a:xfrm>
              <a:off x="45358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Rectangle 1037"/>
            <p:cNvSpPr/>
            <p:nvPr/>
          </p:nvSpPr>
          <p:spPr>
            <a:xfrm>
              <a:off x="34671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tangle 1038"/>
            <p:cNvSpPr/>
            <p:nvPr/>
          </p:nvSpPr>
          <p:spPr>
            <a:xfrm>
              <a:off x="3620310" y="336568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ectangle 1039"/>
            <p:cNvSpPr/>
            <p:nvPr/>
          </p:nvSpPr>
          <p:spPr>
            <a:xfrm>
              <a:off x="37719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Rectangle 1040"/>
            <p:cNvSpPr/>
            <p:nvPr/>
          </p:nvSpPr>
          <p:spPr>
            <a:xfrm>
              <a:off x="39251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Rectangle 1041"/>
            <p:cNvSpPr/>
            <p:nvPr/>
          </p:nvSpPr>
          <p:spPr>
            <a:xfrm>
              <a:off x="40767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ectangle 1042"/>
            <p:cNvSpPr/>
            <p:nvPr/>
          </p:nvSpPr>
          <p:spPr>
            <a:xfrm>
              <a:off x="42299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Rectangle 1043"/>
            <p:cNvSpPr/>
            <p:nvPr/>
          </p:nvSpPr>
          <p:spPr>
            <a:xfrm>
              <a:off x="43815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Rectangle 1044"/>
            <p:cNvSpPr/>
            <p:nvPr/>
          </p:nvSpPr>
          <p:spPr>
            <a:xfrm>
              <a:off x="45347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ectangle 1045"/>
            <p:cNvSpPr/>
            <p:nvPr/>
          </p:nvSpPr>
          <p:spPr>
            <a:xfrm>
              <a:off x="34682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Rectangle 1046"/>
            <p:cNvSpPr/>
            <p:nvPr/>
          </p:nvSpPr>
          <p:spPr>
            <a:xfrm>
              <a:off x="36214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Rectangle 1047"/>
            <p:cNvSpPr/>
            <p:nvPr/>
          </p:nvSpPr>
          <p:spPr>
            <a:xfrm>
              <a:off x="3773079" y="3678102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Rectangle 1048"/>
            <p:cNvSpPr/>
            <p:nvPr/>
          </p:nvSpPr>
          <p:spPr>
            <a:xfrm>
              <a:off x="39262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Rectangle 1049"/>
            <p:cNvSpPr/>
            <p:nvPr/>
          </p:nvSpPr>
          <p:spPr>
            <a:xfrm>
              <a:off x="40778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Rectangle 1050"/>
            <p:cNvSpPr/>
            <p:nvPr/>
          </p:nvSpPr>
          <p:spPr>
            <a:xfrm>
              <a:off x="42310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Rectangle 1051"/>
            <p:cNvSpPr/>
            <p:nvPr/>
          </p:nvSpPr>
          <p:spPr>
            <a:xfrm>
              <a:off x="43826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Rectangle 1052"/>
            <p:cNvSpPr/>
            <p:nvPr/>
          </p:nvSpPr>
          <p:spPr>
            <a:xfrm>
              <a:off x="45358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Rectangle 1053"/>
            <p:cNvSpPr/>
            <p:nvPr/>
          </p:nvSpPr>
          <p:spPr>
            <a:xfrm>
              <a:off x="34671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Rectangle 1054"/>
            <p:cNvSpPr/>
            <p:nvPr/>
          </p:nvSpPr>
          <p:spPr>
            <a:xfrm>
              <a:off x="36203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Rectangle 1055"/>
            <p:cNvSpPr/>
            <p:nvPr/>
          </p:nvSpPr>
          <p:spPr>
            <a:xfrm>
              <a:off x="37719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Rectangle 1056"/>
            <p:cNvSpPr/>
            <p:nvPr/>
          </p:nvSpPr>
          <p:spPr>
            <a:xfrm>
              <a:off x="39251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Rectangle 1057"/>
            <p:cNvSpPr/>
            <p:nvPr/>
          </p:nvSpPr>
          <p:spPr>
            <a:xfrm>
              <a:off x="40767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Rectangle 1058"/>
            <p:cNvSpPr/>
            <p:nvPr/>
          </p:nvSpPr>
          <p:spPr>
            <a:xfrm>
              <a:off x="42299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Rectangle 1059"/>
            <p:cNvSpPr/>
            <p:nvPr/>
          </p:nvSpPr>
          <p:spPr>
            <a:xfrm>
              <a:off x="43815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tangle 1060"/>
            <p:cNvSpPr/>
            <p:nvPr/>
          </p:nvSpPr>
          <p:spPr>
            <a:xfrm>
              <a:off x="45347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Rectangle 1061"/>
            <p:cNvSpPr/>
            <p:nvPr/>
          </p:nvSpPr>
          <p:spPr>
            <a:xfrm>
              <a:off x="34682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Rectangle 1062"/>
            <p:cNvSpPr/>
            <p:nvPr/>
          </p:nvSpPr>
          <p:spPr>
            <a:xfrm>
              <a:off x="36214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Rectangle 1063"/>
            <p:cNvSpPr/>
            <p:nvPr/>
          </p:nvSpPr>
          <p:spPr>
            <a:xfrm>
              <a:off x="37730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Rectangle 1064"/>
            <p:cNvSpPr/>
            <p:nvPr/>
          </p:nvSpPr>
          <p:spPr>
            <a:xfrm>
              <a:off x="39262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Rectangle 1065"/>
            <p:cNvSpPr/>
            <p:nvPr/>
          </p:nvSpPr>
          <p:spPr>
            <a:xfrm>
              <a:off x="40778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Rectangle 1066"/>
            <p:cNvSpPr/>
            <p:nvPr/>
          </p:nvSpPr>
          <p:spPr>
            <a:xfrm>
              <a:off x="42310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Rectangle 1067"/>
            <p:cNvSpPr/>
            <p:nvPr/>
          </p:nvSpPr>
          <p:spPr>
            <a:xfrm>
              <a:off x="43826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Rectangle 1068"/>
            <p:cNvSpPr/>
            <p:nvPr/>
          </p:nvSpPr>
          <p:spPr>
            <a:xfrm>
              <a:off x="45358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Rectangle 1069"/>
            <p:cNvSpPr/>
            <p:nvPr/>
          </p:nvSpPr>
          <p:spPr>
            <a:xfrm>
              <a:off x="34628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Rectangle 1070"/>
            <p:cNvSpPr/>
            <p:nvPr/>
          </p:nvSpPr>
          <p:spPr>
            <a:xfrm>
              <a:off x="36160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Rectangle 1071"/>
            <p:cNvSpPr/>
            <p:nvPr/>
          </p:nvSpPr>
          <p:spPr>
            <a:xfrm>
              <a:off x="37676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Rectangle 1072"/>
            <p:cNvSpPr/>
            <p:nvPr/>
          </p:nvSpPr>
          <p:spPr>
            <a:xfrm>
              <a:off x="39208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Rectangle 1073"/>
            <p:cNvSpPr/>
            <p:nvPr/>
          </p:nvSpPr>
          <p:spPr>
            <a:xfrm>
              <a:off x="40724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Rectangle 1074"/>
            <p:cNvSpPr/>
            <p:nvPr/>
          </p:nvSpPr>
          <p:spPr>
            <a:xfrm>
              <a:off x="42256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Rectangle 1075"/>
            <p:cNvSpPr/>
            <p:nvPr/>
          </p:nvSpPr>
          <p:spPr>
            <a:xfrm>
              <a:off x="43772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Rectangle 1076"/>
            <p:cNvSpPr/>
            <p:nvPr/>
          </p:nvSpPr>
          <p:spPr>
            <a:xfrm>
              <a:off x="45304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Rectangle 1077"/>
            <p:cNvSpPr/>
            <p:nvPr/>
          </p:nvSpPr>
          <p:spPr>
            <a:xfrm>
              <a:off x="34639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Rectangle 1078"/>
            <p:cNvSpPr/>
            <p:nvPr/>
          </p:nvSpPr>
          <p:spPr>
            <a:xfrm>
              <a:off x="36171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Rectangle 1079"/>
            <p:cNvSpPr/>
            <p:nvPr/>
          </p:nvSpPr>
          <p:spPr>
            <a:xfrm>
              <a:off x="37687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Rectangle 1080"/>
            <p:cNvSpPr/>
            <p:nvPr/>
          </p:nvSpPr>
          <p:spPr>
            <a:xfrm>
              <a:off x="3921992" y="490701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Rectangle 1081"/>
            <p:cNvSpPr/>
            <p:nvPr/>
          </p:nvSpPr>
          <p:spPr>
            <a:xfrm>
              <a:off x="40735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Rectangle 1082"/>
            <p:cNvSpPr/>
            <p:nvPr/>
          </p:nvSpPr>
          <p:spPr>
            <a:xfrm>
              <a:off x="42267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Rectangle 1083"/>
            <p:cNvSpPr/>
            <p:nvPr/>
          </p:nvSpPr>
          <p:spPr>
            <a:xfrm>
              <a:off x="43783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Rectangle 1084"/>
            <p:cNvSpPr/>
            <p:nvPr/>
          </p:nvSpPr>
          <p:spPr>
            <a:xfrm>
              <a:off x="45315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6" name="Group 1085"/>
          <p:cNvGrpSpPr/>
          <p:nvPr/>
        </p:nvGrpSpPr>
        <p:grpSpPr>
          <a:xfrm>
            <a:off x="7688600" y="3372183"/>
            <a:ext cx="548907" cy="538716"/>
            <a:chOff x="2971538" y="2781537"/>
            <a:chExt cx="548907" cy="2226269"/>
          </a:xfrm>
        </p:grpSpPr>
        <p:sp>
          <p:nvSpPr>
            <p:cNvPr id="1087" name="Bent Arrow 1086"/>
            <p:cNvSpPr/>
            <p:nvPr/>
          </p:nvSpPr>
          <p:spPr>
            <a:xfrm>
              <a:off x="2971538" y="3457316"/>
              <a:ext cx="540030" cy="1550490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8" name="Bent Arrow 1087"/>
            <p:cNvSpPr/>
            <p:nvPr/>
          </p:nvSpPr>
          <p:spPr>
            <a:xfrm flipV="1">
              <a:off x="2980415" y="2781537"/>
              <a:ext cx="540030" cy="1431197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89" name="Rectangle 1088"/>
          <p:cNvSpPr/>
          <p:nvPr/>
        </p:nvSpPr>
        <p:spPr>
          <a:xfrm rot="16200000">
            <a:off x="7886264" y="3419885"/>
            <a:ext cx="1281031" cy="472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Serializer</a:t>
            </a:r>
            <a:endParaRPr lang="en-US" sz="1600" dirty="0"/>
          </a:p>
        </p:txBody>
      </p:sp>
      <p:sp>
        <p:nvSpPr>
          <p:cNvPr id="1111" name="TextBox 1110"/>
          <p:cNvSpPr txBox="1"/>
          <p:nvPr/>
        </p:nvSpPr>
        <p:spPr>
          <a:xfrm>
            <a:off x="64972" y="5659089"/>
            <a:ext cx="19133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i="1" dirty="0" smtClean="0"/>
              <a:t>Worst case scenario:</a:t>
            </a:r>
            <a:endParaRPr lang="en-US" sz="1400" b="1" i="1" dirty="0"/>
          </a:p>
        </p:txBody>
      </p:sp>
      <p:sp>
        <p:nvSpPr>
          <p:cNvPr id="1112" name="TextBox 1111"/>
          <p:cNvSpPr txBox="1"/>
          <p:nvPr/>
        </p:nvSpPr>
        <p:spPr>
          <a:xfrm>
            <a:off x="1755117" y="5751422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22ns</a:t>
            </a:r>
            <a:endParaRPr lang="en-US" sz="1600" b="1" i="1" dirty="0"/>
          </a:p>
        </p:txBody>
      </p:sp>
      <p:sp>
        <p:nvSpPr>
          <p:cNvPr id="1113" name="TextBox 1112"/>
          <p:cNvSpPr txBox="1"/>
          <p:nvPr/>
        </p:nvSpPr>
        <p:spPr>
          <a:xfrm>
            <a:off x="6154689" y="5751422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7.6ns</a:t>
            </a:r>
            <a:endParaRPr lang="en-US" sz="1600" b="1" i="1" dirty="0"/>
          </a:p>
        </p:txBody>
      </p:sp>
      <p:sp>
        <p:nvSpPr>
          <p:cNvPr id="1114" name="Rectangle 1113"/>
          <p:cNvSpPr/>
          <p:nvPr/>
        </p:nvSpPr>
        <p:spPr>
          <a:xfrm rot="16200000">
            <a:off x="6296647" y="2001901"/>
            <a:ext cx="682583" cy="447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11 x 8b Memory</a:t>
            </a:r>
            <a:endParaRPr lang="en-US" sz="1050" dirty="0"/>
          </a:p>
        </p:txBody>
      </p:sp>
      <p:sp>
        <p:nvSpPr>
          <p:cNvPr id="1115" name="Rectangle 1114"/>
          <p:cNvSpPr/>
          <p:nvPr/>
        </p:nvSpPr>
        <p:spPr>
          <a:xfrm rot="16200000">
            <a:off x="6295494" y="2956649"/>
            <a:ext cx="682583" cy="447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11 x 8b Memory</a:t>
            </a:r>
            <a:endParaRPr lang="en-US" sz="1050" dirty="0"/>
          </a:p>
        </p:txBody>
      </p:sp>
      <p:sp>
        <p:nvSpPr>
          <p:cNvPr id="1116" name="Rectangle 1115"/>
          <p:cNvSpPr/>
          <p:nvPr/>
        </p:nvSpPr>
        <p:spPr>
          <a:xfrm rot="16200000">
            <a:off x="6304456" y="3899927"/>
            <a:ext cx="682583" cy="447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11 x 8b Memory</a:t>
            </a:r>
            <a:endParaRPr lang="en-US" sz="1050" dirty="0"/>
          </a:p>
        </p:txBody>
      </p:sp>
      <p:sp>
        <p:nvSpPr>
          <p:cNvPr id="1117" name="Rectangle 1116"/>
          <p:cNvSpPr/>
          <p:nvPr/>
        </p:nvSpPr>
        <p:spPr>
          <a:xfrm rot="16200000">
            <a:off x="6301086" y="4739189"/>
            <a:ext cx="682583" cy="447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11 x 8b Memory</a:t>
            </a:r>
            <a:endParaRPr lang="en-US" sz="1050" dirty="0"/>
          </a:p>
        </p:txBody>
      </p:sp>
      <p:sp>
        <p:nvSpPr>
          <p:cNvPr id="1118" name="Rectangle 1117"/>
          <p:cNvSpPr/>
          <p:nvPr/>
        </p:nvSpPr>
        <p:spPr>
          <a:xfrm rot="16200000">
            <a:off x="2775556" y="3299896"/>
            <a:ext cx="1281031" cy="472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Serializer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Rounded Rectangle 1099"/>
          <p:cNvSpPr/>
          <p:nvPr/>
        </p:nvSpPr>
        <p:spPr>
          <a:xfrm>
            <a:off x="3886200" y="2257746"/>
            <a:ext cx="4953000" cy="3152454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Fast Adder x32 (Layout)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65964"/>
            <a:ext cx="1981200" cy="397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92" name="Straight Arrow Connector 1091"/>
          <p:cNvCxnSpPr/>
          <p:nvPr/>
        </p:nvCxnSpPr>
        <p:spPr>
          <a:xfrm>
            <a:off x="762000" y="1865964"/>
            <a:ext cx="0" cy="3914962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3" name="TextBox 1092"/>
          <p:cNvSpPr txBox="1"/>
          <p:nvPr/>
        </p:nvSpPr>
        <p:spPr>
          <a:xfrm rot="16200000">
            <a:off x="432354" y="3721614"/>
            <a:ext cx="640756" cy="18466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1280 µm</a:t>
            </a:r>
            <a:endParaRPr lang="en-US" sz="1200" dirty="0"/>
          </a:p>
        </p:txBody>
      </p:sp>
      <p:cxnSp>
        <p:nvCxnSpPr>
          <p:cNvPr id="1094" name="Straight Arrow Connector 1093"/>
          <p:cNvCxnSpPr/>
          <p:nvPr/>
        </p:nvCxnSpPr>
        <p:spPr>
          <a:xfrm flipH="1">
            <a:off x="1005333" y="1742326"/>
            <a:ext cx="1585467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" name="TextBox 1094"/>
          <p:cNvSpPr txBox="1"/>
          <p:nvPr/>
        </p:nvSpPr>
        <p:spPr>
          <a:xfrm>
            <a:off x="1366375" y="1612407"/>
            <a:ext cx="7724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600 µm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981012" y="2366655"/>
            <a:ext cx="4799602" cy="2913580"/>
            <a:chOff x="546206" y="1436914"/>
            <a:chExt cx="8051588" cy="4887686"/>
          </a:xfrm>
        </p:grpSpPr>
        <p:pic>
          <p:nvPicPr>
            <p:cNvPr id="1096" name="Picture 109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206" y="1546321"/>
              <a:ext cx="8051588" cy="4778279"/>
            </a:xfrm>
            <a:prstGeom prst="rect">
              <a:avLst/>
            </a:prstGeom>
          </p:spPr>
        </p:pic>
        <p:sp>
          <p:nvSpPr>
            <p:cNvPr id="1097" name="Rounded Rectangle 1096"/>
            <p:cNvSpPr/>
            <p:nvPr/>
          </p:nvSpPr>
          <p:spPr>
            <a:xfrm>
              <a:off x="546206" y="1447800"/>
              <a:ext cx="1815994" cy="4876800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Adders</a:t>
              </a:r>
              <a:endParaRPr lang="en-US" dirty="0"/>
            </a:p>
          </p:txBody>
        </p:sp>
        <p:sp>
          <p:nvSpPr>
            <p:cNvPr id="1098" name="Rounded Rectangle 1097"/>
            <p:cNvSpPr/>
            <p:nvPr/>
          </p:nvSpPr>
          <p:spPr>
            <a:xfrm>
              <a:off x="2345252" y="1436914"/>
              <a:ext cx="1617148" cy="4876800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Bus</a:t>
              </a:r>
              <a:r>
                <a:rPr lang="en-US" sz="1400" dirty="0" smtClean="0"/>
                <a:t> Line Selector</a:t>
              </a:r>
              <a:endParaRPr lang="en-US" sz="1400" dirty="0"/>
            </a:p>
          </p:txBody>
        </p:sp>
        <p:sp>
          <p:nvSpPr>
            <p:cNvPr id="1099" name="Rounded Rectangle 1098"/>
            <p:cNvSpPr/>
            <p:nvPr/>
          </p:nvSpPr>
          <p:spPr>
            <a:xfrm>
              <a:off x="3968930" y="1447800"/>
              <a:ext cx="4489269" cy="4876800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Bus Lines</a:t>
              </a:r>
              <a:endParaRPr lang="en-US" sz="1600" dirty="0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845066" y="2209800"/>
            <a:ext cx="1898134" cy="838200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endCxn id="1100" idx="0"/>
          </p:cNvCxnSpPr>
          <p:nvPr/>
        </p:nvCxnSpPr>
        <p:spPr>
          <a:xfrm>
            <a:off x="1794133" y="2209800"/>
            <a:ext cx="4568567" cy="47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9" idx="2"/>
            <a:endCxn id="1100" idx="1"/>
          </p:cNvCxnSpPr>
          <p:nvPr/>
        </p:nvCxnSpPr>
        <p:spPr>
          <a:xfrm>
            <a:off x="1794133" y="3048000"/>
            <a:ext cx="2092067" cy="7859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LVDS TX/RX and Sync</a:t>
            </a:r>
            <a:endParaRPr lang="en-CA" dirty="0"/>
          </a:p>
        </p:txBody>
      </p:sp>
      <p:grpSp>
        <p:nvGrpSpPr>
          <p:cNvPr id="3" name="Group 2"/>
          <p:cNvGrpSpPr/>
          <p:nvPr/>
        </p:nvGrpSpPr>
        <p:grpSpPr>
          <a:xfrm>
            <a:off x="304800" y="2140730"/>
            <a:ext cx="1524000" cy="3547697"/>
            <a:chOff x="6400800" y="1600200"/>
            <a:chExt cx="1524000" cy="4890652"/>
          </a:xfrm>
        </p:grpSpPr>
        <p:sp>
          <p:nvSpPr>
            <p:cNvPr id="49" name="Rectangle 48"/>
            <p:cNvSpPr/>
            <p:nvPr/>
          </p:nvSpPr>
          <p:spPr>
            <a:xfrm>
              <a:off x="6400800" y="1600200"/>
              <a:ext cx="1524000" cy="1181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9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00800" y="2834608"/>
              <a:ext cx="1524000" cy="1181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9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400800" y="4076700"/>
              <a:ext cx="1524000" cy="1181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9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400800" y="5309752"/>
              <a:ext cx="1524000" cy="1181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9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2016197" y="2177453"/>
            <a:ext cx="463486" cy="761785"/>
            <a:chOff x="3462803" y="2088000"/>
            <a:chExt cx="1149286" cy="2933565"/>
          </a:xfrm>
        </p:grpSpPr>
        <p:sp>
          <p:nvSpPr>
            <p:cNvPr id="590" name="Rectangle 589"/>
            <p:cNvSpPr/>
            <p:nvPr/>
          </p:nvSpPr>
          <p:spPr>
            <a:xfrm>
              <a:off x="3467100" y="2088000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/>
            <p:cNvSpPr/>
            <p:nvPr/>
          </p:nvSpPr>
          <p:spPr>
            <a:xfrm>
              <a:off x="36203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/>
            <p:cNvSpPr/>
            <p:nvPr/>
          </p:nvSpPr>
          <p:spPr>
            <a:xfrm>
              <a:off x="37719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/>
            <p:cNvSpPr/>
            <p:nvPr/>
          </p:nvSpPr>
          <p:spPr>
            <a:xfrm>
              <a:off x="39251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40767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tangle 594"/>
            <p:cNvSpPr/>
            <p:nvPr/>
          </p:nvSpPr>
          <p:spPr>
            <a:xfrm>
              <a:off x="42299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ectangle 595"/>
            <p:cNvSpPr/>
            <p:nvPr/>
          </p:nvSpPr>
          <p:spPr>
            <a:xfrm>
              <a:off x="43815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tangle 596"/>
            <p:cNvSpPr/>
            <p:nvPr/>
          </p:nvSpPr>
          <p:spPr>
            <a:xfrm>
              <a:off x="45347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ectangle 597"/>
            <p:cNvSpPr/>
            <p:nvPr/>
          </p:nvSpPr>
          <p:spPr>
            <a:xfrm>
              <a:off x="34682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Rectangle 598"/>
            <p:cNvSpPr/>
            <p:nvPr/>
          </p:nvSpPr>
          <p:spPr>
            <a:xfrm>
              <a:off x="36214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Rectangle 599"/>
            <p:cNvSpPr/>
            <p:nvPr/>
          </p:nvSpPr>
          <p:spPr>
            <a:xfrm>
              <a:off x="37730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Rectangle 600"/>
            <p:cNvSpPr/>
            <p:nvPr/>
          </p:nvSpPr>
          <p:spPr>
            <a:xfrm>
              <a:off x="39262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Rectangle 601"/>
            <p:cNvSpPr/>
            <p:nvPr/>
          </p:nvSpPr>
          <p:spPr>
            <a:xfrm>
              <a:off x="40778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Rectangle 602"/>
            <p:cNvSpPr/>
            <p:nvPr/>
          </p:nvSpPr>
          <p:spPr>
            <a:xfrm>
              <a:off x="42310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Rectangle 603"/>
            <p:cNvSpPr/>
            <p:nvPr/>
          </p:nvSpPr>
          <p:spPr>
            <a:xfrm>
              <a:off x="43826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Rectangle 604"/>
            <p:cNvSpPr/>
            <p:nvPr/>
          </p:nvSpPr>
          <p:spPr>
            <a:xfrm>
              <a:off x="45358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Rectangle 605"/>
            <p:cNvSpPr/>
            <p:nvPr/>
          </p:nvSpPr>
          <p:spPr>
            <a:xfrm>
              <a:off x="34671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Rectangle 606"/>
            <p:cNvSpPr/>
            <p:nvPr/>
          </p:nvSpPr>
          <p:spPr>
            <a:xfrm>
              <a:off x="36203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Rectangle 607"/>
            <p:cNvSpPr/>
            <p:nvPr/>
          </p:nvSpPr>
          <p:spPr>
            <a:xfrm>
              <a:off x="37719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Rectangle 608"/>
            <p:cNvSpPr/>
            <p:nvPr/>
          </p:nvSpPr>
          <p:spPr>
            <a:xfrm>
              <a:off x="39251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Rectangle 609"/>
            <p:cNvSpPr/>
            <p:nvPr/>
          </p:nvSpPr>
          <p:spPr>
            <a:xfrm>
              <a:off x="40767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Rectangle 610"/>
            <p:cNvSpPr/>
            <p:nvPr/>
          </p:nvSpPr>
          <p:spPr>
            <a:xfrm>
              <a:off x="42299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Rectangle 611"/>
            <p:cNvSpPr/>
            <p:nvPr/>
          </p:nvSpPr>
          <p:spPr>
            <a:xfrm>
              <a:off x="43815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5347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34682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36214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37730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39262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40778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42310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43826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45358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34671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3620310" y="336568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37719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39251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40767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42299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43815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Rectangle 628"/>
            <p:cNvSpPr/>
            <p:nvPr/>
          </p:nvSpPr>
          <p:spPr>
            <a:xfrm>
              <a:off x="45347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Rectangle 629"/>
            <p:cNvSpPr/>
            <p:nvPr/>
          </p:nvSpPr>
          <p:spPr>
            <a:xfrm>
              <a:off x="34682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Rectangle 630"/>
            <p:cNvSpPr/>
            <p:nvPr/>
          </p:nvSpPr>
          <p:spPr>
            <a:xfrm>
              <a:off x="36214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Rectangle 631"/>
            <p:cNvSpPr/>
            <p:nvPr/>
          </p:nvSpPr>
          <p:spPr>
            <a:xfrm>
              <a:off x="3773079" y="3678102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Rectangle 632"/>
            <p:cNvSpPr/>
            <p:nvPr/>
          </p:nvSpPr>
          <p:spPr>
            <a:xfrm>
              <a:off x="39262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Rectangle 633"/>
            <p:cNvSpPr/>
            <p:nvPr/>
          </p:nvSpPr>
          <p:spPr>
            <a:xfrm>
              <a:off x="40778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Rectangle 634"/>
            <p:cNvSpPr/>
            <p:nvPr/>
          </p:nvSpPr>
          <p:spPr>
            <a:xfrm>
              <a:off x="42310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Rectangle 635"/>
            <p:cNvSpPr/>
            <p:nvPr/>
          </p:nvSpPr>
          <p:spPr>
            <a:xfrm>
              <a:off x="43826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Rectangle 636"/>
            <p:cNvSpPr/>
            <p:nvPr/>
          </p:nvSpPr>
          <p:spPr>
            <a:xfrm>
              <a:off x="45358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Rectangle 637"/>
            <p:cNvSpPr/>
            <p:nvPr/>
          </p:nvSpPr>
          <p:spPr>
            <a:xfrm>
              <a:off x="34671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Rectangle 638"/>
            <p:cNvSpPr/>
            <p:nvPr/>
          </p:nvSpPr>
          <p:spPr>
            <a:xfrm>
              <a:off x="36203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Rectangle 639"/>
            <p:cNvSpPr/>
            <p:nvPr/>
          </p:nvSpPr>
          <p:spPr>
            <a:xfrm>
              <a:off x="37719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Rectangle 640"/>
            <p:cNvSpPr/>
            <p:nvPr/>
          </p:nvSpPr>
          <p:spPr>
            <a:xfrm>
              <a:off x="39251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40767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Rectangle 642"/>
            <p:cNvSpPr/>
            <p:nvPr/>
          </p:nvSpPr>
          <p:spPr>
            <a:xfrm>
              <a:off x="42299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Rectangle 643"/>
            <p:cNvSpPr/>
            <p:nvPr/>
          </p:nvSpPr>
          <p:spPr>
            <a:xfrm>
              <a:off x="43815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Rectangle 644"/>
            <p:cNvSpPr/>
            <p:nvPr/>
          </p:nvSpPr>
          <p:spPr>
            <a:xfrm>
              <a:off x="45347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Rectangle 645"/>
            <p:cNvSpPr/>
            <p:nvPr/>
          </p:nvSpPr>
          <p:spPr>
            <a:xfrm>
              <a:off x="34682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Rectangle 646"/>
            <p:cNvSpPr/>
            <p:nvPr/>
          </p:nvSpPr>
          <p:spPr>
            <a:xfrm>
              <a:off x="36214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Rectangle 647"/>
            <p:cNvSpPr/>
            <p:nvPr/>
          </p:nvSpPr>
          <p:spPr>
            <a:xfrm>
              <a:off x="37730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Rectangle 648"/>
            <p:cNvSpPr/>
            <p:nvPr/>
          </p:nvSpPr>
          <p:spPr>
            <a:xfrm>
              <a:off x="39262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Rectangle 649"/>
            <p:cNvSpPr/>
            <p:nvPr/>
          </p:nvSpPr>
          <p:spPr>
            <a:xfrm>
              <a:off x="40778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Rectangle 650"/>
            <p:cNvSpPr/>
            <p:nvPr/>
          </p:nvSpPr>
          <p:spPr>
            <a:xfrm>
              <a:off x="42310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Rectangle 651"/>
            <p:cNvSpPr/>
            <p:nvPr/>
          </p:nvSpPr>
          <p:spPr>
            <a:xfrm>
              <a:off x="43826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Rectangle 652"/>
            <p:cNvSpPr/>
            <p:nvPr/>
          </p:nvSpPr>
          <p:spPr>
            <a:xfrm>
              <a:off x="45358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Rectangle 653"/>
            <p:cNvSpPr/>
            <p:nvPr/>
          </p:nvSpPr>
          <p:spPr>
            <a:xfrm>
              <a:off x="34628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Rectangle 654"/>
            <p:cNvSpPr/>
            <p:nvPr/>
          </p:nvSpPr>
          <p:spPr>
            <a:xfrm>
              <a:off x="36160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Rectangle 655"/>
            <p:cNvSpPr/>
            <p:nvPr/>
          </p:nvSpPr>
          <p:spPr>
            <a:xfrm>
              <a:off x="37676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Rectangle 656"/>
            <p:cNvSpPr/>
            <p:nvPr/>
          </p:nvSpPr>
          <p:spPr>
            <a:xfrm>
              <a:off x="39208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Rectangle 657"/>
            <p:cNvSpPr/>
            <p:nvPr/>
          </p:nvSpPr>
          <p:spPr>
            <a:xfrm>
              <a:off x="40724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Rectangle 658"/>
            <p:cNvSpPr/>
            <p:nvPr/>
          </p:nvSpPr>
          <p:spPr>
            <a:xfrm>
              <a:off x="42256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Rectangle 659"/>
            <p:cNvSpPr/>
            <p:nvPr/>
          </p:nvSpPr>
          <p:spPr>
            <a:xfrm>
              <a:off x="43772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Rectangle 660"/>
            <p:cNvSpPr/>
            <p:nvPr/>
          </p:nvSpPr>
          <p:spPr>
            <a:xfrm>
              <a:off x="45304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Rectangle 661"/>
            <p:cNvSpPr/>
            <p:nvPr/>
          </p:nvSpPr>
          <p:spPr>
            <a:xfrm>
              <a:off x="34639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Rectangle 662"/>
            <p:cNvSpPr/>
            <p:nvPr/>
          </p:nvSpPr>
          <p:spPr>
            <a:xfrm>
              <a:off x="36171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Rectangle 663"/>
            <p:cNvSpPr/>
            <p:nvPr/>
          </p:nvSpPr>
          <p:spPr>
            <a:xfrm>
              <a:off x="37687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Rectangle 664"/>
            <p:cNvSpPr/>
            <p:nvPr/>
          </p:nvSpPr>
          <p:spPr>
            <a:xfrm>
              <a:off x="3921992" y="490701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Rectangle 665"/>
            <p:cNvSpPr/>
            <p:nvPr/>
          </p:nvSpPr>
          <p:spPr>
            <a:xfrm>
              <a:off x="40735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Rectangle 666"/>
            <p:cNvSpPr/>
            <p:nvPr/>
          </p:nvSpPr>
          <p:spPr>
            <a:xfrm>
              <a:off x="42267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Rectangle 667"/>
            <p:cNvSpPr/>
            <p:nvPr/>
          </p:nvSpPr>
          <p:spPr>
            <a:xfrm>
              <a:off x="43783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Rectangle 668"/>
            <p:cNvSpPr/>
            <p:nvPr/>
          </p:nvSpPr>
          <p:spPr>
            <a:xfrm>
              <a:off x="45315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0" name="Group 749"/>
          <p:cNvGrpSpPr/>
          <p:nvPr/>
        </p:nvGrpSpPr>
        <p:grpSpPr>
          <a:xfrm>
            <a:off x="2026257" y="4012008"/>
            <a:ext cx="463486" cy="761785"/>
            <a:chOff x="3462803" y="2088000"/>
            <a:chExt cx="1149286" cy="2933565"/>
          </a:xfrm>
        </p:grpSpPr>
        <p:sp>
          <p:nvSpPr>
            <p:cNvPr id="751" name="Rectangle 750"/>
            <p:cNvSpPr/>
            <p:nvPr/>
          </p:nvSpPr>
          <p:spPr>
            <a:xfrm>
              <a:off x="3467100" y="2088000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36203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37719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39251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767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2299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3815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5347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34682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36214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37730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39262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40778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42310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3826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5358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34671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36203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37719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39251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40767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42299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43815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45347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34682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36214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Rectangle 776"/>
            <p:cNvSpPr/>
            <p:nvPr/>
          </p:nvSpPr>
          <p:spPr>
            <a:xfrm>
              <a:off x="37730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Rectangle 777"/>
            <p:cNvSpPr/>
            <p:nvPr/>
          </p:nvSpPr>
          <p:spPr>
            <a:xfrm>
              <a:off x="39262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0778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2310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3826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Rectangle 781"/>
            <p:cNvSpPr/>
            <p:nvPr/>
          </p:nvSpPr>
          <p:spPr>
            <a:xfrm>
              <a:off x="45358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Rectangle 782"/>
            <p:cNvSpPr/>
            <p:nvPr/>
          </p:nvSpPr>
          <p:spPr>
            <a:xfrm>
              <a:off x="34671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3620310" y="336568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Rectangle 784"/>
            <p:cNvSpPr/>
            <p:nvPr/>
          </p:nvSpPr>
          <p:spPr>
            <a:xfrm>
              <a:off x="37719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Rectangle 785"/>
            <p:cNvSpPr/>
            <p:nvPr/>
          </p:nvSpPr>
          <p:spPr>
            <a:xfrm>
              <a:off x="39251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Rectangle 786"/>
            <p:cNvSpPr/>
            <p:nvPr/>
          </p:nvSpPr>
          <p:spPr>
            <a:xfrm>
              <a:off x="40767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Rectangle 787"/>
            <p:cNvSpPr/>
            <p:nvPr/>
          </p:nvSpPr>
          <p:spPr>
            <a:xfrm>
              <a:off x="42299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Rectangle 788"/>
            <p:cNvSpPr/>
            <p:nvPr/>
          </p:nvSpPr>
          <p:spPr>
            <a:xfrm>
              <a:off x="43815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Rectangle 789"/>
            <p:cNvSpPr/>
            <p:nvPr/>
          </p:nvSpPr>
          <p:spPr>
            <a:xfrm>
              <a:off x="45347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Rectangle 790"/>
            <p:cNvSpPr/>
            <p:nvPr/>
          </p:nvSpPr>
          <p:spPr>
            <a:xfrm>
              <a:off x="34682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Rectangle 791"/>
            <p:cNvSpPr/>
            <p:nvPr/>
          </p:nvSpPr>
          <p:spPr>
            <a:xfrm>
              <a:off x="36214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3773079" y="3678102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39262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40778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42310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43826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5358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34671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36203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37719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39251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40767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42299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43815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45347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34682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36214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37730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39262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0778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Rectangle 811"/>
            <p:cNvSpPr/>
            <p:nvPr/>
          </p:nvSpPr>
          <p:spPr>
            <a:xfrm>
              <a:off x="42310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Rectangle 812"/>
            <p:cNvSpPr/>
            <p:nvPr/>
          </p:nvSpPr>
          <p:spPr>
            <a:xfrm>
              <a:off x="43826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5358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34628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36160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37676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Rectangle 817"/>
            <p:cNvSpPr/>
            <p:nvPr/>
          </p:nvSpPr>
          <p:spPr>
            <a:xfrm>
              <a:off x="39208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Rectangle 818"/>
            <p:cNvSpPr/>
            <p:nvPr/>
          </p:nvSpPr>
          <p:spPr>
            <a:xfrm>
              <a:off x="40724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42256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43772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45304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34639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36171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37687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3921992" y="490701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40735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42267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Rectangle 828"/>
            <p:cNvSpPr/>
            <p:nvPr/>
          </p:nvSpPr>
          <p:spPr>
            <a:xfrm>
              <a:off x="43783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Rectangle 829"/>
            <p:cNvSpPr/>
            <p:nvPr/>
          </p:nvSpPr>
          <p:spPr>
            <a:xfrm>
              <a:off x="45315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1" name="Group 830"/>
          <p:cNvGrpSpPr/>
          <p:nvPr/>
        </p:nvGrpSpPr>
        <p:grpSpPr>
          <a:xfrm>
            <a:off x="2024049" y="3098413"/>
            <a:ext cx="463486" cy="761785"/>
            <a:chOff x="3462803" y="2088000"/>
            <a:chExt cx="1149286" cy="2933565"/>
          </a:xfrm>
        </p:grpSpPr>
        <p:sp>
          <p:nvSpPr>
            <p:cNvPr id="832" name="Rectangle 831"/>
            <p:cNvSpPr/>
            <p:nvPr/>
          </p:nvSpPr>
          <p:spPr>
            <a:xfrm>
              <a:off x="3467100" y="2088000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36203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37719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39251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40767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42299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43815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45347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Rectangle 839"/>
            <p:cNvSpPr/>
            <p:nvPr/>
          </p:nvSpPr>
          <p:spPr>
            <a:xfrm>
              <a:off x="34682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Rectangle 840"/>
            <p:cNvSpPr/>
            <p:nvPr/>
          </p:nvSpPr>
          <p:spPr>
            <a:xfrm>
              <a:off x="36214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Rectangle 841"/>
            <p:cNvSpPr/>
            <p:nvPr/>
          </p:nvSpPr>
          <p:spPr>
            <a:xfrm>
              <a:off x="37730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Rectangle 842"/>
            <p:cNvSpPr/>
            <p:nvPr/>
          </p:nvSpPr>
          <p:spPr>
            <a:xfrm>
              <a:off x="39262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Rectangle 843"/>
            <p:cNvSpPr/>
            <p:nvPr/>
          </p:nvSpPr>
          <p:spPr>
            <a:xfrm>
              <a:off x="40778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Rectangle 844"/>
            <p:cNvSpPr/>
            <p:nvPr/>
          </p:nvSpPr>
          <p:spPr>
            <a:xfrm>
              <a:off x="42310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Rectangle 845"/>
            <p:cNvSpPr/>
            <p:nvPr/>
          </p:nvSpPr>
          <p:spPr>
            <a:xfrm>
              <a:off x="43826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Rectangle 846"/>
            <p:cNvSpPr/>
            <p:nvPr/>
          </p:nvSpPr>
          <p:spPr>
            <a:xfrm>
              <a:off x="45358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Rectangle 847"/>
            <p:cNvSpPr/>
            <p:nvPr/>
          </p:nvSpPr>
          <p:spPr>
            <a:xfrm>
              <a:off x="34671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Rectangle 848"/>
            <p:cNvSpPr/>
            <p:nvPr/>
          </p:nvSpPr>
          <p:spPr>
            <a:xfrm>
              <a:off x="36203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Rectangle 849"/>
            <p:cNvSpPr/>
            <p:nvPr/>
          </p:nvSpPr>
          <p:spPr>
            <a:xfrm>
              <a:off x="37719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Rectangle 850"/>
            <p:cNvSpPr/>
            <p:nvPr/>
          </p:nvSpPr>
          <p:spPr>
            <a:xfrm>
              <a:off x="39251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Rectangle 851"/>
            <p:cNvSpPr/>
            <p:nvPr/>
          </p:nvSpPr>
          <p:spPr>
            <a:xfrm>
              <a:off x="40767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Rectangle 852"/>
            <p:cNvSpPr/>
            <p:nvPr/>
          </p:nvSpPr>
          <p:spPr>
            <a:xfrm>
              <a:off x="42299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Rectangle 853"/>
            <p:cNvSpPr/>
            <p:nvPr/>
          </p:nvSpPr>
          <p:spPr>
            <a:xfrm>
              <a:off x="43815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Rectangle 854"/>
            <p:cNvSpPr/>
            <p:nvPr/>
          </p:nvSpPr>
          <p:spPr>
            <a:xfrm>
              <a:off x="45347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Rectangle 855"/>
            <p:cNvSpPr/>
            <p:nvPr/>
          </p:nvSpPr>
          <p:spPr>
            <a:xfrm>
              <a:off x="34682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Rectangle 856"/>
            <p:cNvSpPr/>
            <p:nvPr/>
          </p:nvSpPr>
          <p:spPr>
            <a:xfrm>
              <a:off x="36214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Rectangle 857"/>
            <p:cNvSpPr/>
            <p:nvPr/>
          </p:nvSpPr>
          <p:spPr>
            <a:xfrm>
              <a:off x="37730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Rectangle 858"/>
            <p:cNvSpPr/>
            <p:nvPr/>
          </p:nvSpPr>
          <p:spPr>
            <a:xfrm>
              <a:off x="39262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Rectangle 859"/>
            <p:cNvSpPr/>
            <p:nvPr/>
          </p:nvSpPr>
          <p:spPr>
            <a:xfrm>
              <a:off x="40778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Rectangle 860"/>
            <p:cNvSpPr/>
            <p:nvPr/>
          </p:nvSpPr>
          <p:spPr>
            <a:xfrm>
              <a:off x="42310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Rectangle 861"/>
            <p:cNvSpPr/>
            <p:nvPr/>
          </p:nvSpPr>
          <p:spPr>
            <a:xfrm>
              <a:off x="43826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Rectangle 862"/>
            <p:cNvSpPr/>
            <p:nvPr/>
          </p:nvSpPr>
          <p:spPr>
            <a:xfrm>
              <a:off x="45358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Rectangle 863"/>
            <p:cNvSpPr/>
            <p:nvPr/>
          </p:nvSpPr>
          <p:spPr>
            <a:xfrm>
              <a:off x="34671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Rectangle 864"/>
            <p:cNvSpPr/>
            <p:nvPr/>
          </p:nvSpPr>
          <p:spPr>
            <a:xfrm>
              <a:off x="3620310" y="336568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Rectangle 865"/>
            <p:cNvSpPr/>
            <p:nvPr/>
          </p:nvSpPr>
          <p:spPr>
            <a:xfrm>
              <a:off x="37719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Rectangle 866"/>
            <p:cNvSpPr/>
            <p:nvPr/>
          </p:nvSpPr>
          <p:spPr>
            <a:xfrm>
              <a:off x="39251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Rectangle 867"/>
            <p:cNvSpPr/>
            <p:nvPr/>
          </p:nvSpPr>
          <p:spPr>
            <a:xfrm>
              <a:off x="40767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Rectangle 868"/>
            <p:cNvSpPr/>
            <p:nvPr/>
          </p:nvSpPr>
          <p:spPr>
            <a:xfrm>
              <a:off x="42299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Rectangle 869"/>
            <p:cNvSpPr/>
            <p:nvPr/>
          </p:nvSpPr>
          <p:spPr>
            <a:xfrm>
              <a:off x="43815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Rectangle 870"/>
            <p:cNvSpPr/>
            <p:nvPr/>
          </p:nvSpPr>
          <p:spPr>
            <a:xfrm>
              <a:off x="45347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Rectangle 871"/>
            <p:cNvSpPr/>
            <p:nvPr/>
          </p:nvSpPr>
          <p:spPr>
            <a:xfrm>
              <a:off x="34682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Rectangle 872"/>
            <p:cNvSpPr/>
            <p:nvPr/>
          </p:nvSpPr>
          <p:spPr>
            <a:xfrm>
              <a:off x="36214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Rectangle 873"/>
            <p:cNvSpPr/>
            <p:nvPr/>
          </p:nvSpPr>
          <p:spPr>
            <a:xfrm>
              <a:off x="3773079" y="3678102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Rectangle 874"/>
            <p:cNvSpPr/>
            <p:nvPr/>
          </p:nvSpPr>
          <p:spPr>
            <a:xfrm>
              <a:off x="39262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Rectangle 875"/>
            <p:cNvSpPr/>
            <p:nvPr/>
          </p:nvSpPr>
          <p:spPr>
            <a:xfrm>
              <a:off x="40778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Rectangle 876"/>
            <p:cNvSpPr/>
            <p:nvPr/>
          </p:nvSpPr>
          <p:spPr>
            <a:xfrm>
              <a:off x="42310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Rectangle 877"/>
            <p:cNvSpPr/>
            <p:nvPr/>
          </p:nvSpPr>
          <p:spPr>
            <a:xfrm>
              <a:off x="43826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Rectangle 878"/>
            <p:cNvSpPr/>
            <p:nvPr/>
          </p:nvSpPr>
          <p:spPr>
            <a:xfrm>
              <a:off x="45358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Rectangle 879"/>
            <p:cNvSpPr/>
            <p:nvPr/>
          </p:nvSpPr>
          <p:spPr>
            <a:xfrm>
              <a:off x="34671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Rectangle 880"/>
            <p:cNvSpPr/>
            <p:nvPr/>
          </p:nvSpPr>
          <p:spPr>
            <a:xfrm>
              <a:off x="36203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Rectangle 881"/>
            <p:cNvSpPr/>
            <p:nvPr/>
          </p:nvSpPr>
          <p:spPr>
            <a:xfrm>
              <a:off x="37719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Rectangle 882"/>
            <p:cNvSpPr/>
            <p:nvPr/>
          </p:nvSpPr>
          <p:spPr>
            <a:xfrm>
              <a:off x="39251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Rectangle 883"/>
            <p:cNvSpPr/>
            <p:nvPr/>
          </p:nvSpPr>
          <p:spPr>
            <a:xfrm>
              <a:off x="40767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Rectangle 884"/>
            <p:cNvSpPr/>
            <p:nvPr/>
          </p:nvSpPr>
          <p:spPr>
            <a:xfrm>
              <a:off x="42299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Rectangle 885"/>
            <p:cNvSpPr/>
            <p:nvPr/>
          </p:nvSpPr>
          <p:spPr>
            <a:xfrm>
              <a:off x="43815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Rectangle 886"/>
            <p:cNvSpPr/>
            <p:nvPr/>
          </p:nvSpPr>
          <p:spPr>
            <a:xfrm>
              <a:off x="45347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Rectangle 887"/>
            <p:cNvSpPr/>
            <p:nvPr/>
          </p:nvSpPr>
          <p:spPr>
            <a:xfrm>
              <a:off x="34682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Rectangle 888"/>
            <p:cNvSpPr/>
            <p:nvPr/>
          </p:nvSpPr>
          <p:spPr>
            <a:xfrm>
              <a:off x="36214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Rectangle 889"/>
            <p:cNvSpPr/>
            <p:nvPr/>
          </p:nvSpPr>
          <p:spPr>
            <a:xfrm>
              <a:off x="37730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Rectangle 890"/>
            <p:cNvSpPr/>
            <p:nvPr/>
          </p:nvSpPr>
          <p:spPr>
            <a:xfrm>
              <a:off x="39262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Rectangle 891"/>
            <p:cNvSpPr/>
            <p:nvPr/>
          </p:nvSpPr>
          <p:spPr>
            <a:xfrm>
              <a:off x="40778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Rectangle 892"/>
            <p:cNvSpPr/>
            <p:nvPr/>
          </p:nvSpPr>
          <p:spPr>
            <a:xfrm>
              <a:off x="42310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Rectangle 893"/>
            <p:cNvSpPr/>
            <p:nvPr/>
          </p:nvSpPr>
          <p:spPr>
            <a:xfrm>
              <a:off x="43826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Rectangle 894"/>
            <p:cNvSpPr/>
            <p:nvPr/>
          </p:nvSpPr>
          <p:spPr>
            <a:xfrm>
              <a:off x="45358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Rectangle 895"/>
            <p:cNvSpPr/>
            <p:nvPr/>
          </p:nvSpPr>
          <p:spPr>
            <a:xfrm>
              <a:off x="34628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Rectangle 896"/>
            <p:cNvSpPr/>
            <p:nvPr/>
          </p:nvSpPr>
          <p:spPr>
            <a:xfrm>
              <a:off x="36160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Rectangle 897"/>
            <p:cNvSpPr/>
            <p:nvPr/>
          </p:nvSpPr>
          <p:spPr>
            <a:xfrm>
              <a:off x="37676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Rectangle 898"/>
            <p:cNvSpPr/>
            <p:nvPr/>
          </p:nvSpPr>
          <p:spPr>
            <a:xfrm>
              <a:off x="39208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Rectangle 899"/>
            <p:cNvSpPr/>
            <p:nvPr/>
          </p:nvSpPr>
          <p:spPr>
            <a:xfrm>
              <a:off x="40724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Rectangle 900"/>
            <p:cNvSpPr/>
            <p:nvPr/>
          </p:nvSpPr>
          <p:spPr>
            <a:xfrm>
              <a:off x="42256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Rectangle 901"/>
            <p:cNvSpPr/>
            <p:nvPr/>
          </p:nvSpPr>
          <p:spPr>
            <a:xfrm>
              <a:off x="43772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Rectangle 902"/>
            <p:cNvSpPr/>
            <p:nvPr/>
          </p:nvSpPr>
          <p:spPr>
            <a:xfrm>
              <a:off x="45304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Rectangle 903"/>
            <p:cNvSpPr/>
            <p:nvPr/>
          </p:nvSpPr>
          <p:spPr>
            <a:xfrm>
              <a:off x="34639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Rectangle 904"/>
            <p:cNvSpPr/>
            <p:nvPr/>
          </p:nvSpPr>
          <p:spPr>
            <a:xfrm>
              <a:off x="36171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Rectangle 905"/>
            <p:cNvSpPr/>
            <p:nvPr/>
          </p:nvSpPr>
          <p:spPr>
            <a:xfrm>
              <a:off x="37687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Rectangle 906"/>
            <p:cNvSpPr/>
            <p:nvPr/>
          </p:nvSpPr>
          <p:spPr>
            <a:xfrm>
              <a:off x="3921992" y="490701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Rectangle 907"/>
            <p:cNvSpPr/>
            <p:nvPr/>
          </p:nvSpPr>
          <p:spPr>
            <a:xfrm>
              <a:off x="40735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Rectangle 908"/>
            <p:cNvSpPr/>
            <p:nvPr/>
          </p:nvSpPr>
          <p:spPr>
            <a:xfrm>
              <a:off x="42267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Rectangle 909"/>
            <p:cNvSpPr/>
            <p:nvPr/>
          </p:nvSpPr>
          <p:spPr>
            <a:xfrm>
              <a:off x="43783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Rectangle 910"/>
            <p:cNvSpPr/>
            <p:nvPr/>
          </p:nvSpPr>
          <p:spPr>
            <a:xfrm>
              <a:off x="45315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2" name="Group 911"/>
          <p:cNvGrpSpPr/>
          <p:nvPr/>
        </p:nvGrpSpPr>
        <p:grpSpPr>
          <a:xfrm>
            <a:off x="2024411" y="4879147"/>
            <a:ext cx="463486" cy="761785"/>
            <a:chOff x="3462803" y="2088000"/>
            <a:chExt cx="1149286" cy="2933565"/>
          </a:xfrm>
        </p:grpSpPr>
        <p:sp>
          <p:nvSpPr>
            <p:cNvPr id="913" name="Rectangle 912"/>
            <p:cNvSpPr/>
            <p:nvPr/>
          </p:nvSpPr>
          <p:spPr>
            <a:xfrm>
              <a:off x="3467100" y="2088000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Rectangle 913"/>
            <p:cNvSpPr/>
            <p:nvPr/>
          </p:nvSpPr>
          <p:spPr>
            <a:xfrm>
              <a:off x="36203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Rectangle 914"/>
            <p:cNvSpPr/>
            <p:nvPr/>
          </p:nvSpPr>
          <p:spPr>
            <a:xfrm>
              <a:off x="37719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Rectangle 915"/>
            <p:cNvSpPr/>
            <p:nvPr/>
          </p:nvSpPr>
          <p:spPr>
            <a:xfrm>
              <a:off x="39251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Rectangle 916"/>
            <p:cNvSpPr/>
            <p:nvPr/>
          </p:nvSpPr>
          <p:spPr>
            <a:xfrm>
              <a:off x="40767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Rectangle 917"/>
            <p:cNvSpPr/>
            <p:nvPr/>
          </p:nvSpPr>
          <p:spPr>
            <a:xfrm>
              <a:off x="42299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Rectangle 918"/>
            <p:cNvSpPr/>
            <p:nvPr/>
          </p:nvSpPr>
          <p:spPr>
            <a:xfrm>
              <a:off x="43815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Rectangle 919"/>
            <p:cNvSpPr/>
            <p:nvPr/>
          </p:nvSpPr>
          <p:spPr>
            <a:xfrm>
              <a:off x="45347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Rectangle 920"/>
            <p:cNvSpPr/>
            <p:nvPr/>
          </p:nvSpPr>
          <p:spPr>
            <a:xfrm>
              <a:off x="34682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Rectangle 921"/>
            <p:cNvSpPr/>
            <p:nvPr/>
          </p:nvSpPr>
          <p:spPr>
            <a:xfrm>
              <a:off x="36214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Rectangle 922"/>
            <p:cNvSpPr/>
            <p:nvPr/>
          </p:nvSpPr>
          <p:spPr>
            <a:xfrm>
              <a:off x="37730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Rectangle 923"/>
            <p:cNvSpPr/>
            <p:nvPr/>
          </p:nvSpPr>
          <p:spPr>
            <a:xfrm>
              <a:off x="39262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Rectangle 924"/>
            <p:cNvSpPr/>
            <p:nvPr/>
          </p:nvSpPr>
          <p:spPr>
            <a:xfrm>
              <a:off x="40778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Rectangle 925"/>
            <p:cNvSpPr/>
            <p:nvPr/>
          </p:nvSpPr>
          <p:spPr>
            <a:xfrm>
              <a:off x="42310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Rectangle 926"/>
            <p:cNvSpPr/>
            <p:nvPr/>
          </p:nvSpPr>
          <p:spPr>
            <a:xfrm>
              <a:off x="43826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Rectangle 927"/>
            <p:cNvSpPr/>
            <p:nvPr/>
          </p:nvSpPr>
          <p:spPr>
            <a:xfrm>
              <a:off x="45358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Rectangle 928"/>
            <p:cNvSpPr/>
            <p:nvPr/>
          </p:nvSpPr>
          <p:spPr>
            <a:xfrm>
              <a:off x="34671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Rectangle 929"/>
            <p:cNvSpPr/>
            <p:nvPr/>
          </p:nvSpPr>
          <p:spPr>
            <a:xfrm>
              <a:off x="36203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Rectangle 930"/>
            <p:cNvSpPr/>
            <p:nvPr/>
          </p:nvSpPr>
          <p:spPr>
            <a:xfrm>
              <a:off x="37719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Rectangle 931"/>
            <p:cNvSpPr/>
            <p:nvPr/>
          </p:nvSpPr>
          <p:spPr>
            <a:xfrm>
              <a:off x="39251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Rectangle 932"/>
            <p:cNvSpPr/>
            <p:nvPr/>
          </p:nvSpPr>
          <p:spPr>
            <a:xfrm>
              <a:off x="40767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Rectangle 933"/>
            <p:cNvSpPr/>
            <p:nvPr/>
          </p:nvSpPr>
          <p:spPr>
            <a:xfrm>
              <a:off x="42299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Rectangle 934"/>
            <p:cNvSpPr/>
            <p:nvPr/>
          </p:nvSpPr>
          <p:spPr>
            <a:xfrm>
              <a:off x="43815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Rectangle 935"/>
            <p:cNvSpPr/>
            <p:nvPr/>
          </p:nvSpPr>
          <p:spPr>
            <a:xfrm>
              <a:off x="45347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Rectangle 936"/>
            <p:cNvSpPr/>
            <p:nvPr/>
          </p:nvSpPr>
          <p:spPr>
            <a:xfrm>
              <a:off x="34682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Rectangle 937"/>
            <p:cNvSpPr/>
            <p:nvPr/>
          </p:nvSpPr>
          <p:spPr>
            <a:xfrm>
              <a:off x="36214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Rectangle 938"/>
            <p:cNvSpPr/>
            <p:nvPr/>
          </p:nvSpPr>
          <p:spPr>
            <a:xfrm>
              <a:off x="37730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Rectangle 939"/>
            <p:cNvSpPr/>
            <p:nvPr/>
          </p:nvSpPr>
          <p:spPr>
            <a:xfrm>
              <a:off x="39262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Rectangle 940"/>
            <p:cNvSpPr/>
            <p:nvPr/>
          </p:nvSpPr>
          <p:spPr>
            <a:xfrm>
              <a:off x="40778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Rectangle 941"/>
            <p:cNvSpPr/>
            <p:nvPr/>
          </p:nvSpPr>
          <p:spPr>
            <a:xfrm>
              <a:off x="42310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Rectangle 942"/>
            <p:cNvSpPr/>
            <p:nvPr/>
          </p:nvSpPr>
          <p:spPr>
            <a:xfrm>
              <a:off x="43826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Rectangle 943"/>
            <p:cNvSpPr/>
            <p:nvPr/>
          </p:nvSpPr>
          <p:spPr>
            <a:xfrm>
              <a:off x="45358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Rectangle 944"/>
            <p:cNvSpPr/>
            <p:nvPr/>
          </p:nvSpPr>
          <p:spPr>
            <a:xfrm>
              <a:off x="34671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Rectangle 945"/>
            <p:cNvSpPr/>
            <p:nvPr/>
          </p:nvSpPr>
          <p:spPr>
            <a:xfrm>
              <a:off x="3620310" y="336568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7" name="Rectangle 946"/>
            <p:cNvSpPr/>
            <p:nvPr/>
          </p:nvSpPr>
          <p:spPr>
            <a:xfrm>
              <a:off x="37719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8" name="Rectangle 947"/>
            <p:cNvSpPr/>
            <p:nvPr/>
          </p:nvSpPr>
          <p:spPr>
            <a:xfrm>
              <a:off x="39251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Rectangle 948"/>
            <p:cNvSpPr/>
            <p:nvPr/>
          </p:nvSpPr>
          <p:spPr>
            <a:xfrm>
              <a:off x="40767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Rectangle 949"/>
            <p:cNvSpPr/>
            <p:nvPr/>
          </p:nvSpPr>
          <p:spPr>
            <a:xfrm>
              <a:off x="42299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Rectangle 950"/>
            <p:cNvSpPr/>
            <p:nvPr/>
          </p:nvSpPr>
          <p:spPr>
            <a:xfrm>
              <a:off x="43815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" name="Rectangle 951"/>
            <p:cNvSpPr/>
            <p:nvPr/>
          </p:nvSpPr>
          <p:spPr>
            <a:xfrm>
              <a:off x="45347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Rectangle 952"/>
            <p:cNvSpPr/>
            <p:nvPr/>
          </p:nvSpPr>
          <p:spPr>
            <a:xfrm>
              <a:off x="34682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Rectangle 953"/>
            <p:cNvSpPr/>
            <p:nvPr/>
          </p:nvSpPr>
          <p:spPr>
            <a:xfrm>
              <a:off x="36214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5" name="Rectangle 954"/>
            <p:cNvSpPr/>
            <p:nvPr/>
          </p:nvSpPr>
          <p:spPr>
            <a:xfrm>
              <a:off x="3773079" y="3678102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Rectangle 955"/>
            <p:cNvSpPr/>
            <p:nvPr/>
          </p:nvSpPr>
          <p:spPr>
            <a:xfrm>
              <a:off x="39262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Rectangle 956"/>
            <p:cNvSpPr/>
            <p:nvPr/>
          </p:nvSpPr>
          <p:spPr>
            <a:xfrm>
              <a:off x="40778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Rectangle 957"/>
            <p:cNvSpPr/>
            <p:nvPr/>
          </p:nvSpPr>
          <p:spPr>
            <a:xfrm>
              <a:off x="42310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Rectangle 958"/>
            <p:cNvSpPr/>
            <p:nvPr/>
          </p:nvSpPr>
          <p:spPr>
            <a:xfrm>
              <a:off x="43826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Rectangle 959"/>
            <p:cNvSpPr/>
            <p:nvPr/>
          </p:nvSpPr>
          <p:spPr>
            <a:xfrm>
              <a:off x="45358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Rectangle 960"/>
            <p:cNvSpPr/>
            <p:nvPr/>
          </p:nvSpPr>
          <p:spPr>
            <a:xfrm>
              <a:off x="34671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Rectangle 961"/>
            <p:cNvSpPr/>
            <p:nvPr/>
          </p:nvSpPr>
          <p:spPr>
            <a:xfrm>
              <a:off x="36203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Rectangle 962"/>
            <p:cNvSpPr/>
            <p:nvPr/>
          </p:nvSpPr>
          <p:spPr>
            <a:xfrm>
              <a:off x="37719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Rectangle 963"/>
            <p:cNvSpPr/>
            <p:nvPr/>
          </p:nvSpPr>
          <p:spPr>
            <a:xfrm>
              <a:off x="39251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Rectangle 964"/>
            <p:cNvSpPr/>
            <p:nvPr/>
          </p:nvSpPr>
          <p:spPr>
            <a:xfrm>
              <a:off x="40767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Rectangle 965"/>
            <p:cNvSpPr/>
            <p:nvPr/>
          </p:nvSpPr>
          <p:spPr>
            <a:xfrm>
              <a:off x="42299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7" name="Rectangle 966"/>
            <p:cNvSpPr/>
            <p:nvPr/>
          </p:nvSpPr>
          <p:spPr>
            <a:xfrm>
              <a:off x="43815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Rectangle 967"/>
            <p:cNvSpPr/>
            <p:nvPr/>
          </p:nvSpPr>
          <p:spPr>
            <a:xfrm>
              <a:off x="45347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Rectangle 968"/>
            <p:cNvSpPr/>
            <p:nvPr/>
          </p:nvSpPr>
          <p:spPr>
            <a:xfrm>
              <a:off x="34682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Rectangle 969"/>
            <p:cNvSpPr/>
            <p:nvPr/>
          </p:nvSpPr>
          <p:spPr>
            <a:xfrm>
              <a:off x="36214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Rectangle 970"/>
            <p:cNvSpPr/>
            <p:nvPr/>
          </p:nvSpPr>
          <p:spPr>
            <a:xfrm>
              <a:off x="37730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Rectangle 971"/>
            <p:cNvSpPr/>
            <p:nvPr/>
          </p:nvSpPr>
          <p:spPr>
            <a:xfrm>
              <a:off x="39262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" name="Rectangle 972"/>
            <p:cNvSpPr/>
            <p:nvPr/>
          </p:nvSpPr>
          <p:spPr>
            <a:xfrm>
              <a:off x="40778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Rectangle 973"/>
            <p:cNvSpPr/>
            <p:nvPr/>
          </p:nvSpPr>
          <p:spPr>
            <a:xfrm>
              <a:off x="42310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Rectangle 974"/>
            <p:cNvSpPr/>
            <p:nvPr/>
          </p:nvSpPr>
          <p:spPr>
            <a:xfrm>
              <a:off x="43826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Rectangle 975"/>
            <p:cNvSpPr/>
            <p:nvPr/>
          </p:nvSpPr>
          <p:spPr>
            <a:xfrm>
              <a:off x="45358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Rectangle 976"/>
            <p:cNvSpPr/>
            <p:nvPr/>
          </p:nvSpPr>
          <p:spPr>
            <a:xfrm>
              <a:off x="34628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8" name="Rectangle 977"/>
            <p:cNvSpPr/>
            <p:nvPr/>
          </p:nvSpPr>
          <p:spPr>
            <a:xfrm>
              <a:off x="36160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Rectangle 978"/>
            <p:cNvSpPr/>
            <p:nvPr/>
          </p:nvSpPr>
          <p:spPr>
            <a:xfrm>
              <a:off x="37676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Rectangle 979"/>
            <p:cNvSpPr/>
            <p:nvPr/>
          </p:nvSpPr>
          <p:spPr>
            <a:xfrm>
              <a:off x="39208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Rectangle 980"/>
            <p:cNvSpPr/>
            <p:nvPr/>
          </p:nvSpPr>
          <p:spPr>
            <a:xfrm>
              <a:off x="40724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Rectangle 981"/>
            <p:cNvSpPr/>
            <p:nvPr/>
          </p:nvSpPr>
          <p:spPr>
            <a:xfrm>
              <a:off x="42256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Rectangle 982"/>
            <p:cNvSpPr/>
            <p:nvPr/>
          </p:nvSpPr>
          <p:spPr>
            <a:xfrm>
              <a:off x="43772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Rectangle 983"/>
            <p:cNvSpPr/>
            <p:nvPr/>
          </p:nvSpPr>
          <p:spPr>
            <a:xfrm>
              <a:off x="45304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Rectangle 984"/>
            <p:cNvSpPr/>
            <p:nvPr/>
          </p:nvSpPr>
          <p:spPr>
            <a:xfrm>
              <a:off x="34639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Rectangle 985"/>
            <p:cNvSpPr/>
            <p:nvPr/>
          </p:nvSpPr>
          <p:spPr>
            <a:xfrm>
              <a:off x="36171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Rectangle 986"/>
            <p:cNvSpPr/>
            <p:nvPr/>
          </p:nvSpPr>
          <p:spPr>
            <a:xfrm>
              <a:off x="37687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8" name="Rectangle 987"/>
            <p:cNvSpPr/>
            <p:nvPr/>
          </p:nvSpPr>
          <p:spPr>
            <a:xfrm>
              <a:off x="3921992" y="490701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Rectangle 988"/>
            <p:cNvSpPr/>
            <p:nvPr/>
          </p:nvSpPr>
          <p:spPr>
            <a:xfrm>
              <a:off x="40735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Rectangle 989"/>
            <p:cNvSpPr/>
            <p:nvPr/>
          </p:nvSpPr>
          <p:spPr>
            <a:xfrm>
              <a:off x="42267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Rectangle 990"/>
            <p:cNvSpPr/>
            <p:nvPr/>
          </p:nvSpPr>
          <p:spPr>
            <a:xfrm>
              <a:off x="43783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Rectangle 991"/>
            <p:cNvSpPr/>
            <p:nvPr/>
          </p:nvSpPr>
          <p:spPr>
            <a:xfrm>
              <a:off x="45315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89864" y="2321320"/>
            <a:ext cx="548907" cy="538716"/>
            <a:chOff x="2971538" y="2781537"/>
            <a:chExt cx="548907" cy="2226269"/>
          </a:xfrm>
        </p:grpSpPr>
        <p:sp>
          <p:nvSpPr>
            <p:cNvPr id="993" name="Bent Arrow 992"/>
            <p:cNvSpPr/>
            <p:nvPr/>
          </p:nvSpPr>
          <p:spPr>
            <a:xfrm>
              <a:off x="2971538" y="3457316"/>
              <a:ext cx="540030" cy="1550490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4" name="Bent Arrow 993"/>
            <p:cNvSpPr/>
            <p:nvPr/>
          </p:nvSpPr>
          <p:spPr>
            <a:xfrm flipV="1">
              <a:off x="2980415" y="2781537"/>
              <a:ext cx="540030" cy="1431197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95" name="Group 994"/>
          <p:cNvGrpSpPr/>
          <p:nvPr/>
        </p:nvGrpSpPr>
        <p:grpSpPr>
          <a:xfrm>
            <a:off x="2232110" y="3190415"/>
            <a:ext cx="548907" cy="538716"/>
            <a:chOff x="2971538" y="2781537"/>
            <a:chExt cx="548907" cy="2226269"/>
          </a:xfrm>
        </p:grpSpPr>
        <p:sp>
          <p:nvSpPr>
            <p:cNvPr id="996" name="Bent Arrow 995"/>
            <p:cNvSpPr/>
            <p:nvPr/>
          </p:nvSpPr>
          <p:spPr>
            <a:xfrm>
              <a:off x="2971538" y="3457316"/>
              <a:ext cx="540030" cy="1550490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7" name="Bent Arrow 996"/>
            <p:cNvSpPr/>
            <p:nvPr/>
          </p:nvSpPr>
          <p:spPr>
            <a:xfrm flipV="1">
              <a:off x="2980415" y="2781537"/>
              <a:ext cx="540030" cy="1431197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98" name="Group 997"/>
          <p:cNvGrpSpPr/>
          <p:nvPr/>
        </p:nvGrpSpPr>
        <p:grpSpPr>
          <a:xfrm>
            <a:off x="2229425" y="4124457"/>
            <a:ext cx="548907" cy="538716"/>
            <a:chOff x="2971538" y="2781537"/>
            <a:chExt cx="548907" cy="2226269"/>
          </a:xfrm>
        </p:grpSpPr>
        <p:sp>
          <p:nvSpPr>
            <p:cNvPr id="999" name="Bent Arrow 998"/>
            <p:cNvSpPr/>
            <p:nvPr/>
          </p:nvSpPr>
          <p:spPr>
            <a:xfrm>
              <a:off x="2971538" y="3457316"/>
              <a:ext cx="540030" cy="1550490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00" name="Bent Arrow 999"/>
            <p:cNvSpPr/>
            <p:nvPr/>
          </p:nvSpPr>
          <p:spPr>
            <a:xfrm flipV="1">
              <a:off x="2980415" y="2781537"/>
              <a:ext cx="540030" cy="1431197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01" name="Group 1000"/>
          <p:cNvGrpSpPr/>
          <p:nvPr/>
        </p:nvGrpSpPr>
        <p:grpSpPr>
          <a:xfrm>
            <a:off x="2227671" y="4975149"/>
            <a:ext cx="548907" cy="538716"/>
            <a:chOff x="2971538" y="2781537"/>
            <a:chExt cx="548907" cy="2226269"/>
          </a:xfrm>
        </p:grpSpPr>
        <p:sp>
          <p:nvSpPr>
            <p:cNvPr id="1002" name="Bent Arrow 1001"/>
            <p:cNvSpPr/>
            <p:nvPr/>
          </p:nvSpPr>
          <p:spPr>
            <a:xfrm>
              <a:off x="2971538" y="3457316"/>
              <a:ext cx="540030" cy="1550490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03" name="Bent Arrow 1002"/>
            <p:cNvSpPr/>
            <p:nvPr/>
          </p:nvSpPr>
          <p:spPr>
            <a:xfrm flipV="1">
              <a:off x="2980415" y="2781537"/>
              <a:ext cx="540030" cy="1431197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04" name="Rectangle 1003"/>
          <p:cNvSpPr/>
          <p:nvPr/>
        </p:nvSpPr>
        <p:spPr>
          <a:xfrm>
            <a:off x="2796624" y="3493735"/>
            <a:ext cx="762000" cy="85677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9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5" name="Group 1004"/>
          <p:cNvGrpSpPr/>
          <p:nvPr/>
        </p:nvGrpSpPr>
        <p:grpSpPr>
          <a:xfrm>
            <a:off x="3674091" y="3541536"/>
            <a:ext cx="463486" cy="761785"/>
            <a:chOff x="3462803" y="2088000"/>
            <a:chExt cx="1149286" cy="2933565"/>
          </a:xfrm>
        </p:grpSpPr>
        <p:sp>
          <p:nvSpPr>
            <p:cNvPr id="1006" name="Rectangle 1005"/>
            <p:cNvSpPr/>
            <p:nvPr/>
          </p:nvSpPr>
          <p:spPr>
            <a:xfrm>
              <a:off x="3467100" y="2088000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Rectangle 1006"/>
            <p:cNvSpPr/>
            <p:nvPr/>
          </p:nvSpPr>
          <p:spPr>
            <a:xfrm>
              <a:off x="36203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Rectangle 1007"/>
            <p:cNvSpPr/>
            <p:nvPr/>
          </p:nvSpPr>
          <p:spPr>
            <a:xfrm>
              <a:off x="37719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Rectangle 1008"/>
            <p:cNvSpPr/>
            <p:nvPr/>
          </p:nvSpPr>
          <p:spPr>
            <a:xfrm>
              <a:off x="39251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Rectangle 1009"/>
            <p:cNvSpPr/>
            <p:nvPr/>
          </p:nvSpPr>
          <p:spPr>
            <a:xfrm>
              <a:off x="40767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Rectangle 1010"/>
            <p:cNvSpPr/>
            <p:nvPr/>
          </p:nvSpPr>
          <p:spPr>
            <a:xfrm>
              <a:off x="42299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Rectangle 1011"/>
            <p:cNvSpPr/>
            <p:nvPr/>
          </p:nvSpPr>
          <p:spPr>
            <a:xfrm>
              <a:off x="43815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Rectangle 1012"/>
            <p:cNvSpPr/>
            <p:nvPr/>
          </p:nvSpPr>
          <p:spPr>
            <a:xfrm>
              <a:off x="45347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4" name="Rectangle 1013"/>
            <p:cNvSpPr/>
            <p:nvPr/>
          </p:nvSpPr>
          <p:spPr>
            <a:xfrm>
              <a:off x="34682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5" name="Rectangle 1014"/>
            <p:cNvSpPr/>
            <p:nvPr/>
          </p:nvSpPr>
          <p:spPr>
            <a:xfrm>
              <a:off x="36214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Rectangle 1015"/>
            <p:cNvSpPr/>
            <p:nvPr/>
          </p:nvSpPr>
          <p:spPr>
            <a:xfrm>
              <a:off x="37730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Rectangle 1016"/>
            <p:cNvSpPr/>
            <p:nvPr/>
          </p:nvSpPr>
          <p:spPr>
            <a:xfrm>
              <a:off x="39262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Rectangle 1017"/>
            <p:cNvSpPr/>
            <p:nvPr/>
          </p:nvSpPr>
          <p:spPr>
            <a:xfrm>
              <a:off x="40778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Rectangle 1018"/>
            <p:cNvSpPr/>
            <p:nvPr/>
          </p:nvSpPr>
          <p:spPr>
            <a:xfrm>
              <a:off x="42310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Rectangle 1019"/>
            <p:cNvSpPr/>
            <p:nvPr/>
          </p:nvSpPr>
          <p:spPr>
            <a:xfrm>
              <a:off x="43826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Rectangle 1020"/>
            <p:cNvSpPr/>
            <p:nvPr/>
          </p:nvSpPr>
          <p:spPr>
            <a:xfrm>
              <a:off x="45358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Rectangle 1021"/>
            <p:cNvSpPr/>
            <p:nvPr/>
          </p:nvSpPr>
          <p:spPr>
            <a:xfrm>
              <a:off x="34671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Rectangle 1022"/>
            <p:cNvSpPr/>
            <p:nvPr/>
          </p:nvSpPr>
          <p:spPr>
            <a:xfrm>
              <a:off x="36203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Rectangle 1023"/>
            <p:cNvSpPr/>
            <p:nvPr/>
          </p:nvSpPr>
          <p:spPr>
            <a:xfrm>
              <a:off x="37719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Rectangle 1024"/>
            <p:cNvSpPr/>
            <p:nvPr/>
          </p:nvSpPr>
          <p:spPr>
            <a:xfrm>
              <a:off x="39251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Rectangle 1025"/>
            <p:cNvSpPr/>
            <p:nvPr/>
          </p:nvSpPr>
          <p:spPr>
            <a:xfrm>
              <a:off x="40767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Rectangle 1026"/>
            <p:cNvSpPr/>
            <p:nvPr/>
          </p:nvSpPr>
          <p:spPr>
            <a:xfrm>
              <a:off x="42299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Rectangle 1027"/>
            <p:cNvSpPr/>
            <p:nvPr/>
          </p:nvSpPr>
          <p:spPr>
            <a:xfrm>
              <a:off x="43815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Rectangle 1028"/>
            <p:cNvSpPr/>
            <p:nvPr/>
          </p:nvSpPr>
          <p:spPr>
            <a:xfrm>
              <a:off x="45347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Rectangle 1029"/>
            <p:cNvSpPr/>
            <p:nvPr/>
          </p:nvSpPr>
          <p:spPr>
            <a:xfrm>
              <a:off x="34682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ectangle 1030"/>
            <p:cNvSpPr/>
            <p:nvPr/>
          </p:nvSpPr>
          <p:spPr>
            <a:xfrm>
              <a:off x="36214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Rectangle 1031"/>
            <p:cNvSpPr/>
            <p:nvPr/>
          </p:nvSpPr>
          <p:spPr>
            <a:xfrm>
              <a:off x="37730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1032"/>
            <p:cNvSpPr/>
            <p:nvPr/>
          </p:nvSpPr>
          <p:spPr>
            <a:xfrm>
              <a:off x="39262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ectangle 1033"/>
            <p:cNvSpPr/>
            <p:nvPr/>
          </p:nvSpPr>
          <p:spPr>
            <a:xfrm>
              <a:off x="40778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/>
            <p:cNvSpPr/>
            <p:nvPr/>
          </p:nvSpPr>
          <p:spPr>
            <a:xfrm>
              <a:off x="42310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Rectangle 1035"/>
            <p:cNvSpPr/>
            <p:nvPr/>
          </p:nvSpPr>
          <p:spPr>
            <a:xfrm>
              <a:off x="43826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tangle 1036"/>
            <p:cNvSpPr/>
            <p:nvPr/>
          </p:nvSpPr>
          <p:spPr>
            <a:xfrm>
              <a:off x="45358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Rectangle 1037"/>
            <p:cNvSpPr/>
            <p:nvPr/>
          </p:nvSpPr>
          <p:spPr>
            <a:xfrm>
              <a:off x="34671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tangle 1038"/>
            <p:cNvSpPr/>
            <p:nvPr/>
          </p:nvSpPr>
          <p:spPr>
            <a:xfrm>
              <a:off x="3620310" y="336568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ectangle 1039"/>
            <p:cNvSpPr/>
            <p:nvPr/>
          </p:nvSpPr>
          <p:spPr>
            <a:xfrm>
              <a:off x="37719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Rectangle 1040"/>
            <p:cNvSpPr/>
            <p:nvPr/>
          </p:nvSpPr>
          <p:spPr>
            <a:xfrm>
              <a:off x="39251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Rectangle 1041"/>
            <p:cNvSpPr/>
            <p:nvPr/>
          </p:nvSpPr>
          <p:spPr>
            <a:xfrm>
              <a:off x="40767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ectangle 1042"/>
            <p:cNvSpPr/>
            <p:nvPr/>
          </p:nvSpPr>
          <p:spPr>
            <a:xfrm>
              <a:off x="42299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Rectangle 1043"/>
            <p:cNvSpPr/>
            <p:nvPr/>
          </p:nvSpPr>
          <p:spPr>
            <a:xfrm>
              <a:off x="43815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Rectangle 1044"/>
            <p:cNvSpPr/>
            <p:nvPr/>
          </p:nvSpPr>
          <p:spPr>
            <a:xfrm>
              <a:off x="45347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ectangle 1045"/>
            <p:cNvSpPr/>
            <p:nvPr/>
          </p:nvSpPr>
          <p:spPr>
            <a:xfrm>
              <a:off x="34682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Rectangle 1046"/>
            <p:cNvSpPr/>
            <p:nvPr/>
          </p:nvSpPr>
          <p:spPr>
            <a:xfrm>
              <a:off x="36214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Rectangle 1047"/>
            <p:cNvSpPr/>
            <p:nvPr/>
          </p:nvSpPr>
          <p:spPr>
            <a:xfrm>
              <a:off x="3773079" y="3678102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Rectangle 1048"/>
            <p:cNvSpPr/>
            <p:nvPr/>
          </p:nvSpPr>
          <p:spPr>
            <a:xfrm>
              <a:off x="39262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Rectangle 1049"/>
            <p:cNvSpPr/>
            <p:nvPr/>
          </p:nvSpPr>
          <p:spPr>
            <a:xfrm>
              <a:off x="40778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Rectangle 1050"/>
            <p:cNvSpPr/>
            <p:nvPr/>
          </p:nvSpPr>
          <p:spPr>
            <a:xfrm>
              <a:off x="42310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Rectangle 1051"/>
            <p:cNvSpPr/>
            <p:nvPr/>
          </p:nvSpPr>
          <p:spPr>
            <a:xfrm>
              <a:off x="43826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Rectangle 1052"/>
            <p:cNvSpPr/>
            <p:nvPr/>
          </p:nvSpPr>
          <p:spPr>
            <a:xfrm>
              <a:off x="45358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Rectangle 1053"/>
            <p:cNvSpPr/>
            <p:nvPr/>
          </p:nvSpPr>
          <p:spPr>
            <a:xfrm>
              <a:off x="34671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Rectangle 1054"/>
            <p:cNvSpPr/>
            <p:nvPr/>
          </p:nvSpPr>
          <p:spPr>
            <a:xfrm>
              <a:off x="36203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Rectangle 1055"/>
            <p:cNvSpPr/>
            <p:nvPr/>
          </p:nvSpPr>
          <p:spPr>
            <a:xfrm>
              <a:off x="37719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Rectangle 1056"/>
            <p:cNvSpPr/>
            <p:nvPr/>
          </p:nvSpPr>
          <p:spPr>
            <a:xfrm>
              <a:off x="39251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Rectangle 1057"/>
            <p:cNvSpPr/>
            <p:nvPr/>
          </p:nvSpPr>
          <p:spPr>
            <a:xfrm>
              <a:off x="40767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Rectangle 1058"/>
            <p:cNvSpPr/>
            <p:nvPr/>
          </p:nvSpPr>
          <p:spPr>
            <a:xfrm>
              <a:off x="42299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Rectangle 1059"/>
            <p:cNvSpPr/>
            <p:nvPr/>
          </p:nvSpPr>
          <p:spPr>
            <a:xfrm>
              <a:off x="43815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tangle 1060"/>
            <p:cNvSpPr/>
            <p:nvPr/>
          </p:nvSpPr>
          <p:spPr>
            <a:xfrm>
              <a:off x="45347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Rectangle 1061"/>
            <p:cNvSpPr/>
            <p:nvPr/>
          </p:nvSpPr>
          <p:spPr>
            <a:xfrm>
              <a:off x="34682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Rectangle 1062"/>
            <p:cNvSpPr/>
            <p:nvPr/>
          </p:nvSpPr>
          <p:spPr>
            <a:xfrm>
              <a:off x="36214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Rectangle 1063"/>
            <p:cNvSpPr/>
            <p:nvPr/>
          </p:nvSpPr>
          <p:spPr>
            <a:xfrm>
              <a:off x="37730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Rectangle 1064"/>
            <p:cNvSpPr/>
            <p:nvPr/>
          </p:nvSpPr>
          <p:spPr>
            <a:xfrm>
              <a:off x="39262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Rectangle 1065"/>
            <p:cNvSpPr/>
            <p:nvPr/>
          </p:nvSpPr>
          <p:spPr>
            <a:xfrm>
              <a:off x="40778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Rectangle 1066"/>
            <p:cNvSpPr/>
            <p:nvPr/>
          </p:nvSpPr>
          <p:spPr>
            <a:xfrm>
              <a:off x="42310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Rectangle 1067"/>
            <p:cNvSpPr/>
            <p:nvPr/>
          </p:nvSpPr>
          <p:spPr>
            <a:xfrm>
              <a:off x="43826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Rectangle 1068"/>
            <p:cNvSpPr/>
            <p:nvPr/>
          </p:nvSpPr>
          <p:spPr>
            <a:xfrm>
              <a:off x="45358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Rectangle 1069"/>
            <p:cNvSpPr/>
            <p:nvPr/>
          </p:nvSpPr>
          <p:spPr>
            <a:xfrm>
              <a:off x="34628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Rectangle 1070"/>
            <p:cNvSpPr/>
            <p:nvPr/>
          </p:nvSpPr>
          <p:spPr>
            <a:xfrm>
              <a:off x="36160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Rectangle 1071"/>
            <p:cNvSpPr/>
            <p:nvPr/>
          </p:nvSpPr>
          <p:spPr>
            <a:xfrm>
              <a:off x="37676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Rectangle 1072"/>
            <p:cNvSpPr/>
            <p:nvPr/>
          </p:nvSpPr>
          <p:spPr>
            <a:xfrm>
              <a:off x="39208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Rectangle 1073"/>
            <p:cNvSpPr/>
            <p:nvPr/>
          </p:nvSpPr>
          <p:spPr>
            <a:xfrm>
              <a:off x="40724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Rectangle 1074"/>
            <p:cNvSpPr/>
            <p:nvPr/>
          </p:nvSpPr>
          <p:spPr>
            <a:xfrm>
              <a:off x="42256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Rectangle 1075"/>
            <p:cNvSpPr/>
            <p:nvPr/>
          </p:nvSpPr>
          <p:spPr>
            <a:xfrm>
              <a:off x="43772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Rectangle 1076"/>
            <p:cNvSpPr/>
            <p:nvPr/>
          </p:nvSpPr>
          <p:spPr>
            <a:xfrm>
              <a:off x="45304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Rectangle 1077"/>
            <p:cNvSpPr/>
            <p:nvPr/>
          </p:nvSpPr>
          <p:spPr>
            <a:xfrm>
              <a:off x="34639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Rectangle 1078"/>
            <p:cNvSpPr/>
            <p:nvPr/>
          </p:nvSpPr>
          <p:spPr>
            <a:xfrm>
              <a:off x="36171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Rectangle 1079"/>
            <p:cNvSpPr/>
            <p:nvPr/>
          </p:nvSpPr>
          <p:spPr>
            <a:xfrm>
              <a:off x="37687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Rectangle 1080"/>
            <p:cNvSpPr/>
            <p:nvPr/>
          </p:nvSpPr>
          <p:spPr>
            <a:xfrm>
              <a:off x="3921992" y="490701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Rectangle 1081"/>
            <p:cNvSpPr/>
            <p:nvPr/>
          </p:nvSpPr>
          <p:spPr>
            <a:xfrm>
              <a:off x="40735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Rectangle 1082"/>
            <p:cNvSpPr/>
            <p:nvPr/>
          </p:nvSpPr>
          <p:spPr>
            <a:xfrm>
              <a:off x="42267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Rectangle 1083"/>
            <p:cNvSpPr/>
            <p:nvPr/>
          </p:nvSpPr>
          <p:spPr>
            <a:xfrm>
              <a:off x="43783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Rectangle 1084"/>
            <p:cNvSpPr/>
            <p:nvPr/>
          </p:nvSpPr>
          <p:spPr>
            <a:xfrm>
              <a:off x="45315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6" name="Group 1085"/>
          <p:cNvGrpSpPr/>
          <p:nvPr/>
        </p:nvGrpSpPr>
        <p:grpSpPr>
          <a:xfrm>
            <a:off x="3847758" y="3685403"/>
            <a:ext cx="548907" cy="538716"/>
            <a:chOff x="2971538" y="2781537"/>
            <a:chExt cx="548907" cy="2226269"/>
          </a:xfrm>
        </p:grpSpPr>
        <p:sp>
          <p:nvSpPr>
            <p:cNvPr id="1087" name="Bent Arrow 1086"/>
            <p:cNvSpPr/>
            <p:nvPr/>
          </p:nvSpPr>
          <p:spPr>
            <a:xfrm>
              <a:off x="2971538" y="3457316"/>
              <a:ext cx="540030" cy="1550490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8" name="Bent Arrow 1087"/>
            <p:cNvSpPr/>
            <p:nvPr/>
          </p:nvSpPr>
          <p:spPr>
            <a:xfrm flipV="1">
              <a:off x="2980415" y="2781537"/>
              <a:ext cx="540030" cy="1431197"/>
            </a:xfrm>
            <a:prstGeom prst="bentArrow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89" name="Rectangle 1088"/>
          <p:cNvSpPr/>
          <p:nvPr/>
        </p:nvSpPr>
        <p:spPr>
          <a:xfrm rot="16200000">
            <a:off x="4045422" y="3733105"/>
            <a:ext cx="1281031" cy="472440"/>
          </a:xfrm>
          <a:prstGeom prst="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Serializer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4922158" y="3411194"/>
            <a:ext cx="3905301" cy="1019594"/>
            <a:chOff x="4941186" y="3673070"/>
            <a:chExt cx="1976674" cy="516069"/>
          </a:xfrm>
        </p:grpSpPr>
        <p:cxnSp>
          <p:nvCxnSpPr>
            <p:cNvPr id="1090" name="Straight Connector 1089"/>
            <p:cNvCxnSpPr/>
            <p:nvPr/>
          </p:nvCxnSpPr>
          <p:spPr>
            <a:xfrm flipH="1">
              <a:off x="4941186" y="3954293"/>
              <a:ext cx="457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1" name="TextBox 1090"/>
            <p:cNvSpPr txBox="1"/>
            <p:nvPr/>
          </p:nvSpPr>
          <p:spPr>
            <a:xfrm>
              <a:off x="5019648" y="3748814"/>
              <a:ext cx="300275" cy="233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13</a:t>
              </a:r>
              <a:endParaRPr lang="en-US" sz="2400" dirty="0"/>
            </a:p>
          </p:txBody>
        </p:sp>
        <p:sp>
          <p:nvSpPr>
            <p:cNvPr id="1092" name="Rectangle 1091"/>
            <p:cNvSpPr/>
            <p:nvPr/>
          </p:nvSpPr>
          <p:spPr>
            <a:xfrm>
              <a:off x="5411085" y="3714060"/>
              <a:ext cx="1049575" cy="475079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TextBox 1092"/>
            <p:cNvSpPr txBox="1"/>
            <p:nvPr/>
          </p:nvSpPr>
          <p:spPr>
            <a:xfrm>
              <a:off x="5408609" y="3831573"/>
              <a:ext cx="1047750" cy="202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13x LVDS Driver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1094" name="Straight Connector 1093"/>
            <p:cNvCxnSpPr/>
            <p:nvPr/>
          </p:nvCxnSpPr>
          <p:spPr>
            <a:xfrm flipH="1">
              <a:off x="6460660" y="3856536"/>
              <a:ext cx="457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5" name="Straight Connector 1094"/>
            <p:cNvCxnSpPr/>
            <p:nvPr/>
          </p:nvCxnSpPr>
          <p:spPr>
            <a:xfrm flipH="1">
              <a:off x="6460660" y="4072187"/>
              <a:ext cx="457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6" name="TextBox 1095"/>
            <p:cNvSpPr txBox="1"/>
            <p:nvPr/>
          </p:nvSpPr>
          <p:spPr>
            <a:xfrm>
              <a:off x="6539122" y="3673070"/>
              <a:ext cx="300275" cy="202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13</a:t>
              </a:r>
              <a:endParaRPr lang="en-US" sz="2000" dirty="0"/>
            </a:p>
          </p:txBody>
        </p:sp>
        <p:sp>
          <p:nvSpPr>
            <p:cNvPr id="1097" name="TextBox 1096"/>
            <p:cNvSpPr txBox="1"/>
            <p:nvPr/>
          </p:nvSpPr>
          <p:spPr>
            <a:xfrm>
              <a:off x="6539121" y="3888514"/>
              <a:ext cx="300275" cy="202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13</a:t>
              </a:r>
              <a:endParaRPr lang="en-US" sz="2000" dirty="0"/>
            </a:p>
          </p:txBody>
        </p:sp>
      </p:grpSp>
      <p:sp>
        <p:nvSpPr>
          <p:cNvPr id="441" name="Rectangle 440"/>
          <p:cNvSpPr/>
          <p:nvPr/>
        </p:nvSpPr>
        <p:spPr>
          <a:xfrm>
            <a:off x="5850534" y="5395225"/>
            <a:ext cx="2073638" cy="938610"/>
          </a:xfrm>
          <a:prstGeom prst="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TextBox 441"/>
          <p:cNvSpPr txBox="1"/>
          <p:nvPr/>
        </p:nvSpPr>
        <p:spPr>
          <a:xfrm>
            <a:off x="5847479" y="5510239"/>
            <a:ext cx="2070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1 LVDS Receiver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43" name="Snip Same Side Corner Rectangle 442"/>
          <p:cNvSpPr/>
          <p:nvPr/>
        </p:nvSpPr>
        <p:spPr>
          <a:xfrm rot="16200000">
            <a:off x="8841655" y="3661702"/>
            <a:ext cx="216615" cy="245007"/>
          </a:xfrm>
          <a:prstGeom prst="snip2SameRect">
            <a:avLst>
              <a:gd name="adj1" fmla="val 36807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Snip Same Side Corner Rectangle 443"/>
          <p:cNvSpPr/>
          <p:nvPr/>
        </p:nvSpPr>
        <p:spPr>
          <a:xfrm rot="16200000">
            <a:off x="8841654" y="4078941"/>
            <a:ext cx="216615" cy="245007"/>
          </a:xfrm>
          <a:prstGeom prst="snip2SameRect">
            <a:avLst>
              <a:gd name="adj1" fmla="val 36807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5" name="Straight Connector 444"/>
          <p:cNvCxnSpPr/>
          <p:nvPr/>
        </p:nvCxnSpPr>
        <p:spPr>
          <a:xfrm flipH="1">
            <a:off x="7915674" y="5853629"/>
            <a:ext cx="9032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6" name="Snip Same Side Corner Rectangle 445"/>
          <p:cNvSpPr/>
          <p:nvPr/>
        </p:nvSpPr>
        <p:spPr>
          <a:xfrm rot="16200000">
            <a:off x="8833157" y="5741678"/>
            <a:ext cx="216615" cy="245007"/>
          </a:xfrm>
          <a:prstGeom prst="snip2SameRect">
            <a:avLst>
              <a:gd name="adj1" fmla="val 36807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7" name="Straight Connector 446"/>
          <p:cNvCxnSpPr/>
          <p:nvPr/>
        </p:nvCxnSpPr>
        <p:spPr>
          <a:xfrm flipH="1">
            <a:off x="4694727" y="5864530"/>
            <a:ext cx="11509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Connector 447"/>
          <p:cNvCxnSpPr/>
          <p:nvPr/>
        </p:nvCxnSpPr>
        <p:spPr>
          <a:xfrm>
            <a:off x="4677146" y="4602055"/>
            <a:ext cx="17581" cy="1262475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3" name="TextBox 452"/>
          <p:cNvSpPr txBox="1"/>
          <p:nvPr/>
        </p:nvSpPr>
        <p:spPr>
          <a:xfrm>
            <a:off x="4746310" y="5611185"/>
            <a:ext cx="1047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320MHz Clock</a:t>
            </a:r>
            <a:endParaRPr lang="en-US" sz="900" dirty="0"/>
          </a:p>
        </p:txBody>
      </p:sp>
      <p:cxnSp>
        <p:nvCxnSpPr>
          <p:cNvPr id="456" name="Straight Connector 455"/>
          <p:cNvCxnSpPr>
            <a:stCxn id="457" idx="3"/>
          </p:cNvCxnSpPr>
          <p:nvPr/>
        </p:nvCxnSpPr>
        <p:spPr>
          <a:xfrm flipH="1">
            <a:off x="4694727" y="2140729"/>
            <a:ext cx="4020850" cy="1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Snip Same Side Corner Rectangle 456"/>
          <p:cNvSpPr/>
          <p:nvPr/>
        </p:nvSpPr>
        <p:spPr>
          <a:xfrm rot="16200000">
            <a:off x="8729773" y="2018226"/>
            <a:ext cx="216615" cy="245007"/>
          </a:xfrm>
          <a:prstGeom prst="snip2SameRect">
            <a:avLst>
              <a:gd name="adj1" fmla="val 36807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0" name="Straight Connector 459"/>
          <p:cNvCxnSpPr>
            <a:endCxn id="1089" idx="3"/>
          </p:cNvCxnSpPr>
          <p:nvPr/>
        </p:nvCxnSpPr>
        <p:spPr>
          <a:xfrm flipH="1">
            <a:off x="4685938" y="2133600"/>
            <a:ext cx="8789" cy="119521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91612" y="176017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Sync pad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Serializer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1070451" y="1493763"/>
            <a:ext cx="6909099" cy="1191329"/>
            <a:chOff x="803415" y="2674616"/>
            <a:chExt cx="6909099" cy="1191329"/>
          </a:xfrm>
        </p:grpSpPr>
        <p:grpSp>
          <p:nvGrpSpPr>
            <p:cNvPr id="62" name="Group 61"/>
            <p:cNvGrpSpPr/>
            <p:nvPr/>
          </p:nvGrpSpPr>
          <p:grpSpPr>
            <a:xfrm>
              <a:off x="803415" y="2674616"/>
              <a:ext cx="863911" cy="1137374"/>
              <a:chOff x="1427310" y="2495751"/>
              <a:chExt cx="863911" cy="113737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627013" y="2674963"/>
                <a:ext cx="626108" cy="95816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900" i="1" dirty="0" smtClean="0"/>
                  <a:t>PISO 1b</a:t>
                </a:r>
                <a:endParaRPr lang="en-US" sz="105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6200000">
                <a:off x="1791799" y="26631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p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1895723" y="2645066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544136" y="300015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s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 rot="5400000">
                <a:off x="1579710" y="311529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Connector 3"/>
              <p:cNvCxnSpPr>
                <a:stCxn id="104" idx="4"/>
              </p:cNvCxnSpPr>
              <p:nvPr/>
            </p:nvCxnSpPr>
            <p:spPr>
              <a:xfrm flipH="1">
                <a:off x="1427310" y="3153390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stCxn id="102" idx="0"/>
              </p:cNvCxnSpPr>
              <p:nvPr/>
            </p:nvCxnSpPr>
            <p:spPr>
              <a:xfrm flipV="1">
                <a:off x="1933823" y="2495751"/>
                <a:ext cx="0" cy="149315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Isosceles Triangle 57"/>
              <p:cNvSpPr/>
              <p:nvPr/>
            </p:nvSpPr>
            <p:spPr>
              <a:xfrm rot="5400000" flipH="1">
                <a:off x="1609887" y="3418073"/>
                <a:ext cx="114878" cy="99033"/>
              </a:xfrm>
              <a:prstGeom prst="triangle">
                <a:avLst/>
              </a:prstGeom>
              <a:solidFill>
                <a:schemeClr val="bg1"/>
              </a:solidFill>
              <a:ln w="31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7" name="Straight Connector 106"/>
              <p:cNvCxnSpPr/>
              <p:nvPr/>
            </p:nvCxnSpPr>
            <p:spPr>
              <a:xfrm flipH="1">
                <a:off x="1467936" y="3464828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Box 107"/>
              <p:cNvSpPr txBox="1"/>
              <p:nvPr/>
            </p:nvSpPr>
            <p:spPr>
              <a:xfrm>
                <a:off x="1988119" y="29995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o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 rot="5400000">
                <a:off x="2215021" y="3126045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1667326" y="2688224"/>
              <a:ext cx="863911" cy="1137374"/>
              <a:chOff x="1427310" y="2495751"/>
              <a:chExt cx="863911" cy="1137374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1627013" y="2674963"/>
                <a:ext cx="626108" cy="95816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900" i="1" dirty="0" smtClean="0"/>
                  <a:t>PISO 1b</a:t>
                </a:r>
                <a:endParaRPr lang="en-US" sz="1050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 rot="16200000">
                <a:off x="1791799" y="26631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p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1895723" y="2645066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1544136" y="300015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s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 rot="5400000">
                <a:off x="1579710" y="311529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6" name="Straight Connector 115"/>
              <p:cNvCxnSpPr>
                <a:stCxn id="115" idx="4"/>
              </p:cNvCxnSpPr>
              <p:nvPr/>
            </p:nvCxnSpPr>
            <p:spPr>
              <a:xfrm flipH="1">
                <a:off x="1427310" y="3153390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stCxn id="113" idx="0"/>
              </p:cNvCxnSpPr>
              <p:nvPr/>
            </p:nvCxnSpPr>
            <p:spPr>
              <a:xfrm flipV="1">
                <a:off x="1933823" y="2495751"/>
                <a:ext cx="0" cy="149315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Isosceles Triangle 117"/>
              <p:cNvSpPr/>
              <p:nvPr/>
            </p:nvSpPr>
            <p:spPr>
              <a:xfrm rot="5400000" flipH="1">
                <a:off x="1609887" y="3418073"/>
                <a:ext cx="114878" cy="99033"/>
              </a:xfrm>
              <a:prstGeom prst="triangle">
                <a:avLst/>
              </a:prstGeom>
              <a:solidFill>
                <a:schemeClr val="bg1"/>
              </a:solidFill>
              <a:ln w="31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 flipH="1">
                <a:off x="1467936" y="3464828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TextBox 119"/>
              <p:cNvSpPr txBox="1"/>
              <p:nvPr/>
            </p:nvSpPr>
            <p:spPr>
              <a:xfrm>
                <a:off x="1988119" y="29995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o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 rot="5400000">
                <a:off x="2215021" y="3126045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2531237" y="2688224"/>
              <a:ext cx="863911" cy="1137374"/>
              <a:chOff x="1427310" y="2495751"/>
              <a:chExt cx="863911" cy="1137374"/>
            </a:xfrm>
          </p:grpSpPr>
          <p:sp>
            <p:nvSpPr>
              <p:cNvPr id="123" name="Rectangle 122"/>
              <p:cNvSpPr/>
              <p:nvPr/>
            </p:nvSpPr>
            <p:spPr>
              <a:xfrm>
                <a:off x="1627013" y="2674963"/>
                <a:ext cx="626108" cy="95816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900" i="1" dirty="0" smtClean="0"/>
                  <a:t>PISO 1b</a:t>
                </a:r>
                <a:endParaRPr lang="en-US" sz="1050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 rot="16200000">
                <a:off x="1791799" y="26631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p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1895723" y="2645066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1544136" y="300015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s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 rot="5400000">
                <a:off x="1579710" y="311529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8" name="Straight Connector 127"/>
              <p:cNvCxnSpPr>
                <a:stCxn id="127" idx="4"/>
              </p:cNvCxnSpPr>
              <p:nvPr/>
            </p:nvCxnSpPr>
            <p:spPr>
              <a:xfrm flipH="1">
                <a:off x="1427310" y="3153390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>
                <a:stCxn id="125" idx="0"/>
              </p:cNvCxnSpPr>
              <p:nvPr/>
            </p:nvCxnSpPr>
            <p:spPr>
              <a:xfrm flipV="1">
                <a:off x="1933823" y="2495751"/>
                <a:ext cx="0" cy="149315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Isosceles Triangle 129"/>
              <p:cNvSpPr/>
              <p:nvPr/>
            </p:nvSpPr>
            <p:spPr>
              <a:xfrm rot="5400000" flipH="1">
                <a:off x="1609887" y="3418073"/>
                <a:ext cx="114878" cy="99033"/>
              </a:xfrm>
              <a:prstGeom prst="triangle">
                <a:avLst/>
              </a:prstGeom>
              <a:solidFill>
                <a:schemeClr val="bg1"/>
              </a:solidFill>
              <a:ln w="31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1" name="Straight Connector 130"/>
              <p:cNvCxnSpPr/>
              <p:nvPr/>
            </p:nvCxnSpPr>
            <p:spPr>
              <a:xfrm flipH="1">
                <a:off x="1467936" y="3464828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TextBox 131"/>
              <p:cNvSpPr txBox="1"/>
              <p:nvPr/>
            </p:nvSpPr>
            <p:spPr>
              <a:xfrm>
                <a:off x="1988119" y="29995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o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 rot="5400000">
                <a:off x="2215021" y="3126045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3395148" y="2701832"/>
              <a:ext cx="863911" cy="1137374"/>
              <a:chOff x="1427310" y="2495751"/>
              <a:chExt cx="863911" cy="1137374"/>
            </a:xfrm>
          </p:grpSpPr>
          <p:sp>
            <p:nvSpPr>
              <p:cNvPr id="135" name="Rectangle 134"/>
              <p:cNvSpPr/>
              <p:nvPr/>
            </p:nvSpPr>
            <p:spPr>
              <a:xfrm>
                <a:off x="1627013" y="2674963"/>
                <a:ext cx="626108" cy="95816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900" i="1" dirty="0" smtClean="0"/>
                  <a:t>PISO 1b</a:t>
                </a:r>
                <a:endParaRPr lang="en-US" sz="1050" dirty="0"/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 rot="16200000">
                <a:off x="1791799" y="26631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p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1895723" y="2645066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544136" y="300015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s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 rot="5400000">
                <a:off x="1579710" y="311529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0" name="Straight Connector 139"/>
              <p:cNvCxnSpPr>
                <a:stCxn id="139" idx="4"/>
              </p:cNvCxnSpPr>
              <p:nvPr/>
            </p:nvCxnSpPr>
            <p:spPr>
              <a:xfrm flipH="1">
                <a:off x="1427310" y="3153390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>
                <a:stCxn id="137" idx="0"/>
              </p:cNvCxnSpPr>
              <p:nvPr/>
            </p:nvCxnSpPr>
            <p:spPr>
              <a:xfrm flipV="1">
                <a:off x="1933823" y="2495751"/>
                <a:ext cx="0" cy="149315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Isosceles Triangle 141"/>
              <p:cNvSpPr/>
              <p:nvPr/>
            </p:nvSpPr>
            <p:spPr>
              <a:xfrm rot="5400000" flipH="1">
                <a:off x="1609887" y="3418073"/>
                <a:ext cx="114878" cy="99033"/>
              </a:xfrm>
              <a:prstGeom prst="triangle">
                <a:avLst/>
              </a:prstGeom>
              <a:solidFill>
                <a:schemeClr val="bg1"/>
              </a:solidFill>
              <a:ln w="31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 flipH="1">
                <a:off x="1467936" y="3464828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TextBox 143"/>
              <p:cNvSpPr txBox="1"/>
              <p:nvPr/>
            </p:nvSpPr>
            <p:spPr>
              <a:xfrm>
                <a:off x="1988119" y="29995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o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>
              <a:xfrm rot="5400000">
                <a:off x="2215021" y="3126045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4256870" y="2701355"/>
              <a:ext cx="863911" cy="1137374"/>
              <a:chOff x="1427310" y="2495751"/>
              <a:chExt cx="863911" cy="1137374"/>
            </a:xfrm>
          </p:grpSpPr>
          <p:sp>
            <p:nvSpPr>
              <p:cNvPr id="147" name="Rectangle 146"/>
              <p:cNvSpPr/>
              <p:nvPr/>
            </p:nvSpPr>
            <p:spPr>
              <a:xfrm>
                <a:off x="1627013" y="2674963"/>
                <a:ext cx="626108" cy="95816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900" i="1" dirty="0" smtClean="0"/>
                  <a:t>PISO 1b</a:t>
                </a:r>
                <a:endParaRPr lang="en-US" sz="1050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 rot="16200000">
                <a:off x="1791799" y="26631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p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1895723" y="2645066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1544136" y="300015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s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 rot="5400000">
                <a:off x="1579710" y="311529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2" name="Straight Connector 151"/>
              <p:cNvCxnSpPr>
                <a:stCxn id="151" idx="4"/>
              </p:cNvCxnSpPr>
              <p:nvPr/>
            </p:nvCxnSpPr>
            <p:spPr>
              <a:xfrm flipH="1">
                <a:off x="1427310" y="3153390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>
                <a:stCxn id="149" idx="0"/>
              </p:cNvCxnSpPr>
              <p:nvPr/>
            </p:nvCxnSpPr>
            <p:spPr>
              <a:xfrm flipV="1">
                <a:off x="1933823" y="2495751"/>
                <a:ext cx="0" cy="149315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Isosceles Triangle 153"/>
              <p:cNvSpPr/>
              <p:nvPr/>
            </p:nvSpPr>
            <p:spPr>
              <a:xfrm rot="5400000" flipH="1">
                <a:off x="1609887" y="3418073"/>
                <a:ext cx="114878" cy="99033"/>
              </a:xfrm>
              <a:prstGeom prst="triangle">
                <a:avLst/>
              </a:prstGeom>
              <a:solidFill>
                <a:schemeClr val="bg1"/>
              </a:solidFill>
              <a:ln w="31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/>
              <p:cNvCxnSpPr/>
              <p:nvPr/>
            </p:nvCxnSpPr>
            <p:spPr>
              <a:xfrm flipH="1">
                <a:off x="1467936" y="3464828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Box 155"/>
              <p:cNvSpPr txBox="1"/>
              <p:nvPr/>
            </p:nvSpPr>
            <p:spPr>
              <a:xfrm>
                <a:off x="1988119" y="29995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o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 rot="5400000">
                <a:off x="2215021" y="3126045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>
              <a:off x="5120781" y="2714963"/>
              <a:ext cx="863911" cy="1137374"/>
              <a:chOff x="1427310" y="2495751"/>
              <a:chExt cx="863911" cy="1137374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1627013" y="2674963"/>
                <a:ext cx="626108" cy="95816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900" i="1" dirty="0" smtClean="0"/>
                  <a:t>PISO 1b</a:t>
                </a:r>
                <a:endParaRPr lang="en-US" sz="1050" dirty="0"/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 rot="16200000">
                <a:off x="1791799" y="26631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p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1895723" y="2645066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1544136" y="300015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s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 rot="5400000">
                <a:off x="1579710" y="311529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4" name="Straight Connector 163"/>
              <p:cNvCxnSpPr>
                <a:stCxn id="163" idx="4"/>
              </p:cNvCxnSpPr>
              <p:nvPr/>
            </p:nvCxnSpPr>
            <p:spPr>
              <a:xfrm flipH="1">
                <a:off x="1427310" y="3153390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>
                <a:stCxn id="161" idx="0"/>
              </p:cNvCxnSpPr>
              <p:nvPr/>
            </p:nvCxnSpPr>
            <p:spPr>
              <a:xfrm flipV="1">
                <a:off x="1933823" y="2495751"/>
                <a:ext cx="0" cy="149315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Isosceles Triangle 165"/>
              <p:cNvSpPr/>
              <p:nvPr/>
            </p:nvSpPr>
            <p:spPr>
              <a:xfrm rot="5400000" flipH="1">
                <a:off x="1609887" y="3418073"/>
                <a:ext cx="114878" cy="99033"/>
              </a:xfrm>
              <a:prstGeom prst="triangle">
                <a:avLst/>
              </a:prstGeom>
              <a:solidFill>
                <a:schemeClr val="bg1"/>
              </a:solidFill>
              <a:ln w="31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/>
              <p:cNvCxnSpPr/>
              <p:nvPr/>
            </p:nvCxnSpPr>
            <p:spPr>
              <a:xfrm flipH="1">
                <a:off x="1467936" y="3464828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TextBox 167"/>
              <p:cNvSpPr txBox="1"/>
              <p:nvPr/>
            </p:nvSpPr>
            <p:spPr>
              <a:xfrm>
                <a:off x="1988119" y="29995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o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 rot="5400000">
                <a:off x="2215021" y="3126045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5984692" y="2714963"/>
              <a:ext cx="863911" cy="1137374"/>
              <a:chOff x="1427310" y="2495751"/>
              <a:chExt cx="863911" cy="1137374"/>
            </a:xfrm>
          </p:grpSpPr>
          <p:sp>
            <p:nvSpPr>
              <p:cNvPr id="171" name="Rectangle 170"/>
              <p:cNvSpPr/>
              <p:nvPr/>
            </p:nvSpPr>
            <p:spPr>
              <a:xfrm>
                <a:off x="1627013" y="2674963"/>
                <a:ext cx="626108" cy="95816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900" i="1" dirty="0" smtClean="0"/>
                  <a:t>PISO 1b</a:t>
                </a:r>
                <a:endParaRPr lang="en-US" sz="1050" dirty="0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 rot="16200000">
                <a:off x="1791799" y="26631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p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1895723" y="2645066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1544136" y="300015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s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5" name="Oval 174"/>
              <p:cNvSpPr/>
              <p:nvPr/>
            </p:nvSpPr>
            <p:spPr>
              <a:xfrm rot="5400000">
                <a:off x="1579710" y="311529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6" name="Straight Connector 175"/>
              <p:cNvCxnSpPr>
                <a:stCxn id="175" idx="4"/>
              </p:cNvCxnSpPr>
              <p:nvPr/>
            </p:nvCxnSpPr>
            <p:spPr>
              <a:xfrm flipH="1">
                <a:off x="1427310" y="3153390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>
                <a:stCxn id="173" idx="0"/>
              </p:cNvCxnSpPr>
              <p:nvPr/>
            </p:nvCxnSpPr>
            <p:spPr>
              <a:xfrm flipV="1">
                <a:off x="1933823" y="2495751"/>
                <a:ext cx="0" cy="149315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Isosceles Triangle 177"/>
              <p:cNvSpPr/>
              <p:nvPr/>
            </p:nvSpPr>
            <p:spPr>
              <a:xfrm rot="5400000" flipH="1">
                <a:off x="1609887" y="3418073"/>
                <a:ext cx="114878" cy="99033"/>
              </a:xfrm>
              <a:prstGeom prst="triangle">
                <a:avLst/>
              </a:prstGeom>
              <a:solidFill>
                <a:schemeClr val="bg1"/>
              </a:solidFill>
              <a:ln w="31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/>
              <p:cNvCxnSpPr/>
              <p:nvPr/>
            </p:nvCxnSpPr>
            <p:spPr>
              <a:xfrm flipH="1">
                <a:off x="1467936" y="3464828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TextBox 179"/>
              <p:cNvSpPr txBox="1"/>
              <p:nvPr/>
            </p:nvSpPr>
            <p:spPr>
              <a:xfrm>
                <a:off x="1988119" y="29995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o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 rot="5400000">
                <a:off x="2215021" y="3126045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>
              <a:off x="6848603" y="2728571"/>
              <a:ext cx="863911" cy="1137374"/>
              <a:chOff x="1427310" y="2495751"/>
              <a:chExt cx="863911" cy="1137374"/>
            </a:xfrm>
          </p:grpSpPr>
          <p:sp>
            <p:nvSpPr>
              <p:cNvPr id="183" name="Rectangle 182"/>
              <p:cNvSpPr/>
              <p:nvPr/>
            </p:nvSpPr>
            <p:spPr>
              <a:xfrm>
                <a:off x="1627013" y="2674963"/>
                <a:ext cx="626108" cy="958162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900" i="1" dirty="0" smtClean="0"/>
                  <a:t>PISO 1b</a:t>
                </a:r>
                <a:endParaRPr lang="en-US" sz="1050" dirty="0"/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 rot="16200000">
                <a:off x="1791799" y="26631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p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1895723" y="2645066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1544136" y="300015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s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7" name="Oval 186"/>
              <p:cNvSpPr/>
              <p:nvPr/>
            </p:nvSpPr>
            <p:spPr>
              <a:xfrm rot="5400000">
                <a:off x="1579710" y="311529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8" name="Straight Connector 187"/>
              <p:cNvCxnSpPr>
                <a:stCxn id="187" idx="4"/>
              </p:cNvCxnSpPr>
              <p:nvPr/>
            </p:nvCxnSpPr>
            <p:spPr>
              <a:xfrm flipH="1">
                <a:off x="1427310" y="3153390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>
                <a:stCxn id="185" idx="0"/>
              </p:cNvCxnSpPr>
              <p:nvPr/>
            </p:nvCxnSpPr>
            <p:spPr>
              <a:xfrm flipV="1">
                <a:off x="1933823" y="2495751"/>
                <a:ext cx="0" cy="149315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Isosceles Triangle 189"/>
              <p:cNvSpPr/>
              <p:nvPr/>
            </p:nvSpPr>
            <p:spPr>
              <a:xfrm rot="5400000" flipH="1">
                <a:off x="1609887" y="3418073"/>
                <a:ext cx="114878" cy="99033"/>
              </a:xfrm>
              <a:prstGeom prst="triangle">
                <a:avLst/>
              </a:prstGeom>
              <a:solidFill>
                <a:schemeClr val="bg1"/>
              </a:solidFill>
              <a:ln w="31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/>
              <p:cNvCxnSpPr/>
              <p:nvPr/>
            </p:nvCxnSpPr>
            <p:spPr>
              <a:xfrm flipH="1">
                <a:off x="1467936" y="3464828"/>
                <a:ext cx="152400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TextBox 191"/>
              <p:cNvSpPr txBox="1"/>
              <p:nvPr/>
            </p:nvSpPr>
            <p:spPr>
              <a:xfrm>
                <a:off x="1988119" y="2999501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i="1" dirty="0" smtClean="0">
                    <a:solidFill>
                      <a:schemeClr val="bg1"/>
                    </a:solidFill>
                  </a:rPr>
                  <a:t>o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3" name="Oval 192"/>
              <p:cNvSpPr/>
              <p:nvPr/>
            </p:nvSpPr>
            <p:spPr>
              <a:xfrm rot="5400000">
                <a:off x="2215021" y="3126045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4" name="TextBox 193"/>
          <p:cNvSpPr txBox="1"/>
          <p:nvPr/>
        </p:nvSpPr>
        <p:spPr>
          <a:xfrm>
            <a:off x="1252752" y="2819400"/>
            <a:ext cx="67201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/>
              <a:t>8 x 13 1bit PISO Cell.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Parallel input with 25ns period (</a:t>
            </a:r>
            <a:r>
              <a:rPr lang="en-US" sz="1400" dirty="0"/>
              <a:t>synchronized to the </a:t>
            </a:r>
            <a:r>
              <a:rPr lang="en-US" sz="1400" dirty="0" smtClean="0"/>
              <a:t>40MHz </a:t>
            </a:r>
            <a:r>
              <a:rPr lang="en-US" sz="1400" dirty="0"/>
              <a:t>external </a:t>
            </a:r>
            <a:r>
              <a:rPr lang="en-US" sz="1400" dirty="0" smtClean="0"/>
              <a:t>clock).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Serial Output has 3.125ns period (synchronized to the 320MHz external clock).</a:t>
            </a:r>
            <a:endParaRPr lang="en-US" sz="1400" dirty="0"/>
          </a:p>
        </p:txBody>
      </p:sp>
      <p:grpSp>
        <p:nvGrpSpPr>
          <p:cNvPr id="78" name="Group 77"/>
          <p:cNvGrpSpPr/>
          <p:nvPr/>
        </p:nvGrpSpPr>
        <p:grpSpPr>
          <a:xfrm>
            <a:off x="2440875" y="4308440"/>
            <a:ext cx="3637281" cy="1509460"/>
            <a:chOff x="2574824" y="4288074"/>
            <a:chExt cx="3637281" cy="150946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714" y="4495800"/>
              <a:ext cx="3462391" cy="1301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5" name="Straight Arrow Connector 194"/>
            <p:cNvCxnSpPr/>
            <p:nvPr/>
          </p:nvCxnSpPr>
          <p:spPr>
            <a:xfrm>
              <a:off x="2676423" y="4504490"/>
              <a:ext cx="0" cy="1293044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/>
            <p:cNvSpPr txBox="1"/>
            <p:nvPr/>
          </p:nvSpPr>
          <p:spPr>
            <a:xfrm rot="16200000">
              <a:off x="2387008" y="5054334"/>
              <a:ext cx="560298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150 µm</a:t>
              </a:r>
              <a:endParaRPr lang="en-US" sz="1200" dirty="0"/>
            </a:p>
          </p:txBody>
        </p:sp>
        <p:cxnSp>
          <p:nvCxnSpPr>
            <p:cNvPr id="197" name="Straight Arrow Connector 196"/>
            <p:cNvCxnSpPr/>
            <p:nvPr/>
          </p:nvCxnSpPr>
          <p:spPr>
            <a:xfrm flipH="1">
              <a:off x="2749715" y="4417993"/>
              <a:ext cx="3462390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TextBox 197"/>
            <p:cNvSpPr txBox="1"/>
            <p:nvPr/>
          </p:nvSpPr>
          <p:spPr>
            <a:xfrm>
              <a:off x="4023769" y="4288074"/>
              <a:ext cx="77245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400 µm</a:t>
              </a:r>
              <a:endParaRPr lang="en-US" sz="1200" dirty="0"/>
            </a:p>
          </p:txBody>
        </p:sp>
      </p:grpSp>
      <p:sp>
        <p:nvSpPr>
          <p:cNvPr id="199" name="Slide Number Placeholder 19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9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LVDS Driver – Simulated Performance</a:t>
            </a:r>
            <a:endParaRPr lang="en-CA" dirty="0"/>
          </a:p>
        </p:txBody>
      </p:sp>
      <p:graphicFrame>
        <p:nvGraphicFramePr>
          <p:cNvPr id="107" name="Table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28043"/>
              </p:ext>
            </p:extLst>
          </p:nvPr>
        </p:nvGraphicFramePr>
        <p:xfrm>
          <a:off x="533400" y="2133600"/>
          <a:ext cx="8077201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/>
                <a:gridCol w="990600"/>
                <a:gridCol w="685800"/>
                <a:gridCol w="685801"/>
              </a:tblGrid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Specs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Typical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Min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Max</a:t>
                      </a:r>
                    </a:p>
                  </a:txBody>
                  <a:tcPr marL="45720" marR="45720" marT="22860" marB="22860"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Differential Output Voltage (@ R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</a:rPr>
                        <a:t>LOAD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=100</a:t>
                      </a:r>
                      <a:r>
                        <a:rPr lang="el-GR" sz="1200" baseline="0" dirty="0" smtClean="0">
                          <a:solidFill>
                            <a:schemeClr val="tx1"/>
                          </a:solidFill>
                        </a:rPr>
                        <a:t>Ω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600mV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Output Common Mode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1.2V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Current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3mA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0.2mA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3.5mA*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Speed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320MHz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500MHz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Supply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3.3V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</a:tr>
            </a:tbl>
          </a:graphicData>
        </a:graphic>
      </p:graphicFrame>
      <p:sp>
        <p:nvSpPr>
          <p:cNvPr id="108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78626" y="3615391"/>
            <a:ext cx="3209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/>
              <a:t>* Can meet standard LVDS requirements.</a:t>
            </a:r>
            <a:endParaRPr lang="en-US" sz="1400" b="1" i="1" dirty="0"/>
          </a:p>
        </p:txBody>
      </p:sp>
      <p:sp>
        <p:nvSpPr>
          <p:cNvPr id="6" name="Rectangle 5"/>
          <p:cNvSpPr/>
          <p:nvPr/>
        </p:nvSpPr>
        <p:spPr>
          <a:xfrm>
            <a:off x="1007852" y="1696998"/>
            <a:ext cx="7093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Schematic simulated at all condition (</a:t>
            </a:r>
            <a:r>
              <a:rPr lang="en-US" i="1" dirty="0" err="1" smtClean="0"/>
              <a:t>wo,wz,ws,wp</a:t>
            </a:r>
            <a:r>
              <a:rPr lang="en-US" i="1" dirty="0" smtClean="0"/>
              <a:t>) at room temperature.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4770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7" name="Table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417172"/>
              </p:ext>
            </p:extLst>
          </p:nvPr>
        </p:nvGraphicFramePr>
        <p:xfrm>
          <a:off x="533593" y="2457450"/>
          <a:ext cx="8077201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0"/>
                <a:gridCol w="990600"/>
                <a:gridCol w="685800"/>
                <a:gridCol w="685801"/>
              </a:tblGrid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Specs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Typical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Min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Max</a:t>
                      </a:r>
                    </a:p>
                  </a:txBody>
                  <a:tcPr marL="45720" marR="45720" marT="22860" marB="22860"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Differential Input Voltage (@ R</a:t>
                      </a:r>
                      <a:r>
                        <a:rPr lang="en-US" sz="1200" baseline="-25000" dirty="0" smtClean="0">
                          <a:solidFill>
                            <a:srgbClr val="0070C0"/>
                          </a:solidFill>
                        </a:rPr>
                        <a:t>LOAD </a:t>
                      </a:r>
                      <a:r>
                        <a:rPr lang="en-US" sz="1200" baseline="0" dirty="0" smtClean="0">
                          <a:solidFill>
                            <a:srgbClr val="0070C0"/>
                          </a:solidFill>
                        </a:rPr>
                        <a:t>=100</a:t>
                      </a:r>
                      <a:r>
                        <a:rPr lang="el-GR" sz="1200" baseline="0" dirty="0" smtClean="0">
                          <a:solidFill>
                            <a:srgbClr val="0070C0"/>
                          </a:solidFill>
                        </a:rPr>
                        <a:t>Ω</a:t>
                      </a:r>
                      <a:r>
                        <a:rPr lang="en-US" sz="1200" baseline="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US" sz="1200" baseline="0" dirty="0">
                        <a:solidFill>
                          <a:srgbClr val="0070C0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600mV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Output Common Mode</a:t>
                      </a:r>
                      <a:endParaRPr lang="en-US" sz="1200" dirty="0">
                        <a:solidFill>
                          <a:srgbClr val="0070C0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1.2V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Input Current</a:t>
                      </a:r>
                      <a:endParaRPr lang="en-US" sz="1200" dirty="0">
                        <a:solidFill>
                          <a:srgbClr val="0070C0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3mA*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Speed</a:t>
                      </a:r>
                      <a:endParaRPr lang="en-US" sz="1200" dirty="0">
                        <a:solidFill>
                          <a:srgbClr val="0070C0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320MHz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500MHz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70C0"/>
                          </a:solidFill>
                        </a:rPr>
                        <a:t>Supply</a:t>
                      </a:r>
                      <a:endParaRPr lang="en-US" sz="1200" dirty="0">
                        <a:solidFill>
                          <a:srgbClr val="0070C0"/>
                        </a:solidFill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3.3V</a:t>
                      </a:r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45720" marR="45720" marT="22860" marB="22860"/>
                </a:tc>
              </a:tr>
            </a:tbl>
          </a:graphicData>
        </a:graphic>
      </p:graphicFrame>
      <p:sp>
        <p:nvSpPr>
          <p:cNvPr id="128" name="Rectangle 127"/>
          <p:cNvSpPr/>
          <p:nvPr/>
        </p:nvSpPr>
        <p:spPr>
          <a:xfrm>
            <a:off x="2969393" y="3913227"/>
            <a:ext cx="3209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/>
              <a:t>* Can meet standard LVDS requirements.</a:t>
            </a:r>
            <a:endParaRPr lang="en-US" sz="1400" b="1" i="1" dirty="0"/>
          </a:p>
        </p:txBody>
      </p:sp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CA" dirty="0" smtClean="0"/>
              <a:t>LVDS Receiver - Performance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1007852" y="1696998"/>
            <a:ext cx="7093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Schematic simulated at all condition (</a:t>
            </a:r>
            <a:r>
              <a:rPr lang="en-US" i="1" dirty="0" err="1" smtClean="0"/>
              <a:t>wo,wz,ws,wp</a:t>
            </a:r>
            <a:r>
              <a:rPr lang="en-US" i="1" dirty="0" smtClean="0"/>
              <a:t>) at room temperature.</a:t>
            </a: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03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SLAC ASIC Control Interface (SACI)</a:t>
            </a:r>
            <a:endParaRPr lang="en-CA" dirty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439423" y="1697579"/>
            <a:ext cx="3505200" cy="2461149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Serial Interface with handshake protocol</a:t>
            </a:r>
          </a:p>
          <a:p>
            <a:r>
              <a:rPr lang="en-US" sz="1200" dirty="0" smtClean="0"/>
              <a:t>5 Signals</a:t>
            </a:r>
          </a:p>
          <a:p>
            <a:pPr lvl="1"/>
            <a:r>
              <a:rPr lang="en-US" sz="1200" dirty="0" smtClean="0"/>
              <a:t>3 shared: </a:t>
            </a:r>
            <a:r>
              <a:rPr lang="en-US" sz="1200" i="1" dirty="0" err="1" smtClean="0"/>
              <a:t>saciClk</a:t>
            </a:r>
            <a:r>
              <a:rPr lang="en-US" sz="1200" dirty="0" smtClean="0"/>
              <a:t>,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saciCmd</a:t>
            </a:r>
            <a:r>
              <a:rPr lang="en-US" sz="1200" dirty="0" smtClean="0"/>
              <a:t>,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saciRsp</a:t>
            </a:r>
            <a:r>
              <a:rPr lang="en-US" sz="1200" dirty="0" smtClean="0"/>
              <a:t>.</a:t>
            </a:r>
          </a:p>
          <a:p>
            <a:pPr lvl="1"/>
            <a:r>
              <a:rPr lang="en-US" sz="1200" dirty="0" smtClean="0"/>
              <a:t>1 dedicated select line per slave: </a:t>
            </a:r>
            <a:r>
              <a:rPr lang="en-US" sz="1200" i="1" dirty="0" err="1" smtClean="0"/>
              <a:t>saciSelL</a:t>
            </a:r>
            <a:r>
              <a:rPr lang="en-US" sz="1200" i="1" dirty="0" smtClean="0"/>
              <a:t>.</a:t>
            </a:r>
          </a:p>
          <a:p>
            <a:pPr lvl="1"/>
            <a:r>
              <a:rPr lang="en-US" sz="1200" dirty="0" smtClean="0"/>
              <a:t>1 Reset Line (</a:t>
            </a:r>
            <a:r>
              <a:rPr lang="en-US" sz="1200" i="1" dirty="0" err="1" smtClean="0"/>
              <a:t>RstL</a:t>
            </a:r>
            <a:r>
              <a:rPr lang="en-US" sz="1200" dirty="0" smtClean="0"/>
              <a:t>) can be shared with the ASIC Global Reset.</a:t>
            </a:r>
          </a:p>
          <a:p>
            <a:pPr marL="233362" lvl="1" indent="0">
              <a:buNone/>
            </a:pPr>
            <a:endParaRPr lang="en-US" sz="1200" dirty="0" smtClean="0"/>
          </a:p>
          <a:p>
            <a:pPr indent="-223838">
              <a:buFont typeface="Arial" panose="020B0604020202020204" pitchFamily="34" charset="0"/>
              <a:buChar char="•"/>
            </a:pPr>
            <a:r>
              <a:rPr lang="en-US" sz="1200" dirty="0" smtClean="0"/>
              <a:t>Operated between 0V and 3.3V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  Allows multiple SACI on same bus (parallel mode).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  <p:grpSp>
        <p:nvGrpSpPr>
          <p:cNvPr id="117" name="Group 116"/>
          <p:cNvGrpSpPr/>
          <p:nvPr/>
        </p:nvGrpSpPr>
        <p:grpSpPr>
          <a:xfrm>
            <a:off x="5562600" y="1728756"/>
            <a:ext cx="2800468" cy="3631381"/>
            <a:chOff x="221567" y="2801019"/>
            <a:chExt cx="2800468" cy="3631381"/>
          </a:xfrm>
        </p:grpSpPr>
        <p:grpSp>
          <p:nvGrpSpPr>
            <p:cNvPr id="100" name="Group 99"/>
            <p:cNvGrpSpPr/>
            <p:nvPr/>
          </p:nvGrpSpPr>
          <p:grpSpPr>
            <a:xfrm>
              <a:off x="841234" y="3164754"/>
              <a:ext cx="2179719" cy="1978234"/>
              <a:chOff x="596464" y="2735474"/>
              <a:chExt cx="2179719" cy="1978234"/>
            </a:xfrm>
          </p:grpSpPr>
          <p:sp>
            <p:nvSpPr>
              <p:cNvPr id="98" name="Bent Arrow 97"/>
              <p:cNvSpPr/>
              <p:nvPr/>
            </p:nvSpPr>
            <p:spPr>
              <a:xfrm flipH="1">
                <a:off x="596464" y="2735474"/>
                <a:ext cx="2118651" cy="1720950"/>
              </a:xfrm>
              <a:prstGeom prst="bentArrow">
                <a:avLst>
                  <a:gd name="adj1" fmla="val 7138"/>
                  <a:gd name="adj2" fmla="val 7387"/>
                  <a:gd name="adj3" fmla="val 9718"/>
                  <a:gd name="adj4" fmla="val 17867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Down Arrow 98"/>
              <p:cNvSpPr/>
              <p:nvPr/>
            </p:nvSpPr>
            <p:spPr>
              <a:xfrm>
                <a:off x="2531092" y="4191000"/>
                <a:ext cx="245091" cy="522708"/>
              </a:xfrm>
              <a:prstGeom prst="downArrow">
                <a:avLst>
                  <a:gd name="adj1" fmla="val 50000"/>
                  <a:gd name="adj2" fmla="val 53434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919071" y="5229880"/>
              <a:ext cx="2102964" cy="6096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S</a:t>
              </a:r>
              <a:r>
                <a:rPr lang="en-US" sz="1200" i="1" dirty="0" smtClean="0"/>
                <a:t>LAC</a:t>
              </a:r>
              <a:r>
                <a:rPr lang="en-US" sz="1200" dirty="0" smtClean="0"/>
                <a:t> </a:t>
              </a:r>
              <a:r>
                <a:rPr lang="en-US" sz="1200" b="1" dirty="0" smtClean="0"/>
                <a:t>A</a:t>
              </a:r>
              <a:r>
                <a:rPr lang="en-US" sz="1200" i="1" dirty="0" smtClean="0"/>
                <a:t>SIC</a:t>
              </a:r>
              <a:r>
                <a:rPr lang="en-US" sz="1200" dirty="0" smtClean="0"/>
                <a:t> </a:t>
              </a:r>
              <a:r>
                <a:rPr lang="en-US" sz="1200" b="1" dirty="0" smtClean="0"/>
                <a:t>C</a:t>
              </a:r>
              <a:r>
                <a:rPr lang="en-US" sz="1200" i="1" dirty="0" smtClean="0"/>
                <a:t>ontrol</a:t>
              </a:r>
              <a:r>
                <a:rPr lang="en-US" sz="1200" dirty="0" smtClean="0"/>
                <a:t> </a:t>
              </a:r>
              <a:r>
                <a:rPr lang="en-US" sz="1200" b="1" dirty="0" smtClean="0"/>
                <a:t>I</a:t>
              </a:r>
              <a:r>
                <a:rPr lang="en-US" sz="1200" i="1" dirty="0" smtClean="0"/>
                <a:t>nterface </a:t>
              </a:r>
              <a:r>
                <a:rPr lang="en-US" sz="1200" dirty="0" smtClean="0"/>
                <a:t>(SACI)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63559" y="4670000"/>
              <a:ext cx="338554" cy="40011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000" b="1" dirty="0" smtClean="0"/>
                <a:t>CLK</a:t>
              </a:r>
              <a:endParaRPr lang="en-US" sz="1000" b="1" dirty="0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883546" y="4620280"/>
              <a:ext cx="338554" cy="533400"/>
              <a:chOff x="624036" y="4191000"/>
              <a:chExt cx="338554" cy="533400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>
                <a:off x="867866" y="4191000"/>
                <a:ext cx="0" cy="5334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24036" y="4201972"/>
                <a:ext cx="338554" cy="444474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1000" b="1" dirty="0" smtClean="0"/>
                  <a:t>ACK</a:t>
                </a:r>
                <a:endParaRPr lang="en-US" sz="1000" b="1" dirty="0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1079519" y="4150109"/>
              <a:ext cx="1437286" cy="4476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Control Logic</a:t>
              </a:r>
              <a:endParaRPr lang="en-US" sz="800" dirty="0"/>
            </a:p>
          </p:txBody>
        </p:sp>
        <p:sp>
          <p:nvSpPr>
            <p:cNvPr id="35" name="Rectangle 34"/>
            <p:cNvSpPr/>
            <p:nvPr/>
          </p:nvSpPr>
          <p:spPr>
            <a:xfrm rot="16200000">
              <a:off x="1871858" y="3016303"/>
              <a:ext cx="905347" cy="48383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Global Registers</a:t>
              </a:r>
              <a:endParaRPr lang="en-US" sz="1000" dirty="0"/>
            </a:p>
          </p:txBody>
        </p:sp>
        <p:sp>
          <p:nvSpPr>
            <p:cNvPr id="38" name="Rectangle 37"/>
            <p:cNvSpPr/>
            <p:nvPr/>
          </p:nvSpPr>
          <p:spPr>
            <a:xfrm rot="16200000">
              <a:off x="804493" y="3105819"/>
              <a:ext cx="914400" cy="3048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Row   Pointer</a:t>
              </a:r>
              <a:endParaRPr lang="en-US" sz="1000" dirty="0"/>
            </a:p>
          </p:txBody>
        </p:sp>
        <p:sp>
          <p:nvSpPr>
            <p:cNvPr id="40" name="Rectangle 39"/>
            <p:cNvSpPr/>
            <p:nvPr/>
          </p:nvSpPr>
          <p:spPr>
            <a:xfrm rot="16200000">
              <a:off x="1337893" y="3105819"/>
              <a:ext cx="914400" cy="3048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Column Pointer</a:t>
              </a:r>
              <a:endParaRPr lang="en-US" sz="1000" dirty="0"/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1263887" y="3710892"/>
              <a:ext cx="1066800" cy="439217"/>
              <a:chOff x="1777566" y="3048000"/>
              <a:chExt cx="1066800" cy="439217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 flipV="1">
                <a:off x="2308500" y="3258617"/>
                <a:ext cx="0" cy="2286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V="1">
                <a:off x="2844366" y="3048000"/>
                <a:ext cx="0" cy="2286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H="1">
                <a:off x="1777566" y="3276600"/>
                <a:ext cx="10668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non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2310966" y="3048000"/>
                <a:ext cx="0" cy="2286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V="1">
                <a:off x="1777566" y="3048000"/>
                <a:ext cx="0" cy="2286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/>
            <p:cNvSpPr txBox="1"/>
            <p:nvPr/>
          </p:nvSpPr>
          <p:spPr>
            <a:xfrm>
              <a:off x="221567" y="5412939"/>
              <a:ext cx="4689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/>
                <a:t>RstL</a:t>
              </a:r>
              <a:endParaRPr lang="en-US" sz="1000" dirty="0"/>
            </a:p>
          </p:txBody>
        </p:sp>
        <p:cxnSp>
          <p:nvCxnSpPr>
            <p:cNvPr id="69" name="Straight Arrow Connector 68"/>
            <p:cNvCxnSpPr>
              <a:stCxn id="58" idx="3"/>
              <a:endCxn id="10" idx="1"/>
            </p:cNvCxnSpPr>
            <p:nvPr/>
          </p:nvCxnSpPr>
          <p:spPr>
            <a:xfrm flipV="1">
              <a:off x="690470" y="5534680"/>
              <a:ext cx="228601" cy="137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10800000">
              <a:off x="1320616" y="4620280"/>
              <a:ext cx="0" cy="5334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1275105" y="4625896"/>
              <a:ext cx="338554" cy="533400"/>
              <a:chOff x="1232569" y="4196616"/>
              <a:chExt cx="338554" cy="533400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1232569" y="4234890"/>
                <a:ext cx="338554" cy="455446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1000" b="1" dirty="0" smtClean="0"/>
                  <a:t>EXEC</a:t>
                </a:r>
                <a:endParaRPr lang="en-US" sz="1000" b="1" dirty="0"/>
              </a:p>
            </p:txBody>
          </p:sp>
          <p:cxnSp>
            <p:nvCxnSpPr>
              <p:cNvPr id="81" name="Straight Arrow Connector 80"/>
              <p:cNvCxnSpPr/>
              <p:nvPr/>
            </p:nvCxnSpPr>
            <p:spPr>
              <a:xfrm rot="10800000">
                <a:off x="1489626" y="4196616"/>
                <a:ext cx="0" cy="5334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/>
            <p:cNvGrpSpPr/>
            <p:nvPr/>
          </p:nvGrpSpPr>
          <p:grpSpPr>
            <a:xfrm>
              <a:off x="1512213" y="4615416"/>
              <a:ext cx="338554" cy="540604"/>
              <a:chOff x="1232569" y="4184548"/>
              <a:chExt cx="338554" cy="540604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1232569" y="4184548"/>
                <a:ext cx="338554" cy="455446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1000" b="1" dirty="0" smtClean="0"/>
                  <a:t>R/W</a:t>
                </a:r>
                <a:endParaRPr lang="en-US" sz="1000" b="1" dirty="0"/>
              </a:p>
            </p:txBody>
          </p:sp>
          <p:cxnSp>
            <p:nvCxnSpPr>
              <p:cNvPr id="86" name="Straight Arrow Connector 85"/>
              <p:cNvCxnSpPr/>
              <p:nvPr/>
            </p:nvCxnSpPr>
            <p:spPr>
              <a:xfrm rot="10800000">
                <a:off x="1489626" y="4191752"/>
                <a:ext cx="0" cy="5334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/>
            <p:cNvGrpSpPr/>
            <p:nvPr/>
          </p:nvGrpSpPr>
          <p:grpSpPr>
            <a:xfrm>
              <a:off x="1808505" y="4529488"/>
              <a:ext cx="414461" cy="712431"/>
              <a:chOff x="1708415" y="4090480"/>
              <a:chExt cx="414461" cy="712431"/>
            </a:xfrm>
          </p:grpSpPr>
          <p:sp>
            <p:nvSpPr>
              <p:cNvPr id="15" name="Down Arrow 14"/>
              <p:cNvSpPr/>
              <p:nvPr/>
            </p:nvSpPr>
            <p:spPr>
              <a:xfrm rot="10800000">
                <a:off x="1894276" y="4200726"/>
                <a:ext cx="228600" cy="51394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16200000">
                <a:off x="1459921" y="4338974"/>
                <a:ext cx="7124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CMD[0..6]</a:t>
                </a:r>
                <a:endParaRPr lang="en-US" sz="800" b="1" dirty="0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2230660" y="4537968"/>
              <a:ext cx="406767" cy="712431"/>
              <a:chOff x="1716109" y="4100208"/>
              <a:chExt cx="406767" cy="712431"/>
            </a:xfrm>
          </p:grpSpPr>
          <p:sp>
            <p:nvSpPr>
              <p:cNvPr id="91" name="Down Arrow 90"/>
              <p:cNvSpPr/>
              <p:nvPr/>
            </p:nvSpPr>
            <p:spPr>
              <a:xfrm rot="10800000">
                <a:off x="1894276" y="4200726"/>
                <a:ext cx="228600" cy="517533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 rot="16200000">
                <a:off x="1459921" y="4356396"/>
                <a:ext cx="71243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/>
                  <a:t>ADDR[0..11]</a:t>
                </a:r>
                <a:endParaRPr lang="en-US" sz="700" b="1" dirty="0"/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 rot="16200000">
              <a:off x="2348653" y="4799020"/>
              <a:ext cx="7124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 smtClean="0"/>
                <a:t>DATA[0..31]</a:t>
              </a:r>
              <a:endParaRPr lang="en-US" sz="700" b="1" dirty="0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816856" y="5799346"/>
              <a:ext cx="2003008" cy="633054"/>
              <a:chOff x="816856" y="5832220"/>
              <a:chExt cx="2003008" cy="633054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060204" y="5897635"/>
                <a:ext cx="323165" cy="567639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900" b="1" dirty="0" err="1" smtClean="0"/>
                  <a:t>saciClk</a:t>
                </a:r>
                <a:endParaRPr lang="en-US" sz="900" b="1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383369" y="5832220"/>
                <a:ext cx="323165" cy="633054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900" b="1" dirty="0" err="1" smtClean="0"/>
                  <a:t>saciCmd</a:t>
                </a:r>
                <a:endParaRPr lang="en-US" sz="900" b="1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496699" y="5908420"/>
                <a:ext cx="323165" cy="556854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900" b="1" dirty="0" err="1" smtClean="0"/>
                  <a:t>saciRsp</a:t>
                </a:r>
                <a:endParaRPr lang="en-US" sz="900" b="1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816856" y="5897635"/>
                <a:ext cx="323165" cy="567639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900" b="1" dirty="0" err="1" smtClean="0"/>
                  <a:t>saciSelL</a:t>
                </a:r>
                <a:endParaRPr lang="en-US" sz="900" b="1" dirty="0"/>
              </a:p>
            </p:txBody>
          </p:sp>
          <p:cxnSp>
            <p:nvCxnSpPr>
              <p:cNvPr id="68" name="Straight Arrow Connector 67"/>
              <p:cNvCxnSpPr/>
              <p:nvPr/>
            </p:nvCxnSpPr>
            <p:spPr>
              <a:xfrm flipV="1">
                <a:off x="1109292" y="5897634"/>
                <a:ext cx="0" cy="56764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flipV="1">
                <a:off x="1349300" y="5908419"/>
                <a:ext cx="0" cy="556855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 flipV="1">
                <a:off x="1645669" y="5897633"/>
                <a:ext cx="0" cy="567641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>
                <a:off x="2775862" y="5931874"/>
                <a:ext cx="0" cy="5334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8" name="Group 117"/>
          <p:cNvGrpSpPr/>
          <p:nvPr/>
        </p:nvGrpSpPr>
        <p:grpSpPr>
          <a:xfrm>
            <a:off x="434168" y="4443885"/>
            <a:ext cx="3804266" cy="916075"/>
            <a:chOff x="3804266" y="4403584"/>
            <a:chExt cx="3804266" cy="916075"/>
          </a:xfrm>
        </p:grpSpPr>
        <p:sp>
          <p:nvSpPr>
            <p:cNvPr id="113" name="TextBox 112"/>
            <p:cNvSpPr txBox="1"/>
            <p:nvPr/>
          </p:nvSpPr>
          <p:spPr>
            <a:xfrm>
              <a:off x="3804266" y="4403584"/>
              <a:ext cx="26787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/>
                <a:t>SACIcmd</a:t>
              </a:r>
              <a:r>
                <a:rPr lang="en-US" sz="1600" b="1" dirty="0" smtClean="0"/>
                <a:t> (serial signal):</a:t>
              </a:r>
              <a:endParaRPr lang="en-US" sz="1600" b="1" dirty="0"/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3885817" y="4862459"/>
              <a:ext cx="3722715" cy="457200"/>
              <a:chOff x="204667" y="3583075"/>
              <a:chExt cx="3722715" cy="457200"/>
            </a:xfrm>
          </p:grpSpPr>
          <p:graphicFrame>
            <p:nvGraphicFramePr>
              <p:cNvPr id="115" name="Diagram 114"/>
              <p:cNvGraphicFramePr/>
              <p:nvPr>
                <p:extLst>
                  <p:ext uri="{D42A27DB-BD31-4B8C-83A1-F6EECF244321}">
                    <p14:modId xmlns:p14="http://schemas.microsoft.com/office/powerpoint/2010/main" val="2281040176"/>
                  </p:ext>
                </p:extLst>
              </p:nvPr>
            </p:nvGraphicFramePr>
            <p:xfrm>
              <a:off x="204667" y="3583075"/>
              <a:ext cx="3722715" cy="4572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116" name="Straight Connector 115"/>
              <p:cNvCxnSpPr/>
              <p:nvPr/>
            </p:nvCxnSpPr>
            <p:spPr>
              <a:xfrm>
                <a:off x="783384" y="3780165"/>
                <a:ext cx="10626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0141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SACI – Multiple ASIC connection</a:t>
            </a:r>
            <a:endParaRPr lang="en-US" dirty="0"/>
          </a:p>
        </p:txBody>
      </p:sp>
      <p:grpSp>
        <p:nvGrpSpPr>
          <p:cNvPr id="100" name="Group 99"/>
          <p:cNvGrpSpPr/>
          <p:nvPr/>
        </p:nvGrpSpPr>
        <p:grpSpPr>
          <a:xfrm>
            <a:off x="381000" y="1220972"/>
            <a:ext cx="8458200" cy="3550246"/>
            <a:chOff x="381000" y="1220972"/>
            <a:chExt cx="8458200" cy="3550246"/>
          </a:xfrm>
        </p:grpSpPr>
        <p:grpSp>
          <p:nvGrpSpPr>
            <p:cNvPr id="20" name="Group 19"/>
            <p:cNvGrpSpPr/>
            <p:nvPr/>
          </p:nvGrpSpPr>
          <p:grpSpPr>
            <a:xfrm>
              <a:off x="1970830" y="1810432"/>
              <a:ext cx="1244817" cy="1967229"/>
              <a:chOff x="1412761" y="2480467"/>
              <a:chExt cx="1244817" cy="196722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412761" y="2514600"/>
                <a:ext cx="1244817" cy="1905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smtClean="0"/>
                  <a:t>SACI-</a:t>
                </a:r>
                <a:r>
                  <a:rPr lang="en-US" sz="2000" dirty="0" smtClean="0"/>
                  <a:t>0</a:t>
                </a:r>
                <a:endParaRPr lang="en-US" sz="2800" dirty="0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1492864" y="3792310"/>
                <a:ext cx="1055490" cy="655386"/>
                <a:chOff x="1492864" y="3792310"/>
                <a:chExt cx="1055490" cy="655386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 rot="16200000">
                  <a:off x="1379692" y="3973609"/>
                  <a:ext cx="5341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CLK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1608652" y="4371496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 rot="16200000">
                  <a:off x="1716750" y="3935137"/>
                  <a:ext cx="59343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CMD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1975366" y="4371496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 rot="16200000">
                  <a:off x="2132214" y="3980021"/>
                  <a:ext cx="5245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SEL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2356366" y="4371496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1884977" y="2480467"/>
                <a:ext cx="307777" cy="590391"/>
                <a:chOff x="1884977" y="2480467"/>
                <a:chExt cx="307777" cy="590391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 rot="16200000">
                  <a:off x="1761386" y="2639489"/>
                  <a:ext cx="5549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RSP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1982749" y="2480467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/>
            <p:cNvGrpSpPr/>
            <p:nvPr/>
          </p:nvGrpSpPr>
          <p:grpSpPr>
            <a:xfrm>
              <a:off x="3682269" y="1812813"/>
              <a:ext cx="1244817" cy="1967229"/>
              <a:chOff x="1412761" y="2480467"/>
              <a:chExt cx="1244817" cy="196722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412761" y="2514600"/>
                <a:ext cx="1244817" cy="1905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smtClean="0"/>
                  <a:t>SACI-</a:t>
                </a:r>
                <a:r>
                  <a:rPr lang="en-US" sz="2000" dirty="0" smtClean="0"/>
                  <a:t>1</a:t>
                </a:r>
                <a:endParaRPr lang="en-US" sz="3200" dirty="0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492864" y="3792310"/>
                <a:ext cx="1055490" cy="655386"/>
                <a:chOff x="1492864" y="3792310"/>
                <a:chExt cx="1055490" cy="655386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 rot="16200000">
                  <a:off x="1379692" y="3973609"/>
                  <a:ext cx="5341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CLK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1608652" y="4371496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 rot="16200000">
                  <a:off x="1716750" y="3935137"/>
                  <a:ext cx="59343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CMD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1975366" y="4371496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 rot="16200000">
                  <a:off x="2132214" y="3980021"/>
                  <a:ext cx="5245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SEL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356366" y="4371496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884977" y="2480467"/>
                <a:ext cx="307777" cy="590391"/>
                <a:chOff x="1884977" y="2480467"/>
                <a:chExt cx="307777" cy="590391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 rot="16200000">
                  <a:off x="1761386" y="2639489"/>
                  <a:ext cx="5549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RSP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982749" y="2480467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" name="Group 32"/>
            <p:cNvGrpSpPr/>
            <p:nvPr/>
          </p:nvGrpSpPr>
          <p:grpSpPr>
            <a:xfrm>
              <a:off x="5434869" y="1817575"/>
              <a:ext cx="1244817" cy="1967229"/>
              <a:chOff x="1412761" y="2480467"/>
              <a:chExt cx="1244817" cy="1967229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412761" y="2514600"/>
                <a:ext cx="1244817" cy="1905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smtClean="0"/>
                  <a:t>SACI-</a:t>
                </a:r>
                <a:r>
                  <a:rPr lang="en-US" sz="2000" dirty="0" smtClean="0"/>
                  <a:t>2</a:t>
                </a:r>
                <a:endParaRPr lang="en-US" sz="2000" i="1" dirty="0"/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1492864" y="3792310"/>
                <a:ext cx="1055490" cy="655386"/>
                <a:chOff x="1492864" y="3792310"/>
                <a:chExt cx="1055490" cy="655386"/>
              </a:xfrm>
            </p:grpSpPr>
            <p:sp>
              <p:nvSpPr>
                <p:cNvPr id="39" name="TextBox 38"/>
                <p:cNvSpPr txBox="1"/>
                <p:nvPr/>
              </p:nvSpPr>
              <p:spPr>
                <a:xfrm rot="16200000">
                  <a:off x="1379692" y="3973609"/>
                  <a:ext cx="5341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CLK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1608652" y="4371496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 rot="16200000">
                  <a:off x="1716750" y="3935137"/>
                  <a:ext cx="59343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CMD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1975366" y="4371496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 rot="16200000">
                  <a:off x="2132214" y="3980021"/>
                  <a:ext cx="5245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SEL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2356366" y="4371496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1884977" y="2480467"/>
                <a:ext cx="307777" cy="590391"/>
                <a:chOff x="1884977" y="2480467"/>
                <a:chExt cx="307777" cy="590391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 rot="16200000">
                  <a:off x="1761386" y="2639489"/>
                  <a:ext cx="5549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RSP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982749" y="2480467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" name="Group 44"/>
            <p:cNvGrpSpPr/>
            <p:nvPr/>
          </p:nvGrpSpPr>
          <p:grpSpPr>
            <a:xfrm>
              <a:off x="7146308" y="1819956"/>
              <a:ext cx="1244817" cy="1967229"/>
              <a:chOff x="1412761" y="2480467"/>
              <a:chExt cx="1244817" cy="1967229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1412761" y="2514600"/>
                <a:ext cx="1244817" cy="1905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smtClean="0"/>
                  <a:t>SACI-</a:t>
                </a:r>
                <a:r>
                  <a:rPr lang="en-US" sz="2000" dirty="0" smtClean="0"/>
                  <a:t>3</a:t>
                </a:r>
                <a:endParaRPr lang="en-US" sz="2000" dirty="0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1492864" y="3792310"/>
                <a:ext cx="1055490" cy="655386"/>
                <a:chOff x="1492864" y="3792310"/>
                <a:chExt cx="1055490" cy="655386"/>
              </a:xfrm>
            </p:grpSpPr>
            <p:sp>
              <p:nvSpPr>
                <p:cNvPr id="51" name="TextBox 50"/>
                <p:cNvSpPr txBox="1"/>
                <p:nvPr/>
              </p:nvSpPr>
              <p:spPr>
                <a:xfrm rot="16200000">
                  <a:off x="1379692" y="3973609"/>
                  <a:ext cx="5341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CLK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1608652" y="4371496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 rot="16200000">
                  <a:off x="1716750" y="3935137"/>
                  <a:ext cx="59343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CMD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975366" y="4371496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 rot="16200000">
                  <a:off x="2132214" y="3980021"/>
                  <a:ext cx="5245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SEL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2356366" y="4371496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1884977" y="2480467"/>
                <a:ext cx="307777" cy="590391"/>
                <a:chOff x="1884977" y="2480467"/>
                <a:chExt cx="307777" cy="590391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 rot="16200000">
                  <a:off x="1761386" y="2639489"/>
                  <a:ext cx="5549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chemeClr val="bg1"/>
                      </a:solidFill>
                    </a:rPr>
                    <a:t>RSP</a:t>
                  </a:r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1982749" y="2480467"/>
                  <a:ext cx="76200" cy="7620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79" name="Straight Connector 78"/>
            <p:cNvCxnSpPr/>
            <p:nvPr/>
          </p:nvCxnSpPr>
          <p:spPr>
            <a:xfrm flipV="1">
              <a:off x="2581417" y="1629809"/>
              <a:ext cx="0" cy="184739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 flipV="1">
              <a:off x="4282974" y="1499962"/>
              <a:ext cx="9882" cy="314587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 flipV="1">
              <a:off x="6035574" y="1373372"/>
              <a:ext cx="9882" cy="447526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7756895" y="1220972"/>
              <a:ext cx="11821" cy="603101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133600" y="1637561"/>
              <a:ext cx="6705600" cy="1772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/>
          </p:nvGrpSpPr>
          <p:grpSpPr>
            <a:xfrm>
              <a:off x="1757004" y="3777661"/>
              <a:ext cx="6705600" cy="578917"/>
              <a:chOff x="914400" y="3777661"/>
              <a:chExt cx="6705600" cy="578917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914400" y="3777661"/>
                <a:ext cx="6705600" cy="346665"/>
                <a:chOff x="914400" y="3777661"/>
                <a:chExt cx="6705600" cy="346665"/>
              </a:xfrm>
            </p:grpSpPr>
            <p:grpSp>
              <p:nvGrpSpPr>
                <p:cNvPr id="75" name="Group 74"/>
                <p:cNvGrpSpPr/>
                <p:nvPr/>
              </p:nvGrpSpPr>
              <p:grpSpPr>
                <a:xfrm>
                  <a:off x="1366242" y="3777661"/>
                  <a:ext cx="5538167" cy="346665"/>
                  <a:chOff x="1366242" y="3777661"/>
                  <a:chExt cx="5538167" cy="346665"/>
                </a:xfrm>
              </p:grpSpPr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1366242" y="3777661"/>
                    <a:ext cx="0" cy="184739"/>
                  </a:xfrm>
                  <a:prstGeom prst="line">
                    <a:avLst/>
                  </a:prstGeom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1732956" y="3777661"/>
                    <a:ext cx="0" cy="337139"/>
                  </a:xfrm>
                  <a:prstGeom prst="line">
                    <a:avLst/>
                  </a:prstGeom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3073656" y="3777661"/>
                    <a:ext cx="0" cy="184739"/>
                  </a:xfrm>
                  <a:prstGeom prst="line">
                    <a:avLst/>
                  </a:prstGeom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3440370" y="3777661"/>
                    <a:ext cx="0" cy="337139"/>
                  </a:xfrm>
                  <a:prstGeom prst="line">
                    <a:avLst/>
                  </a:prstGeom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4826256" y="3784010"/>
                    <a:ext cx="0" cy="184739"/>
                  </a:xfrm>
                  <a:prstGeom prst="line">
                    <a:avLst/>
                  </a:prstGeom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5192970" y="3787187"/>
                    <a:ext cx="0" cy="337139"/>
                  </a:xfrm>
                  <a:prstGeom prst="line">
                    <a:avLst/>
                  </a:prstGeom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6537695" y="3787185"/>
                    <a:ext cx="0" cy="184739"/>
                  </a:xfrm>
                  <a:prstGeom prst="line">
                    <a:avLst/>
                  </a:prstGeom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6904409" y="3787187"/>
                    <a:ext cx="0" cy="337139"/>
                  </a:xfrm>
                  <a:prstGeom prst="line">
                    <a:avLst/>
                  </a:prstGeom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914400" y="3952580"/>
                  <a:ext cx="6705600" cy="16170"/>
                </a:xfrm>
                <a:prstGeom prst="line">
                  <a:avLst/>
                </a:prstGeom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914400" y="4107862"/>
                  <a:ext cx="6705600" cy="16170"/>
                </a:xfrm>
                <a:prstGeom prst="line">
                  <a:avLst/>
                </a:prstGeom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5" name="Straight Connector 84"/>
              <p:cNvCxnSpPr/>
              <p:nvPr/>
            </p:nvCxnSpPr>
            <p:spPr>
              <a:xfrm flipV="1">
                <a:off x="2109930" y="3777662"/>
                <a:ext cx="0" cy="565738"/>
              </a:xfrm>
              <a:prstGeom prst="line">
                <a:avLst/>
              </a:prstGeom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3821370" y="3781629"/>
                <a:ext cx="0" cy="565738"/>
              </a:xfrm>
              <a:prstGeom prst="line">
                <a:avLst/>
              </a:prstGeom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5566349" y="3790840"/>
                <a:ext cx="0" cy="565738"/>
              </a:xfrm>
              <a:prstGeom prst="line">
                <a:avLst/>
              </a:prstGeom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7285409" y="3787187"/>
                <a:ext cx="0" cy="565738"/>
              </a:xfrm>
              <a:prstGeom prst="line">
                <a:avLst/>
              </a:prstGeom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/>
            <p:cNvSpPr txBox="1"/>
            <p:nvPr/>
          </p:nvSpPr>
          <p:spPr>
            <a:xfrm>
              <a:off x="487172" y="1352810"/>
              <a:ext cx="16690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SACI Response&lt;0:3&gt;</a:t>
              </a:r>
              <a:endParaRPr lang="en-US" sz="1200" i="1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4216" y="3799813"/>
              <a:ext cx="1104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Shared Clock</a:t>
              </a:r>
              <a:endParaRPr lang="en-US" sz="1200" i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81000" y="3962966"/>
              <a:ext cx="1428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Shared Command</a:t>
              </a:r>
              <a:endParaRPr lang="en-US" sz="1200" i="1" dirty="0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2806564" y="4280378"/>
              <a:ext cx="5459947" cy="490840"/>
              <a:chOff x="2806564" y="4280378"/>
              <a:chExt cx="5459947" cy="490840"/>
            </a:xfrm>
          </p:grpSpPr>
          <p:sp>
            <p:nvSpPr>
              <p:cNvPr id="94" name="TextBox 93"/>
              <p:cNvSpPr txBox="1"/>
              <p:nvPr/>
            </p:nvSpPr>
            <p:spPr>
              <a:xfrm rot="16200000">
                <a:off x="2699644" y="4387298"/>
                <a:ext cx="4908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Sel0</a:t>
                </a:r>
                <a:endParaRPr lang="en-US" sz="1200" i="1" dirty="0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 rot="16200000">
                <a:off x="4418555" y="4387298"/>
                <a:ext cx="4908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Sel1</a:t>
                </a:r>
                <a:endParaRPr lang="en-US" sz="1200" i="1" dirty="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 rot="16200000">
                <a:off x="6163533" y="4387298"/>
                <a:ext cx="4908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Sel2</a:t>
                </a:r>
                <a:endParaRPr lang="en-US" sz="1200" i="1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 rot="16200000">
                <a:off x="7882592" y="4387298"/>
                <a:ext cx="4908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Sel3</a:t>
                </a:r>
                <a:endParaRPr lang="en-US" sz="1200" i="1" dirty="0"/>
              </a:p>
            </p:txBody>
          </p:sp>
        </p:grpSp>
      </p:grpSp>
      <p:sp>
        <p:nvSpPr>
          <p:cNvPr id="99" name="TextBox 98"/>
          <p:cNvSpPr txBox="1"/>
          <p:nvPr/>
        </p:nvSpPr>
        <p:spPr>
          <a:xfrm>
            <a:off x="794119" y="5558105"/>
            <a:ext cx="7178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Response line can be shared if only 1 SACI is selected when the command arrives.</a:t>
            </a:r>
            <a:endParaRPr lang="en-US" sz="1400" dirty="0"/>
          </a:p>
        </p:txBody>
      </p:sp>
      <p:cxnSp>
        <p:nvCxnSpPr>
          <p:cNvPr id="84" name="Straight Connector 83"/>
          <p:cNvCxnSpPr/>
          <p:nvPr/>
        </p:nvCxnSpPr>
        <p:spPr>
          <a:xfrm>
            <a:off x="2133600" y="1498190"/>
            <a:ext cx="6705600" cy="1772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2133600" y="1371600"/>
            <a:ext cx="6705600" cy="1772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2133600" y="1219200"/>
            <a:ext cx="6705600" cy="1772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0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01707856"/>
              </p:ext>
            </p:extLst>
          </p:nvPr>
        </p:nvGraphicFramePr>
        <p:xfrm>
          <a:off x="2667000" y="1684351"/>
          <a:ext cx="3810000" cy="525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103067"/>
              </p:ext>
            </p:extLst>
          </p:nvPr>
        </p:nvGraphicFramePr>
        <p:xfrm>
          <a:off x="948266" y="2514600"/>
          <a:ext cx="7086599" cy="2971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26707"/>
                <a:gridCol w="734827"/>
                <a:gridCol w="914400"/>
                <a:gridCol w="2277132"/>
                <a:gridCol w="2633533"/>
              </a:tblGrid>
              <a:tr h="2955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CMD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ADDR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Function</a:t>
                      </a:r>
                      <a:endParaRPr lang="en-US" sz="1400" dirty="0"/>
                    </a:p>
                  </a:txBody>
                  <a:tcPr/>
                </a:tc>
              </a:tr>
              <a:tr h="2955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0/1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Register Address</a:t>
                      </a:r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Data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Read/Write Global</a:t>
                      </a:r>
                      <a:r>
                        <a:rPr lang="en-US" sz="1400" baseline="0" dirty="0" smtClean="0"/>
                        <a:t> Register</a:t>
                      </a:r>
                      <a:endParaRPr lang="en-US" sz="1400" dirty="0"/>
                    </a:p>
                  </a:txBody>
                  <a:tcPr anchor="ctr"/>
                </a:tc>
              </a:tr>
              <a:tr h="2955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Data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Write</a:t>
                      </a:r>
                      <a:r>
                        <a:rPr lang="en-US" sz="1400" baseline="0" dirty="0" smtClean="0"/>
                        <a:t> Matrix</a:t>
                      </a:r>
                      <a:endParaRPr lang="en-US" sz="1400" dirty="0"/>
                    </a:p>
                  </a:txBody>
                  <a:tcPr anchor="ctr"/>
                </a:tc>
              </a:tr>
              <a:tr h="2955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0/1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Data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Read/Write Pixel</a:t>
                      </a:r>
                      <a:endParaRPr lang="en-US" sz="1400" dirty="0"/>
                    </a:p>
                  </a:txBody>
                  <a:tcPr anchor="ctr"/>
                </a:tc>
              </a:tr>
              <a:tr h="2955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START Matrix</a:t>
                      </a:r>
                      <a:r>
                        <a:rPr lang="en-US" sz="1400" baseline="0" dirty="0" smtClean="0"/>
                        <a:t> Configuration</a:t>
                      </a:r>
                      <a:endParaRPr lang="en-US" sz="1400" dirty="0"/>
                    </a:p>
                  </a:txBody>
                  <a:tcPr anchor="ctr"/>
                </a:tc>
              </a:tr>
              <a:tr h="2955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END Matrix</a:t>
                      </a:r>
                      <a:r>
                        <a:rPr lang="en-US" sz="1400" baseline="0" dirty="0" smtClean="0"/>
                        <a:t> Configuration</a:t>
                      </a:r>
                      <a:endParaRPr lang="en-US" sz="1400" dirty="0"/>
                    </a:p>
                  </a:txBody>
                  <a:tcPr anchor="ctr"/>
                </a:tc>
              </a:tr>
              <a:tr h="2955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Write</a:t>
                      </a:r>
                      <a:r>
                        <a:rPr lang="en-US" sz="1400" baseline="0" dirty="0" smtClean="0"/>
                        <a:t> all Columns (used to configure a single row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anchor="ctr"/>
                </a:tc>
              </a:tr>
              <a:tr h="29550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Write</a:t>
                      </a:r>
                      <a:r>
                        <a:rPr lang="en-US" sz="1400" baseline="0" dirty="0" smtClean="0"/>
                        <a:t> all Row (used to configure a single c</a:t>
                      </a:r>
                      <a:r>
                        <a:rPr lang="en-US" sz="1400" dirty="0" smtClean="0"/>
                        <a:t>olumn)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Slide Number Placeholder 3"/>
          <p:cNvSpPr txBox="1">
            <a:spLocks/>
          </p:cNvSpPr>
          <p:nvPr/>
        </p:nvSpPr>
        <p:spPr>
          <a:xfrm>
            <a:off x="4405312" y="6318250"/>
            <a:ext cx="319088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639B481F-9224-4E20-B5E5-7FED227799F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6332" y="5715000"/>
            <a:ext cx="839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The ASIC decodes the command last 4 bits. Any given command longer than 4 bits will be interpreted as a 4 bit command.</a:t>
            </a:r>
            <a:endParaRPr lang="en-US" sz="1400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/>
              <a:t>SACI - Commands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2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-group.slac.stanford.edu/com/images/slac_logos_2012branding/SLAC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46" y="6400800"/>
            <a:ext cx="821508" cy="2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57729" y="2306311"/>
            <a:ext cx="8011998" cy="3144889"/>
            <a:chOff x="289040" y="2776754"/>
            <a:chExt cx="8011998" cy="3144889"/>
          </a:xfrm>
        </p:grpSpPr>
        <p:pic>
          <p:nvPicPr>
            <p:cNvPr id="1026" name="Picture 2" descr="V:\REDIC\Projects\PPA\ATLAS_SLAC_SC\CHESS2\Meeting\July Review\Images\ControlUnit_layout_Tanne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089000"/>
              <a:ext cx="7005638" cy="2832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972345" y="3317601"/>
              <a:ext cx="184666" cy="2514600"/>
              <a:chOff x="736601" y="2819400"/>
              <a:chExt cx="184666" cy="22098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838200" y="2819400"/>
                <a:ext cx="0" cy="2209800"/>
              </a:xfrm>
              <a:prstGeom prst="straightConnector1">
                <a:avLst/>
              </a:prstGeom>
              <a:ln w="28575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 rot="16200000">
                <a:off x="582742" y="3856178"/>
                <a:ext cx="49238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/>
                  <a:t>700 µm</a:t>
                </a:r>
                <a:endParaRPr lang="en-US" sz="1200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295400" y="3101185"/>
              <a:ext cx="6941344" cy="184666"/>
              <a:chOff x="1059656" y="2156080"/>
              <a:chExt cx="6941344" cy="184666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H="1">
                <a:off x="1059656" y="2280163"/>
                <a:ext cx="6941344" cy="5836"/>
              </a:xfrm>
              <a:prstGeom prst="straightConnector1">
                <a:avLst/>
              </a:prstGeom>
              <a:ln w="28575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4097206" y="2156080"/>
                <a:ext cx="77245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/>
                  <a:t>2000 µm</a:t>
                </a:r>
                <a:endParaRPr lang="en-US" sz="1200" dirty="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 rot="16200000">
              <a:off x="-694240" y="3760034"/>
              <a:ext cx="26744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C00000"/>
                </a:buClr>
              </a:pPr>
              <a:r>
                <a:rPr lang="en-US" sz="800" dirty="0" smtClean="0"/>
                <a:t>Global Register</a:t>
              </a:r>
            </a:p>
            <a:p>
              <a:pPr>
                <a:buClr>
                  <a:srgbClr val="C00000"/>
                </a:buClr>
              </a:pPr>
              <a:r>
                <a:rPr lang="en-US" sz="800" dirty="0" smtClean="0"/>
                <a:t>Row and Column register for pixel selection</a:t>
              </a:r>
            </a:p>
            <a:p>
              <a:pPr>
                <a:buClr>
                  <a:srgbClr val="C00000"/>
                </a:buClr>
              </a:pPr>
              <a:r>
                <a:rPr lang="en-US" sz="800" dirty="0" smtClean="0"/>
                <a:t>SACI</a:t>
              </a:r>
            </a:p>
            <a:p>
              <a:pPr>
                <a:buClr>
                  <a:srgbClr val="C00000"/>
                </a:buClr>
              </a:pPr>
              <a:r>
                <a:rPr lang="en-US" sz="800" dirty="0" smtClean="0"/>
                <a:t>Command Logic</a:t>
              </a:r>
            </a:p>
            <a:p>
              <a:pPr>
                <a:buClr>
                  <a:srgbClr val="C00000"/>
                </a:buClr>
              </a:pPr>
              <a:r>
                <a:rPr lang="en-US" sz="800" dirty="0" smtClean="0"/>
                <a:t>Digital control signal distribution </a:t>
              </a:r>
            </a:p>
          </p:txBody>
        </p:sp>
      </p:grpSp>
      <p:sp>
        <p:nvSpPr>
          <p:cNvPr id="27" name="Title 28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CA" dirty="0" smtClean="0"/>
              <a:t>Control Unit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9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-group.slac.stanford.edu/com/images/slac_logos_2012branding/SLAC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46" y="6400800"/>
            <a:ext cx="821508" cy="2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648" y="1364188"/>
            <a:ext cx="640080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/>
              <a:t>CHESS2 ASIC </a:t>
            </a:r>
            <a:r>
              <a:rPr lang="en-US" sz="1600" b="1" dirty="0" smtClean="0"/>
              <a:t>Architecture and Specifications</a:t>
            </a:r>
            <a:endParaRPr lang="en-US" sz="1600" b="1" dirty="0" smtClean="0"/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/>
              <a:t>Pixel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/>
              <a:t>Read-Out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Hit Encoding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Serializer</a:t>
            </a:r>
            <a:endParaRPr lang="en-US" sz="1600" dirty="0"/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LVDS </a:t>
            </a:r>
            <a:r>
              <a:rPr lang="en-US" sz="1600" dirty="0" smtClean="0"/>
              <a:t>TX/RX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/>
              <a:t>Configuration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SACI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Control Unit</a:t>
            </a:r>
          </a:p>
          <a:p>
            <a:pPr marL="1200150" lvl="2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i="1" dirty="0"/>
              <a:t>Global Register</a:t>
            </a:r>
          </a:p>
          <a:p>
            <a:pPr marL="1200150" lvl="2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i="1" dirty="0"/>
              <a:t>Row and Column register for pixel selection</a:t>
            </a:r>
          </a:p>
          <a:p>
            <a:pPr marL="1200150" lvl="2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i="1" dirty="0"/>
              <a:t>Row and Column </a:t>
            </a:r>
            <a:r>
              <a:rPr lang="en-US" sz="1600" i="1" dirty="0" smtClean="0"/>
              <a:t>decoders</a:t>
            </a:r>
          </a:p>
          <a:p>
            <a:pPr marL="1200150" lvl="2" indent="-28575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i="1" dirty="0" smtClean="0"/>
              <a:t>Digital control signal distribution </a:t>
            </a:r>
          </a:p>
        </p:txBody>
      </p:sp>
      <p:sp>
        <p:nvSpPr>
          <p:cNvPr id="5" name="Title 28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CA" dirty="0" smtClean="0"/>
              <a:t>Outline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-group.slac.stanford.edu/com/images/slac_logos_2012branding/SLAC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46" y="6400800"/>
            <a:ext cx="821508" cy="2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itle 28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CA" dirty="0" smtClean="0"/>
              <a:t>Control Unit</a:t>
            </a:r>
            <a:endParaRPr lang="en-CA" dirty="0"/>
          </a:p>
        </p:txBody>
      </p:sp>
      <p:pic>
        <p:nvPicPr>
          <p:cNvPr id="122" name="Picture 2" descr="V:\REDIC\Projects\PPA\ATLAS_SLAC_SC\CHESS2\Meeting\July Review\Images\ControlUnit_layout_T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78" y="2362200"/>
            <a:ext cx="7005638" cy="28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Rounded Rectangle 122"/>
          <p:cNvSpPr/>
          <p:nvPr/>
        </p:nvSpPr>
        <p:spPr>
          <a:xfrm>
            <a:off x="1300162" y="4529135"/>
            <a:ext cx="2133600" cy="5334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4" name="Straight Arrow Connector 123"/>
          <p:cNvCxnSpPr>
            <a:stCxn id="123" idx="2"/>
            <a:endCxn id="130" idx="0"/>
          </p:cNvCxnSpPr>
          <p:nvPr/>
        </p:nvCxnSpPr>
        <p:spPr>
          <a:xfrm>
            <a:off x="2366962" y="5062535"/>
            <a:ext cx="470137" cy="31614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30" name="TextBox 129"/>
          <p:cNvSpPr txBox="1"/>
          <p:nvPr/>
        </p:nvSpPr>
        <p:spPr>
          <a:xfrm>
            <a:off x="2484566" y="5378677"/>
            <a:ext cx="705065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SACI Core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1128711" y="4529135"/>
            <a:ext cx="121511" cy="533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ounded Rectangle 131"/>
          <p:cNvSpPr/>
          <p:nvPr/>
        </p:nvSpPr>
        <p:spPr>
          <a:xfrm rot="16200000">
            <a:off x="2212181" y="3217069"/>
            <a:ext cx="304800" cy="212883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3514726" y="4529135"/>
            <a:ext cx="121511" cy="533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6" name="Straight Arrow Connector 135"/>
          <p:cNvCxnSpPr>
            <a:stCxn id="133" idx="2"/>
            <a:endCxn id="137" idx="0"/>
          </p:cNvCxnSpPr>
          <p:nvPr/>
        </p:nvCxnSpPr>
        <p:spPr>
          <a:xfrm>
            <a:off x="3575482" y="5062535"/>
            <a:ext cx="584095" cy="42386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37" name="TextBox 136"/>
          <p:cNvSpPr txBox="1"/>
          <p:nvPr/>
        </p:nvSpPr>
        <p:spPr>
          <a:xfrm>
            <a:off x="3579257" y="5486399"/>
            <a:ext cx="1160639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ADDRESS Buffer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04800" y="5486399"/>
            <a:ext cx="1192827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CMD, CLK Buffer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0" name="Straight Arrow Connector 139"/>
          <p:cNvCxnSpPr>
            <a:stCxn id="131" idx="2"/>
            <a:endCxn id="139" idx="0"/>
          </p:cNvCxnSpPr>
          <p:nvPr/>
        </p:nvCxnSpPr>
        <p:spPr>
          <a:xfrm flipH="1">
            <a:off x="901214" y="5062535"/>
            <a:ext cx="288253" cy="42386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41" name="TextBox 140"/>
          <p:cNvSpPr txBox="1"/>
          <p:nvPr/>
        </p:nvSpPr>
        <p:spPr>
          <a:xfrm>
            <a:off x="4159576" y="4376052"/>
            <a:ext cx="1158907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DATABUS Buffer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2" name="Straight Arrow Connector 141"/>
          <p:cNvCxnSpPr>
            <a:stCxn id="132" idx="2"/>
            <a:endCxn id="141" idx="1"/>
          </p:cNvCxnSpPr>
          <p:nvPr/>
        </p:nvCxnSpPr>
        <p:spPr>
          <a:xfrm>
            <a:off x="3429000" y="4281488"/>
            <a:ext cx="730576" cy="20228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43" name="Rounded Rectangle 142"/>
          <p:cNvSpPr/>
          <p:nvPr/>
        </p:nvSpPr>
        <p:spPr>
          <a:xfrm rot="16200000">
            <a:off x="1907004" y="3332665"/>
            <a:ext cx="976315" cy="2517661"/>
          </a:xfrm>
          <a:prstGeom prst="roundRect">
            <a:avLst/>
          </a:prstGeom>
          <a:solidFill>
            <a:srgbClr val="9BBB59">
              <a:alpha val="50000"/>
            </a:srgbClr>
          </a:solidFill>
          <a:ln w="57150" cap="flat" cmpd="sng" algn="ctr">
            <a:noFill/>
            <a:prstDash val="solid"/>
          </a:ln>
          <a:effectLst/>
        </p:spPr>
        <p:txBody>
          <a:bodyPr vert="vert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SACI System</a:t>
            </a:r>
          </a:p>
        </p:txBody>
      </p:sp>
      <p:sp>
        <p:nvSpPr>
          <p:cNvPr id="144" name="Rounded Rectangle 143"/>
          <p:cNvSpPr/>
          <p:nvPr/>
        </p:nvSpPr>
        <p:spPr>
          <a:xfrm rot="16200000">
            <a:off x="5229303" y="1464019"/>
            <a:ext cx="806720" cy="3822279"/>
          </a:xfrm>
          <a:prstGeom prst="roundRect">
            <a:avLst/>
          </a:prstGeom>
          <a:solidFill>
            <a:srgbClr val="9BBB59">
              <a:alpha val="50000"/>
            </a:srgbClr>
          </a:solidFill>
          <a:ln w="57150" cap="flat" cmpd="sng" algn="ctr">
            <a:noFill/>
            <a:prstDash val="solid"/>
          </a:ln>
          <a:effectLst/>
        </p:spPr>
        <p:txBody>
          <a:bodyPr vert="vert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 Hard Register</a:t>
            </a:r>
          </a:p>
        </p:txBody>
      </p:sp>
      <p:sp>
        <p:nvSpPr>
          <p:cNvPr id="145" name="Rounded Rectangle 144"/>
          <p:cNvSpPr/>
          <p:nvPr/>
        </p:nvSpPr>
        <p:spPr>
          <a:xfrm rot="16200000">
            <a:off x="5556462" y="1822658"/>
            <a:ext cx="152401" cy="38222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3731419" y="2931319"/>
            <a:ext cx="3810003" cy="6858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7" name="Straight Arrow Connector 146"/>
          <p:cNvCxnSpPr>
            <a:stCxn id="146" idx="0"/>
            <a:endCxn id="148" idx="1"/>
          </p:cNvCxnSpPr>
          <p:nvPr/>
        </p:nvCxnSpPr>
        <p:spPr>
          <a:xfrm flipV="1">
            <a:off x="5636421" y="2440558"/>
            <a:ext cx="608500" cy="49076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48" name="TextBox 147"/>
          <p:cNvSpPr txBox="1"/>
          <p:nvPr/>
        </p:nvSpPr>
        <p:spPr>
          <a:xfrm>
            <a:off x="6244921" y="2332836"/>
            <a:ext cx="983410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Rad Hard Bits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328215" y="4388493"/>
            <a:ext cx="371898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Logic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0" name="Straight Arrow Connector 149"/>
          <p:cNvCxnSpPr>
            <a:stCxn id="145" idx="1"/>
            <a:endCxn id="149" idx="1"/>
          </p:cNvCxnSpPr>
          <p:nvPr/>
        </p:nvCxnSpPr>
        <p:spPr>
          <a:xfrm>
            <a:off x="5632663" y="3809999"/>
            <a:ext cx="695552" cy="68621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51" name="Rounded Rectangle 150"/>
          <p:cNvSpPr/>
          <p:nvPr/>
        </p:nvSpPr>
        <p:spPr>
          <a:xfrm>
            <a:off x="1828800" y="3083718"/>
            <a:ext cx="464820" cy="71104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2" name="Straight Arrow Connector 151"/>
          <p:cNvCxnSpPr>
            <a:stCxn id="151" idx="3"/>
            <a:endCxn id="153" idx="1"/>
          </p:cNvCxnSpPr>
          <p:nvPr/>
        </p:nvCxnSpPr>
        <p:spPr>
          <a:xfrm flipV="1">
            <a:off x="2293620" y="2433875"/>
            <a:ext cx="1111741" cy="100536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53" name="TextBox 152"/>
          <p:cNvSpPr txBox="1"/>
          <p:nvPr/>
        </p:nvSpPr>
        <p:spPr>
          <a:xfrm>
            <a:off x="3405361" y="2326153"/>
            <a:ext cx="1163781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Command Logic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1600200" y="3162298"/>
            <a:ext cx="223838" cy="62865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5" name="Straight Arrow Connector 154"/>
          <p:cNvCxnSpPr>
            <a:stCxn id="157" idx="0"/>
            <a:endCxn id="156" idx="1"/>
          </p:cNvCxnSpPr>
          <p:nvPr/>
        </p:nvCxnSpPr>
        <p:spPr>
          <a:xfrm flipV="1">
            <a:off x="1578267" y="2433875"/>
            <a:ext cx="113112" cy="99512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56" name="TextBox 155"/>
          <p:cNvSpPr txBox="1"/>
          <p:nvPr/>
        </p:nvSpPr>
        <p:spPr>
          <a:xfrm>
            <a:off x="1691379" y="2326153"/>
            <a:ext cx="1407565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Command Decoder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Rounded Rectangle 156"/>
          <p:cNvSpPr/>
          <p:nvPr/>
        </p:nvSpPr>
        <p:spPr>
          <a:xfrm rot="16200000">
            <a:off x="1537921" y="3088345"/>
            <a:ext cx="761999" cy="681307"/>
          </a:xfrm>
          <a:prstGeom prst="roundRect">
            <a:avLst/>
          </a:prstGeom>
          <a:solidFill>
            <a:srgbClr val="9BBB59">
              <a:alpha val="50000"/>
            </a:srgbClr>
          </a:solidFill>
          <a:ln w="57150" cap="flat" cmpd="sng" algn="ctr">
            <a:noFill/>
            <a:prstDash val="solid"/>
          </a:ln>
          <a:effectLst/>
        </p:spPr>
        <p:txBody>
          <a:bodyPr vert="vert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Command Logic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126331" y="3398043"/>
            <a:ext cx="407194" cy="18335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9" name="Straight Arrow Connector 158"/>
          <p:cNvCxnSpPr>
            <a:stCxn id="158" idx="2"/>
            <a:endCxn id="167" idx="3"/>
          </p:cNvCxnSpPr>
          <p:nvPr/>
        </p:nvCxnSpPr>
        <p:spPr>
          <a:xfrm flipH="1">
            <a:off x="530638" y="3581398"/>
            <a:ext cx="799290" cy="12013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67" name="TextBox 166"/>
          <p:cNvSpPr txBox="1"/>
          <p:nvPr/>
        </p:nvSpPr>
        <p:spPr>
          <a:xfrm>
            <a:off x="259730" y="3593809"/>
            <a:ext cx="270908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Bits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1128711" y="3657599"/>
            <a:ext cx="416720" cy="1547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259730" y="3995616"/>
            <a:ext cx="371898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Logic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0" name="Straight Arrow Connector 169"/>
          <p:cNvCxnSpPr>
            <a:stCxn id="168" idx="2"/>
            <a:endCxn id="169" idx="3"/>
          </p:cNvCxnSpPr>
          <p:nvPr/>
        </p:nvCxnSpPr>
        <p:spPr>
          <a:xfrm flipH="1">
            <a:off x="631628" y="3812380"/>
            <a:ext cx="705443" cy="29095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71" name="Rounded Rectangle 170"/>
          <p:cNvSpPr/>
          <p:nvPr/>
        </p:nvSpPr>
        <p:spPr>
          <a:xfrm rot="16200000">
            <a:off x="1113632" y="3376276"/>
            <a:ext cx="451117" cy="448879"/>
          </a:xfrm>
          <a:prstGeom prst="roundRect">
            <a:avLst/>
          </a:prstGeom>
          <a:solidFill>
            <a:srgbClr val="9BBB59">
              <a:alpha val="50000"/>
            </a:srgbClr>
          </a:solidFill>
          <a:ln w="57150" cap="flat" cmpd="sng" algn="ctr">
            <a:noFill/>
            <a:prstDash val="solid"/>
          </a:ln>
          <a:effectLst/>
        </p:spPr>
        <p:txBody>
          <a:bodyPr vert="vert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Row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ounded Rectangle 171"/>
          <p:cNvSpPr/>
          <p:nvPr/>
        </p:nvSpPr>
        <p:spPr>
          <a:xfrm>
            <a:off x="7611389" y="2957881"/>
            <a:ext cx="407194" cy="18335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3" name="Straight Arrow Connector 172"/>
          <p:cNvCxnSpPr>
            <a:stCxn id="172" idx="2"/>
            <a:endCxn id="174" idx="1"/>
          </p:cNvCxnSpPr>
          <p:nvPr/>
        </p:nvCxnSpPr>
        <p:spPr>
          <a:xfrm>
            <a:off x="7814986" y="3141236"/>
            <a:ext cx="567014" cy="45207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74" name="TextBox 173"/>
          <p:cNvSpPr txBox="1"/>
          <p:nvPr/>
        </p:nvSpPr>
        <p:spPr>
          <a:xfrm>
            <a:off x="8382000" y="3485585"/>
            <a:ext cx="270908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Bits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Rounded Rectangle 175"/>
          <p:cNvSpPr/>
          <p:nvPr/>
        </p:nvSpPr>
        <p:spPr>
          <a:xfrm>
            <a:off x="7613769" y="3217437"/>
            <a:ext cx="416720" cy="1547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8382000" y="3995616"/>
            <a:ext cx="371898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Logic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4" name="Straight Arrow Connector 183"/>
          <p:cNvCxnSpPr>
            <a:stCxn id="176" idx="2"/>
            <a:endCxn id="182" idx="1"/>
          </p:cNvCxnSpPr>
          <p:nvPr/>
        </p:nvCxnSpPr>
        <p:spPr>
          <a:xfrm>
            <a:off x="7822129" y="3372218"/>
            <a:ext cx="559871" cy="73112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85" name="Rounded Rectangle 184"/>
          <p:cNvSpPr/>
          <p:nvPr/>
        </p:nvSpPr>
        <p:spPr>
          <a:xfrm rot="16200000">
            <a:off x="7598690" y="2936114"/>
            <a:ext cx="451117" cy="448879"/>
          </a:xfrm>
          <a:prstGeom prst="roundRect">
            <a:avLst/>
          </a:prstGeom>
          <a:solidFill>
            <a:srgbClr val="9BBB59">
              <a:alpha val="50000"/>
            </a:srgbClr>
          </a:solidFill>
          <a:ln w="57150" cap="flat" cmpd="sng" algn="ctr">
            <a:noFill/>
            <a:prstDash val="solid"/>
          </a:ln>
          <a:effectLst/>
        </p:spPr>
        <p:txBody>
          <a:bodyPr vert="vert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Rounded Rectangle 185"/>
          <p:cNvSpPr/>
          <p:nvPr/>
        </p:nvSpPr>
        <p:spPr>
          <a:xfrm>
            <a:off x="1126331" y="2912268"/>
            <a:ext cx="361950" cy="17144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1252469" y="3117057"/>
            <a:ext cx="223906" cy="19288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8" name="Straight Arrow Connector 187"/>
          <p:cNvCxnSpPr>
            <a:stCxn id="192" idx="1"/>
            <a:endCxn id="189" idx="3"/>
          </p:cNvCxnSpPr>
          <p:nvPr/>
        </p:nvCxnSpPr>
        <p:spPr>
          <a:xfrm flipH="1">
            <a:off x="902378" y="3324225"/>
            <a:ext cx="406340" cy="7911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89" name="TextBox 188"/>
          <p:cNvSpPr txBox="1"/>
          <p:nvPr/>
        </p:nvSpPr>
        <p:spPr>
          <a:xfrm>
            <a:off x="114405" y="3295620"/>
            <a:ext cx="787973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Pixel Write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80001" y="2693930"/>
            <a:ext cx="989052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DataBus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to Matrix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91" name="Straight Arrow Connector 190"/>
          <p:cNvCxnSpPr>
            <a:stCxn id="186" idx="0"/>
            <a:endCxn id="190" idx="3"/>
          </p:cNvCxnSpPr>
          <p:nvPr/>
        </p:nvCxnSpPr>
        <p:spPr>
          <a:xfrm flipH="1" flipV="1">
            <a:off x="1069053" y="2774722"/>
            <a:ext cx="238253" cy="13754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92" name="Rounded Rectangle 191"/>
          <p:cNvSpPr/>
          <p:nvPr/>
        </p:nvSpPr>
        <p:spPr>
          <a:xfrm rot="16200000">
            <a:off x="1114883" y="2943308"/>
            <a:ext cx="387669" cy="374164"/>
          </a:xfrm>
          <a:prstGeom prst="roundRect">
            <a:avLst/>
          </a:prstGeom>
          <a:solidFill>
            <a:srgbClr val="9BBB59">
              <a:alpha val="50000"/>
            </a:srgbClr>
          </a:solidFill>
          <a:ln w="57150" cap="flat" cmpd="sng" algn="ctr">
            <a:noFill/>
            <a:prstDash val="solid"/>
          </a:ln>
          <a:effectLst/>
        </p:spPr>
        <p:txBody>
          <a:bodyPr vert="vert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Buffers</a:t>
            </a:r>
          </a:p>
        </p:txBody>
      </p:sp>
      <p:sp>
        <p:nvSpPr>
          <p:cNvPr id="193" name="Rounded Rectangle 192"/>
          <p:cNvSpPr/>
          <p:nvPr/>
        </p:nvSpPr>
        <p:spPr>
          <a:xfrm rot="16200000">
            <a:off x="4419600" y="459579"/>
            <a:ext cx="304800" cy="700563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cxnSp>
        <p:nvCxnSpPr>
          <p:cNvPr id="194" name="Straight Arrow Connector 193"/>
          <p:cNvCxnSpPr>
            <a:stCxn id="193" idx="1"/>
            <a:endCxn id="198" idx="0"/>
          </p:cNvCxnSpPr>
          <p:nvPr/>
        </p:nvCxnSpPr>
        <p:spPr>
          <a:xfrm>
            <a:off x="4572001" y="4114799"/>
            <a:ext cx="1774046" cy="84001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95" name="Rounded Rectangle 194"/>
          <p:cNvSpPr/>
          <p:nvPr/>
        </p:nvSpPr>
        <p:spPr>
          <a:xfrm rot="16200000">
            <a:off x="4397377" y="-781845"/>
            <a:ext cx="349250" cy="700563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4802800" y="1949791"/>
            <a:ext cx="823816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Bus to ASIC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97" name="Straight Arrow Connector 196"/>
          <p:cNvCxnSpPr>
            <a:endCxn id="196" idx="1"/>
          </p:cNvCxnSpPr>
          <p:nvPr/>
        </p:nvCxnSpPr>
        <p:spPr>
          <a:xfrm flipV="1">
            <a:off x="4571998" y="2057513"/>
            <a:ext cx="230802" cy="48883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diamond" w="med" len="med"/>
          </a:ln>
          <a:effectLst/>
        </p:spPr>
      </p:cxnSp>
      <p:sp>
        <p:nvSpPr>
          <p:cNvPr id="198" name="TextBox 197"/>
          <p:cNvSpPr txBox="1"/>
          <p:nvPr/>
        </p:nvSpPr>
        <p:spPr>
          <a:xfrm>
            <a:off x="5908619" y="4954813"/>
            <a:ext cx="874856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Internal Bus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0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30" grpId="0"/>
      <p:bldP spid="131" grpId="0" animBg="1"/>
      <p:bldP spid="132" grpId="0" animBg="1"/>
      <p:bldP spid="133" grpId="0" animBg="1"/>
      <p:bldP spid="137" grpId="0"/>
      <p:bldP spid="139" grpId="0"/>
      <p:bldP spid="141" grpId="0"/>
      <p:bldP spid="143" grpId="0" animBg="1"/>
      <p:bldP spid="143" grpId="1" animBg="1"/>
      <p:bldP spid="144" grpId="0" animBg="1"/>
      <p:bldP spid="144" grpId="1" animBg="1"/>
      <p:bldP spid="145" grpId="0" animBg="1"/>
      <p:bldP spid="146" grpId="0" animBg="1"/>
      <p:bldP spid="148" grpId="0"/>
      <p:bldP spid="149" grpId="0"/>
      <p:bldP spid="151" grpId="0" animBg="1"/>
      <p:bldP spid="153" grpId="0"/>
      <p:bldP spid="154" grpId="0" animBg="1"/>
      <p:bldP spid="156" grpId="0"/>
      <p:bldP spid="157" grpId="0" animBg="1"/>
      <p:bldP spid="157" grpId="1" animBg="1"/>
      <p:bldP spid="158" grpId="0" animBg="1"/>
      <p:bldP spid="167" grpId="0"/>
      <p:bldP spid="168" grpId="0" animBg="1"/>
      <p:bldP spid="169" grpId="0"/>
      <p:bldP spid="171" grpId="0" animBg="1"/>
      <p:bldP spid="171" grpId="1" animBg="1"/>
      <p:bldP spid="172" grpId="0" animBg="1"/>
      <p:bldP spid="174" grpId="0"/>
      <p:bldP spid="176" grpId="0" animBg="1"/>
      <p:bldP spid="182" grpId="0"/>
      <p:bldP spid="185" grpId="0" animBg="1"/>
      <p:bldP spid="185" grpId="1" animBg="1"/>
      <p:bldP spid="186" grpId="0" animBg="1"/>
      <p:bldP spid="187" grpId="0" animBg="1"/>
      <p:bldP spid="189" grpId="0"/>
      <p:bldP spid="190" grpId="0"/>
      <p:bldP spid="192" grpId="0" animBg="1"/>
      <p:bldP spid="192" grpId="1" animBg="1"/>
      <p:bldP spid="193" grpId="0" animBg="1"/>
      <p:bldP spid="195" grpId="0" animBg="1"/>
      <p:bldP spid="196" grpId="0"/>
      <p:bldP spid="1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 toward the submission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 anchor="ctr"/>
          <a:lstStyle/>
          <a:p>
            <a:pPr marL="342900" indent="-342900">
              <a:buFontTx/>
              <a:buChar char="-"/>
            </a:pPr>
            <a:r>
              <a:rPr lang="en-US" dirty="0" smtClean="0"/>
              <a:t>Individual blocks have been simulated and pass LVS and DRC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Integration of top level blocks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Full chip simulation and verification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3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92465" y="3352800"/>
            <a:ext cx="51860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/>
              <a:t>Additional Slides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8213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and Strip Encoding Layout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6" b="29447"/>
          <a:stretch/>
        </p:blipFill>
        <p:spPr>
          <a:xfrm>
            <a:off x="0" y="1295400"/>
            <a:ext cx="91440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908763"/>
            <a:ext cx="4419600" cy="2085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24200"/>
            <a:ext cx="1664529" cy="3505200"/>
          </a:xfrm>
          <a:prstGeom prst="rect">
            <a:avLst/>
          </a:prstGeom>
        </p:spPr>
      </p:pic>
      <p:sp>
        <p:nvSpPr>
          <p:cNvPr id="8" name="Footer Placeholder 1"/>
          <p:cNvSpPr txBox="1">
            <a:spLocks/>
          </p:cNvSpPr>
          <p:nvPr/>
        </p:nvSpPr>
        <p:spPr>
          <a:xfrm>
            <a:off x="5815132" y="3429000"/>
            <a:ext cx="2751018" cy="314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i="1" dirty="0" smtClean="0">
                <a:solidFill>
                  <a:srgbClr val="000000"/>
                </a:solidFill>
              </a:rPr>
              <a:t>Images </a:t>
            </a:r>
            <a:r>
              <a:rPr lang="en-US" sz="1400" i="1" dirty="0" smtClean="0">
                <a:solidFill>
                  <a:srgbClr val="000000"/>
                </a:solidFill>
              </a:rPr>
              <a:t>from H. Grabas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26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and </a:t>
            </a:r>
            <a:r>
              <a:rPr lang="en-US" dirty="0" err="1" smtClean="0"/>
              <a:t>Databus</a:t>
            </a:r>
            <a:r>
              <a:rPr lang="en-US" dirty="0" smtClean="0"/>
              <a:t> buffer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t="16733" r="12785" b="57461"/>
          <a:stretch/>
        </p:blipFill>
        <p:spPr bwMode="auto">
          <a:xfrm>
            <a:off x="2453640" y="3859798"/>
            <a:ext cx="3840480" cy="73914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1" t="42806" r="3916" b="19416"/>
          <a:stretch/>
        </p:blipFill>
        <p:spPr bwMode="auto">
          <a:xfrm rot="16200000">
            <a:off x="4152900" y="1694914"/>
            <a:ext cx="441960" cy="108204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71519" y="1676400"/>
            <a:ext cx="3204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Address and Command Buffer </a:t>
            </a:r>
          </a:p>
        </p:txBody>
      </p:sp>
      <p:sp>
        <p:nvSpPr>
          <p:cNvPr id="9" name="Rectangle 8"/>
          <p:cNvSpPr/>
          <p:nvPr/>
        </p:nvSpPr>
        <p:spPr>
          <a:xfrm>
            <a:off x="3488862" y="3478798"/>
            <a:ext cx="1770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/>
              <a:t>Databus</a:t>
            </a:r>
            <a:r>
              <a:rPr lang="en-US" sz="1600" b="1" dirty="0" smtClean="0"/>
              <a:t> </a:t>
            </a:r>
            <a:r>
              <a:rPr lang="en-US" sz="1600" b="1" dirty="0"/>
              <a:t>Buffer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822" y="4712068"/>
            <a:ext cx="81143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Guarantees </a:t>
            </a:r>
            <a:r>
              <a:rPr lang="en-US" sz="1600" dirty="0"/>
              <a:t>that SACI is writing the data bus only in WRITE mode and it is reading the data bus in READ </a:t>
            </a:r>
            <a:r>
              <a:rPr lang="en-US" sz="1600" dirty="0" smtClean="0"/>
              <a:t>mode.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Writing and reading of the data bus are permitted only when the </a:t>
            </a:r>
            <a:r>
              <a:rPr lang="en-US" sz="1600" b="1" dirty="0"/>
              <a:t>EXEC</a:t>
            </a:r>
            <a:r>
              <a:rPr lang="en-US" sz="1600" dirty="0"/>
              <a:t> signal is HIGH in order to save </a:t>
            </a:r>
            <a:r>
              <a:rPr lang="en-US" sz="1600" dirty="0" smtClean="0"/>
              <a:t>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SACI is reading the data bus only when the </a:t>
            </a:r>
            <a:r>
              <a:rPr lang="en-US" sz="1600" b="1" dirty="0"/>
              <a:t>ACK</a:t>
            </a:r>
            <a:r>
              <a:rPr lang="en-US" sz="1600" dirty="0"/>
              <a:t> signal is HIGH in order to avoid buffer high current consumption when the bus is floating.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1822" y="2475062"/>
            <a:ext cx="8114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Sending address and command to the command logic only </a:t>
            </a:r>
            <a:r>
              <a:rPr lang="en-US" sz="1600" dirty="0"/>
              <a:t>when the </a:t>
            </a:r>
            <a:r>
              <a:rPr lang="en-US" sz="1600" b="1" dirty="0"/>
              <a:t>EXEC</a:t>
            </a:r>
            <a:r>
              <a:rPr lang="en-US" sz="1600" dirty="0"/>
              <a:t> signal is HIGH in order to save </a:t>
            </a:r>
            <a:r>
              <a:rPr lang="en-US" sz="1600" dirty="0" smtClean="0"/>
              <a:t>power.</a:t>
            </a:r>
          </a:p>
        </p:txBody>
      </p:sp>
      <p:pic>
        <p:nvPicPr>
          <p:cNvPr id="12" name="Picture 2" descr="http://www-group.slac.stanford.edu/com/images/slac_logos_2012branding/SLAC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46" y="6400800"/>
            <a:ext cx="821508" cy="2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0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/>
              <a:t>Column and Row Selection Register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t="3623" r="28025" b="3381"/>
          <a:stretch/>
        </p:blipFill>
        <p:spPr bwMode="auto">
          <a:xfrm>
            <a:off x="1295400" y="2362200"/>
            <a:ext cx="1901825" cy="213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t="3855" r="21388" b="3855"/>
          <a:stretch/>
        </p:blipFill>
        <p:spPr bwMode="auto">
          <a:xfrm>
            <a:off x="5684520" y="2362200"/>
            <a:ext cx="2486660" cy="2130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013442" y="1999714"/>
            <a:ext cx="2465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Row Selection Register</a:t>
            </a:r>
            <a:endParaRPr lang="en-US" sz="1600" b="1" dirty="0"/>
          </a:p>
        </p:txBody>
      </p:sp>
      <p:sp>
        <p:nvSpPr>
          <p:cNvPr id="16" name="Rectangle 15"/>
          <p:cNvSpPr/>
          <p:nvPr/>
        </p:nvSpPr>
        <p:spPr>
          <a:xfrm>
            <a:off x="5562600" y="1999714"/>
            <a:ext cx="27959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Column Selection Register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07692" y="4648200"/>
            <a:ext cx="8114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7 bits row register and 5 bits column register that store row and column pointers.</a:t>
            </a:r>
          </a:p>
        </p:txBody>
      </p:sp>
      <p:pic>
        <p:nvPicPr>
          <p:cNvPr id="18" name="Picture 2" descr="http://www-group.slac.stanford.edu/com/images/slac_logos_2012branding/SLAC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46" y="6400800"/>
            <a:ext cx="821508" cy="2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22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/>
              <a:t>Column and Row decoders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432542" y="1992094"/>
            <a:ext cx="15856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Row decoders</a:t>
            </a:r>
            <a:endParaRPr lang="en-US" sz="1600" b="1" dirty="0"/>
          </a:p>
        </p:txBody>
      </p:sp>
      <p:sp>
        <p:nvSpPr>
          <p:cNvPr id="16" name="Rectangle 15"/>
          <p:cNvSpPr/>
          <p:nvPr/>
        </p:nvSpPr>
        <p:spPr>
          <a:xfrm>
            <a:off x="5969895" y="2023646"/>
            <a:ext cx="19159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Column decoders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07692" y="4648200"/>
            <a:ext cx="8114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Decode the digital word coming from the row and column selection register in 1 hot digital output.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Allow single row, single column or matrix configuration.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Row decoder is </a:t>
            </a:r>
            <a:r>
              <a:rPr lang="en-US" sz="1600" dirty="0"/>
              <a:t>synchronous </a:t>
            </a:r>
            <a:r>
              <a:rPr lang="en-US" sz="1600" dirty="0" smtClean="0"/>
              <a:t>with the </a:t>
            </a:r>
            <a:r>
              <a:rPr lang="en-US" sz="1600" b="1" dirty="0" err="1" smtClean="0"/>
              <a:t>CCKpix</a:t>
            </a:r>
            <a:r>
              <a:rPr lang="en-US" sz="1600" dirty="0" smtClean="0"/>
              <a:t> clock.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87" y="2514600"/>
            <a:ext cx="2819400" cy="158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28436"/>
            <a:ext cx="3038475" cy="17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://www-group.slac.stanford.edu/com/images/slac_logos_2012branding/SLAC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46" y="6400800"/>
            <a:ext cx="821508" cy="2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6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SACI - Signals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123116" y="3124200"/>
            <a:ext cx="267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SACIcmd</a:t>
            </a:r>
            <a:r>
              <a:rPr lang="en-US" dirty="0" smtClean="0"/>
              <a:t> (serial signal):</a:t>
            </a:r>
            <a:endParaRPr lang="en-US" dirty="0"/>
          </a:p>
        </p:txBody>
      </p:sp>
      <p:grpSp>
        <p:nvGrpSpPr>
          <p:cNvPr id="323" name="Group 322"/>
          <p:cNvGrpSpPr/>
          <p:nvPr/>
        </p:nvGrpSpPr>
        <p:grpSpPr>
          <a:xfrm>
            <a:off x="30069" y="1524000"/>
            <a:ext cx="8907463" cy="1328737"/>
            <a:chOff x="30069" y="1524000"/>
            <a:chExt cx="8907463" cy="1328737"/>
          </a:xfrm>
        </p:grpSpPr>
        <p:grpSp>
          <p:nvGrpSpPr>
            <p:cNvPr id="16" name="Group 308"/>
            <p:cNvGrpSpPr>
              <a:grpSpLocks/>
            </p:cNvGrpSpPr>
            <p:nvPr/>
          </p:nvGrpSpPr>
          <p:grpSpPr bwMode="auto">
            <a:xfrm>
              <a:off x="917482" y="1579562"/>
              <a:ext cx="8020050" cy="161984"/>
              <a:chOff x="963055" y="5355144"/>
              <a:chExt cx="8020992" cy="162064"/>
            </a:xfrm>
          </p:grpSpPr>
          <p:grpSp>
            <p:nvGrpSpPr>
              <p:cNvPr id="17" name="Group 2"/>
              <p:cNvGrpSpPr>
                <a:grpSpLocks/>
              </p:cNvGrpSpPr>
              <p:nvPr/>
            </p:nvGrpSpPr>
            <p:grpSpPr bwMode="auto">
              <a:xfrm>
                <a:off x="963055" y="5364808"/>
                <a:ext cx="4010496" cy="152400"/>
                <a:chOff x="646429" y="4719099"/>
                <a:chExt cx="8044845" cy="591048"/>
              </a:xfrm>
            </p:grpSpPr>
            <p:grpSp>
              <p:nvGrpSpPr>
                <p:cNvPr id="92" name="Group 1"/>
                <p:cNvGrpSpPr>
                  <a:grpSpLocks/>
                </p:cNvGrpSpPr>
                <p:nvPr/>
              </p:nvGrpSpPr>
              <p:grpSpPr bwMode="auto">
                <a:xfrm>
                  <a:off x="646429" y="4776747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156" name="Straight Connector 155"/>
                  <p:cNvCxnSpPr/>
                  <p:nvPr/>
                </p:nvCxnSpPr>
                <p:spPr bwMode="auto">
                  <a:xfrm>
                    <a:off x="2481860" y="3807272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/>
                  <p:cNvCxnSpPr/>
                  <p:nvPr/>
                </p:nvCxnSpPr>
                <p:spPr bwMode="auto">
                  <a:xfrm>
                    <a:off x="2243000" y="3807272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/>
                  <p:cNvCxnSpPr/>
                  <p:nvPr/>
                </p:nvCxnSpPr>
                <p:spPr bwMode="auto">
                  <a:xfrm>
                    <a:off x="2236630" y="3807272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/>
                  <p:cNvCxnSpPr/>
                  <p:nvPr/>
                </p:nvCxnSpPr>
                <p:spPr bwMode="auto">
                  <a:xfrm>
                    <a:off x="2978691" y="3807272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/>
                  <p:cNvCxnSpPr/>
                  <p:nvPr/>
                </p:nvCxnSpPr>
                <p:spPr bwMode="auto">
                  <a:xfrm>
                    <a:off x="2739831" y="3807272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/>
                  <p:cNvCxnSpPr/>
                  <p:nvPr/>
                </p:nvCxnSpPr>
                <p:spPr bwMode="auto">
                  <a:xfrm>
                    <a:off x="2736645" y="3807272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/>
                  <p:cNvCxnSpPr/>
                  <p:nvPr/>
                </p:nvCxnSpPr>
                <p:spPr bwMode="auto">
                  <a:xfrm>
                    <a:off x="2472307" y="4337013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/>
                  <p:cNvCxnSpPr/>
                  <p:nvPr/>
                </p:nvCxnSpPr>
                <p:spPr bwMode="auto">
                  <a:xfrm>
                    <a:off x="1969106" y="4343171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3" name="Group 23"/>
                <p:cNvGrpSpPr>
                  <a:grpSpLocks/>
                </p:cNvGrpSpPr>
                <p:nvPr/>
              </p:nvGrpSpPr>
              <p:grpSpPr bwMode="auto">
                <a:xfrm>
                  <a:off x="1652761" y="4771446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148" name="Straight Connector 147"/>
                  <p:cNvCxnSpPr/>
                  <p:nvPr/>
                </p:nvCxnSpPr>
                <p:spPr bwMode="auto">
                  <a:xfrm>
                    <a:off x="2481930" y="3812573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/>
                  <p:cNvCxnSpPr/>
                  <p:nvPr/>
                </p:nvCxnSpPr>
                <p:spPr bwMode="auto">
                  <a:xfrm>
                    <a:off x="2243070" y="3812573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/>
                  <p:cNvCxnSpPr/>
                  <p:nvPr/>
                </p:nvCxnSpPr>
                <p:spPr bwMode="auto">
                  <a:xfrm>
                    <a:off x="2236701" y="3812573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/>
                  <p:cNvCxnSpPr/>
                  <p:nvPr/>
                </p:nvCxnSpPr>
                <p:spPr bwMode="auto">
                  <a:xfrm>
                    <a:off x="2978761" y="3812573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/>
                  <p:cNvCxnSpPr/>
                  <p:nvPr/>
                </p:nvCxnSpPr>
                <p:spPr bwMode="auto">
                  <a:xfrm>
                    <a:off x="2739901" y="3812573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 bwMode="auto">
                  <a:xfrm>
                    <a:off x="2736715" y="3812573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/>
                  <p:cNvCxnSpPr/>
                  <p:nvPr/>
                </p:nvCxnSpPr>
                <p:spPr bwMode="auto">
                  <a:xfrm>
                    <a:off x="2472377" y="4336152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/>
                  <p:cNvCxnSpPr/>
                  <p:nvPr/>
                </p:nvCxnSpPr>
                <p:spPr bwMode="auto">
                  <a:xfrm>
                    <a:off x="1969176" y="4342314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" name="Group 32"/>
                <p:cNvGrpSpPr>
                  <a:grpSpLocks/>
                </p:cNvGrpSpPr>
                <p:nvPr/>
              </p:nvGrpSpPr>
              <p:grpSpPr bwMode="auto">
                <a:xfrm>
                  <a:off x="2652212" y="4758194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140" name="Straight Connector 139"/>
                  <p:cNvCxnSpPr/>
                  <p:nvPr/>
                </p:nvCxnSpPr>
                <p:spPr bwMode="auto">
                  <a:xfrm>
                    <a:off x="2482512" y="3807342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 bwMode="auto">
                  <a:xfrm>
                    <a:off x="2243652" y="3807342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/>
                  <p:cNvCxnSpPr/>
                  <p:nvPr/>
                </p:nvCxnSpPr>
                <p:spPr bwMode="auto">
                  <a:xfrm>
                    <a:off x="2237282" y="3807342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/>
                  <p:cNvCxnSpPr/>
                  <p:nvPr/>
                </p:nvCxnSpPr>
                <p:spPr bwMode="auto">
                  <a:xfrm>
                    <a:off x="2979343" y="3807342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 bwMode="auto">
                  <a:xfrm>
                    <a:off x="2740483" y="3807342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/>
                  <p:cNvCxnSpPr/>
                  <p:nvPr/>
                </p:nvCxnSpPr>
                <p:spPr bwMode="auto">
                  <a:xfrm>
                    <a:off x="2737297" y="3807342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 bwMode="auto">
                  <a:xfrm>
                    <a:off x="2472959" y="4337083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 bwMode="auto">
                  <a:xfrm>
                    <a:off x="1969758" y="4343245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5" name="Group 41"/>
                <p:cNvGrpSpPr>
                  <a:grpSpLocks/>
                </p:cNvGrpSpPr>
                <p:nvPr/>
              </p:nvGrpSpPr>
              <p:grpSpPr bwMode="auto">
                <a:xfrm>
                  <a:off x="3658544" y="4752893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132" name="Straight Connector 131"/>
                  <p:cNvCxnSpPr/>
                  <p:nvPr/>
                </p:nvCxnSpPr>
                <p:spPr bwMode="auto">
                  <a:xfrm>
                    <a:off x="2482580" y="3806488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 bwMode="auto">
                  <a:xfrm>
                    <a:off x="2243720" y="3806488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 bwMode="auto">
                  <a:xfrm>
                    <a:off x="2237351" y="3806488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 bwMode="auto">
                  <a:xfrm>
                    <a:off x="2979411" y="3806488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 bwMode="auto">
                  <a:xfrm>
                    <a:off x="2740551" y="3806488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 bwMode="auto">
                  <a:xfrm>
                    <a:off x="2737365" y="3806488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/>
                  <p:cNvCxnSpPr/>
                  <p:nvPr/>
                </p:nvCxnSpPr>
                <p:spPr bwMode="auto">
                  <a:xfrm>
                    <a:off x="2473027" y="4336229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138"/>
                  <p:cNvCxnSpPr/>
                  <p:nvPr/>
                </p:nvCxnSpPr>
                <p:spPr bwMode="auto">
                  <a:xfrm>
                    <a:off x="1969826" y="4342387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" name="Group 50"/>
                <p:cNvGrpSpPr>
                  <a:grpSpLocks/>
                </p:cNvGrpSpPr>
                <p:nvPr/>
              </p:nvGrpSpPr>
              <p:grpSpPr bwMode="auto">
                <a:xfrm>
                  <a:off x="4656925" y="4742953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124" name="Straight Connector 123"/>
                  <p:cNvCxnSpPr/>
                  <p:nvPr/>
                </p:nvCxnSpPr>
                <p:spPr bwMode="auto">
                  <a:xfrm>
                    <a:off x="2481048" y="3810264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 bwMode="auto">
                  <a:xfrm>
                    <a:off x="2242185" y="3810264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 bwMode="auto">
                  <a:xfrm>
                    <a:off x="2235816" y="3810264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 bwMode="auto">
                  <a:xfrm>
                    <a:off x="2977879" y="3810264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 bwMode="auto">
                  <a:xfrm>
                    <a:off x="2739016" y="3810264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 bwMode="auto">
                  <a:xfrm>
                    <a:off x="2735833" y="3810264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 bwMode="auto">
                  <a:xfrm>
                    <a:off x="2471492" y="4340005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 bwMode="auto">
                  <a:xfrm>
                    <a:off x="1968291" y="4346167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7" name="Group 59"/>
                <p:cNvGrpSpPr>
                  <a:grpSpLocks/>
                </p:cNvGrpSpPr>
                <p:nvPr/>
              </p:nvGrpSpPr>
              <p:grpSpPr bwMode="auto">
                <a:xfrm>
                  <a:off x="5663257" y="4737652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116" name="Straight Connector 115"/>
                  <p:cNvCxnSpPr/>
                  <p:nvPr/>
                </p:nvCxnSpPr>
                <p:spPr bwMode="auto">
                  <a:xfrm>
                    <a:off x="2481118" y="3809410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 bwMode="auto">
                  <a:xfrm>
                    <a:off x="2242256" y="3809410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/>
                  <p:cNvCxnSpPr/>
                  <p:nvPr/>
                </p:nvCxnSpPr>
                <p:spPr bwMode="auto">
                  <a:xfrm>
                    <a:off x="2235886" y="3809410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/>
                  <p:cNvCxnSpPr/>
                  <p:nvPr/>
                </p:nvCxnSpPr>
                <p:spPr bwMode="auto">
                  <a:xfrm>
                    <a:off x="2977949" y="3809410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Connector 119"/>
                  <p:cNvCxnSpPr/>
                  <p:nvPr/>
                </p:nvCxnSpPr>
                <p:spPr bwMode="auto">
                  <a:xfrm>
                    <a:off x="2739087" y="3809410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 bwMode="auto">
                  <a:xfrm>
                    <a:off x="2735903" y="3809410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/>
                  <p:cNvCxnSpPr/>
                  <p:nvPr/>
                </p:nvCxnSpPr>
                <p:spPr bwMode="auto">
                  <a:xfrm>
                    <a:off x="2471562" y="4339151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 bwMode="auto">
                  <a:xfrm>
                    <a:off x="1968362" y="4345309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" name="Group 68"/>
                <p:cNvGrpSpPr>
                  <a:grpSpLocks/>
                </p:cNvGrpSpPr>
                <p:nvPr/>
              </p:nvGrpSpPr>
              <p:grpSpPr bwMode="auto">
                <a:xfrm>
                  <a:off x="6662708" y="4724400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108" name="Straight Connector 107"/>
                  <p:cNvCxnSpPr/>
                  <p:nvPr/>
                </p:nvCxnSpPr>
                <p:spPr bwMode="auto">
                  <a:xfrm>
                    <a:off x="2481700" y="3810341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 bwMode="auto">
                  <a:xfrm>
                    <a:off x="2242837" y="3810341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 bwMode="auto">
                  <a:xfrm>
                    <a:off x="2236468" y="3810341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 bwMode="auto">
                  <a:xfrm>
                    <a:off x="2978531" y="3810341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 bwMode="auto">
                  <a:xfrm>
                    <a:off x="2739668" y="3810341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 bwMode="auto">
                  <a:xfrm>
                    <a:off x="2736485" y="3810341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 bwMode="auto">
                  <a:xfrm>
                    <a:off x="2472144" y="4333921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 bwMode="auto">
                  <a:xfrm>
                    <a:off x="1968943" y="4340082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" name="Group 77"/>
                <p:cNvGrpSpPr>
                  <a:grpSpLocks/>
                </p:cNvGrpSpPr>
                <p:nvPr/>
              </p:nvGrpSpPr>
              <p:grpSpPr bwMode="auto">
                <a:xfrm>
                  <a:off x="7669040" y="4719099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100" name="Straight Connector 99"/>
                  <p:cNvCxnSpPr/>
                  <p:nvPr/>
                </p:nvCxnSpPr>
                <p:spPr bwMode="auto">
                  <a:xfrm>
                    <a:off x="2481770" y="3809480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 bwMode="auto">
                  <a:xfrm>
                    <a:off x="2242908" y="3809480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 bwMode="auto">
                  <a:xfrm>
                    <a:off x="2236538" y="3809480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 bwMode="auto">
                  <a:xfrm>
                    <a:off x="2978601" y="3809480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 bwMode="auto">
                  <a:xfrm>
                    <a:off x="2739739" y="3809480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 bwMode="auto">
                  <a:xfrm>
                    <a:off x="2736555" y="3809480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 bwMode="auto">
                  <a:xfrm>
                    <a:off x="2472214" y="4339221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 bwMode="auto">
                  <a:xfrm>
                    <a:off x="1969014" y="4345383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" name="Group 87"/>
              <p:cNvGrpSpPr>
                <a:grpSpLocks/>
              </p:cNvGrpSpPr>
              <p:nvPr/>
            </p:nvGrpSpPr>
            <p:grpSpPr bwMode="auto">
              <a:xfrm>
                <a:off x="4973551" y="5355144"/>
                <a:ext cx="4010496" cy="152400"/>
                <a:chOff x="646429" y="4719099"/>
                <a:chExt cx="8044845" cy="591048"/>
              </a:xfrm>
            </p:grpSpPr>
            <p:grpSp>
              <p:nvGrpSpPr>
                <p:cNvPr id="20" name="Group 88"/>
                <p:cNvGrpSpPr>
                  <a:grpSpLocks/>
                </p:cNvGrpSpPr>
                <p:nvPr/>
              </p:nvGrpSpPr>
              <p:grpSpPr bwMode="auto">
                <a:xfrm>
                  <a:off x="646429" y="4776747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84" name="Straight Connector 83"/>
                  <p:cNvCxnSpPr/>
                  <p:nvPr/>
                </p:nvCxnSpPr>
                <p:spPr bwMode="auto">
                  <a:xfrm>
                    <a:off x="2481860" y="3807792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 bwMode="auto">
                  <a:xfrm>
                    <a:off x="2243000" y="3807792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 bwMode="auto">
                  <a:xfrm>
                    <a:off x="2236630" y="3807792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 bwMode="auto">
                  <a:xfrm>
                    <a:off x="2978691" y="3807792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 bwMode="auto">
                  <a:xfrm>
                    <a:off x="2739831" y="3807792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 bwMode="auto">
                  <a:xfrm>
                    <a:off x="2736645" y="3807792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 bwMode="auto">
                  <a:xfrm>
                    <a:off x="2472307" y="4337533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 bwMode="auto">
                  <a:xfrm>
                    <a:off x="1969106" y="4343691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89"/>
                <p:cNvGrpSpPr>
                  <a:grpSpLocks/>
                </p:cNvGrpSpPr>
                <p:nvPr/>
              </p:nvGrpSpPr>
              <p:grpSpPr bwMode="auto">
                <a:xfrm>
                  <a:off x="1652761" y="4771446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76" name="Straight Connector 75"/>
                  <p:cNvCxnSpPr/>
                  <p:nvPr/>
                </p:nvCxnSpPr>
                <p:spPr bwMode="auto">
                  <a:xfrm>
                    <a:off x="2481930" y="3813093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 bwMode="auto">
                  <a:xfrm>
                    <a:off x="2243070" y="3813093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 bwMode="auto">
                  <a:xfrm>
                    <a:off x="2236701" y="3813093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>
                    <a:off x="2978761" y="3813093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739901" y="3813093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2736715" y="3813093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>
                    <a:off x="2472377" y="4336672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 bwMode="auto">
                  <a:xfrm>
                    <a:off x="1969176" y="4342833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90"/>
                <p:cNvGrpSpPr>
                  <a:grpSpLocks/>
                </p:cNvGrpSpPr>
                <p:nvPr/>
              </p:nvGrpSpPr>
              <p:grpSpPr bwMode="auto">
                <a:xfrm>
                  <a:off x="2652212" y="4758194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68" name="Straight Connector 67"/>
                  <p:cNvCxnSpPr/>
                  <p:nvPr/>
                </p:nvCxnSpPr>
                <p:spPr bwMode="auto">
                  <a:xfrm>
                    <a:off x="2482512" y="3807862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 bwMode="auto">
                  <a:xfrm>
                    <a:off x="2243652" y="3807862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 bwMode="auto">
                  <a:xfrm>
                    <a:off x="2237282" y="3807862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 bwMode="auto">
                  <a:xfrm>
                    <a:off x="2979343" y="3807862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 bwMode="auto">
                  <a:xfrm>
                    <a:off x="2740483" y="3807862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 bwMode="auto">
                  <a:xfrm>
                    <a:off x="2737297" y="3807862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 bwMode="auto">
                  <a:xfrm>
                    <a:off x="2472959" y="4337603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 bwMode="auto">
                  <a:xfrm>
                    <a:off x="1969758" y="4343765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91"/>
                <p:cNvGrpSpPr>
                  <a:grpSpLocks/>
                </p:cNvGrpSpPr>
                <p:nvPr/>
              </p:nvGrpSpPr>
              <p:grpSpPr bwMode="auto">
                <a:xfrm>
                  <a:off x="3658544" y="4752893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60" name="Straight Connector 59"/>
                  <p:cNvCxnSpPr/>
                  <p:nvPr/>
                </p:nvCxnSpPr>
                <p:spPr bwMode="auto">
                  <a:xfrm>
                    <a:off x="2482580" y="3807008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 bwMode="auto">
                  <a:xfrm>
                    <a:off x="2243720" y="3807008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 bwMode="auto">
                  <a:xfrm>
                    <a:off x="2237351" y="3807008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 bwMode="auto">
                  <a:xfrm>
                    <a:off x="2979411" y="3807008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 bwMode="auto">
                  <a:xfrm>
                    <a:off x="2740551" y="3807008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 bwMode="auto">
                  <a:xfrm>
                    <a:off x="2737365" y="3807008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 bwMode="auto">
                  <a:xfrm>
                    <a:off x="2473027" y="4336749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 bwMode="auto">
                  <a:xfrm>
                    <a:off x="1969826" y="4342907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Group 92"/>
                <p:cNvGrpSpPr>
                  <a:grpSpLocks/>
                </p:cNvGrpSpPr>
                <p:nvPr/>
              </p:nvGrpSpPr>
              <p:grpSpPr bwMode="auto">
                <a:xfrm>
                  <a:off x="4656925" y="4742953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52" name="Straight Connector 51"/>
                  <p:cNvCxnSpPr/>
                  <p:nvPr/>
                </p:nvCxnSpPr>
                <p:spPr bwMode="auto">
                  <a:xfrm>
                    <a:off x="2481048" y="3810784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 bwMode="auto">
                  <a:xfrm>
                    <a:off x="2242185" y="3810784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 bwMode="auto">
                  <a:xfrm>
                    <a:off x="2235816" y="3810784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 bwMode="auto">
                  <a:xfrm>
                    <a:off x="2977879" y="3810784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/>
                  <p:nvPr/>
                </p:nvCxnSpPr>
                <p:spPr bwMode="auto">
                  <a:xfrm>
                    <a:off x="2739016" y="3810784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 bwMode="auto">
                  <a:xfrm>
                    <a:off x="2735833" y="3810784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 bwMode="auto">
                  <a:xfrm>
                    <a:off x="2471492" y="4340525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 bwMode="auto">
                  <a:xfrm>
                    <a:off x="1968291" y="4346687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93"/>
                <p:cNvGrpSpPr>
                  <a:grpSpLocks/>
                </p:cNvGrpSpPr>
                <p:nvPr/>
              </p:nvGrpSpPr>
              <p:grpSpPr bwMode="auto">
                <a:xfrm>
                  <a:off x="5663257" y="4737652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44" name="Straight Connector 43"/>
                  <p:cNvCxnSpPr/>
                  <p:nvPr/>
                </p:nvCxnSpPr>
                <p:spPr bwMode="auto">
                  <a:xfrm>
                    <a:off x="2481118" y="3809930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 bwMode="auto">
                  <a:xfrm>
                    <a:off x="2242256" y="3809930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 bwMode="auto">
                  <a:xfrm>
                    <a:off x="2235886" y="3809930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 bwMode="auto">
                  <a:xfrm>
                    <a:off x="2977949" y="3809930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 bwMode="auto">
                  <a:xfrm>
                    <a:off x="2739087" y="3809930"/>
                    <a:ext cx="0" cy="53589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 bwMode="auto">
                  <a:xfrm>
                    <a:off x="2735903" y="3809930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 bwMode="auto">
                  <a:xfrm>
                    <a:off x="2471562" y="4339671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 bwMode="auto">
                  <a:xfrm>
                    <a:off x="1968362" y="4345829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94"/>
                <p:cNvGrpSpPr>
                  <a:grpSpLocks/>
                </p:cNvGrpSpPr>
                <p:nvPr/>
              </p:nvGrpSpPr>
              <p:grpSpPr bwMode="auto">
                <a:xfrm>
                  <a:off x="6662708" y="4724400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 bwMode="auto">
                  <a:xfrm>
                    <a:off x="2481700" y="3810861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 bwMode="auto">
                  <a:xfrm>
                    <a:off x="2242837" y="3810861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/>
                  <p:nvPr/>
                </p:nvCxnSpPr>
                <p:spPr bwMode="auto">
                  <a:xfrm>
                    <a:off x="2236468" y="3810861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/>
                  <p:nvPr/>
                </p:nvCxnSpPr>
                <p:spPr bwMode="auto">
                  <a:xfrm>
                    <a:off x="2978531" y="3810861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/>
                  <p:cNvCxnSpPr/>
                  <p:nvPr/>
                </p:nvCxnSpPr>
                <p:spPr bwMode="auto">
                  <a:xfrm>
                    <a:off x="2739668" y="3810861"/>
                    <a:ext cx="0" cy="52974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/>
                  <p:nvPr/>
                </p:nvCxnSpPr>
                <p:spPr bwMode="auto">
                  <a:xfrm>
                    <a:off x="2736485" y="3810861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 bwMode="auto">
                  <a:xfrm>
                    <a:off x="2472144" y="4334441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 bwMode="auto">
                  <a:xfrm>
                    <a:off x="1968943" y="4340602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95"/>
                <p:cNvGrpSpPr>
                  <a:grpSpLocks/>
                </p:cNvGrpSpPr>
                <p:nvPr/>
              </p:nvGrpSpPr>
              <p:grpSpPr bwMode="auto">
                <a:xfrm>
                  <a:off x="7669040" y="4719099"/>
                  <a:ext cx="1022234" cy="533400"/>
                  <a:chOff x="1969106" y="3810000"/>
                  <a:chExt cx="1022234" cy="533400"/>
                </a:xfrm>
              </p:grpSpPr>
              <p:cxnSp>
                <p:nvCxnSpPr>
                  <p:cNvPr id="28" name="Straight Connector 27"/>
                  <p:cNvCxnSpPr/>
                  <p:nvPr/>
                </p:nvCxnSpPr>
                <p:spPr bwMode="auto">
                  <a:xfrm>
                    <a:off x="2481770" y="3810000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 bwMode="auto">
                  <a:xfrm>
                    <a:off x="2242908" y="3810000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 bwMode="auto">
                  <a:xfrm>
                    <a:off x="2236538" y="3810000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 bwMode="auto">
                  <a:xfrm>
                    <a:off x="2978601" y="3810000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/>
                  <p:nvPr/>
                </p:nvCxnSpPr>
                <p:spPr bwMode="auto">
                  <a:xfrm>
                    <a:off x="2739739" y="3810000"/>
                    <a:ext cx="0" cy="53590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 bwMode="auto">
                  <a:xfrm>
                    <a:off x="2736555" y="3810000"/>
                    <a:ext cx="254785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/>
                  <p:nvPr/>
                </p:nvCxnSpPr>
                <p:spPr bwMode="auto">
                  <a:xfrm>
                    <a:off x="2472214" y="4339741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 bwMode="auto">
                  <a:xfrm>
                    <a:off x="1969014" y="4345903"/>
                    <a:ext cx="28026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64" name="Group 461"/>
            <p:cNvGrpSpPr>
              <a:grpSpLocks/>
            </p:cNvGrpSpPr>
            <p:nvPr/>
          </p:nvGrpSpPr>
          <p:grpSpPr bwMode="auto">
            <a:xfrm>
              <a:off x="917482" y="1853331"/>
              <a:ext cx="8020050" cy="137468"/>
              <a:chOff x="963055" y="5129928"/>
              <a:chExt cx="8020992" cy="137536"/>
            </a:xfrm>
          </p:grpSpPr>
          <p:cxnSp>
            <p:nvCxnSpPr>
              <p:cNvPr id="165" name="Straight Connector 164"/>
              <p:cNvCxnSpPr/>
              <p:nvPr/>
            </p:nvCxnSpPr>
            <p:spPr bwMode="auto">
              <a:xfrm>
                <a:off x="963055" y="5129209"/>
                <a:ext cx="446139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66" name="Group 460"/>
              <p:cNvGrpSpPr>
                <a:grpSpLocks/>
              </p:cNvGrpSpPr>
              <p:nvPr/>
            </p:nvGrpSpPr>
            <p:grpSpPr bwMode="auto">
              <a:xfrm>
                <a:off x="1345558" y="5129928"/>
                <a:ext cx="7638489" cy="137536"/>
                <a:chOff x="1345558" y="5129928"/>
                <a:chExt cx="7638489" cy="137536"/>
              </a:xfrm>
            </p:grpSpPr>
            <p:cxnSp>
              <p:nvCxnSpPr>
                <p:cNvPr id="167" name="Straight Connector 166"/>
                <p:cNvCxnSpPr/>
                <p:nvPr/>
              </p:nvCxnSpPr>
              <p:spPr bwMode="auto">
                <a:xfrm>
                  <a:off x="1466351" y="5129209"/>
                  <a:ext cx="0" cy="138181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 bwMode="auto">
                <a:xfrm>
                  <a:off x="1345687" y="5129209"/>
                  <a:ext cx="127015" cy="0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 bwMode="auto">
                <a:xfrm>
                  <a:off x="1464764" y="5265801"/>
                  <a:ext cx="7519283" cy="0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0" name="Group 169"/>
            <p:cNvGrpSpPr/>
            <p:nvPr/>
          </p:nvGrpSpPr>
          <p:grpSpPr>
            <a:xfrm>
              <a:off x="917482" y="2112975"/>
              <a:ext cx="8020050" cy="156393"/>
              <a:chOff x="963613" y="4495813"/>
              <a:chExt cx="8020050" cy="156393"/>
            </a:xfrm>
          </p:grpSpPr>
          <p:grpSp>
            <p:nvGrpSpPr>
              <p:cNvPr id="171" name="Group 633"/>
              <p:cNvGrpSpPr>
                <a:grpSpLocks/>
              </p:cNvGrpSpPr>
              <p:nvPr/>
            </p:nvGrpSpPr>
            <p:grpSpPr bwMode="auto">
              <a:xfrm>
                <a:off x="1728070" y="4499819"/>
                <a:ext cx="1204664" cy="152387"/>
                <a:chOff x="1350206" y="5633400"/>
                <a:chExt cx="1204806" cy="152462"/>
              </a:xfrm>
            </p:grpSpPr>
            <p:grpSp>
              <p:nvGrpSpPr>
                <p:cNvPr id="209" name="Group 627"/>
                <p:cNvGrpSpPr>
                  <a:grpSpLocks/>
                </p:cNvGrpSpPr>
                <p:nvPr/>
              </p:nvGrpSpPr>
              <p:grpSpPr bwMode="auto">
                <a:xfrm>
                  <a:off x="1350206" y="5641883"/>
                  <a:ext cx="655794" cy="143979"/>
                  <a:chOff x="1350206" y="5641883"/>
                  <a:chExt cx="655794" cy="143979"/>
                </a:xfrm>
              </p:grpSpPr>
              <p:cxnSp>
                <p:nvCxnSpPr>
                  <p:cNvPr id="227" name="Straight Connector 226"/>
                  <p:cNvCxnSpPr/>
                  <p:nvPr/>
                </p:nvCxnSpPr>
                <p:spPr bwMode="auto">
                  <a:xfrm rot="20100000">
                    <a:off x="1600190" y="5646850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" name="Straight Connector 227"/>
                  <p:cNvCxnSpPr/>
                  <p:nvPr/>
                </p:nvCxnSpPr>
                <p:spPr bwMode="auto">
                  <a:xfrm rot="1500000">
                    <a:off x="1479526" y="5646850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" name="Straight Connector 228"/>
                  <p:cNvCxnSpPr/>
                  <p:nvPr/>
                </p:nvCxnSpPr>
                <p:spPr bwMode="auto">
                  <a:xfrm>
                    <a:off x="1501754" y="5656380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0" name="Straight Connector 229"/>
                  <p:cNvCxnSpPr/>
                  <p:nvPr/>
                </p:nvCxnSpPr>
                <p:spPr bwMode="auto">
                  <a:xfrm>
                    <a:off x="1350924" y="5775501"/>
                    <a:ext cx="10637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1" name="Straight Connector 230"/>
                  <p:cNvCxnSpPr/>
                  <p:nvPr/>
                </p:nvCxnSpPr>
                <p:spPr bwMode="auto">
                  <a:xfrm rot="20100000">
                    <a:off x="1879623" y="5640497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Straight Connector 231"/>
                  <p:cNvCxnSpPr/>
                  <p:nvPr/>
                </p:nvCxnSpPr>
                <p:spPr bwMode="auto">
                  <a:xfrm rot="1500000">
                    <a:off x="1760547" y="5640497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Straight Connector 232"/>
                  <p:cNvCxnSpPr/>
                  <p:nvPr/>
                </p:nvCxnSpPr>
                <p:spPr bwMode="auto">
                  <a:xfrm>
                    <a:off x="1781187" y="5650027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>
                    <a:off x="1619243" y="5777090"/>
                    <a:ext cx="117489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Straight Connector 234"/>
                  <p:cNvCxnSpPr/>
                  <p:nvPr/>
                </p:nvCxnSpPr>
                <p:spPr bwMode="auto">
                  <a:xfrm rot="9300000">
                    <a:off x="1757372" y="5640497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Straight Connector 235"/>
                  <p:cNvCxnSpPr/>
                  <p:nvPr/>
                </p:nvCxnSpPr>
                <p:spPr bwMode="auto">
                  <a:xfrm rot="12300000">
                    <a:off x="1878036" y="5640497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Straight Connector 236"/>
                  <p:cNvCxnSpPr/>
                  <p:nvPr/>
                </p:nvCxnSpPr>
                <p:spPr bwMode="auto">
                  <a:xfrm rot="10800000">
                    <a:off x="1784362" y="5770737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Straight Connector 237"/>
                  <p:cNvCxnSpPr/>
                  <p:nvPr/>
                </p:nvCxnSpPr>
                <p:spPr bwMode="auto">
                  <a:xfrm rot="10800000">
                    <a:off x="1900264" y="5651615"/>
                    <a:ext cx="10637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Straight Connector 238"/>
                  <p:cNvCxnSpPr/>
                  <p:nvPr/>
                </p:nvCxnSpPr>
                <p:spPr bwMode="auto">
                  <a:xfrm rot="12300000">
                    <a:off x="1597015" y="5646850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Straight Connector 239"/>
                  <p:cNvCxnSpPr/>
                  <p:nvPr/>
                </p:nvCxnSpPr>
                <p:spPr bwMode="auto">
                  <a:xfrm rot="10800000">
                    <a:off x="1620831" y="5653204"/>
                    <a:ext cx="117489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646"/>
                <p:cNvGrpSpPr>
                  <a:grpSpLocks/>
                </p:cNvGrpSpPr>
                <p:nvPr/>
              </p:nvGrpSpPr>
              <p:grpSpPr bwMode="auto">
                <a:xfrm>
                  <a:off x="1899218" y="5633400"/>
                  <a:ext cx="655794" cy="143979"/>
                  <a:chOff x="1350206" y="5641883"/>
                  <a:chExt cx="655794" cy="143979"/>
                </a:xfrm>
              </p:grpSpPr>
              <p:cxnSp>
                <p:nvCxnSpPr>
                  <p:cNvPr id="211" name="Straight Connector 210"/>
                  <p:cNvCxnSpPr/>
                  <p:nvPr/>
                </p:nvCxnSpPr>
                <p:spPr bwMode="auto">
                  <a:xfrm rot="20100000">
                    <a:off x="1600518" y="5647392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Straight Connector 211"/>
                  <p:cNvCxnSpPr/>
                  <p:nvPr/>
                </p:nvCxnSpPr>
                <p:spPr bwMode="auto">
                  <a:xfrm rot="1500000">
                    <a:off x="1479854" y="5647392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Connector 212"/>
                  <p:cNvCxnSpPr/>
                  <p:nvPr/>
                </p:nvCxnSpPr>
                <p:spPr bwMode="auto">
                  <a:xfrm>
                    <a:off x="1502082" y="5656921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Straight Connector 213"/>
                  <p:cNvCxnSpPr/>
                  <p:nvPr/>
                </p:nvCxnSpPr>
                <p:spPr bwMode="auto">
                  <a:xfrm>
                    <a:off x="1351252" y="5776043"/>
                    <a:ext cx="10637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Straight Connector 214"/>
                  <p:cNvCxnSpPr/>
                  <p:nvPr/>
                </p:nvCxnSpPr>
                <p:spPr bwMode="auto">
                  <a:xfrm rot="20100000">
                    <a:off x="1879951" y="5641039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" name="Straight Connector 215"/>
                  <p:cNvCxnSpPr/>
                  <p:nvPr/>
                </p:nvCxnSpPr>
                <p:spPr bwMode="auto">
                  <a:xfrm rot="1500000">
                    <a:off x="1760875" y="5641039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Straight Connector 216"/>
                  <p:cNvCxnSpPr/>
                  <p:nvPr/>
                </p:nvCxnSpPr>
                <p:spPr bwMode="auto">
                  <a:xfrm>
                    <a:off x="1781515" y="5650568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" name="Straight Connector 217"/>
                  <p:cNvCxnSpPr/>
                  <p:nvPr/>
                </p:nvCxnSpPr>
                <p:spPr bwMode="auto">
                  <a:xfrm>
                    <a:off x="1619571" y="5777631"/>
                    <a:ext cx="117489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Straight Connector 218"/>
                  <p:cNvCxnSpPr/>
                  <p:nvPr/>
                </p:nvCxnSpPr>
                <p:spPr bwMode="auto">
                  <a:xfrm rot="9300000">
                    <a:off x="1757700" y="5641039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Straight Connector 219"/>
                  <p:cNvCxnSpPr/>
                  <p:nvPr/>
                </p:nvCxnSpPr>
                <p:spPr bwMode="auto">
                  <a:xfrm rot="12300000">
                    <a:off x="1878364" y="5641039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/>
                  <p:nvPr/>
                </p:nvCxnSpPr>
                <p:spPr bwMode="auto">
                  <a:xfrm rot="10800000">
                    <a:off x="1784690" y="5771278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" name="Straight Connector 221"/>
                  <p:cNvCxnSpPr/>
                  <p:nvPr/>
                </p:nvCxnSpPr>
                <p:spPr bwMode="auto">
                  <a:xfrm rot="10800000">
                    <a:off x="1900592" y="5652157"/>
                    <a:ext cx="10637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" name="Straight Connector 222"/>
                  <p:cNvCxnSpPr/>
                  <p:nvPr/>
                </p:nvCxnSpPr>
                <p:spPr bwMode="auto">
                  <a:xfrm rot="9300000">
                    <a:off x="1478267" y="5647392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Straight Connector 223"/>
                  <p:cNvCxnSpPr/>
                  <p:nvPr/>
                </p:nvCxnSpPr>
                <p:spPr bwMode="auto">
                  <a:xfrm rot="12300000">
                    <a:off x="1597343" y="5647392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Straight Connector 224"/>
                  <p:cNvCxnSpPr/>
                  <p:nvPr/>
                </p:nvCxnSpPr>
                <p:spPr bwMode="auto">
                  <a:xfrm rot="10800000">
                    <a:off x="1502082" y="5777631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Straight Connector 225"/>
                  <p:cNvCxnSpPr/>
                  <p:nvPr/>
                </p:nvCxnSpPr>
                <p:spPr bwMode="auto">
                  <a:xfrm rot="10800000">
                    <a:off x="1621159" y="5653745"/>
                    <a:ext cx="117489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2" name="Group 664"/>
              <p:cNvGrpSpPr>
                <a:grpSpLocks/>
              </p:cNvGrpSpPr>
              <p:nvPr/>
            </p:nvGrpSpPr>
            <p:grpSpPr bwMode="auto">
              <a:xfrm>
                <a:off x="2837087" y="4495813"/>
                <a:ext cx="1204664" cy="152387"/>
                <a:chOff x="1350206" y="5633400"/>
                <a:chExt cx="1204806" cy="152462"/>
              </a:xfrm>
            </p:grpSpPr>
            <p:grpSp>
              <p:nvGrpSpPr>
                <p:cNvPr id="175" name="Group 665"/>
                <p:cNvGrpSpPr>
                  <a:grpSpLocks/>
                </p:cNvGrpSpPr>
                <p:nvPr/>
              </p:nvGrpSpPr>
              <p:grpSpPr bwMode="auto">
                <a:xfrm>
                  <a:off x="1350206" y="5641883"/>
                  <a:ext cx="655794" cy="143979"/>
                  <a:chOff x="1350206" y="5641883"/>
                  <a:chExt cx="655794" cy="143979"/>
                </a:xfrm>
              </p:grpSpPr>
              <p:cxnSp>
                <p:nvCxnSpPr>
                  <p:cNvPr id="193" name="Straight Connector 192"/>
                  <p:cNvCxnSpPr/>
                  <p:nvPr/>
                </p:nvCxnSpPr>
                <p:spPr bwMode="auto">
                  <a:xfrm rot="20100000">
                    <a:off x="1599248" y="5646960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 bwMode="auto">
                  <a:xfrm rot="1500000">
                    <a:off x="1478584" y="5646960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 bwMode="auto">
                  <a:xfrm>
                    <a:off x="1500812" y="5656489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 bwMode="auto">
                  <a:xfrm>
                    <a:off x="1349982" y="5775611"/>
                    <a:ext cx="10637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 bwMode="auto">
                  <a:xfrm rot="20100000">
                    <a:off x="1878681" y="5640606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 bwMode="auto">
                  <a:xfrm rot="1500000">
                    <a:off x="1759605" y="5640606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 bwMode="auto">
                  <a:xfrm>
                    <a:off x="1780244" y="5650136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 bwMode="auto">
                  <a:xfrm>
                    <a:off x="1618300" y="5777199"/>
                    <a:ext cx="117489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/>
                  <p:cNvCxnSpPr/>
                  <p:nvPr/>
                </p:nvCxnSpPr>
                <p:spPr bwMode="auto">
                  <a:xfrm rot="9300000">
                    <a:off x="1756430" y="5640606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/>
                  <p:cNvCxnSpPr/>
                  <p:nvPr/>
                </p:nvCxnSpPr>
                <p:spPr bwMode="auto">
                  <a:xfrm rot="12300000">
                    <a:off x="1877094" y="5640606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/>
                  <p:cNvCxnSpPr/>
                  <p:nvPr/>
                </p:nvCxnSpPr>
                <p:spPr bwMode="auto">
                  <a:xfrm rot="10800000">
                    <a:off x="1783420" y="5770846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/>
                  <p:cNvCxnSpPr/>
                  <p:nvPr/>
                </p:nvCxnSpPr>
                <p:spPr bwMode="auto">
                  <a:xfrm rot="10800000">
                    <a:off x="1899321" y="5651725"/>
                    <a:ext cx="10637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Connector 204"/>
                  <p:cNvCxnSpPr/>
                  <p:nvPr/>
                </p:nvCxnSpPr>
                <p:spPr bwMode="auto">
                  <a:xfrm rot="9300000">
                    <a:off x="1476997" y="5646960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Connector 205"/>
                  <p:cNvCxnSpPr/>
                  <p:nvPr/>
                </p:nvCxnSpPr>
                <p:spPr bwMode="auto">
                  <a:xfrm rot="12300000">
                    <a:off x="1596073" y="5646960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Straight Connector 206"/>
                  <p:cNvCxnSpPr/>
                  <p:nvPr/>
                </p:nvCxnSpPr>
                <p:spPr bwMode="auto">
                  <a:xfrm rot="10800000">
                    <a:off x="1500812" y="5777199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Straight Connector 207"/>
                  <p:cNvCxnSpPr/>
                  <p:nvPr/>
                </p:nvCxnSpPr>
                <p:spPr bwMode="auto">
                  <a:xfrm rot="10800000">
                    <a:off x="1619889" y="5653313"/>
                    <a:ext cx="117489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6" name="Group 666"/>
                <p:cNvGrpSpPr>
                  <a:grpSpLocks/>
                </p:cNvGrpSpPr>
                <p:nvPr/>
              </p:nvGrpSpPr>
              <p:grpSpPr bwMode="auto">
                <a:xfrm>
                  <a:off x="1899218" y="5633400"/>
                  <a:ext cx="655794" cy="143979"/>
                  <a:chOff x="1350206" y="5641883"/>
                  <a:chExt cx="655794" cy="143979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 bwMode="auto">
                  <a:xfrm rot="20100000">
                    <a:off x="1599576" y="5647502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/>
                  <p:cNvCxnSpPr/>
                  <p:nvPr/>
                </p:nvCxnSpPr>
                <p:spPr bwMode="auto">
                  <a:xfrm rot="1500000">
                    <a:off x="1478912" y="5647502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 bwMode="auto">
                  <a:xfrm>
                    <a:off x="1501140" y="5657031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 bwMode="auto">
                  <a:xfrm>
                    <a:off x="1350310" y="5776152"/>
                    <a:ext cx="10637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/>
                  <p:cNvCxnSpPr/>
                  <p:nvPr/>
                </p:nvCxnSpPr>
                <p:spPr bwMode="auto">
                  <a:xfrm rot="20100000">
                    <a:off x="1879009" y="5641149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 bwMode="auto">
                  <a:xfrm rot="1500000">
                    <a:off x="1759933" y="5641149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 bwMode="auto">
                  <a:xfrm>
                    <a:off x="1780573" y="5650678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 bwMode="auto">
                  <a:xfrm>
                    <a:off x="1618629" y="5777741"/>
                    <a:ext cx="117489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 bwMode="auto">
                  <a:xfrm rot="9300000">
                    <a:off x="1756758" y="5641149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 bwMode="auto">
                  <a:xfrm rot="12300000">
                    <a:off x="1877422" y="5641149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/>
                  <p:nvPr/>
                </p:nvCxnSpPr>
                <p:spPr bwMode="auto">
                  <a:xfrm rot="10800000">
                    <a:off x="1783748" y="5771388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 bwMode="auto">
                  <a:xfrm rot="10800000">
                    <a:off x="1899650" y="5652266"/>
                    <a:ext cx="106374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 bwMode="auto">
                  <a:xfrm rot="9300000">
                    <a:off x="1477325" y="5647502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/>
                  <p:cNvCxnSpPr/>
                  <p:nvPr/>
                </p:nvCxnSpPr>
                <p:spPr bwMode="auto">
                  <a:xfrm rot="12300000">
                    <a:off x="1596401" y="5647502"/>
                    <a:ext cx="0" cy="139769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/>
                  <p:nvPr/>
                </p:nvCxnSpPr>
                <p:spPr bwMode="auto">
                  <a:xfrm rot="10800000">
                    <a:off x="1501140" y="5777741"/>
                    <a:ext cx="71446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/>
                  <p:nvPr/>
                </p:nvCxnSpPr>
                <p:spPr bwMode="auto">
                  <a:xfrm rot="10800000">
                    <a:off x="1620217" y="5653855"/>
                    <a:ext cx="117489" cy="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73" name="Straight Connector 172"/>
              <p:cNvCxnSpPr/>
              <p:nvPr/>
            </p:nvCxnSpPr>
            <p:spPr bwMode="auto">
              <a:xfrm>
                <a:off x="963613" y="4641850"/>
                <a:ext cx="774700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 bwMode="auto">
              <a:xfrm>
                <a:off x="3943350" y="4635500"/>
                <a:ext cx="5040313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1" name="Group 10250"/>
            <p:cNvGrpSpPr>
              <a:grpSpLocks/>
            </p:cNvGrpSpPr>
            <p:nvPr/>
          </p:nvGrpSpPr>
          <p:grpSpPr bwMode="auto">
            <a:xfrm>
              <a:off x="917482" y="2381153"/>
              <a:ext cx="8020050" cy="166784"/>
              <a:chOff x="963055" y="4764387"/>
              <a:chExt cx="8020992" cy="166866"/>
            </a:xfrm>
          </p:grpSpPr>
          <p:grpSp>
            <p:nvGrpSpPr>
              <p:cNvPr id="242" name="Group 786"/>
              <p:cNvGrpSpPr>
                <a:grpSpLocks/>
              </p:cNvGrpSpPr>
              <p:nvPr/>
            </p:nvGrpSpPr>
            <p:grpSpPr bwMode="auto">
              <a:xfrm>
                <a:off x="4846195" y="4764387"/>
                <a:ext cx="2313953" cy="166866"/>
                <a:chOff x="1727602" y="4495800"/>
                <a:chExt cx="2313953" cy="166866"/>
              </a:xfrm>
            </p:grpSpPr>
            <p:grpSp>
              <p:nvGrpSpPr>
                <p:cNvPr id="245" name="Group 789"/>
                <p:cNvGrpSpPr>
                  <a:grpSpLocks/>
                </p:cNvGrpSpPr>
                <p:nvPr/>
              </p:nvGrpSpPr>
              <p:grpSpPr bwMode="auto">
                <a:xfrm>
                  <a:off x="1727602" y="4510204"/>
                  <a:ext cx="1204806" cy="152462"/>
                  <a:chOff x="1350206" y="5633400"/>
                  <a:chExt cx="1204806" cy="152462"/>
                </a:xfrm>
              </p:grpSpPr>
              <p:grpSp>
                <p:nvGrpSpPr>
                  <p:cNvPr id="281" name="Group 825"/>
                  <p:cNvGrpSpPr>
                    <a:grpSpLocks/>
                  </p:cNvGrpSpPr>
                  <p:nvPr/>
                </p:nvGrpSpPr>
                <p:grpSpPr bwMode="auto">
                  <a:xfrm>
                    <a:off x="1350206" y="5641883"/>
                    <a:ext cx="655794" cy="143979"/>
                    <a:chOff x="1350206" y="5641883"/>
                    <a:chExt cx="655794" cy="143979"/>
                  </a:xfrm>
                </p:grpSpPr>
                <p:cxnSp>
                  <p:nvCxnSpPr>
                    <p:cNvPr id="299" name="Straight Connector 298"/>
                    <p:cNvCxnSpPr/>
                    <p:nvPr/>
                  </p:nvCxnSpPr>
                  <p:spPr bwMode="auto">
                    <a:xfrm rot="20100000">
                      <a:off x="1599813" y="5647682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" name="Straight Connector 299"/>
                    <p:cNvCxnSpPr/>
                    <p:nvPr/>
                  </p:nvCxnSpPr>
                  <p:spPr bwMode="auto">
                    <a:xfrm rot="1500000">
                      <a:off x="1479149" y="5647682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" name="Straight Connector 300"/>
                    <p:cNvCxnSpPr/>
                    <p:nvPr/>
                  </p:nvCxnSpPr>
                  <p:spPr bwMode="auto">
                    <a:xfrm>
                      <a:off x="1501377" y="5657212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2" name="Straight Connector 301"/>
                    <p:cNvCxnSpPr/>
                    <p:nvPr/>
                  </p:nvCxnSpPr>
                  <p:spPr bwMode="auto">
                    <a:xfrm>
                      <a:off x="1350547" y="5776332"/>
                      <a:ext cx="106374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3" name="Straight Connector 302"/>
                    <p:cNvCxnSpPr/>
                    <p:nvPr/>
                  </p:nvCxnSpPr>
                  <p:spPr bwMode="auto">
                    <a:xfrm rot="20100000">
                      <a:off x="1879246" y="5641329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4" name="Straight Connector 303"/>
                    <p:cNvCxnSpPr/>
                    <p:nvPr/>
                  </p:nvCxnSpPr>
                  <p:spPr bwMode="auto">
                    <a:xfrm rot="1500000">
                      <a:off x="1760170" y="5641329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5" name="Straight Connector 304"/>
                    <p:cNvCxnSpPr/>
                    <p:nvPr/>
                  </p:nvCxnSpPr>
                  <p:spPr bwMode="auto">
                    <a:xfrm>
                      <a:off x="1780810" y="5650858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6" name="Straight Connector 305"/>
                    <p:cNvCxnSpPr/>
                    <p:nvPr/>
                  </p:nvCxnSpPr>
                  <p:spPr bwMode="auto">
                    <a:xfrm>
                      <a:off x="1618866" y="5776332"/>
                      <a:ext cx="117489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7" name="Straight Connector 306"/>
                    <p:cNvCxnSpPr/>
                    <p:nvPr/>
                  </p:nvCxnSpPr>
                  <p:spPr bwMode="auto">
                    <a:xfrm rot="9300000">
                      <a:off x="1756995" y="5641329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8" name="Straight Connector 307"/>
                    <p:cNvCxnSpPr/>
                    <p:nvPr/>
                  </p:nvCxnSpPr>
                  <p:spPr bwMode="auto">
                    <a:xfrm rot="12300000">
                      <a:off x="1877659" y="5641329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9" name="Straight Connector 308"/>
                    <p:cNvCxnSpPr/>
                    <p:nvPr/>
                  </p:nvCxnSpPr>
                  <p:spPr bwMode="auto">
                    <a:xfrm rot="10800000">
                      <a:off x="1783985" y="5769979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0" name="Straight Connector 309"/>
                    <p:cNvCxnSpPr/>
                    <p:nvPr/>
                  </p:nvCxnSpPr>
                  <p:spPr bwMode="auto">
                    <a:xfrm rot="10800000">
                      <a:off x="1899887" y="5650858"/>
                      <a:ext cx="106374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" name="Straight Connector 310"/>
                    <p:cNvCxnSpPr/>
                    <p:nvPr/>
                  </p:nvCxnSpPr>
                  <p:spPr bwMode="auto">
                    <a:xfrm rot="12300000">
                      <a:off x="1596638" y="5647682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" name="Straight Connector 311"/>
                    <p:cNvCxnSpPr/>
                    <p:nvPr/>
                  </p:nvCxnSpPr>
                  <p:spPr bwMode="auto">
                    <a:xfrm rot="10800000">
                      <a:off x="1620454" y="5654035"/>
                      <a:ext cx="117489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2" name="Group 826"/>
                  <p:cNvGrpSpPr>
                    <a:grpSpLocks/>
                  </p:cNvGrpSpPr>
                  <p:nvPr/>
                </p:nvGrpSpPr>
                <p:grpSpPr bwMode="auto">
                  <a:xfrm>
                    <a:off x="1899218" y="5633400"/>
                    <a:ext cx="655794" cy="143979"/>
                    <a:chOff x="1350206" y="5641883"/>
                    <a:chExt cx="655794" cy="143979"/>
                  </a:xfrm>
                </p:grpSpPr>
                <p:cxnSp>
                  <p:nvCxnSpPr>
                    <p:cNvPr id="283" name="Straight Connector 282"/>
                    <p:cNvCxnSpPr/>
                    <p:nvPr/>
                  </p:nvCxnSpPr>
                  <p:spPr bwMode="auto">
                    <a:xfrm rot="20100000">
                      <a:off x="1600141" y="5648223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4" name="Straight Connector 283"/>
                    <p:cNvCxnSpPr/>
                    <p:nvPr/>
                  </p:nvCxnSpPr>
                  <p:spPr bwMode="auto">
                    <a:xfrm rot="1500000">
                      <a:off x="1479477" y="5648223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5" name="Straight Connector 284"/>
                    <p:cNvCxnSpPr/>
                    <p:nvPr/>
                  </p:nvCxnSpPr>
                  <p:spPr bwMode="auto">
                    <a:xfrm>
                      <a:off x="1501705" y="5657753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6" name="Straight Connector 285"/>
                    <p:cNvCxnSpPr/>
                    <p:nvPr/>
                  </p:nvCxnSpPr>
                  <p:spPr bwMode="auto">
                    <a:xfrm>
                      <a:off x="1350875" y="5776875"/>
                      <a:ext cx="106374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7" name="Straight Connector 286"/>
                    <p:cNvCxnSpPr/>
                    <p:nvPr/>
                  </p:nvCxnSpPr>
                  <p:spPr bwMode="auto">
                    <a:xfrm rot="20100000">
                      <a:off x="1879574" y="5641870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" name="Straight Connector 287"/>
                    <p:cNvCxnSpPr/>
                    <p:nvPr/>
                  </p:nvCxnSpPr>
                  <p:spPr bwMode="auto">
                    <a:xfrm rot="1500000">
                      <a:off x="1760498" y="5641870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" name="Straight Connector 288"/>
                    <p:cNvCxnSpPr/>
                    <p:nvPr/>
                  </p:nvCxnSpPr>
                  <p:spPr bwMode="auto">
                    <a:xfrm>
                      <a:off x="1781138" y="5651400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0" name="Straight Connector 289"/>
                    <p:cNvCxnSpPr/>
                    <p:nvPr/>
                  </p:nvCxnSpPr>
                  <p:spPr bwMode="auto">
                    <a:xfrm>
                      <a:off x="1619194" y="5776875"/>
                      <a:ext cx="117489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1" name="Straight Connector 290"/>
                    <p:cNvCxnSpPr/>
                    <p:nvPr/>
                  </p:nvCxnSpPr>
                  <p:spPr bwMode="auto">
                    <a:xfrm rot="9300000">
                      <a:off x="1757323" y="5641870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2" name="Straight Connector 291"/>
                    <p:cNvCxnSpPr/>
                    <p:nvPr/>
                  </p:nvCxnSpPr>
                  <p:spPr bwMode="auto">
                    <a:xfrm rot="12300000">
                      <a:off x="1877987" y="5641870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3" name="Straight Connector 292"/>
                    <p:cNvCxnSpPr/>
                    <p:nvPr/>
                  </p:nvCxnSpPr>
                  <p:spPr bwMode="auto">
                    <a:xfrm rot="10800000">
                      <a:off x="1784313" y="5770521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" name="Straight Connector 293"/>
                    <p:cNvCxnSpPr/>
                    <p:nvPr/>
                  </p:nvCxnSpPr>
                  <p:spPr bwMode="auto">
                    <a:xfrm rot="10800000">
                      <a:off x="1900215" y="5651400"/>
                      <a:ext cx="106374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" name="Straight Connector 294"/>
                    <p:cNvCxnSpPr/>
                    <p:nvPr/>
                  </p:nvCxnSpPr>
                  <p:spPr bwMode="auto">
                    <a:xfrm rot="9300000">
                      <a:off x="1477890" y="5648223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6" name="Straight Connector 295"/>
                    <p:cNvCxnSpPr/>
                    <p:nvPr/>
                  </p:nvCxnSpPr>
                  <p:spPr bwMode="auto">
                    <a:xfrm rot="12300000">
                      <a:off x="1596966" y="5648223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7" name="Straight Connector 296"/>
                    <p:cNvCxnSpPr/>
                    <p:nvPr/>
                  </p:nvCxnSpPr>
                  <p:spPr bwMode="auto">
                    <a:xfrm rot="10800000">
                      <a:off x="1501705" y="5776875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8" name="Straight Connector 297"/>
                    <p:cNvCxnSpPr/>
                    <p:nvPr/>
                  </p:nvCxnSpPr>
                  <p:spPr bwMode="auto">
                    <a:xfrm rot="10800000">
                      <a:off x="1620782" y="5654576"/>
                      <a:ext cx="117489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46" name="Group 790"/>
                <p:cNvGrpSpPr>
                  <a:grpSpLocks/>
                </p:cNvGrpSpPr>
                <p:nvPr/>
              </p:nvGrpSpPr>
              <p:grpSpPr bwMode="auto">
                <a:xfrm>
                  <a:off x="2836749" y="4495800"/>
                  <a:ext cx="1204806" cy="152462"/>
                  <a:chOff x="1350206" y="5633400"/>
                  <a:chExt cx="1204806" cy="152462"/>
                </a:xfrm>
              </p:grpSpPr>
              <p:grpSp>
                <p:nvGrpSpPr>
                  <p:cNvPr id="247" name="Group 791"/>
                  <p:cNvGrpSpPr>
                    <a:grpSpLocks/>
                  </p:cNvGrpSpPr>
                  <p:nvPr/>
                </p:nvGrpSpPr>
                <p:grpSpPr bwMode="auto">
                  <a:xfrm>
                    <a:off x="1350206" y="5641883"/>
                    <a:ext cx="655794" cy="143979"/>
                    <a:chOff x="1350206" y="5641883"/>
                    <a:chExt cx="655794" cy="143979"/>
                  </a:xfrm>
                </p:grpSpPr>
                <p:cxnSp>
                  <p:nvCxnSpPr>
                    <p:cNvPr id="265" name="Straight Connector 264"/>
                    <p:cNvCxnSpPr/>
                    <p:nvPr/>
                  </p:nvCxnSpPr>
                  <p:spPr bwMode="auto">
                    <a:xfrm rot="20100000">
                      <a:off x="1598871" y="5647791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6" name="Straight Connector 265"/>
                    <p:cNvCxnSpPr/>
                    <p:nvPr/>
                  </p:nvCxnSpPr>
                  <p:spPr bwMode="auto">
                    <a:xfrm rot="1500000">
                      <a:off x="1478207" y="5647791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7" name="Straight Connector 266"/>
                    <p:cNvCxnSpPr/>
                    <p:nvPr/>
                  </p:nvCxnSpPr>
                  <p:spPr bwMode="auto">
                    <a:xfrm>
                      <a:off x="1500435" y="5657321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8" name="Straight Connector 267"/>
                    <p:cNvCxnSpPr/>
                    <p:nvPr/>
                  </p:nvCxnSpPr>
                  <p:spPr bwMode="auto">
                    <a:xfrm>
                      <a:off x="1349605" y="5776442"/>
                      <a:ext cx="106374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Straight Connector 268"/>
                    <p:cNvCxnSpPr/>
                    <p:nvPr/>
                  </p:nvCxnSpPr>
                  <p:spPr bwMode="auto">
                    <a:xfrm rot="20100000">
                      <a:off x="1878304" y="5641438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" name="Straight Connector 269"/>
                    <p:cNvCxnSpPr/>
                    <p:nvPr/>
                  </p:nvCxnSpPr>
                  <p:spPr bwMode="auto">
                    <a:xfrm rot="1500000">
                      <a:off x="1759228" y="5641438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1" name="Straight Connector 270"/>
                    <p:cNvCxnSpPr/>
                    <p:nvPr/>
                  </p:nvCxnSpPr>
                  <p:spPr bwMode="auto">
                    <a:xfrm>
                      <a:off x="1779867" y="5650967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2" name="Straight Connector 271"/>
                    <p:cNvCxnSpPr/>
                    <p:nvPr/>
                  </p:nvCxnSpPr>
                  <p:spPr bwMode="auto">
                    <a:xfrm>
                      <a:off x="1617923" y="5776442"/>
                      <a:ext cx="117489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Straight Connector 272"/>
                    <p:cNvCxnSpPr/>
                    <p:nvPr/>
                  </p:nvCxnSpPr>
                  <p:spPr bwMode="auto">
                    <a:xfrm rot="9300000">
                      <a:off x="1756053" y="5641438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4" name="Straight Connector 273"/>
                    <p:cNvCxnSpPr/>
                    <p:nvPr/>
                  </p:nvCxnSpPr>
                  <p:spPr bwMode="auto">
                    <a:xfrm rot="12300000">
                      <a:off x="1876717" y="5641438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" name="Straight Connector 274"/>
                    <p:cNvCxnSpPr/>
                    <p:nvPr/>
                  </p:nvCxnSpPr>
                  <p:spPr bwMode="auto">
                    <a:xfrm rot="10800000">
                      <a:off x="1783043" y="5770089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" name="Straight Connector 275"/>
                    <p:cNvCxnSpPr/>
                    <p:nvPr/>
                  </p:nvCxnSpPr>
                  <p:spPr bwMode="auto">
                    <a:xfrm rot="10800000">
                      <a:off x="1898944" y="5650967"/>
                      <a:ext cx="106374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Straight Connector 276"/>
                    <p:cNvCxnSpPr/>
                    <p:nvPr/>
                  </p:nvCxnSpPr>
                  <p:spPr bwMode="auto">
                    <a:xfrm rot="9300000">
                      <a:off x="1476620" y="5647791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8" name="Straight Connector 277"/>
                    <p:cNvCxnSpPr/>
                    <p:nvPr/>
                  </p:nvCxnSpPr>
                  <p:spPr bwMode="auto">
                    <a:xfrm rot="12300000">
                      <a:off x="1595696" y="5647791"/>
                      <a:ext cx="0" cy="138181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9" name="Straight Connector 278"/>
                    <p:cNvCxnSpPr/>
                    <p:nvPr/>
                  </p:nvCxnSpPr>
                  <p:spPr bwMode="auto">
                    <a:xfrm rot="10800000">
                      <a:off x="1500435" y="5776442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0" name="Straight Connector 279"/>
                    <p:cNvCxnSpPr/>
                    <p:nvPr/>
                  </p:nvCxnSpPr>
                  <p:spPr bwMode="auto">
                    <a:xfrm rot="10800000">
                      <a:off x="1619512" y="5654144"/>
                      <a:ext cx="117489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8" name="Group 792"/>
                  <p:cNvGrpSpPr>
                    <a:grpSpLocks/>
                  </p:cNvGrpSpPr>
                  <p:nvPr/>
                </p:nvGrpSpPr>
                <p:grpSpPr bwMode="auto">
                  <a:xfrm>
                    <a:off x="1899218" y="5633400"/>
                    <a:ext cx="655794" cy="143979"/>
                    <a:chOff x="1350206" y="5641883"/>
                    <a:chExt cx="655794" cy="143979"/>
                  </a:xfrm>
                </p:grpSpPr>
                <p:cxnSp>
                  <p:nvCxnSpPr>
                    <p:cNvPr id="249" name="Straight Connector 248"/>
                    <p:cNvCxnSpPr/>
                    <p:nvPr/>
                  </p:nvCxnSpPr>
                  <p:spPr bwMode="auto">
                    <a:xfrm rot="20100000">
                      <a:off x="1599199" y="5648333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Straight Connector 249"/>
                    <p:cNvCxnSpPr/>
                    <p:nvPr/>
                  </p:nvCxnSpPr>
                  <p:spPr bwMode="auto">
                    <a:xfrm rot="1500000">
                      <a:off x="1478535" y="5648333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" name="Straight Connector 250"/>
                    <p:cNvCxnSpPr/>
                    <p:nvPr/>
                  </p:nvCxnSpPr>
                  <p:spPr bwMode="auto">
                    <a:xfrm>
                      <a:off x="1500763" y="5657863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2" name="Straight Connector 251"/>
                    <p:cNvCxnSpPr/>
                    <p:nvPr/>
                  </p:nvCxnSpPr>
                  <p:spPr bwMode="auto">
                    <a:xfrm>
                      <a:off x="1349933" y="5776984"/>
                      <a:ext cx="106374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3" name="Straight Connector 252"/>
                    <p:cNvCxnSpPr/>
                    <p:nvPr/>
                  </p:nvCxnSpPr>
                  <p:spPr bwMode="auto">
                    <a:xfrm rot="20100000">
                      <a:off x="1878632" y="5641980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Straight Connector 253"/>
                    <p:cNvCxnSpPr/>
                    <p:nvPr/>
                  </p:nvCxnSpPr>
                  <p:spPr bwMode="auto">
                    <a:xfrm rot="1500000">
                      <a:off x="1759556" y="5641980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5" name="Straight Connector 254"/>
                    <p:cNvCxnSpPr/>
                    <p:nvPr/>
                  </p:nvCxnSpPr>
                  <p:spPr bwMode="auto">
                    <a:xfrm>
                      <a:off x="1780195" y="5651510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6" name="Straight Connector 255"/>
                    <p:cNvCxnSpPr/>
                    <p:nvPr/>
                  </p:nvCxnSpPr>
                  <p:spPr bwMode="auto">
                    <a:xfrm>
                      <a:off x="1618251" y="5776984"/>
                      <a:ext cx="117489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" name="Straight Connector 256"/>
                    <p:cNvCxnSpPr/>
                    <p:nvPr/>
                  </p:nvCxnSpPr>
                  <p:spPr bwMode="auto">
                    <a:xfrm rot="9300000">
                      <a:off x="1756381" y="5641980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" name="Straight Connector 257"/>
                    <p:cNvCxnSpPr/>
                    <p:nvPr/>
                  </p:nvCxnSpPr>
                  <p:spPr bwMode="auto">
                    <a:xfrm rot="12300000">
                      <a:off x="1877045" y="5641980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" name="Straight Connector 258"/>
                    <p:cNvCxnSpPr/>
                    <p:nvPr/>
                  </p:nvCxnSpPr>
                  <p:spPr bwMode="auto">
                    <a:xfrm rot="10800000">
                      <a:off x="1783371" y="5770630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0" name="Straight Connector 259"/>
                    <p:cNvCxnSpPr/>
                    <p:nvPr/>
                  </p:nvCxnSpPr>
                  <p:spPr bwMode="auto">
                    <a:xfrm rot="10800000">
                      <a:off x="1899272" y="5651510"/>
                      <a:ext cx="106374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1" name="Straight Connector 260"/>
                    <p:cNvCxnSpPr/>
                    <p:nvPr/>
                  </p:nvCxnSpPr>
                  <p:spPr bwMode="auto">
                    <a:xfrm rot="9300000">
                      <a:off x="1476948" y="5648333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2" name="Straight Connector 261"/>
                    <p:cNvCxnSpPr/>
                    <p:nvPr/>
                  </p:nvCxnSpPr>
                  <p:spPr bwMode="auto">
                    <a:xfrm rot="12300000">
                      <a:off x="1596024" y="5648333"/>
                      <a:ext cx="0" cy="13818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" name="Straight Connector 262"/>
                    <p:cNvCxnSpPr/>
                    <p:nvPr/>
                  </p:nvCxnSpPr>
                  <p:spPr bwMode="auto">
                    <a:xfrm rot="10800000">
                      <a:off x="1500763" y="5776984"/>
                      <a:ext cx="71446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" name="Straight Connector 263"/>
                    <p:cNvCxnSpPr/>
                    <p:nvPr/>
                  </p:nvCxnSpPr>
                  <p:spPr bwMode="auto">
                    <a:xfrm rot="10800000">
                      <a:off x="1619840" y="5654686"/>
                      <a:ext cx="117489" cy="0"/>
                    </a:xfrm>
                    <a:prstGeom prst="line">
                      <a:avLst/>
                    </a:prstGeom>
                    <a:ln w="12700"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243" name="Straight Connector 242"/>
              <p:cNvCxnSpPr/>
              <p:nvPr/>
            </p:nvCxnSpPr>
            <p:spPr bwMode="auto">
              <a:xfrm>
                <a:off x="963055" y="4921723"/>
                <a:ext cx="3893007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 bwMode="auto">
              <a:xfrm>
                <a:off x="7061358" y="4888370"/>
                <a:ext cx="1922689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3" name="TextBox 18"/>
            <p:cNvSpPr txBox="1">
              <a:spLocks noChangeArrowheads="1"/>
            </p:cNvSpPr>
            <p:nvPr/>
          </p:nvSpPr>
          <p:spPr bwMode="auto">
            <a:xfrm>
              <a:off x="30069" y="1524000"/>
              <a:ext cx="838200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100" i="1" dirty="0" err="1"/>
                <a:t>SACIclk</a:t>
              </a:r>
              <a:endParaRPr lang="en-US" sz="1100" i="1" dirty="0"/>
            </a:p>
          </p:txBody>
        </p:sp>
        <p:sp>
          <p:nvSpPr>
            <p:cNvPr id="314" name="TextBox 18"/>
            <p:cNvSpPr txBox="1">
              <a:spLocks noChangeArrowheads="1"/>
            </p:cNvSpPr>
            <p:nvPr/>
          </p:nvSpPr>
          <p:spPr bwMode="auto">
            <a:xfrm>
              <a:off x="30069" y="1790700"/>
              <a:ext cx="838200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100" i="1" dirty="0" err="1"/>
                <a:t>SACIselL</a:t>
              </a:r>
              <a:endParaRPr lang="en-US" sz="1100" i="1" dirty="0"/>
            </a:p>
          </p:txBody>
        </p:sp>
        <p:sp>
          <p:nvSpPr>
            <p:cNvPr id="315" name="TextBox 18"/>
            <p:cNvSpPr txBox="1">
              <a:spLocks noChangeArrowheads="1"/>
            </p:cNvSpPr>
            <p:nvPr/>
          </p:nvSpPr>
          <p:spPr bwMode="auto">
            <a:xfrm>
              <a:off x="30069" y="2055812"/>
              <a:ext cx="838200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100" i="1"/>
                <a:t>SACIcmd</a:t>
              </a:r>
            </a:p>
          </p:txBody>
        </p:sp>
        <p:sp>
          <p:nvSpPr>
            <p:cNvPr id="316" name="TextBox 18"/>
            <p:cNvSpPr txBox="1">
              <a:spLocks noChangeArrowheads="1"/>
            </p:cNvSpPr>
            <p:nvPr/>
          </p:nvSpPr>
          <p:spPr bwMode="auto">
            <a:xfrm>
              <a:off x="30069" y="2328863"/>
              <a:ext cx="838200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100" i="1" dirty="0" err="1"/>
                <a:t>SACIrsp</a:t>
              </a:r>
              <a:endParaRPr lang="en-US" sz="1100" i="1" dirty="0"/>
            </a:p>
          </p:txBody>
        </p:sp>
        <p:cxnSp>
          <p:nvCxnSpPr>
            <p:cNvPr id="317" name="Straight Connector 316"/>
            <p:cNvCxnSpPr/>
            <p:nvPr/>
          </p:nvCxnSpPr>
          <p:spPr bwMode="auto">
            <a:xfrm>
              <a:off x="917482" y="2637930"/>
              <a:ext cx="136525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 bwMode="auto">
            <a:xfrm>
              <a:off x="1057182" y="2637930"/>
              <a:ext cx="0" cy="138113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 bwMode="auto">
            <a:xfrm flipV="1">
              <a:off x="1053704" y="2776043"/>
              <a:ext cx="7883828" cy="148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0" name="TextBox 18"/>
            <p:cNvSpPr txBox="1">
              <a:spLocks noChangeArrowheads="1"/>
            </p:cNvSpPr>
            <p:nvPr/>
          </p:nvSpPr>
          <p:spPr bwMode="auto">
            <a:xfrm>
              <a:off x="30069" y="2590800"/>
              <a:ext cx="838200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100" i="1" dirty="0" err="1" smtClean="0"/>
                <a:t>SACIrstL</a:t>
              </a:r>
              <a:endParaRPr lang="en-US" sz="1100" i="1" dirty="0"/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204667" y="3583075"/>
            <a:ext cx="3722715" cy="457200"/>
            <a:chOff x="204667" y="3583075"/>
            <a:chExt cx="3722715" cy="457200"/>
          </a:xfrm>
        </p:grpSpPr>
        <p:graphicFrame>
          <p:nvGraphicFramePr>
            <p:cNvPr id="14" name="Diagram 13"/>
            <p:cNvGraphicFramePr/>
            <p:nvPr>
              <p:extLst>
                <p:ext uri="{D42A27DB-BD31-4B8C-83A1-F6EECF244321}">
                  <p14:modId xmlns:p14="http://schemas.microsoft.com/office/powerpoint/2010/main" val="3836677936"/>
                </p:ext>
              </p:extLst>
            </p:nvPr>
          </p:nvGraphicFramePr>
          <p:xfrm>
            <a:off x="204667" y="3583075"/>
            <a:ext cx="3722715" cy="457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cxnSp>
          <p:nvCxnSpPr>
            <p:cNvPr id="325" name="Straight Connector 324"/>
            <p:cNvCxnSpPr/>
            <p:nvPr/>
          </p:nvCxnSpPr>
          <p:spPr>
            <a:xfrm>
              <a:off x="783384" y="3780165"/>
              <a:ext cx="10626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" name="TextBox 326"/>
          <p:cNvSpPr txBox="1"/>
          <p:nvPr/>
        </p:nvSpPr>
        <p:spPr>
          <a:xfrm>
            <a:off x="123116" y="4343400"/>
            <a:ext cx="267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SACIrsp</a:t>
            </a:r>
            <a:r>
              <a:rPr lang="en-US" dirty="0" smtClean="0"/>
              <a:t> (serial signal):</a:t>
            </a:r>
            <a:endParaRPr lang="en-US" dirty="0"/>
          </a:p>
        </p:txBody>
      </p:sp>
      <p:graphicFrame>
        <p:nvGraphicFramePr>
          <p:cNvPr id="329" name="Diagram 328"/>
          <p:cNvGraphicFramePr/>
          <p:nvPr>
            <p:extLst>
              <p:ext uri="{D42A27DB-BD31-4B8C-83A1-F6EECF244321}">
                <p14:modId xmlns:p14="http://schemas.microsoft.com/office/powerpoint/2010/main" val="3483038392"/>
              </p:ext>
            </p:extLst>
          </p:nvPr>
        </p:nvGraphicFramePr>
        <p:xfrm>
          <a:off x="207660" y="4738360"/>
          <a:ext cx="2493377" cy="45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33" name="Diagram 332"/>
          <p:cNvGraphicFramePr/>
          <p:nvPr>
            <p:extLst>
              <p:ext uri="{D42A27DB-BD31-4B8C-83A1-F6EECF244321}">
                <p14:modId xmlns:p14="http://schemas.microsoft.com/office/powerpoint/2010/main" val="2538253876"/>
              </p:ext>
            </p:extLst>
          </p:nvPr>
        </p:nvGraphicFramePr>
        <p:xfrm>
          <a:off x="207660" y="5264780"/>
          <a:ext cx="3722715" cy="45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35" name="TextBox 334"/>
          <p:cNvSpPr txBox="1"/>
          <p:nvPr/>
        </p:nvSpPr>
        <p:spPr>
          <a:xfrm>
            <a:off x="4089793" y="4826228"/>
            <a:ext cx="267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 Mode</a:t>
            </a:r>
            <a:endParaRPr lang="en-US" dirty="0"/>
          </a:p>
        </p:txBody>
      </p:sp>
      <p:sp>
        <p:nvSpPr>
          <p:cNvPr id="336" name="TextBox 335"/>
          <p:cNvSpPr txBox="1"/>
          <p:nvPr/>
        </p:nvSpPr>
        <p:spPr>
          <a:xfrm>
            <a:off x="4089793" y="5342759"/>
            <a:ext cx="267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 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0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Pixels Configuration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1257631"/>
            <a:ext cx="6559550" cy="397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1" name="Diagram 50"/>
          <p:cNvGraphicFramePr/>
          <p:nvPr>
            <p:extLst>
              <p:ext uri="{D42A27DB-BD31-4B8C-83A1-F6EECF244321}">
                <p14:modId xmlns:p14="http://schemas.microsoft.com/office/powerpoint/2010/main" val="1638442934"/>
              </p:ext>
            </p:extLst>
          </p:nvPr>
        </p:nvGraphicFramePr>
        <p:xfrm>
          <a:off x="4267200" y="5875351"/>
          <a:ext cx="3810000" cy="525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2" name="Straight Connector 51"/>
          <p:cNvCxnSpPr/>
          <p:nvPr/>
        </p:nvCxnSpPr>
        <p:spPr>
          <a:xfrm flipV="1">
            <a:off x="7808669" y="4752829"/>
            <a:ext cx="0" cy="1046322"/>
          </a:xfrm>
          <a:prstGeom prst="line">
            <a:avLst/>
          </a:prstGeom>
          <a:ln w="12700">
            <a:solidFill>
              <a:srgbClr val="FF0000"/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4419600" y="4752829"/>
            <a:ext cx="0" cy="1046322"/>
          </a:xfrm>
          <a:prstGeom prst="line">
            <a:avLst/>
          </a:prstGeom>
          <a:ln w="12700">
            <a:solidFill>
              <a:srgbClr val="FF0000"/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7943998" y="3243377"/>
            <a:ext cx="0" cy="2555774"/>
          </a:xfrm>
          <a:prstGeom prst="line">
            <a:avLst/>
          </a:prstGeom>
          <a:ln w="12700">
            <a:solidFill>
              <a:srgbClr val="FF0000"/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7812086" y="3266237"/>
            <a:ext cx="131912" cy="0"/>
          </a:xfrm>
          <a:prstGeom prst="line">
            <a:avLst/>
          </a:prstGeom>
          <a:ln w="127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7818120" y="1806271"/>
            <a:ext cx="247357" cy="0"/>
          </a:xfrm>
          <a:prstGeom prst="line">
            <a:avLst/>
          </a:prstGeom>
          <a:ln w="127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8077200" y="1806271"/>
            <a:ext cx="0" cy="3992880"/>
          </a:xfrm>
          <a:prstGeom prst="line">
            <a:avLst/>
          </a:prstGeom>
          <a:ln w="12700">
            <a:solidFill>
              <a:srgbClr val="FF0000"/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4638749" y="6435672"/>
            <a:ext cx="3200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400" kern="0" dirty="0">
                <a:latin typeface="+mn-lt"/>
              </a:rPr>
              <a:t>CMD = </a:t>
            </a:r>
            <a:r>
              <a:rPr lang="en-US" sz="1400" kern="0" dirty="0" smtClean="0">
                <a:latin typeface="+mn-lt"/>
              </a:rPr>
              <a:t>End Configuration</a:t>
            </a:r>
            <a:endParaRPr lang="en-US" sz="1400" kern="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0036" y="5506763"/>
            <a:ext cx="367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Matrix configuration time pixel by pixel is: 110ms</a:t>
            </a:r>
          </a:p>
        </p:txBody>
      </p:sp>
    </p:spTree>
    <p:extLst>
      <p:ext uri="{BB962C8B-B14F-4D97-AF65-F5344CB8AC3E}">
        <p14:creationId xmlns:p14="http://schemas.microsoft.com/office/powerpoint/2010/main" val="175020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Register Map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943600" cy="20345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51822" y="3886200"/>
            <a:ext cx="8114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registry store the ASIC configuration settings needed for the DACs </a:t>
            </a:r>
            <a:r>
              <a:rPr lang="en-US" sz="1600" dirty="0" smtClean="0"/>
              <a:t>and </a:t>
            </a:r>
            <a:r>
              <a:rPr lang="en-US" sz="1600" dirty="0"/>
              <a:t>the control </a:t>
            </a:r>
            <a:r>
              <a:rPr lang="en-US" sz="1600" dirty="0" smtClean="0"/>
              <a:t>unit.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Radiation tolerant register.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Set </a:t>
            </a:r>
            <a:r>
              <a:rPr lang="en-US" sz="1600" dirty="0"/>
              <a:t>the initial condition to guarantee correct DACs and control unit </a:t>
            </a:r>
            <a:r>
              <a:rPr lang="en-US" sz="1600" dirty="0" smtClean="0"/>
              <a:t>settings using the global reset signal (</a:t>
            </a:r>
            <a:r>
              <a:rPr lang="en-US" sz="1600" b="1" dirty="0" smtClean="0"/>
              <a:t>GR</a:t>
            </a:r>
            <a:r>
              <a:rPr lang="en-US" sz="1600" dirty="0" smtClean="0"/>
              <a:t>).</a:t>
            </a:r>
          </a:p>
        </p:txBody>
      </p:sp>
      <p:pic>
        <p:nvPicPr>
          <p:cNvPr id="8" name="Picture 2" descr="http://www-group.slac.stanford.edu/com/images/slac_logos_2012branding/SLAC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46" y="6400800"/>
            <a:ext cx="821508" cy="2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CHESS2 ASIC Architecture 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1066800" y="1628484"/>
            <a:ext cx="7315200" cy="2579332"/>
            <a:chOff x="1066800" y="2342820"/>
            <a:chExt cx="7315200" cy="257933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925427" y="2431207"/>
              <a:ext cx="0" cy="19451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1066800" y="2625721"/>
              <a:ext cx="2100163" cy="228600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</a:rPr>
                <a:t>128 x 32</a:t>
              </a:r>
            </a:p>
            <a:p>
              <a:pPr algn="ctr"/>
              <a:r>
                <a:rPr lang="en-US" sz="1200" b="1" dirty="0" smtClean="0">
                  <a:solidFill>
                    <a:prstClr val="white"/>
                  </a:solidFill>
                </a:rPr>
                <a:t>pixels</a:t>
              </a:r>
              <a:endParaRPr lang="en-U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66800" y="2342820"/>
              <a:ext cx="3688976" cy="20466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prstClr val="white"/>
                  </a:solidFill>
                </a:rPr>
                <a:t>Column Decoder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65213" y="2625721"/>
              <a:ext cx="1490563" cy="2286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981E3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</a:rPr>
                <a:t>Half Comparator,</a:t>
              </a:r>
            </a:p>
            <a:p>
              <a:pPr algn="ctr"/>
              <a:r>
                <a:rPr lang="en-US" sz="1200" b="1" dirty="0">
                  <a:solidFill>
                    <a:prstClr val="white"/>
                  </a:solidFill>
                </a:rPr>
                <a:t>Latch &amp; </a:t>
              </a:r>
              <a:r>
                <a:rPr lang="en-US" sz="1200" b="1" dirty="0" smtClean="0">
                  <a:solidFill>
                    <a:prstClr val="white"/>
                  </a:solidFill>
                </a:rPr>
                <a:t>Strip </a:t>
              </a:r>
              <a:r>
                <a:rPr lang="en-US" sz="1200" b="1" dirty="0">
                  <a:solidFill>
                    <a:prstClr val="white"/>
                  </a:solidFill>
                </a:rPr>
                <a:t>encoding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38837" y="2631145"/>
              <a:ext cx="1066800" cy="2286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981E3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prstClr val="white"/>
                  </a:solidFill>
                </a:rPr>
                <a:t> Hit Encoding</a:t>
              </a:r>
              <a:endParaRPr lang="en-US" sz="1200" b="1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3779781" y="3685401"/>
              <a:ext cx="2286000" cy="17748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prstClr val="white"/>
                  </a:solidFill>
                </a:rPr>
                <a:t>Row Decoder </a:t>
              </a:r>
              <a:endParaRPr lang="en-US" sz="900" dirty="0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4755778" y="2431207"/>
              <a:ext cx="2524945" cy="35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6932675" y="2631145"/>
              <a:ext cx="1182462" cy="1344785"/>
              <a:chOff x="8190715" y="2667457"/>
              <a:chExt cx="1182462" cy="1344785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8190715" y="2667457"/>
                <a:ext cx="1182462" cy="1344785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8775602" y="3329527"/>
                <a:ext cx="215213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8538763" y="3039973"/>
                <a:ext cx="0" cy="88773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/>
              <p:cNvSpPr/>
              <p:nvPr/>
            </p:nvSpPr>
            <p:spPr>
              <a:xfrm>
                <a:off x="8929597" y="2707695"/>
                <a:ext cx="381000" cy="123962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SACI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233963" y="3124519"/>
                <a:ext cx="609600" cy="36967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</a:rPr>
                  <a:t>Control </a:t>
                </a:r>
                <a:r>
                  <a:rPr lang="en-US" sz="1050" dirty="0" smtClean="0">
                    <a:solidFill>
                      <a:schemeClr val="bg1"/>
                    </a:solidFill>
                  </a:rPr>
                  <a:t>Logic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 flipV="1">
                <a:off x="8538763" y="3494190"/>
                <a:ext cx="0" cy="88773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/>
              <p:cNvSpPr/>
              <p:nvPr/>
            </p:nvSpPr>
            <p:spPr>
              <a:xfrm>
                <a:off x="8233964" y="3579142"/>
                <a:ext cx="606890" cy="36817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</a:rPr>
                  <a:t>Global Registers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233963" y="2707694"/>
                <a:ext cx="609600" cy="34274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</a:rPr>
                  <a:t>Matrix</a:t>
                </a:r>
              </a:p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</a:rPr>
                  <a:t>Pointers</a:t>
                </a:r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>
              <a:off x="6760710" y="3684928"/>
              <a:ext cx="215213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331690" y="2632975"/>
              <a:ext cx="490616" cy="133104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Global DACs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932675" y="4055697"/>
              <a:ext cx="1182462" cy="856847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solidFill>
                    <a:prstClr val="white"/>
                  </a:solidFill>
                </a:rPr>
                <a:t>LVDS TX/RX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7280723" y="2431565"/>
              <a:ext cx="0" cy="23981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/>
            <p:cNvGrpSpPr/>
            <p:nvPr/>
          </p:nvGrpSpPr>
          <p:grpSpPr>
            <a:xfrm>
              <a:off x="8210220" y="2625722"/>
              <a:ext cx="171780" cy="2293540"/>
              <a:chOff x="8210220" y="2625722"/>
              <a:chExt cx="171780" cy="2293540"/>
            </a:xfrm>
            <a:solidFill>
              <a:schemeClr val="bg2">
                <a:lumMod val="50000"/>
              </a:schemeClr>
            </a:solidFill>
          </p:grpSpPr>
          <p:sp>
            <p:nvSpPr>
              <p:cNvPr id="43" name="Snip Same Side Corner Rectangle 42"/>
              <p:cNvSpPr/>
              <p:nvPr/>
            </p:nvSpPr>
            <p:spPr>
              <a:xfrm rot="16200000">
                <a:off x="8210220" y="2625722"/>
                <a:ext cx="171780" cy="171780"/>
              </a:xfrm>
              <a:prstGeom prst="snip2SameRect">
                <a:avLst>
                  <a:gd name="adj1" fmla="val 36849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Snip Same Side Corner Rectangle 43"/>
              <p:cNvSpPr/>
              <p:nvPr/>
            </p:nvSpPr>
            <p:spPr>
              <a:xfrm rot="16200000">
                <a:off x="8210220" y="2837898"/>
                <a:ext cx="171780" cy="171780"/>
              </a:xfrm>
              <a:prstGeom prst="snip2SameRect">
                <a:avLst>
                  <a:gd name="adj1" fmla="val 36849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Snip Same Side Corner Rectangle 44"/>
              <p:cNvSpPr/>
              <p:nvPr/>
            </p:nvSpPr>
            <p:spPr>
              <a:xfrm rot="16200000">
                <a:off x="8210220" y="3050074"/>
                <a:ext cx="171780" cy="171780"/>
              </a:xfrm>
              <a:prstGeom prst="snip2SameRect">
                <a:avLst>
                  <a:gd name="adj1" fmla="val 36849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Snip Same Side Corner Rectangle 45"/>
              <p:cNvSpPr/>
              <p:nvPr/>
            </p:nvSpPr>
            <p:spPr>
              <a:xfrm rot="16200000">
                <a:off x="8210220" y="3262250"/>
                <a:ext cx="171780" cy="171780"/>
              </a:xfrm>
              <a:prstGeom prst="snip2SameRect">
                <a:avLst>
                  <a:gd name="adj1" fmla="val 36849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Snip Same Side Corner Rectangle 46"/>
              <p:cNvSpPr/>
              <p:nvPr/>
            </p:nvSpPr>
            <p:spPr>
              <a:xfrm rot="16200000">
                <a:off x="8210220" y="3474426"/>
                <a:ext cx="171780" cy="171780"/>
              </a:xfrm>
              <a:prstGeom prst="snip2SameRect">
                <a:avLst>
                  <a:gd name="adj1" fmla="val 36849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Snip Same Side Corner Rectangle 47"/>
              <p:cNvSpPr/>
              <p:nvPr/>
            </p:nvSpPr>
            <p:spPr>
              <a:xfrm rot="16200000">
                <a:off x="8210220" y="3686602"/>
                <a:ext cx="171780" cy="171780"/>
              </a:xfrm>
              <a:prstGeom prst="snip2SameRect">
                <a:avLst>
                  <a:gd name="adj1" fmla="val 36849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Snip Same Side Corner Rectangle 48"/>
              <p:cNvSpPr/>
              <p:nvPr/>
            </p:nvSpPr>
            <p:spPr>
              <a:xfrm rot="16200000">
                <a:off x="8210220" y="3898778"/>
                <a:ext cx="171780" cy="171780"/>
              </a:xfrm>
              <a:prstGeom prst="snip2SameRect">
                <a:avLst>
                  <a:gd name="adj1" fmla="val 36849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Snip Same Side Corner Rectangle 49"/>
              <p:cNvSpPr/>
              <p:nvPr/>
            </p:nvSpPr>
            <p:spPr>
              <a:xfrm rot="16200000">
                <a:off x="8210220" y="4110954"/>
                <a:ext cx="171780" cy="171780"/>
              </a:xfrm>
              <a:prstGeom prst="snip2SameRect">
                <a:avLst>
                  <a:gd name="adj1" fmla="val 36849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Snip Same Side Corner Rectangle 50"/>
              <p:cNvSpPr/>
              <p:nvPr/>
            </p:nvSpPr>
            <p:spPr>
              <a:xfrm rot="16200000">
                <a:off x="8210220" y="4323130"/>
                <a:ext cx="171780" cy="171780"/>
              </a:xfrm>
              <a:prstGeom prst="snip2SameRect">
                <a:avLst>
                  <a:gd name="adj1" fmla="val 36849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Snip Same Side Corner Rectangle 51"/>
              <p:cNvSpPr/>
              <p:nvPr/>
            </p:nvSpPr>
            <p:spPr>
              <a:xfrm rot="16200000">
                <a:off x="8210220" y="4535306"/>
                <a:ext cx="171780" cy="171780"/>
              </a:xfrm>
              <a:prstGeom prst="snip2SameRect">
                <a:avLst>
                  <a:gd name="adj1" fmla="val 36849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Snip Same Side Corner Rectangle 52"/>
              <p:cNvSpPr/>
              <p:nvPr/>
            </p:nvSpPr>
            <p:spPr>
              <a:xfrm rot="16200000">
                <a:off x="8210220" y="4747482"/>
                <a:ext cx="171780" cy="171780"/>
              </a:xfrm>
              <a:prstGeom prst="snip2SameRect">
                <a:avLst>
                  <a:gd name="adj1" fmla="val 36849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6331690" y="4055697"/>
              <a:ext cx="490616" cy="866455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algn="ctr"/>
              <a:r>
                <a:rPr lang="en-US" sz="1200" dirty="0" err="1" smtClean="0">
                  <a:solidFill>
                    <a:prstClr val="white"/>
                  </a:solidFill>
                </a:rPr>
                <a:t>Serializer</a:t>
              </a:r>
              <a:endParaRPr lang="en-US" sz="1200" dirty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402985" y="4710499"/>
            <a:ext cx="3085444" cy="1135796"/>
            <a:chOff x="1790700" y="4572000"/>
            <a:chExt cx="3085444" cy="1135796"/>
          </a:xfrm>
        </p:grpSpPr>
        <p:sp>
          <p:nvSpPr>
            <p:cNvPr id="58" name="Rectangle 57"/>
            <p:cNvSpPr/>
            <p:nvPr/>
          </p:nvSpPr>
          <p:spPr>
            <a:xfrm>
              <a:off x="1790700" y="4596199"/>
              <a:ext cx="723900" cy="22860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prstClr val="white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514600" y="4572000"/>
              <a:ext cx="10246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/>
                <a:t>Acquisition</a:t>
              </a:r>
              <a:endParaRPr lang="en-US" sz="1200" b="1" i="1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790700" y="4887098"/>
              <a:ext cx="723900" cy="228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981E3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prstClr val="white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14600" y="4862899"/>
              <a:ext cx="8883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/>
                <a:t>Encoding</a:t>
              </a:r>
              <a:endParaRPr lang="en-US" sz="1200" b="1" i="1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790700" y="5164097"/>
              <a:ext cx="723900" cy="2286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14600" y="5139898"/>
              <a:ext cx="2361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/>
                <a:t>Configuration and Calibration</a:t>
              </a:r>
              <a:endParaRPr lang="en-US" sz="1200" b="1" i="1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790700" y="5454996"/>
              <a:ext cx="723900" cy="22860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14600" y="5430797"/>
              <a:ext cx="851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/>
                <a:t>Read-out</a:t>
              </a:r>
              <a:endParaRPr lang="en-US" sz="12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7406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1000" y="1524000"/>
            <a:ext cx="8458200" cy="2971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70520570"/>
              </p:ext>
            </p:extLst>
          </p:nvPr>
        </p:nvGraphicFramePr>
        <p:xfrm>
          <a:off x="2362200" y="2217751"/>
          <a:ext cx="3810000" cy="525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1000" y="1676400"/>
            <a:ext cx="7010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latin typeface="+mn-lt"/>
              </a:rPr>
              <a:t>- WRITE Configuration Registers: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3124200"/>
            <a:ext cx="7010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kern="0" dirty="0">
                <a:latin typeface="+mn-lt"/>
              </a:rPr>
              <a:t>- READ Configuration Registers: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2980164"/>
              </p:ext>
            </p:extLst>
          </p:nvPr>
        </p:nvGraphicFramePr>
        <p:xfrm>
          <a:off x="2362200" y="3665551"/>
          <a:ext cx="3810000" cy="525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/>
              <a:t>Global Registers Configuration</a:t>
            </a:r>
            <a:endParaRPr lang="en-US" dirty="0"/>
          </a:p>
        </p:txBody>
      </p:sp>
      <p:pic>
        <p:nvPicPr>
          <p:cNvPr id="13" name="Picture 2" descr="http://www-group.slac.stanford.edu/com/images/slac_logos_2012branding/SLAC_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46" y="6400800"/>
            <a:ext cx="821508" cy="2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8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Hit Encoding – Processing the Strip Encoding</a:t>
            </a:r>
          </a:p>
        </p:txBody>
      </p:sp>
      <p:sp>
        <p:nvSpPr>
          <p:cNvPr id="379" name="Rectangle 378"/>
          <p:cNvSpPr/>
          <p:nvPr/>
        </p:nvSpPr>
        <p:spPr>
          <a:xfrm>
            <a:off x="2642360" y="2527081"/>
            <a:ext cx="1493432" cy="81149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SKIP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80" name="Rectangle 379"/>
          <p:cNvSpPr/>
          <p:nvPr/>
        </p:nvSpPr>
        <p:spPr>
          <a:xfrm>
            <a:off x="2642360" y="1714351"/>
            <a:ext cx="1493432" cy="8114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78" name="Oval 377"/>
          <p:cNvSpPr/>
          <p:nvPr/>
        </p:nvSpPr>
        <p:spPr>
          <a:xfrm>
            <a:off x="2642361" y="1755715"/>
            <a:ext cx="1493432" cy="68977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1" name="Rectangle 330"/>
          <p:cNvSpPr/>
          <p:nvPr/>
        </p:nvSpPr>
        <p:spPr>
          <a:xfrm>
            <a:off x="2642361" y="3338579"/>
            <a:ext cx="1493432" cy="81149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Bit line settling</a:t>
            </a:r>
          </a:p>
        </p:txBody>
      </p:sp>
      <p:sp>
        <p:nvSpPr>
          <p:cNvPr id="412" name="Rectangle 411"/>
          <p:cNvSpPr/>
          <p:nvPr/>
        </p:nvSpPr>
        <p:spPr>
          <a:xfrm>
            <a:off x="2642360" y="4150077"/>
            <a:ext cx="1493432" cy="81149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Write Bit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51514" y="1944757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500ps</a:t>
            </a:r>
            <a:endParaRPr lang="en-US" sz="1600" b="1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1751514" y="2717694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150ps</a:t>
            </a:r>
            <a:endParaRPr lang="en-US" sz="1600" b="1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1751514" y="3575051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4ns</a:t>
            </a:r>
            <a:endParaRPr lang="en-US" sz="1600" b="1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1751514" y="4376835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300ps</a:t>
            </a:r>
            <a:endParaRPr lang="en-US" sz="1600" b="1" i="1" dirty="0"/>
          </a:p>
        </p:txBody>
      </p:sp>
      <p:sp>
        <p:nvSpPr>
          <p:cNvPr id="53" name="Rectangle 52"/>
          <p:cNvSpPr/>
          <p:nvPr/>
        </p:nvSpPr>
        <p:spPr>
          <a:xfrm>
            <a:off x="7061960" y="2543272"/>
            <a:ext cx="1493432" cy="81149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SKIP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061960" y="1730542"/>
            <a:ext cx="1493432" cy="8114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061961" y="1771906"/>
            <a:ext cx="1493432" cy="68977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061961" y="3354770"/>
            <a:ext cx="1493432" cy="81149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Bit line settling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061960" y="4166268"/>
            <a:ext cx="1493432" cy="81149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Write Bit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171114" y="1960948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500ps</a:t>
            </a:r>
            <a:endParaRPr lang="en-US" sz="1600" b="1" i="1" dirty="0"/>
          </a:p>
        </p:txBody>
      </p:sp>
      <p:sp>
        <p:nvSpPr>
          <p:cNvPr id="59" name="TextBox 58"/>
          <p:cNvSpPr txBox="1"/>
          <p:nvPr/>
        </p:nvSpPr>
        <p:spPr>
          <a:xfrm>
            <a:off x="6171114" y="2733885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150ps</a:t>
            </a:r>
            <a:endParaRPr lang="en-US" sz="1600" b="1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6171114" y="3591242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0.8ns</a:t>
            </a:r>
            <a:endParaRPr lang="en-US" sz="1600" b="1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6171114" y="4393026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300ps</a:t>
            </a:r>
            <a:endParaRPr lang="en-US" sz="1600" b="1" i="1" dirty="0"/>
          </a:p>
        </p:txBody>
      </p:sp>
      <p:sp>
        <p:nvSpPr>
          <p:cNvPr id="62" name="TextBox 61"/>
          <p:cNvSpPr txBox="1"/>
          <p:nvPr/>
        </p:nvSpPr>
        <p:spPr>
          <a:xfrm>
            <a:off x="137586" y="5228202"/>
            <a:ext cx="19133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i="1" dirty="0" smtClean="0"/>
              <a:t>Worst case scenario:</a:t>
            </a:r>
            <a:endParaRPr lang="en-US" sz="1400" b="1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3006599" y="5320535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22ns</a:t>
            </a:r>
            <a:endParaRPr lang="en-US" sz="1600" b="1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7483106" y="5320535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7.6ns</a:t>
            </a: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13486080"/>
              </p:ext>
            </p:extLst>
          </p:nvPr>
        </p:nvGraphicFramePr>
        <p:xfrm>
          <a:off x="2362200" y="1524000"/>
          <a:ext cx="4768057" cy="43842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95664"/>
                <a:gridCol w="1772393"/>
              </a:tblGrid>
              <a:tr h="38117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Specs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Substrate</a:t>
                      </a:r>
                      <a:r>
                        <a:rPr lang="en-US" sz="1400" baseline="0" dirty="0" smtClean="0"/>
                        <a:t> resistivity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20Ohms to 1000Ohms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Substrate</a:t>
                      </a:r>
                      <a:r>
                        <a:rPr lang="en-US" sz="1400" baseline="0" dirty="0" smtClean="0"/>
                        <a:t> high voltage bias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120V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Pixel size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40µm x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~800µm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Number of pixel per strip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Number of strips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128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Timing resolution 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25ns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Maximum</a:t>
                      </a:r>
                      <a:r>
                        <a:rPr lang="en-US" sz="1400" baseline="0" dirty="0" smtClean="0"/>
                        <a:t> number of hits per strip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+ flag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Maximum number of hits per 128 strips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Readout speed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320MHz</a:t>
                      </a:r>
                      <a:endParaRPr lang="en-US" sz="14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Additional constraint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Rad-hard design</a:t>
                      </a:r>
                      <a:endParaRPr lang="en-US" sz="1400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6400800" y="5629274"/>
            <a:ext cx="2751018" cy="314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i="1" dirty="0" smtClean="0">
                <a:solidFill>
                  <a:srgbClr val="000000"/>
                </a:solidFill>
              </a:rPr>
              <a:t>Slide from H. Grabas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CHESS2 </a:t>
            </a:r>
            <a:r>
              <a:rPr lang="en-US" dirty="0" smtClean="0"/>
              <a:t>pixel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 rot="5400000">
            <a:off x="2572170" y="2036498"/>
            <a:ext cx="211620" cy="232121"/>
            <a:chOff x="3144130" y="758794"/>
            <a:chExt cx="412388" cy="548291"/>
          </a:xfrm>
        </p:grpSpPr>
        <p:sp>
          <p:nvSpPr>
            <p:cNvPr id="5" name="Oval 4"/>
            <p:cNvSpPr/>
            <p:nvPr/>
          </p:nvSpPr>
          <p:spPr>
            <a:xfrm>
              <a:off x="3144130" y="758794"/>
              <a:ext cx="412387" cy="377290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144131" y="911193"/>
              <a:ext cx="412387" cy="377291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348333" y="812220"/>
              <a:ext cx="0" cy="49486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>
            <a:off x="2093895" y="2151539"/>
            <a:ext cx="0" cy="1860045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27" idx="4"/>
          </p:cNvCxnSpPr>
          <p:nvPr/>
        </p:nvCxnSpPr>
        <p:spPr>
          <a:xfrm>
            <a:off x="2093895" y="2151536"/>
            <a:ext cx="475900" cy="102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94043" y="2152555"/>
            <a:ext cx="153543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98121" y="2152562"/>
            <a:ext cx="0" cy="1619395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50629" y="1703948"/>
            <a:ext cx="447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  <a:latin typeface="Cambria"/>
                <a:cs typeface="Cambria"/>
              </a:rPr>
              <a:t>IFB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407460" y="4122081"/>
            <a:ext cx="0" cy="252575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941559" y="3763774"/>
            <a:ext cx="70762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268332" y="3906918"/>
            <a:ext cx="145211" cy="209318"/>
            <a:chOff x="6084562" y="2831538"/>
            <a:chExt cx="193614" cy="209318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6084562" y="2897437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2941560" y="3913549"/>
            <a:ext cx="90784" cy="209318"/>
            <a:chOff x="6157131" y="2831538"/>
            <a:chExt cx="121045" cy="209318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 flipH="1">
            <a:off x="2407462" y="3602312"/>
            <a:ext cx="1" cy="301989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72"/>
          <p:cNvSpPr/>
          <p:nvPr/>
        </p:nvSpPr>
        <p:spPr>
          <a:xfrm flipV="1">
            <a:off x="2356064" y="3501807"/>
            <a:ext cx="102793" cy="10050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568888" y="4588165"/>
            <a:ext cx="211249" cy="424333"/>
            <a:chOff x="3144131" y="758793"/>
            <a:chExt cx="412387" cy="564787"/>
          </a:xfrm>
        </p:grpSpPr>
        <p:sp>
          <p:nvSpPr>
            <p:cNvPr id="27" name="Oval 26"/>
            <p:cNvSpPr/>
            <p:nvPr/>
          </p:nvSpPr>
          <p:spPr>
            <a:xfrm>
              <a:off x="3144131" y="7587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144131" y="9111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348333" y="812220"/>
              <a:ext cx="0" cy="49486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/>
          <p:cNvCxnSpPr/>
          <p:nvPr/>
        </p:nvCxnSpPr>
        <p:spPr>
          <a:xfrm flipV="1">
            <a:off x="2407460" y="4374653"/>
            <a:ext cx="534099" cy="132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2941559" y="4122217"/>
            <a:ext cx="0" cy="252575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947277" y="3651726"/>
            <a:ext cx="0" cy="252575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 flipH="1">
            <a:off x="2941559" y="3442403"/>
            <a:ext cx="145211" cy="209318"/>
            <a:chOff x="6084562" y="2831538"/>
            <a:chExt cx="193614" cy="20931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6161330" y="2831538"/>
              <a:ext cx="0" cy="20931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157131" y="2831538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157131" y="3037632"/>
              <a:ext cx="121045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6084562" y="2897437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38" name="Straight Connector 37"/>
          <p:cNvCxnSpPr/>
          <p:nvPr/>
        </p:nvCxnSpPr>
        <p:spPr>
          <a:xfrm flipH="1">
            <a:off x="2941561" y="3140421"/>
            <a:ext cx="1" cy="301989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Isosceles Triangle 90"/>
          <p:cNvSpPr/>
          <p:nvPr/>
        </p:nvSpPr>
        <p:spPr>
          <a:xfrm flipV="1">
            <a:off x="2890164" y="3039914"/>
            <a:ext cx="102793" cy="10050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50486" y="3207739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  <a:latin typeface="Cambria"/>
                <a:cs typeface="Cambria"/>
              </a:rPr>
              <a:t>1.8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90728" y="2741280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  <a:latin typeface="Cambria"/>
                <a:cs typeface="Cambria"/>
              </a:rPr>
              <a:t>3.3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cxnSp>
        <p:nvCxnSpPr>
          <p:cNvPr id="42" name="Straight Connector 41"/>
          <p:cNvCxnSpPr>
            <a:endCxn id="78" idx="0"/>
          </p:cNvCxnSpPr>
          <p:nvPr/>
        </p:nvCxnSpPr>
        <p:spPr>
          <a:xfrm>
            <a:off x="2673492" y="4374660"/>
            <a:ext cx="1021" cy="213505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674510" y="5012498"/>
            <a:ext cx="0" cy="23579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Isosceles Triangle 97"/>
          <p:cNvSpPr/>
          <p:nvPr/>
        </p:nvSpPr>
        <p:spPr>
          <a:xfrm flipV="1">
            <a:off x="2623115" y="5198034"/>
            <a:ext cx="102793" cy="10050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Isosceles Triangle 99"/>
          <p:cNvSpPr/>
          <p:nvPr/>
        </p:nvSpPr>
        <p:spPr>
          <a:xfrm rot="5400000">
            <a:off x="3512736" y="3529314"/>
            <a:ext cx="742242" cy="468784"/>
          </a:xfrm>
          <a:prstGeom prst="triangl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777504" y="4402309"/>
            <a:ext cx="211249" cy="424333"/>
            <a:chOff x="3144131" y="758793"/>
            <a:chExt cx="412387" cy="564787"/>
          </a:xfrm>
        </p:grpSpPr>
        <p:sp>
          <p:nvSpPr>
            <p:cNvPr id="47" name="Oval 46"/>
            <p:cNvSpPr/>
            <p:nvPr/>
          </p:nvSpPr>
          <p:spPr>
            <a:xfrm>
              <a:off x="3144131" y="7587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144131" y="9111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3348333" y="812220"/>
              <a:ext cx="0" cy="49486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/>
        </p:nvCxnSpPr>
        <p:spPr>
          <a:xfrm>
            <a:off x="3882105" y="3938337"/>
            <a:ext cx="0" cy="44901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878962" y="4814250"/>
            <a:ext cx="0" cy="23579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Isosceles Triangle 106"/>
          <p:cNvSpPr/>
          <p:nvPr/>
        </p:nvSpPr>
        <p:spPr>
          <a:xfrm flipV="1">
            <a:off x="3827566" y="4999786"/>
            <a:ext cx="102793" cy="10050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84474" y="4442449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err="1" smtClean="0">
                <a:solidFill>
                  <a:srgbClr val="000000"/>
                </a:solidFill>
                <a:latin typeface="Cambria"/>
                <a:cs typeface="Cambria"/>
              </a:rPr>
              <a:t>InSF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530922" y="3892300"/>
            <a:ext cx="735117" cy="238554"/>
            <a:chOff x="4973431" y="2855681"/>
            <a:chExt cx="980156" cy="238554"/>
          </a:xfrm>
        </p:grpSpPr>
        <p:cxnSp>
          <p:nvCxnSpPr>
            <p:cNvPr id="55" name="Straight Connector 54"/>
            <p:cNvCxnSpPr/>
            <p:nvPr/>
          </p:nvCxnSpPr>
          <p:spPr>
            <a:xfrm flipV="1">
              <a:off x="4973431" y="2974958"/>
              <a:ext cx="469484" cy="131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455381" y="2855681"/>
              <a:ext cx="0" cy="238554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509208" y="2855681"/>
              <a:ext cx="0" cy="238554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5521673" y="2974958"/>
              <a:ext cx="431914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/>
          <p:cNvCxnSpPr/>
          <p:nvPr/>
        </p:nvCxnSpPr>
        <p:spPr>
          <a:xfrm>
            <a:off x="1530921" y="4011577"/>
            <a:ext cx="0" cy="111835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ound Same Side Corner Rectangle 59"/>
          <p:cNvSpPr/>
          <p:nvPr/>
        </p:nvSpPr>
        <p:spPr>
          <a:xfrm rot="10800000">
            <a:off x="1213028" y="5129940"/>
            <a:ext cx="635789" cy="27828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1069832" y="5129933"/>
            <a:ext cx="872271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093898" y="2536211"/>
            <a:ext cx="55370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2657797" y="2416803"/>
            <a:ext cx="40370" cy="238554"/>
            <a:chOff x="2745214" y="1422090"/>
            <a:chExt cx="53827" cy="238554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2745214" y="1422090"/>
              <a:ext cx="0" cy="238554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799041" y="1422090"/>
              <a:ext cx="0" cy="238554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/>
        </p:nvCxnSpPr>
        <p:spPr>
          <a:xfrm>
            <a:off x="2698165" y="2536211"/>
            <a:ext cx="1599956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6200000" flipV="1">
            <a:off x="1296229" y="3794420"/>
            <a:ext cx="469484" cy="98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6200000">
            <a:off x="1530921" y="3457799"/>
            <a:ext cx="0" cy="17891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16200000">
            <a:off x="1530921" y="3403972"/>
            <a:ext cx="0" cy="17891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1530923" y="2733902"/>
            <a:ext cx="1" cy="747062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868732" y="2384569"/>
            <a:ext cx="402201" cy="469185"/>
            <a:chOff x="6742284" y="5188597"/>
            <a:chExt cx="536268" cy="469185"/>
          </a:xfrm>
        </p:grpSpPr>
        <p:grpSp>
          <p:nvGrpSpPr>
            <p:cNvPr id="72" name="Group 71"/>
            <p:cNvGrpSpPr/>
            <p:nvPr/>
          </p:nvGrpSpPr>
          <p:grpSpPr>
            <a:xfrm>
              <a:off x="6881672" y="5188597"/>
              <a:ext cx="255597" cy="211190"/>
              <a:chOff x="6881672" y="5188597"/>
              <a:chExt cx="255597" cy="211190"/>
            </a:xfrm>
          </p:grpSpPr>
          <p:sp>
            <p:nvSpPr>
              <p:cNvPr id="82" name="Isosceles Triangle 149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 flipH="1">
              <a:off x="6881672" y="5446592"/>
              <a:ext cx="255597" cy="211190"/>
              <a:chOff x="6881672" y="5188597"/>
              <a:chExt cx="255597" cy="211190"/>
            </a:xfrm>
          </p:grpSpPr>
          <p:sp>
            <p:nvSpPr>
              <p:cNvPr id="80" name="Isosceles Triangle 153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4" name="Straight Connector 73"/>
            <p:cNvCxnSpPr/>
            <p:nvPr/>
          </p:nvCxnSpPr>
          <p:spPr>
            <a:xfrm>
              <a:off x="6742284" y="5294192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742284" y="5549441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742284" y="5294192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7278552" y="5295230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7137269" y="5556118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7137269" y="5300869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/>
          <p:cNvCxnSpPr/>
          <p:nvPr/>
        </p:nvCxnSpPr>
        <p:spPr>
          <a:xfrm flipH="1">
            <a:off x="1478697" y="2529892"/>
            <a:ext cx="52226" cy="18075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270932" y="2619154"/>
            <a:ext cx="193164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 flipV="1">
            <a:off x="1528976" y="1973401"/>
            <a:ext cx="1" cy="57782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201034" y="1686238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  <a:latin typeface="Cambria"/>
                <a:cs typeface="Cambria"/>
              </a:rPr>
              <a:t>Injection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grpSp>
        <p:nvGrpSpPr>
          <p:cNvPr id="88" name="Group 87"/>
          <p:cNvGrpSpPr/>
          <p:nvPr/>
        </p:nvGrpSpPr>
        <p:grpSpPr>
          <a:xfrm rot="10800000">
            <a:off x="7285411" y="3793851"/>
            <a:ext cx="402200" cy="469186"/>
            <a:chOff x="6742285" y="5188595"/>
            <a:chExt cx="536267" cy="469186"/>
          </a:xfrm>
        </p:grpSpPr>
        <p:grpSp>
          <p:nvGrpSpPr>
            <p:cNvPr id="89" name="Group 88"/>
            <p:cNvGrpSpPr/>
            <p:nvPr/>
          </p:nvGrpSpPr>
          <p:grpSpPr>
            <a:xfrm>
              <a:off x="6881674" y="5188595"/>
              <a:ext cx="255597" cy="211190"/>
              <a:chOff x="6881672" y="5188597"/>
              <a:chExt cx="255597" cy="211190"/>
            </a:xfrm>
          </p:grpSpPr>
          <p:sp>
            <p:nvSpPr>
              <p:cNvPr id="99" name="Isosceles Triangle 247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 flipH="1">
              <a:off x="6881673" y="5446591"/>
              <a:ext cx="255597" cy="211190"/>
              <a:chOff x="6881672" y="5188597"/>
              <a:chExt cx="255597" cy="211190"/>
            </a:xfrm>
          </p:grpSpPr>
          <p:sp>
            <p:nvSpPr>
              <p:cNvPr id="97" name="Isosceles Triangle 245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91" name="Straight Connector 90"/>
            <p:cNvCxnSpPr/>
            <p:nvPr/>
          </p:nvCxnSpPr>
          <p:spPr>
            <a:xfrm>
              <a:off x="6742285" y="5294191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6742285" y="5549441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6742285" y="5294192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7278552" y="5295230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7137269" y="5556118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7137269" y="5300869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Isosceles Triangle 250"/>
          <p:cNvSpPr/>
          <p:nvPr/>
        </p:nvSpPr>
        <p:spPr>
          <a:xfrm rot="5400000">
            <a:off x="5045927" y="3344466"/>
            <a:ext cx="742242" cy="468784"/>
          </a:xfrm>
          <a:prstGeom prst="triangl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457200"/>
            <a:r>
              <a:rPr lang="en-US" sz="1100" dirty="0" smtClean="0">
                <a:solidFill>
                  <a:srgbClr val="000000"/>
                </a:solidFill>
              </a:rPr>
              <a:t>1/2</a:t>
            </a:r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 flipV="1">
            <a:off x="4846149" y="3763774"/>
            <a:ext cx="336511" cy="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2794043" y="4651187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  <a:latin typeface="Cambria"/>
                <a:cs typeface="Cambria"/>
              </a:rPr>
              <a:t>In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153387" y="3857822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err="1" smtClean="0">
                <a:solidFill>
                  <a:srgbClr val="000000"/>
                </a:solidFill>
                <a:latin typeface="Cambria"/>
                <a:cs typeface="Cambria"/>
              </a:rPr>
              <a:t>Casc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3032343" y="4018274"/>
            <a:ext cx="19419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3095255" y="3551151"/>
            <a:ext cx="131283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3148996" y="3376833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  <a:latin typeface="Cambria"/>
                <a:cs typeface="Cambria"/>
              </a:rPr>
              <a:t>Load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5368258" y="4180377"/>
            <a:ext cx="211249" cy="424333"/>
            <a:chOff x="3144131" y="758793"/>
            <a:chExt cx="412387" cy="564787"/>
          </a:xfrm>
        </p:grpSpPr>
        <p:sp>
          <p:nvSpPr>
            <p:cNvPr id="109" name="Oval 108"/>
            <p:cNvSpPr/>
            <p:nvPr/>
          </p:nvSpPr>
          <p:spPr>
            <a:xfrm>
              <a:off x="3144131" y="7587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3144131" y="9111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>
              <a:off x="3348333" y="812220"/>
              <a:ext cx="0" cy="49486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Straight Connector 111"/>
          <p:cNvCxnSpPr/>
          <p:nvPr/>
        </p:nvCxnSpPr>
        <p:spPr>
          <a:xfrm>
            <a:off x="5472860" y="3716409"/>
            <a:ext cx="0" cy="44901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5469716" y="4592322"/>
            <a:ext cx="0" cy="23579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Isosceles Triangle 271"/>
          <p:cNvSpPr/>
          <p:nvPr/>
        </p:nvSpPr>
        <p:spPr>
          <a:xfrm flipV="1">
            <a:off x="5418322" y="4777858"/>
            <a:ext cx="102793" cy="10050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559873" y="4220521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  <a:latin typeface="Cambria"/>
                <a:cs typeface="Cambria"/>
              </a:rPr>
              <a:t>Comp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cxnSp>
        <p:nvCxnSpPr>
          <p:cNvPr id="116" name="Straight Connector 115"/>
          <p:cNvCxnSpPr/>
          <p:nvPr/>
        </p:nvCxnSpPr>
        <p:spPr>
          <a:xfrm>
            <a:off x="5651440" y="3578860"/>
            <a:ext cx="271532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051374" y="3396908"/>
            <a:ext cx="131283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4746812" y="3212170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err="1" smtClean="0">
                <a:solidFill>
                  <a:srgbClr val="000000"/>
                </a:solidFill>
                <a:latin typeface="Cambria"/>
                <a:cs typeface="Cambria"/>
              </a:rPr>
              <a:t>Th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6729578" y="3823148"/>
            <a:ext cx="211249" cy="424333"/>
            <a:chOff x="3144131" y="758793"/>
            <a:chExt cx="412387" cy="564787"/>
          </a:xfrm>
        </p:grpSpPr>
        <p:sp>
          <p:nvSpPr>
            <p:cNvPr id="120" name="Oval 119"/>
            <p:cNvSpPr/>
            <p:nvPr/>
          </p:nvSpPr>
          <p:spPr>
            <a:xfrm>
              <a:off x="3144131" y="7587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3144131" y="911193"/>
              <a:ext cx="412387" cy="412387"/>
            </a:xfrm>
            <a:prstGeom prst="ellipse">
              <a:avLst/>
            </a:prstGeom>
            <a:noFill/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2" name="Straight Arrow Connector 121"/>
            <p:cNvCxnSpPr/>
            <p:nvPr/>
          </p:nvCxnSpPr>
          <p:spPr>
            <a:xfrm>
              <a:off x="3348333" y="812220"/>
              <a:ext cx="0" cy="49486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3" name="Straight Arrow Connector 122"/>
          <p:cNvCxnSpPr/>
          <p:nvPr/>
        </p:nvCxnSpPr>
        <p:spPr>
          <a:xfrm flipH="1">
            <a:off x="7105046" y="4038481"/>
            <a:ext cx="176669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5958388" y="3842986"/>
            <a:ext cx="84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  <a:latin typeface="Cambria"/>
                <a:cs typeface="Cambria"/>
              </a:rPr>
              <a:t>1/2/4/8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cxnSp>
        <p:nvCxnSpPr>
          <p:cNvPr id="125" name="Straight Connector 124"/>
          <p:cNvCxnSpPr/>
          <p:nvPr/>
        </p:nvCxnSpPr>
        <p:spPr>
          <a:xfrm>
            <a:off x="6834179" y="3584387"/>
            <a:ext cx="0" cy="232949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6834179" y="4247094"/>
            <a:ext cx="0" cy="23579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Isosceles Triangle 287"/>
          <p:cNvSpPr/>
          <p:nvPr/>
        </p:nvSpPr>
        <p:spPr>
          <a:xfrm flipV="1">
            <a:off x="6782784" y="4432630"/>
            <a:ext cx="102793" cy="10050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8" name="Group 127"/>
          <p:cNvGrpSpPr/>
          <p:nvPr/>
        </p:nvGrpSpPr>
        <p:grpSpPr>
          <a:xfrm rot="10800000">
            <a:off x="7285411" y="4329203"/>
            <a:ext cx="402200" cy="469186"/>
            <a:chOff x="6742285" y="5188595"/>
            <a:chExt cx="536267" cy="469186"/>
          </a:xfrm>
        </p:grpSpPr>
        <p:grpSp>
          <p:nvGrpSpPr>
            <p:cNvPr id="129" name="Group 128"/>
            <p:cNvGrpSpPr/>
            <p:nvPr/>
          </p:nvGrpSpPr>
          <p:grpSpPr>
            <a:xfrm>
              <a:off x="6881674" y="5188595"/>
              <a:ext cx="255597" cy="211190"/>
              <a:chOff x="6881672" y="5188597"/>
              <a:chExt cx="255597" cy="211190"/>
            </a:xfrm>
          </p:grpSpPr>
          <p:sp>
            <p:nvSpPr>
              <p:cNvPr id="139" name="Isosceles Triangle 302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 flipH="1">
              <a:off x="6881673" y="5446591"/>
              <a:ext cx="255597" cy="211190"/>
              <a:chOff x="6881672" y="5188597"/>
              <a:chExt cx="255597" cy="211190"/>
            </a:xfrm>
          </p:grpSpPr>
          <p:sp>
            <p:nvSpPr>
              <p:cNvPr id="137" name="Isosceles Triangle 300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31" name="Straight Connector 130"/>
            <p:cNvCxnSpPr/>
            <p:nvPr/>
          </p:nvCxnSpPr>
          <p:spPr>
            <a:xfrm>
              <a:off x="6742285" y="5294191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6742285" y="5549441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6742285" y="5294192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H="1">
              <a:off x="7278552" y="5295230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7137269" y="5556118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>
              <a:off x="7137269" y="5300869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/>
          <p:cNvGrpSpPr/>
          <p:nvPr/>
        </p:nvGrpSpPr>
        <p:grpSpPr>
          <a:xfrm rot="10800000">
            <a:off x="7285411" y="4864555"/>
            <a:ext cx="402200" cy="469186"/>
            <a:chOff x="6742285" y="5188595"/>
            <a:chExt cx="536267" cy="469186"/>
          </a:xfrm>
        </p:grpSpPr>
        <p:grpSp>
          <p:nvGrpSpPr>
            <p:cNvPr id="142" name="Group 141"/>
            <p:cNvGrpSpPr/>
            <p:nvPr/>
          </p:nvGrpSpPr>
          <p:grpSpPr>
            <a:xfrm>
              <a:off x="6881674" y="5188595"/>
              <a:ext cx="255597" cy="211190"/>
              <a:chOff x="6881672" y="5188597"/>
              <a:chExt cx="255597" cy="211190"/>
            </a:xfrm>
          </p:grpSpPr>
          <p:sp>
            <p:nvSpPr>
              <p:cNvPr id="152" name="Isosceles Triangle 325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 flipH="1">
              <a:off x="6881673" y="5446591"/>
              <a:ext cx="255597" cy="211190"/>
              <a:chOff x="6881672" y="5188597"/>
              <a:chExt cx="255597" cy="211190"/>
            </a:xfrm>
          </p:grpSpPr>
          <p:sp>
            <p:nvSpPr>
              <p:cNvPr id="150" name="Isosceles Triangle 323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44" name="Straight Connector 143"/>
            <p:cNvCxnSpPr/>
            <p:nvPr/>
          </p:nvCxnSpPr>
          <p:spPr>
            <a:xfrm>
              <a:off x="6742285" y="5294191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6742285" y="5549441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6742285" y="5294192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7278552" y="5295230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H="1">
              <a:off x="7137269" y="5556118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H="1">
              <a:off x="7137269" y="5300869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 153"/>
          <p:cNvGrpSpPr/>
          <p:nvPr/>
        </p:nvGrpSpPr>
        <p:grpSpPr>
          <a:xfrm rot="10800000">
            <a:off x="7285411" y="5399908"/>
            <a:ext cx="402200" cy="469186"/>
            <a:chOff x="6742285" y="5188595"/>
            <a:chExt cx="536267" cy="469186"/>
          </a:xfrm>
        </p:grpSpPr>
        <p:grpSp>
          <p:nvGrpSpPr>
            <p:cNvPr id="155" name="Group 154"/>
            <p:cNvGrpSpPr/>
            <p:nvPr/>
          </p:nvGrpSpPr>
          <p:grpSpPr>
            <a:xfrm>
              <a:off x="6881674" y="5188595"/>
              <a:ext cx="255597" cy="211190"/>
              <a:chOff x="6881672" y="5188597"/>
              <a:chExt cx="255597" cy="211190"/>
            </a:xfrm>
          </p:grpSpPr>
          <p:sp>
            <p:nvSpPr>
              <p:cNvPr id="165" name="Isosceles Triangle 338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 flipH="1">
              <a:off x="6881673" y="5446591"/>
              <a:ext cx="255597" cy="211190"/>
              <a:chOff x="6881672" y="5188597"/>
              <a:chExt cx="255597" cy="211190"/>
            </a:xfrm>
          </p:grpSpPr>
          <p:sp>
            <p:nvSpPr>
              <p:cNvPr id="163" name="Isosceles Triangle 336"/>
              <p:cNvSpPr/>
              <p:nvPr/>
            </p:nvSpPr>
            <p:spPr>
              <a:xfrm rot="5400000">
                <a:off x="6864999" y="5205270"/>
                <a:ext cx="211190" cy="177844"/>
              </a:xfrm>
              <a:prstGeom prst="triangl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 flipH="1">
                <a:off x="7059516" y="5255432"/>
                <a:ext cx="77753" cy="775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57" name="Straight Connector 156"/>
            <p:cNvCxnSpPr/>
            <p:nvPr/>
          </p:nvCxnSpPr>
          <p:spPr>
            <a:xfrm>
              <a:off x="6742285" y="5294191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6742285" y="5549441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6742285" y="5294192"/>
              <a:ext cx="136682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H="1">
              <a:off x="7278552" y="5295230"/>
              <a:ext cx="0" cy="255249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7137269" y="5556118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H="1">
              <a:off x="7137269" y="5300869"/>
              <a:ext cx="14128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7" name="Straight Arrow Connector 166"/>
          <p:cNvCxnSpPr/>
          <p:nvPr/>
        </p:nvCxnSpPr>
        <p:spPr>
          <a:xfrm flipH="1">
            <a:off x="7105046" y="4568358"/>
            <a:ext cx="176669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flipH="1">
            <a:off x="7105046" y="5098235"/>
            <a:ext cx="176669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 flipH="1">
            <a:off x="7105046" y="5628111"/>
            <a:ext cx="176669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7073165" y="4050337"/>
            <a:ext cx="0" cy="160756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H="1">
            <a:off x="6962354" y="4050337"/>
            <a:ext cx="110812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/>
          <p:cNvGrpSpPr/>
          <p:nvPr/>
        </p:nvGrpSpPr>
        <p:grpSpPr>
          <a:xfrm>
            <a:off x="5261003" y="2170340"/>
            <a:ext cx="2216987" cy="559165"/>
            <a:chOff x="-133152" y="2212507"/>
            <a:chExt cx="2955985" cy="559165"/>
          </a:xfrm>
        </p:grpSpPr>
        <p:sp>
          <p:nvSpPr>
            <p:cNvPr id="172" name="Moon 171"/>
            <p:cNvSpPr/>
            <p:nvPr/>
          </p:nvSpPr>
          <p:spPr>
            <a:xfrm rot="10800000">
              <a:off x="1206825" y="2324086"/>
              <a:ext cx="244325" cy="397109"/>
            </a:xfrm>
            <a:prstGeom prst="moon">
              <a:avLst>
                <a:gd name="adj" fmla="val 7558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 rot="10800000" flipH="1">
              <a:off x="1459918" y="2483879"/>
              <a:ext cx="77753" cy="77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75" name="Straight Connector 174"/>
            <p:cNvCxnSpPr/>
            <p:nvPr/>
          </p:nvCxnSpPr>
          <p:spPr>
            <a:xfrm flipV="1">
              <a:off x="976443" y="2416802"/>
              <a:ext cx="268697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V="1">
              <a:off x="980947" y="2630721"/>
              <a:ext cx="268697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/>
            <p:cNvSpPr txBox="1"/>
            <p:nvPr/>
          </p:nvSpPr>
          <p:spPr>
            <a:xfrm>
              <a:off x="-133152" y="2238212"/>
              <a:ext cx="1146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 err="1" smtClean="0">
                  <a:solidFill>
                    <a:srgbClr val="000000"/>
                  </a:solidFill>
                  <a:latin typeface="Cambria"/>
                  <a:cs typeface="Cambria"/>
                </a:rPr>
                <a:t>RowENB</a:t>
              </a:r>
              <a:endParaRPr lang="en-US" dirty="0">
                <a:solidFill>
                  <a:srgbClr val="000000"/>
                </a:solidFill>
                <a:latin typeface="Cambria"/>
                <a:cs typeface="Cambria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-34716" y="2463895"/>
              <a:ext cx="1015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smtClean="0">
                  <a:solidFill>
                    <a:srgbClr val="000000"/>
                  </a:solidFill>
                  <a:latin typeface="Cambria"/>
                  <a:cs typeface="Cambria"/>
                </a:rPr>
                <a:t>ColENB</a:t>
              </a:r>
              <a:endParaRPr lang="en-US" dirty="0">
                <a:solidFill>
                  <a:srgbClr val="000000"/>
                </a:solidFill>
                <a:latin typeface="Cambria"/>
                <a:cs typeface="Cambria"/>
              </a:endParaRPr>
            </a:p>
          </p:txBody>
        </p:sp>
        <p:cxnSp>
          <p:nvCxnSpPr>
            <p:cNvPr id="180" name="Straight Connector 179"/>
            <p:cNvCxnSpPr/>
            <p:nvPr/>
          </p:nvCxnSpPr>
          <p:spPr>
            <a:xfrm flipV="1">
              <a:off x="1542175" y="2522554"/>
              <a:ext cx="268697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/>
            <p:cNvSpPr txBox="1"/>
            <p:nvPr/>
          </p:nvSpPr>
          <p:spPr>
            <a:xfrm>
              <a:off x="1498794" y="2212507"/>
              <a:ext cx="1324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 err="1" smtClean="0">
                  <a:solidFill>
                    <a:srgbClr val="000000"/>
                  </a:solidFill>
                  <a:latin typeface="Cambria"/>
                  <a:cs typeface="Cambria"/>
                </a:rPr>
                <a:t>RAMWrEn</a:t>
              </a:r>
              <a:endParaRPr lang="en-US" dirty="0">
                <a:solidFill>
                  <a:srgbClr val="000000"/>
                </a:solidFill>
                <a:latin typeface="Cambria"/>
                <a:cs typeface="Cambria"/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4113506" y="3651035"/>
            <a:ext cx="735117" cy="238554"/>
            <a:chOff x="4973431" y="2855681"/>
            <a:chExt cx="980156" cy="238554"/>
          </a:xfrm>
        </p:grpSpPr>
        <p:cxnSp>
          <p:nvCxnSpPr>
            <p:cNvPr id="184" name="Straight Connector 183"/>
            <p:cNvCxnSpPr/>
            <p:nvPr/>
          </p:nvCxnSpPr>
          <p:spPr>
            <a:xfrm flipV="1">
              <a:off x="4973431" y="2974958"/>
              <a:ext cx="469484" cy="131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5455381" y="2855681"/>
              <a:ext cx="0" cy="238554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5509208" y="2855681"/>
              <a:ext cx="0" cy="238554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5521673" y="2974958"/>
              <a:ext cx="431914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8" name="Footer Placeholder 1"/>
          <p:cNvSpPr txBox="1">
            <a:spLocks/>
          </p:cNvSpPr>
          <p:nvPr/>
        </p:nvSpPr>
        <p:spPr>
          <a:xfrm>
            <a:off x="6400800" y="6008340"/>
            <a:ext cx="2751018" cy="314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i="1" dirty="0" smtClean="0">
                <a:solidFill>
                  <a:srgbClr val="000000"/>
                </a:solidFill>
              </a:rPr>
              <a:t>Slide from H. Grabas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Hit Encoding  and </a:t>
            </a:r>
            <a:r>
              <a:rPr lang="en-CA" dirty="0" smtClean="0"/>
              <a:t>Read-out </a:t>
            </a:r>
            <a:r>
              <a:rPr lang="en-CA" dirty="0" smtClean="0"/>
              <a:t>blocks</a:t>
            </a:r>
            <a:endParaRPr lang="en-CA" dirty="0"/>
          </a:p>
        </p:txBody>
      </p:sp>
      <p:grpSp>
        <p:nvGrpSpPr>
          <p:cNvPr id="16" name="Group 15"/>
          <p:cNvGrpSpPr/>
          <p:nvPr/>
        </p:nvGrpSpPr>
        <p:grpSpPr>
          <a:xfrm>
            <a:off x="4479059" y="1654061"/>
            <a:ext cx="3064741" cy="261610"/>
            <a:chOff x="3284221" y="2644661"/>
            <a:chExt cx="3064741" cy="261610"/>
          </a:xfrm>
        </p:grpSpPr>
        <p:sp>
          <p:nvSpPr>
            <p:cNvPr id="149" name="Rectangle 148"/>
            <p:cNvSpPr/>
            <p:nvPr/>
          </p:nvSpPr>
          <p:spPr>
            <a:xfrm>
              <a:off x="6120362" y="2662431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hit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3284221" y="2662431"/>
              <a:ext cx="2797315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0665" y="2644661"/>
              <a:ext cx="25282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column address (5b) + double hit (1b</a:t>
              </a:r>
              <a:r>
                <a:rPr lang="en-US" sz="1050" dirty="0" smtClean="0"/>
                <a:t>)</a:t>
              </a:r>
              <a:endParaRPr lang="en-US" sz="105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96131" y="1600200"/>
            <a:ext cx="3175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for each row the hit encoder has:</a:t>
            </a:r>
            <a:endParaRPr lang="en-US" sz="1600" i="1" dirty="0"/>
          </a:p>
        </p:txBody>
      </p:sp>
      <p:sp>
        <p:nvSpPr>
          <p:cNvPr id="158" name="TextBox 157"/>
          <p:cNvSpPr txBox="1"/>
          <p:nvPr/>
        </p:nvSpPr>
        <p:spPr>
          <a:xfrm>
            <a:off x="7772400" y="1616854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</a:t>
            </a:r>
            <a:r>
              <a:rPr lang="en-US" sz="1600" i="1" dirty="0" smtClean="0"/>
              <a:t>very </a:t>
            </a:r>
            <a:r>
              <a:rPr lang="en-US" sz="1600" b="1" i="1" dirty="0" smtClean="0"/>
              <a:t>25ns</a:t>
            </a:r>
            <a:endParaRPr lang="en-US" sz="1600" b="1" i="1" dirty="0"/>
          </a:p>
        </p:txBody>
      </p:sp>
      <p:pic>
        <p:nvPicPr>
          <p:cNvPr id="159" name="Picture 2" descr="http://www-group.slac.stanford.edu/com/images/slac_logos_2012branding/SLAC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46" y="6400800"/>
            <a:ext cx="821508" cy="2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Rectangle 161"/>
          <p:cNvSpPr/>
          <p:nvPr/>
        </p:nvSpPr>
        <p:spPr>
          <a:xfrm>
            <a:off x="4327338" y="3264188"/>
            <a:ext cx="3505202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343400" y="3243813"/>
            <a:ext cx="35974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column address (5b) + double hit (1b</a:t>
            </a:r>
            <a:r>
              <a:rPr lang="en-US" sz="1050" dirty="0" smtClean="0"/>
              <a:t>) + row address (7b)</a:t>
            </a:r>
            <a:endParaRPr lang="en-US" sz="1050" dirty="0"/>
          </a:p>
        </p:txBody>
      </p:sp>
      <p:sp>
        <p:nvSpPr>
          <p:cNvPr id="164" name="TextBox 163"/>
          <p:cNvSpPr txBox="1"/>
          <p:nvPr/>
        </p:nvSpPr>
        <p:spPr>
          <a:xfrm>
            <a:off x="1396131" y="3209211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It receives:</a:t>
            </a:r>
            <a:endParaRPr lang="en-US" sz="1600" i="1" dirty="0"/>
          </a:p>
        </p:txBody>
      </p:sp>
      <p:sp>
        <p:nvSpPr>
          <p:cNvPr id="165" name="TextBox 164"/>
          <p:cNvSpPr txBox="1"/>
          <p:nvPr/>
        </p:nvSpPr>
        <p:spPr>
          <a:xfrm>
            <a:off x="7772400" y="3192557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</a:t>
            </a:r>
            <a:r>
              <a:rPr lang="en-US" sz="1600" i="1" dirty="0" smtClean="0"/>
              <a:t>very </a:t>
            </a:r>
            <a:r>
              <a:rPr lang="en-US" sz="1600" b="1" i="1" dirty="0" smtClean="0"/>
              <a:t>25ns</a:t>
            </a:r>
            <a:endParaRPr lang="en-US" sz="1600" b="1" i="1" dirty="0"/>
          </a:p>
        </p:txBody>
      </p:sp>
      <p:sp>
        <p:nvSpPr>
          <p:cNvPr id="17" name="Rectangle 16"/>
          <p:cNvSpPr/>
          <p:nvPr/>
        </p:nvSpPr>
        <p:spPr>
          <a:xfrm>
            <a:off x="1396131" y="2421523"/>
            <a:ext cx="3919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detect the </a:t>
            </a:r>
            <a:r>
              <a:rPr lang="en-US" sz="1600" i="1" dirty="0" smtClean="0"/>
              <a:t>pixel address of the first </a:t>
            </a:r>
            <a:r>
              <a:rPr lang="en-US" sz="1600" i="1" dirty="0"/>
              <a:t>8 hits </a:t>
            </a:r>
            <a:endParaRPr lang="en-US" sz="1600" dirty="0"/>
          </a:p>
        </p:txBody>
      </p:sp>
      <p:sp>
        <p:nvSpPr>
          <p:cNvPr id="166" name="Rectangle 165"/>
          <p:cNvSpPr/>
          <p:nvPr/>
        </p:nvSpPr>
        <p:spPr>
          <a:xfrm>
            <a:off x="215992" y="1616854"/>
            <a:ext cx="9348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/>
              <a:t>INPUTS</a:t>
            </a:r>
            <a:endParaRPr lang="en-US" sz="1600" b="1" dirty="0"/>
          </a:p>
        </p:txBody>
      </p:sp>
      <p:sp>
        <p:nvSpPr>
          <p:cNvPr id="167" name="Rectangle 166"/>
          <p:cNvSpPr/>
          <p:nvPr/>
        </p:nvSpPr>
        <p:spPr>
          <a:xfrm>
            <a:off x="102179" y="3201494"/>
            <a:ext cx="1162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/>
              <a:t>OUTPUTS</a:t>
            </a:r>
            <a:endParaRPr lang="en-US" sz="1600" b="1" dirty="0"/>
          </a:p>
        </p:txBody>
      </p:sp>
      <p:sp>
        <p:nvSpPr>
          <p:cNvPr id="18" name="Rectangle 17"/>
          <p:cNvSpPr/>
          <p:nvPr/>
        </p:nvSpPr>
        <p:spPr>
          <a:xfrm>
            <a:off x="71455" y="2362200"/>
            <a:ext cx="122394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HIT ENCODER</a:t>
            </a:r>
            <a:endParaRPr lang="en-US" sz="1200" dirty="0"/>
          </a:p>
        </p:txBody>
      </p:sp>
      <p:cxnSp>
        <p:nvCxnSpPr>
          <p:cNvPr id="20" name="Straight Arrow Connector 19"/>
          <p:cNvCxnSpPr>
            <a:stCxn id="166" idx="2"/>
            <a:endCxn id="18" idx="0"/>
          </p:cNvCxnSpPr>
          <p:nvPr/>
        </p:nvCxnSpPr>
        <p:spPr>
          <a:xfrm>
            <a:off x="683428" y="1955408"/>
            <a:ext cx="0" cy="40679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2"/>
            <a:endCxn id="167" idx="0"/>
          </p:cNvCxnSpPr>
          <p:nvPr/>
        </p:nvCxnSpPr>
        <p:spPr>
          <a:xfrm>
            <a:off x="683428" y="2819400"/>
            <a:ext cx="0" cy="3820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4327338" y="5465177"/>
            <a:ext cx="3505202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4343400" y="5444802"/>
            <a:ext cx="35974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column address (5b) + double hit (1b</a:t>
            </a:r>
            <a:r>
              <a:rPr lang="en-US" sz="1050" dirty="0" smtClean="0"/>
              <a:t>) + row address (7b)</a:t>
            </a:r>
            <a:endParaRPr lang="en-US" sz="1050" dirty="0"/>
          </a:p>
        </p:txBody>
      </p:sp>
      <p:sp>
        <p:nvSpPr>
          <p:cNvPr id="176" name="TextBox 175"/>
          <p:cNvSpPr txBox="1"/>
          <p:nvPr/>
        </p:nvSpPr>
        <p:spPr>
          <a:xfrm>
            <a:off x="1396131" y="5410200"/>
            <a:ext cx="1055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It returns:</a:t>
            </a:r>
            <a:endParaRPr lang="en-US" sz="1600" i="1" dirty="0"/>
          </a:p>
        </p:txBody>
      </p:sp>
      <p:sp>
        <p:nvSpPr>
          <p:cNvPr id="177" name="TextBox 176"/>
          <p:cNvSpPr txBox="1"/>
          <p:nvPr/>
        </p:nvSpPr>
        <p:spPr>
          <a:xfrm>
            <a:off x="7772400" y="5393546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</a:t>
            </a:r>
            <a:r>
              <a:rPr lang="en-US" sz="1600" i="1" dirty="0" smtClean="0"/>
              <a:t>very </a:t>
            </a:r>
            <a:r>
              <a:rPr lang="en-US" sz="1600" b="1" i="1" dirty="0" smtClean="0"/>
              <a:t>3.125ns</a:t>
            </a:r>
            <a:endParaRPr lang="en-US" sz="1600" b="1" i="1" dirty="0"/>
          </a:p>
        </p:txBody>
      </p:sp>
      <p:sp>
        <p:nvSpPr>
          <p:cNvPr id="179" name="Rectangle 178"/>
          <p:cNvSpPr/>
          <p:nvPr/>
        </p:nvSpPr>
        <p:spPr>
          <a:xfrm>
            <a:off x="215992" y="3209211"/>
            <a:ext cx="9348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/>
              <a:t>INPUTS</a:t>
            </a:r>
            <a:endParaRPr lang="en-US" sz="1600" b="1" dirty="0"/>
          </a:p>
        </p:txBody>
      </p:sp>
      <p:sp>
        <p:nvSpPr>
          <p:cNvPr id="180" name="Rectangle 179"/>
          <p:cNvSpPr/>
          <p:nvPr/>
        </p:nvSpPr>
        <p:spPr>
          <a:xfrm>
            <a:off x="102179" y="5402483"/>
            <a:ext cx="1162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/>
              <a:t>OUTPUTS</a:t>
            </a:r>
            <a:endParaRPr lang="en-US" sz="1600" b="1" dirty="0"/>
          </a:p>
        </p:txBody>
      </p:sp>
      <p:sp>
        <p:nvSpPr>
          <p:cNvPr id="181" name="Rectangle 180"/>
          <p:cNvSpPr/>
          <p:nvPr/>
        </p:nvSpPr>
        <p:spPr>
          <a:xfrm>
            <a:off x="71455" y="4563189"/>
            <a:ext cx="122394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LVDS TX</a:t>
            </a:r>
            <a:endParaRPr lang="en-US" sz="1200" dirty="0"/>
          </a:p>
        </p:txBody>
      </p:sp>
      <p:cxnSp>
        <p:nvCxnSpPr>
          <p:cNvPr id="182" name="Straight Arrow Connector 181"/>
          <p:cNvCxnSpPr>
            <a:stCxn id="179" idx="2"/>
            <a:endCxn id="181" idx="0"/>
          </p:cNvCxnSpPr>
          <p:nvPr/>
        </p:nvCxnSpPr>
        <p:spPr>
          <a:xfrm>
            <a:off x="683428" y="3547765"/>
            <a:ext cx="0" cy="101542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181" idx="2"/>
            <a:endCxn id="180" idx="0"/>
          </p:cNvCxnSpPr>
          <p:nvPr/>
        </p:nvCxnSpPr>
        <p:spPr>
          <a:xfrm>
            <a:off x="683428" y="5020389"/>
            <a:ext cx="0" cy="3820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Rectangle 183"/>
          <p:cNvSpPr/>
          <p:nvPr/>
        </p:nvSpPr>
        <p:spPr>
          <a:xfrm>
            <a:off x="3970020" y="3201591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/>
              <a:t>8x</a:t>
            </a:r>
            <a:endParaRPr lang="en-US" sz="1600" b="1" i="1" dirty="0"/>
          </a:p>
        </p:txBody>
      </p:sp>
      <p:sp>
        <p:nvSpPr>
          <p:cNvPr id="185" name="Rectangle 184"/>
          <p:cNvSpPr/>
          <p:nvPr/>
        </p:nvSpPr>
        <p:spPr>
          <a:xfrm>
            <a:off x="1396130" y="4622512"/>
            <a:ext cx="3523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Parallel transmission of the 13b lines</a:t>
            </a:r>
            <a:endParaRPr lang="en-US" sz="1600" dirty="0"/>
          </a:p>
        </p:txBody>
      </p:sp>
      <p:sp>
        <p:nvSpPr>
          <p:cNvPr id="186" name="TextBox 185"/>
          <p:cNvSpPr txBox="1"/>
          <p:nvPr/>
        </p:nvSpPr>
        <p:spPr>
          <a:xfrm>
            <a:off x="7832540" y="4622512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e</a:t>
            </a:r>
            <a:r>
              <a:rPr lang="en-US" sz="1600" i="1" dirty="0" smtClean="0"/>
              <a:t>very </a:t>
            </a:r>
            <a:r>
              <a:rPr lang="en-US" sz="1600" b="1" i="1" dirty="0" smtClean="0"/>
              <a:t>3.125ns</a:t>
            </a:r>
            <a:endParaRPr lang="en-US" sz="1600" b="1" i="1" dirty="0"/>
          </a:p>
        </p:txBody>
      </p:sp>
      <p:sp>
        <p:nvSpPr>
          <p:cNvPr id="187" name="TextBox 186"/>
          <p:cNvSpPr txBox="1"/>
          <p:nvPr/>
        </p:nvSpPr>
        <p:spPr>
          <a:xfrm>
            <a:off x="1396131" y="3208020"/>
            <a:ext cx="1055097" cy="191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It returns:</a:t>
            </a:r>
            <a:endParaRPr lang="en-US" sz="16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46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8" grpId="0"/>
      <p:bldP spid="158" grpId="1"/>
      <p:bldP spid="162" grpId="0" animBg="1"/>
      <p:bldP spid="162" grpId="1" animBg="1"/>
      <p:bldP spid="163" grpId="0"/>
      <p:bldP spid="163" grpId="1"/>
      <p:bldP spid="164" grpId="0"/>
      <p:bldP spid="164" grpId="1"/>
      <p:bldP spid="165" grpId="0"/>
      <p:bldP spid="165" grpId="1"/>
      <p:bldP spid="17" grpId="0"/>
      <p:bldP spid="17" grpId="1"/>
      <p:bldP spid="166" grpId="0"/>
      <p:bldP spid="166" grpId="1"/>
      <p:bldP spid="167" grpId="0"/>
      <p:bldP spid="167" grpId="1"/>
      <p:bldP spid="167" grpId="2"/>
      <p:bldP spid="18" grpId="0" animBg="1"/>
      <p:bldP spid="18" grpId="1" animBg="1"/>
      <p:bldP spid="174" grpId="0" animBg="1"/>
      <p:bldP spid="174" grpId="1" animBg="1"/>
      <p:bldP spid="175" grpId="0"/>
      <p:bldP spid="175" grpId="1"/>
      <p:bldP spid="176" grpId="0"/>
      <p:bldP spid="176" grpId="1"/>
      <p:bldP spid="177" grpId="0"/>
      <p:bldP spid="177" grpId="1"/>
      <p:bldP spid="179" grpId="0"/>
      <p:bldP spid="179" grpId="1"/>
      <p:bldP spid="180" grpId="0"/>
      <p:bldP spid="180" grpId="1"/>
      <p:bldP spid="181" grpId="0" animBg="1"/>
      <p:bldP spid="181" grpId="1" animBg="1"/>
      <p:bldP spid="184" grpId="0"/>
      <p:bldP spid="184" grpId="1"/>
      <p:bldP spid="185" grpId="0"/>
      <p:bldP spid="185" grpId="1"/>
      <p:bldP spid="186" grpId="0"/>
      <p:bldP spid="186" grpId="1"/>
      <p:bldP spid="187" grpId="0"/>
      <p:bldP spid="187" grpId="1"/>
      <p:bldP spid="18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457200" y="1764279"/>
            <a:ext cx="2209800" cy="541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Hit </a:t>
            </a:r>
            <a:r>
              <a:rPr lang="en-CA" dirty="0"/>
              <a:t>Encoding – Processing the Strip Encoding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992879"/>
            <a:ext cx="1524000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9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2305299"/>
            <a:ext cx="1524000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9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2617719"/>
            <a:ext cx="1524000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9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2930139"/>
            <a:ext cx="1524000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9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3242559"/>
            <a:ext cx="1524000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9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3554979"/>
            <a:ext cx="1524000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9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3867399"/>
            <a:ext cx="1524000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9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4179819"/>
            <a:ext cx="1524000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9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4492239"/>
            <a:ext cx="1524000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9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4804659"/>
            <a:ext cx="1524000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8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5117079"/>
            <a:ext cx="1524000" cy="3048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3000"/>
                </a:schemeClr>
              </a:gs>
              <a:gs pos="88000">
                <a:schemeClr val="accent1">
                  <a:tint val="44500"/>
                  <a:satMod val="160000"/>
                  <a:alpha val="65000"/>
                </a:schemeClr>
              </a:gs>
              <a:gs pos="100000">
                <a:schemeClr val="accent1">
                  <a:tint val="23500"/>
                  <a:satMod val="160000"/>
                  <a:alpha val="57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0" y="5429499"/>
            <a:ext cx="1524000" cy="3048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3000"/>
                </a:schemeClr>
              </a:gs>
              <a:gs pos="88000">
                <a:schemeClr val="accent1">
                  <a:tint val="44500"/>
                  <a:satMod val="160000"/>
                  <a:alpha val="65000"/>
                </a:schemeClr>
              </a:gs>
              <a:gs pos="100000">
                <a:schemeClr val="accent1">
                  <a:tint val="23500"/>
                  <a:satMod val="160000"/>
                  <a:alpha val="57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0" y="5741919"/>
            <a:ext cx="1524000" cy="3048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3000"/>
                </a:schemeClr>
              </a:gs>
              <a:gs pos="88000">
                <a:schemeClr val="accent1">
                  <a:tint val="44500"/>
                  <a:satMod val="160000"/>
                  <a:alpha val="65000"/>
                </a:schemeClr>
              </a:gs>
              <a:gs pos="100000">
                <a:schemeClr val="accent1">
                  <a:tint val="23500"/>
                  <a:satMod val="160000"/>
                  <a:alpha val="57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0" y="6054339"/>
            <a:ext cx="1524000" cy="3048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3000"/>
                </a:schemeClr>
              </a:gs>
              <a:gs pos="88000">
                <a:schemeClr val="accent1">
                  <a:tint val="44500"/>
                  <a:satMod val="160000"/>
                  <a:alpha val="65000"/>
                </a:schemeClr>
              </a:gs>
              <a:gs pos="100000">
                <a:schemeClr val="accent1">
                  <a:tint val="23500"/>
                  <a:satMod val="160000"/>
                  <a:alpha val="57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0" y="6366759"/>
            <a:ext cx="1524000" cy="3048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3000"/>
                </a:schemeClr>
              </a:gs>
              <a:gs pos="88000">
                <a:schemeClr val="accent1">
                  <a:tint val="44500"/>
                  <a:satMod val="160000"/>
                  <a:alpha val="65000"/>
                </a:schemeClr>
              </a:gs>
              <a:gs pos="100000">
                <a:schemeClr val="accent1">
                  <a:tint val="23500"/>
                  <a:satMod val="160000"/>
                  <a:alpha val="57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6679179"/>
            <a:ext cx="1524000" cy="3048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3000"/>
                </a:schemeClr>
              </a:gs>
              <a:gs pos="88000">
                <a:schemeClr val="accent1">
                  <a:tint val="44500"/>
                  <a:satMod val="160000"/>
                  <a:alpha val="65000"/>
                </a:schemeClr>
              </a:gs>
              <a:gs pos="100000">
                <a:schemeClr val="accent1">
                  <a:tint val="23500"/>
                  <a:satMod val="160000"/>
                  <a:alpha val="57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1974078"/>
            <a:ext cx="323165" cy="3424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900" i="1" dirty="0" smtClean="0"/>
              <a:t>row0</a:t>
            </a:r>
            <a:endParaRPr lang="en-US" sz="9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-1" y="2286498"/>
            <a:ext cx="323165" cy="3424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900" i="1" dirty="0" smtClean="0"/>
              <a:t>row1</a:t>
            </a:r>
            <a:endParaRPr lang="en-US" sz="9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0" y="2598918"/>
            <a:ext cx="323165" cy="3424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900" i="1" dirty="0" smtClean="0"/>
              <a:t>row2</a:t>
            </a:r>
            <a:endParaRPr lang="en-US" sz="9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-2" y="2930139"/>
            <a:ext cx="323165" cy="3424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900" i="1" dirty="0" smtClean="0"/>
              <a:t>row3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-3" y="3234939"/>
            <a:ext cx="323165" cy="3424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900" i="1" dirty="0" smtClean="0"/>
              <a:t>row4</a:t>
            </a:r>
            <a:endParaRPr lang="en-US" sz="900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-4" y="3536178"/>
            <a:ext cx="323165" cy="3424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900" i="1" dirty="0" smtClean="0"/>
              <a:t>row5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0" y="3848598"/>
            <a:ext cx="323165" cy="3424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900" i="1" dirty="0" smtClean="0"/>
              <a:t>row6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0" y="4161018"/>
            <a:ext cx="323165" cy="3424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900" i="1" dirty="0" smtClean="0"/>
              <a:t>row7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0" y="4454638"/>
            <a:ext cx="323165" cy="3424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900" i="1" dirty="0" smtClean="0"/>
              <a:t>row8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4785858"/>
            <a:ext cx="323165" cy="3424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900" i="1" dirty="0" smtClean="0"/>
              <a:t>row9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241334" y="2343398"/>
            <a:ext cx="228600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0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241334" y="2030978"/>
            <a:ext cx="228600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241334" y="2655819"/>
            <a:ext cx="228600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0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241334" y="2987039"/>
            <a:ext cx="228600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0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241334" y="3280659"/>
            <a:ext cx="228600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241334" y="3593079"/>
            <a:ext cx="228600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40608" y="3905498"/>
            <a:ext cx="228600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0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240608" y="4217918"/>
            <a:ext cx="228600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0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240608" y="4530339"/>
            <a:ext cx="228600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0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241334" y="4842759"/>
            <a:ext cx="228600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1</a:t>
            </a:r>
            <a:endParaRPr lang="en-US" sz="1000" dirty="0">
              <a:solidFill>
                <a:schemeClr val="tx1"/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304800" y="2030979"/>
            <a:ext cx="914400" cy="228600"/>
            <a:chOff x="2057400" y="1828799"/>
            <a:chExt cx="914400" cy="228600"/>
          </a:xfrm>
        </p:grpSpPr>
        <p:sp>
          <p:nvSpPr>
            <p:cNvPr id="91" name="Rectangle 90"/>
            <p:cNvSpPr/>
            <p:nvPr/>
          </p:nvSpPr>
          <p:spPr>
            <a:xfrm>
              <a:off x="20574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860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5146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7432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04800" y="2347458"/>
            <a:ext cx="914400" cy="228600"/>
            <a:chOff x="2057400" y="1828799"/>
            <a:chExt cx="914400" cy="228600"/>
          </a:xfrm>
        </p:grpSpPr>
        <p:sp>
          <p:nvSpPr>
            <p:cNvPr id="97" name="Rectangle 96"/>
            <p:cNvSpPr/>
            <p:nvPr/>
          </p:nvSpPr>
          <p:spPr>
            <a:xfrm>
              <a:off x="20574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2860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5146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7432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304800" y="2655818"/>
            <a:ext cx="914400" cy="228600"/>
            <a:chOff x="2057400" y="1828799"/>
            <a:chExt cx="914400" cy="228600"/>
          </a:xfrm>
        </p:grpSpPr>
        <p:sp>
          <p:nvSpPr>
            <p:cNvPr id="102" name="Rectangle 101"/>
            <p:cNvSpPr/>
            <p:nvPr/>
          </p:nvSpPr>
          <p:spPr>
            <a:xfrm>
              <a:off x="20574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2860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5146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7432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304800" y="2987039"/>
            <a:ext cx="914400" cy="228600"/>
            <a:chOff x="2057400" y="1828799"/>
            <a:chExt cx="914400" cy="228600"/>
          </a:xfrm>
        </p:grpSpPr>
        <p:sp>
          <p:nvSpPr>
            <p:cNvPr id="107" name="Rectangle 106"/>
            <p:cNvSpPr/>
            <p:nvPr/>
          </p:nvSpPr>
          <p:spPr>
            <a:xfrm>
              <a:off x="20574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2860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5146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7432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04800" y="3284717"/>
            <a:ext cx="914400" cy="228600"/>
            <a:chOff x="2057400" y="1828799"/>
            <a:chExt cx="914400" cy="228600"/>
          </a:xfrm>
        </p:grpSpPr>
        <p:sp>
          <p:nvSpPr>
            <p:cNvPr id="112" name="Rectangle 111"/>
            <p:cNvSpPr/>
            <p:nvPr/>
          </p:nvSpPr>
          <p:spPr>
            <a:xfrm>
              <a:off x="20574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2860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5146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7432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03300" y="3600200"/>
            <a:ext cx="914400" cy="228600"/>
            <a:chOff x="2057400" y="1828799"/>
            <a:chExt cx="914400" cy="228600"/>
          </a:xfrm>
        </p:grpSpPr>
        <p:sp>
          <p:nvSpPr>
            <p:cNvPr id="117" name="Rectangle 116"/>
            <p:cNvSpPr/>
            <p:nvPr/>
          </p:nvSpPr>
          <p:spPr>
            <a:xfrm>
              <a:off x="20574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22860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5146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27432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03300" y="3909059"/>
            <a:ext cx="914400" cy="228600"/>
            <a:chOff x="2057400" y="1828799"/>
            <a:chExt cx="914400" cy="228600"/>
          </a:xfrm>
        </p:grpSpPr>
        <p:sp>
          <p:nvSpPr>
            <p:cNvPr id="122" name="Rectangle 121"/>
            <p:cNvSpPr/>
            <p:nvPr/>
          </p:nvSpPr>
          <p:spPr>
            <a:xfrm>
              <a:off x="20574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22860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25146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7432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303300" y="4225039"/>
            <a:ext cx="914400" cy="228600"/>
            <a:chOff x="2057400" y="1828799"/>
            <a:chExt cx="914400" cy="228600"/>
          </a:xfrm>
        </p:grpSpPr>
        <p:sp>
          <p:nvSpPr>
            <p:cNvPr id="127" name="Rectangle 126"/>
            <p:cNvSpPr/>
            <p:nvPr/>
          </p:nvSpPr>
          <p:spPr>
            <a:xfrm>
              <a:off x="20574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2860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5146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7432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03300" y="4533400"/>
            <a:ext cx="914400" cy="228600"/>
            <a:chOff x="2057400" y="1828799"/>
            <a:chExt cx="914400" cy="228600"/>
          </a:xfrm>
        </p:grpSpPr>
        <p:sp>
          <p:nvSpPr>
            <p:cNvPr id="132" name="Rectangle 131"/>
            <p:cNvSpPr/>
            <p:nvPr/>
          </p:nvSpPr>
          <p:spPr>
            <a:xfrm>
              <a:off x="20574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2860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5146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7432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303300" y="4846318"/>
            <a:ext cx="914400" cy="228600"/>
            <a:chOff x="2057400" y="1828799"/>
            <a:chExt cx="914400" cy="228600"/>
          </a:xfrm>
        </p:grpSpPr>
        <p:sp>
          <p:nvSpPr>
            <p:cNvPr id="137" name="Rectangle 136"/>
            <p:cNvSpPr/>
            <p:nvPr/>
          </p:nvSpPr>
          <p:spPr>
            <a:xfrm>
              <a:off x="20574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22860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25146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7432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1240608" y="5155179"/>
            <a:ext cx="228600" cy="1855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303300" y="5155178"/>
            <a:ext cx="914400" cy="1855221"/>
            <a:chOff x="2057400" y="1828799"/>
            <a:chExt cx="914400" cy="228600"/>
          </a:xfrm>
        </p:grpSpPr>
        <p:sp>
          <p:nvSpPr>
            <p:cNvPr id="143" name="Rectangle 142"/>
            <p:cNvSpPr/>
            <p:nvPr/>
          </p:nvSpPr>
          <p:spPr>
            <a:xfrm>
              <a:off x="20574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22860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25146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2743200" y="1828799"/>
              <a:ext cx="228600" cy="22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828800" y="2030978"/>
            <a:ext cx="496479" cy="2285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1821051" y="5196494"/>
            <a:ext cx="991907" cy="18547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36420" y="2048124"/>
            <a:ext cx="483383" cy="19431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+</a:t>
            </a:r>
            <a:r>
              <a:rPr lang="en-US" sz="1100" dirty="0" smtClean="0">
                <a:solidFill>
                  <a:schemeClr val="tx1"/>
                </a:solidFill>
              </a:rPr>
              <a:t>1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>
            <a:stCxn id="66" idx="3"/>
            <a:endCxn id="3" idx="1"/>
          </p:cNvCxnSpPr>
          <p:nvPr/>
        </p:nvCxnSpPr>
        <p:spPr>
          <a:xfrm>
            <a:off x="1469934" y="2145278"/>
            <a:ext cx="358866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>
            <a:off x="2319640" y="1900431"/>
            <a:ext cx="0" cy="1371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55520" y="1662847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1" dirty="0" smtClean="0"/>
              <a:t>0</a:t>
            </a:r>
            <a:endParaRPr lang="en-US" i="1" dirty="0"/>
          </a:p>
        </p:txBody>
      </p:sp>
      <p:pic>
        <p:nvPicPr>
          <p:cNvPr id="48" name="Picture 2" descr="http://www-group.slac.stanford.edu/com/images/slac_logos_2012branding/SLAC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46" y="6400800"/>
            <a:ext cx="821508" cy="2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Connector 53"/>
          <p:cNvCxnSpPr>
            <a:stCxn id="3" idx="3"/>
          </p:cNvCxnSpPr>
          <p:nvPr/>
        </p:nvCxnSpPr>
        <p:spPr>
          <a:xfrm>
            <a:off x="2325279" y="2145278"/>
            <a:ext cx="2475321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V="1">
            <a:off x="2325279" y="2457698"/>
            <a:ext cx="2476500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V="1">
            <a:off x="2324100" y="2770118"/>
            <a:ext cx="2476500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flipV="1">
            <a:off x="2325279" y="3082539"/>
            <a:ext cx="2476500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V="1">
            <a:off x="2324100" y="3422958"/>
            <a:ext cx="2476500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V="1">
            <a:off x="2325279" y="3735379"/>
            <a:ext cx="2476500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 flipV="1">
            <a:off x="2324100" y="4047799"/>
            <a:ext cx="2476500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flipV="1">
            <a:off x="2325279" y="4360220"/>
            <a:ext cx="2476500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 flipV="1">
            <a:off x="2319803" y="4651867"/>
            <a:ext cx="2476500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/>
          <p:nvPr/>
        </p:nvCxnSpPr>
        <p:spPr>
          <a:xfrm flipV="1">
            <a:off x="2320982" y="4964288"/>
            <a:ext cx="2476500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3462803" y="1939847"/>
            <a:ext cx="1149286" cy="4994354"/>
            <a:chOff x="3462803" y="1939847"/>
            <a:chExt cx="1149286" cy="4994354"/>
          </a:xfrm>
        </p:grpSpPr>
        <p:grpSp>
          <p:nvGrpSpPr>
            <p:cNvPr id="30" name="Group 29"/>
            <p:cNvGrpSpPr/>
            <p:nvPr/>
          </p:nvGrpSpPr>
          <p:grpSpPr>
            <a:xfrm>
              <a:off x="3505200" y="1939847"/>
              <a:ext cx="1066800" cy="4994354"/>
              <a:chOff x="3505200" y="2357631"/>
              <a:chExt cx="1066800" cy="4576569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3505200" y="2357631"/>
                <a:ext cx="0" cy="45765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3657600" y="2357631"/>
                <a:ext cx="0" cy="45765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3810000" y="2357631"/>
                <a:ext cx="0" cy="45765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3962400" y="2357631"/>
                <a:ext cx="0" cy="45765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4114800" y="2357631"/>
                <a:ext cx="0" cy="45765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4267200" y="2357631"/>
                <a:ext cx="0" cy="45765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4419600" y="2357631"/>
                <a:ext cx="0" cy="45765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4572000" y="2357631"/>
                <a:ext cx="0" cy="45765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9" name="Rectangle 218"/>
            <p:cNvSpPr/>
            <p:nvPr/>
          </p:nvSpPr>
          <p:spPr>
            <a:xfrm>
              <a:off x="3467100" y="2088000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36203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37719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39251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40767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42299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438150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4534710" y="208800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34682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36214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37730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39262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0778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42310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438267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4535889" y="240042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34671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36203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37719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39251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40767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42299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438150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4534710" y="271284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34682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36214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37730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39262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40778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42310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438267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4535889" y="30252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34671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3620310" y="336568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37719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39251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40767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42299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438150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4534710" y="336568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34682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36214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3773079" y="3678102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39262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40778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42310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438267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4535889" y="367810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34671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36203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37719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39251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40767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42299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438150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4534710" y="399052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34682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36214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37730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39262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40778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42310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438267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4535889" y="4302943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34628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36160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37676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39208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0724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2256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437720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4530413" y="4594590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34639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36171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37687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3921992" y="4907011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0735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2267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437838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4531592" y="4907011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6" name="Rectangle 295"/>
          <p:cNvSpPr/>
          <p:nvPr/>
        </p:nvSpPr>
        <p:spPr>
          <a:xfrm>
            <a:off x="2324100" y="2030978"/>
            <a:ext cx="496479" cy="2285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SKIP</a:t>
            </a:r>
            <a:endParaRPr lang="en-US" sz="1050" dirty="0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69208" y="2227194"/>
            <a:ext cx="1351371" cy="333876"/>
            <a:chOff x="1469208" y="2242434"/>
            <a:chExt cx="1351371" cy="333876"/>
          </a:xfrm>
        </p:grpSpPr>
        <p:cxnSp>
          <p:nvCxnSpPr>
            <p:cNvPr id="175" name="Straight Arrow Connector 174"/>
            <p:cNvCxnSpPr>
              <a:endCxn id="173" idx="1"/>
            </p:cNvCxnSpPr>
            <p:nvPr/>
          </p:nvCxnSpPr>
          <p:spPr>
            <a:xfrm>
              <a:off x="1469208" y="2462011"/>
              <a:ext cx="3588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1828074" y="2242434"/>
              <a:ext cx="992505" cy="333876"/>
              <a:chOff x="1828074" y="2242434"/>
              <a:chExt cx="992505" cy="333876"/>
            </a:xfrm>
          </p:grpSpPr>
          <p:sp>
            <p:nvSpPr>
              <p:cNvPr id="173" name="Rectangle 172"/>
              <p:cNvSpPr/>
              <p:nvPr/>
            </p:nvSpPr>
            <p:spPr>
              <a:xfrm>
                <a:off x="1828074" y="2347711"/>
                <a:ext cx="495300" cy="2285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6" name="Straight Arrow Connector 175"/>
              <p:cNvCxnSpPr/>
              <p:nvPr/>
            </p:nvCxnSpPr>
            <p:spPr>
              <a:xfrm flipH="1">
                <a:off x="2325524" y="2242434"/>
                <a:ext cx="2386" cy="1118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Oval 285"/>
              <p:cNvSpPr/>
              <p:nvPr/>
            </p:nvSpPr>
            <p:spPr>
              <a:xfrm>
                <a:off x="1836420" y="2360544"/>
                <a:ext cx="483383" cy="19431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+</a:t>
                </a:r>
                <a:r>
                  <a:rPr lang="en-US" sz="1100" dirty="0" smtClean="0">
                    <a:solidFill>
                      <a:schemeClr val="tx1"/>
                    </a:solidFill>
                  </a:rPr>
                  <a:t>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2324100" y="2347458"/>
                <a:ext cx="496479" cy="22859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tx1"/>
                    </a:solidFill>
                  </a:rPr>
                  <a:t>SKIP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07" name="Group 306"/>
          <p:cNvGrpSpPr/>
          <p:nvPr/>
        </p:nvGrpSpPr>
        <p:grpSpPr>
          <a:xfrm>
            <a:off x="1465398" y="2550089"/>
            <a:ext cx="1351371" cy="333876"/>
            <a:chOff x="1469208" y="2242434"/>
            <a:chExt cx="1351371" cy="333876"/>
          </a:xfrm>
        </p:grpSpPr>
        <p:cxnSp>
          <p:nvCxnSpPr>
            <p:cNvPr id="308" name="Straight Arrow Connector 307"/>
            <p:cNvCxnSpPr>
              <a:endCxn id="310" idx="1"/>
            </p:cNvCxnSpPr>
            <p:nvPr/>
          </p:nvCxnSpPr>
          <p:spPr>
            <a:xfrm>
              <a:off x="1469208" y="2462011"/>
              <a:ext cx="3588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9" name="Group 308"/>
            <p:cNvGrpSpPr/>
            <p:nvPr/>
          </p:nvGrpSpPr>
          <p:grpSpPr>
            <a:xfrm>
              <a:off x="1828074" y="2242434"/>
              <a:ext cx="992505" cy="333876"/>
              <a:chOff x="1828074" y="2242434"/>
              <a:chExt cx="992505" cy="333876"/>
            </a:xfrm>
          </p:grpSpPr>
          <p:sp>
            <p:nvSpPr>
              <p:cNvPr id="310" name="Rectangle 309"/>
              <p:cNvSpPr/>
              <p:nvPr/>
            </p:nvSpPr>
            <p:spPr>
              <a:xfrm>
                <a:off x="1828074" y="2347711"/>
                <a:ext cx="495300" cy="2285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1" name="Straight Arrow Connector 310"/>
              <p:cNvCxnSpPr/>
              <p:nvPr/>
            </p:nvCxnSpPr>
            <p:spPr>
              <a:xfrm flipH="1">
                <a:off x="2325524" y="2242434"/>
                <a:ext cx="2386" cy="1118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Oval 311"/>
              <p:cNvSpPr/>
              <p:nvPr/>
            </p:nvSpPr>
            <p:spPr>
              <a:xfrm>
                <a:off x="1836420" y="2360544"/>
                <a:ext cx="483383" cy="19431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+</a:t>
                </a:r>
                <a:r>
                  <a:rPr lang="en-US" sz="1100" dirty="0" smtClean="0">
                    <a:solidFill>
                      <a:schemeClr val="tx1"/>
                    </a:solidFill>
                  </a:rPr>
                  <a:t>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2324100" y="2347458"/>
                <a:ext cx="496479" cy="22859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tx1"/>
                    </a:solidFill>
                  </a:rPr>
                  <a:t>SKIP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14" name="Group 313"/>
          <p:cNvGrpSpPr/>
          <p:nvPr/>
        </p:nvGrpSpPr>
        <p:grpSpPr>
          <a:xfrm>
            <a:off x="1469934" y="2875138"/>
            <a:ext cx="1351371" cy="333876"/>
            <a:chOff x="1469208" y="2242434"/>
            <a:chExt cx="1351371" cy="333876"/>
          </a:xfrm>
        </p:grpSpPr>
        <p:cxnSp>
          <p:nvCxnSpPr>
            <p:cNvPr id="315" name="Straight Arrow Connector 314"/>
            <p:cNvCxnSpPr>
              <a:endCxn id="317" idx="1"/>
            </p:cNvCxnSpPr>
            <p:nvPr/>
          </p:nvCxnSpPr>
          <p:spPr>
            <a:xfrm>
              <a:off x="1469208" y="2462011"/>
              <a:ext cx="3588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6" name="Group 315"/>
            <p:cNvGrpSpPr/>
            <p:nvPr/>
          </p:nvGrpSpPr>
          <p:grpSpPr>
            <a:xfrm>
              <a:off x="1828074" y="2242434"/>
              <a:ext cx="992505" cy="333876"/>
              <a:chOff x="1828074" y="2242434"/>
              <a:chExt cx="992505" cy="333876"/>
            </a:xfrm>
          </p:grpSpPr>
          <p:sp>
            <p:nvSpPr>
              <p:cNvPr id="317" name="Rectangle 316"/>
              <p:cNvSpPr/>
              <p:nvPr/>
            </p:nvSpPr>
            <p:spPr>
              <a:xfrm>
                <a:off x="1828074" y="2347711"/>
                <a:ext cx="495300" cy="2285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8" name="Straight Arrow Connector 317"/>
              <p:cNvCxnSpPr/>
              <p:nvPr/>
            </p:nvCxnSpPr>
            <p:spPr>
              <a:xfrm flipH="1">
                <a:off x="2325524" y="2242434"/>
                <a:ext cx="2386" cy="1118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9" name="Oval 318"/>
              <p:cNvSpPr/>
              <p:nvPr/>
            </p:nvSpPr>
            <p:spPr>
              <a:xfrm>
                <a:off x="1836420" y="2360544"/>
                <a:ext cx="483383" cy="19431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+</a:t>
                </a:r>
                <a:r>
                  <a:rPr lang="en-US" sz="1100" dirty="0" smtClean="0">
                    <a:solidFill>
                      <a:schemeClr val="tx1"/>
                    </a:solidFill>
                  </a:rPr>
                  <a:t>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2324100" y="2347458"/>
                <a:ext cx="496479" cy="22859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tx1"/>
                    </a:solidFill>
                  </a:rPr>
                  <a:t>SKIP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1" name="Group 320"/>
          <p:cNvGrpSpPr/>
          <p:nvPr/>
        </p:nvGrpSpPr>
        <p:grpSpPr>
          <a:xfrm>
            <a:off x="1466124" y="3198033"/>
            <a:ext cx="1351371" cy="333876"/>
            <a:chOff x="1469208" y="2242434"/>
            <a:chExt cx="1351371" cy="333876"/>
          </a:xfrm>
        </p:grpSpPr>
        <p:cxnSp>
          <p:nvCxnSpPr>
            <p:cNvPr id="322" name="Straight Arrow Connector 321"/>
            <p:cNvCxnSpPr>
              <a:endCxn id="324" idx="1"/>
            </p:cNvCxnSpPr>
            <p:nvPr/>
          </p:nvCxnSpPr>
          <p:spPr>
            <a:xfrm>
              <a:off x="1469208" y="2462011"/>
              <a:ext cx="3588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3" name="Group 322"/>
            <p:cNvGrpSpPr/>
            <p:nvPr/>
          </p:nvGrpSpPr>
          <p:grpSpPr>
            <a:xfrm>
              <a:off x="1828074" y="2242434"/>
              <a:ext cx="992505" cy="333876"/>
              <a:chOff x="1828074" y="2242434"/>
              <a:chExt cx="992505" cy="333876"/>
            </a:xfrm>
          </p:grpSpPr>
          <p:sp>
            <p:nvSpPr>
              <p:cNvPr id="324" name="Rectangle 323"/>
              <p:cNvSpPr/>
              <p:nvPr/>
            </p:nvSpPr>
            <p:spPr>
              <a:xfrm>
                <a:off x="1828074" y="2347711"/>
                <a:ext cx="495300" cy="2285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25" name="Straight Arrow Connector 324"/>
              <p:cNvCxnSpPr/>
              <p:nvPr/>
            </p:nvCxnSpPr>
            <p:spPr>
              <a:xfrm flipH="1">
                <a:off x="2325524" y="2242434"/>
                <a:ext cx="2386" cy="1118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6" name="Oval 325"/>
              <p:cNvSpPr/>
              <p:nvPr/>
            </p:nvSpPr>
            <p:spPr>
              <a:xfrm>
                <a:off x="1836420" y="2360544"/>
                <a:ext cx="483383" cy="19431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+</a:t>
                </a:r>
                <a:r>
                  <a:rPr lang="en-US" sz="1100" dirty="0" smtClean="0">
                    <a:solidFill>
                      <a:schemeClr val="tx1"/>
                    </a:solidFill>
                  </a:rPr>
                  <a:t>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2324100" y="2347458"/>
                <a:ext cx="496479" cy="22859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tx1"/>
                    </a:solidFill>
                  </a:rPr>
                  <a:t>SKIP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2" name="Group 341"/>
          <p:cNvGrpSpPr/>
          <p:nvPr/>
        </p:nvGrpSpPr>
        <p:grpSpPr>
          <a:xfrm>
            <a:off x="1465398" y="3531870"/>
            <a:ext cx="1351371" cy="333876"/>
            <a:chOff x="1469208" y="2242434"/>
            <a:chExt cx="1351371" cy="333876"/>
          </a:xfrm>
        </p:grpSpPr>
        <p:cxnSp>
          <p:nvCxnSpPr>
            <p:cNvPr id="343" name="Straight Arrow Connector 342"/>
            <p:cNvCxnSpPr>
              <a:endCxn id="345" idx="1"/>
            </p:cNvCxnSpPr>
            <p:nvPr/>
          </p:nvCxnSpPr>
          <p:spPr>
            <a:xfrm>
              <a:off x="1469208" y="2462011"/>
              <a:ext cx="3588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4" name="Group 343"/>
            <p:cNvGrpSpPr/>
            <p:nvPr/>
          </p:nvGrpSpPr>
          <p:grpSpPr>
            <a:xfrm>
              <a:off x="1828074" y="2242434"/>
              <a:ext cx="992505" cy="333876"/>
              <a:chOff x="1828074" y="2242434"/>
              <a:chExt cx="992505" cy="333876"/>
            </a:xfrm>
          </p:grpSpPr>
          <p:sp>
            <p:nvSpPr>
              <p:cNvPr id="345" name="Rectangle 344"/>
              <p:cNvSpPr/>
              <p:nvPr/>
            </p:nvSpPr>
            <p:spPr>
              <a:xfrm>
                <a:off x="1828074" y="2347711"/>
                <a:ext cx="495300" cy="2285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46" name="Straight Arrow Connector 345"/>
              <p:cNvCxnSpPr/>
              <p:nvPr/>
            </p:nvCxnSpPr>
            <p:spPr>
              <a:xfrm flipH="1">
                <a:off x="2325524" y="2242434"/>
                <a:ext cx="2386" cy="1118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Oval 346"/>
              <p:cNvSpPr/>
              <p:nvPr/>
            </p:nvSpPr>
            <p:spPr>
              <a:xfrm>
                <a:off x="1836420" y="2360544"/>
                <a:ext cx="483383" cy="19431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+</a:t>
                </a:r>
                <a:r>
                  <a:rPr lang="en-US" sz="1100" dirty="0" smtClean="0">
                    <a:solidFill>
                      <a:schemeClr val="tx1"/>
                    </a:solidFill>
                  </a:rPr>
                  <a:t>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2324100" y="2347458"/>
                <a:ext cx="496479" cy="22859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tx1"/>
                    </a:solidFill>
                  </a:rPr>
                  <a:t>SKIP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9" name="Group 348"/>
          <p:cNvGrpSpPr/>
          <p:nvPr/>
        </p:nvGrpSpPr>
        <p:grpSpPr>
          <a:xfrm>
            <a:off x="1461588" y="3847145"/>
            <a:ext cx="1351371" cy="333876"/>
            <a:chOff x="1469208" y="2242434"/>
            <a:chExt cx="1351371" cy="333876"/>
          </a:xfrm>
        </p:grpSpPr>
        <p:cxnSp>
          <p:nvCxnSpPr>
            <p:cNvPr id="350" name="Straight Arrow Connector 349"/>
            <p:cNvCxnSpPr>
              <a:endCxn id="352" idx="1"/>
            </p:cNvCxnSpPr>
            <p:nvPr/>
          </p:nvCxnSpPr>
          <p:spPr>
            <a:xfrm>
              <a:off x="1469208" y="2462011"/>
              <a:ext cx="3588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1" name="Group 350"/>
            <p:cNvGrpSpPr/>
            <p:nvPr/>
          </p:nvGrpSpPr>
          <p:grpSpPr>
            <a:xfrm>
              <a:off x="1828074" y="2242434"/>
              <a:ext cx="992505" cy="333876"/>
              <a:chOff x="1828074" y="2242434"/>
              <a:chExt cx="992505" cy="333876"/>
            </a:xfrm>
          </p:grpSpPr>
          <p:sp>
            <p:nvSpPr>
              <p:cNvPr id="352" name="Rectangle 351"/>
              <p:cNvSpPr/>
              <p:nvPr/>
            </p:nvSpPr>
            <p:spPr>
              <a:xfrm>
                <a:off x="1828074" y="2347711"/>
                <a:ext cx="495300" cy="2285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53" name="Straight Arrow Connector 352"/>
              <p:cNvCxnSpPr/>
              <p:nvPr/>
            </p:nvCxnSpPr>
            <p:spPr>
              <a:xfrm flipH="1">
                <a:off x="2325524" y="2242434"/>
                <a:ext cx="2386" cy="1118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4" name="Oval 353"/>
              <p:cNvSpPr/>
              <p:nvPr/>
            </p:nvSpPr>
            <p:spPr>
              <a:xfrm>
                <a:off x="1836420" y="2360544"/>
                <a:ext cx="483383" cy="19431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+</a:t>
                </a:r>
                <a:r>
                  <a:rPr lang="en-US" sz="1100" dirty="0" smtClean="0">
                    <a:solidFill>
                      <a:schemeClr val="tx1"/>
                    </a:solidFill>
                  </a:rPr>
                  <a:t>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2324100" y="2347458"/>
                <a:ext cx="496479" cy="22859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tx1"/>
                    </a:solidFill>
                  </a:rPr>
                  <a:t>SKIP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56" name="Group 355"/>
          <p:cNvGrpSpPr/>
          <p:nvPr/>
        </p:nvGrpSpPr>
        <p:grpSpPr>
          <a:xfrm>
            <a:off x="1466124" y="4172194"/>
            <a:ext cx="1351371" cy="333876"/>
            <a:chOff x="1469208" y="2242434"/>
            <a:chExt cx="1351371" cy="333876"/>
          </a:xfrm>
        </p:grpSpPr>
        <p:cxnSp>
          <p:nvCxnSpPr>
            <p:cNvPr id="357" name="Straight Arrow Connector 356"/>
            <p:cNvCxnSpPr>
              <a:endCxn id="359" idx="1"/>
            </p:cNvCxnSpPr>
            <p:nvPr/>
          </p:nvCxnSpPr>
          <p:spPr>
            <a:xfrm>
              <a:off x="1469208" y="2462011"/>
              <a:ext cx="3588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" name="Group 357"/>
            <p:cNvGrpSpPr/>
            <p:nvPr/>
          </p:nvGrpSpPr>
          <p:grpSpPr>
            <a:xfrm>
              <a:off x="1828074" y="2242434"/>
              <a:ext cx="992505" cy="333876"/>
              <a:chOff x="1828074" y="2242434"/>
              <a:chExt cx="992505" cy="333876"/>
            </a:xfrm>
          </p:grpSpPr>
          <p:sp>
            <p:nvSpPr>
              <p:cNvPr id="359" name="Rectangle 358"/>
              <p:cNvSpPr/>
              <p:nvPr/>
            </p:nvSpPr>
            <p:spPr>
              <a:xfrm>
                <a:off x="1828074" y="2347711"/>
                <a:ext cx="495300" cy="2285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0" name="Straight Arrow Connector 359"/>
              <p:cNvCxnSpPr/>
              <p:nvPr/>
            </p:nvCxnSpPr>
            <p:spPr>
              <a:xfrm flipH="1">
                <a:off x="2325524" y="2242434"/>
                <a:ext cx="2386" cy="1118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1" name="Oval 360"/>
              <p:cNvSpPr/>
              <p:nvPr/>
            </p:nvSpPr>
            <p:spPr>
              <a:xfrm>
                <a:off x="1836420" y="2360544"/>
                <a:ext cx="483383" cy="19431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+</a:t>
                </a:r>
                <a:r>
                  <a:rPr lang="en-US" sz="1100" dirty="0" smtClean="0">
                    <a:solidFill>
                      <a:schemeClr val="tx1"/>
                    </a:solidFill>
                  </a:rPr>
                  <a:t>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2324100" y="2347458"/>
                <a:ext cx="496479" cy="22859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tx1"/>
                    </a:solidFill>
                  </a:rPr>
                  <a:t>SKIP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63" name="Group 362"/>
          <p:cNvGrpSpPr/>
          <p:nvPr/>
        </p:nvGrpSpPr>
        <p:grpSpPr>
          <a:xfrm>
            <a:off x="1462314" y="4495089"/>
            <a:ext cx="1351371" cy="333876"/>
            <a:chOff x="1469208" y="2242434"/>
            <a:chExt cx="1351371" cy="333876"/>
          </a:xfrm>
        </p:grpSpPr>
        <p:cxnSp>
          <p:nvCxnSpPr>
            <p:cNvPr id="364" name="Straight Arrow Connector 363"/>
            <p:cNvCxnSpPr>
              <a:endCxn id="366" idx="1"/>
            </p:cNvCxnSpPr>
            <p:nvPr/>
          </p:nvCxnSpPr>
          <p:spPr>
            <a:xfrm>
              <a:off x="1469208" y="2462011"/>
              <a:ext cx="3588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5" name="Group 364"/>
            <p:cNvGrpSpPr/>
            <p:nvPr/>
          </p:nvGrpSpPr>
          <p:grpSpPr>
            <a:xfrm>
              <a:off x="1828074" y="2242434"/>
              <a:ext cx="992505" cy="333876"/>
              <a:chOff x="1828074" y="2242434"/>
              <a:chExt cx="992505" cy="333876"/>
            </a:xfrm>
          </p:grpSpPr>
          <p:sp>
            <p:nvSpPr>
              <p:cNvPr id="366" name="Rectangle 365"/>
              <p:cNvSpPr/>
              <p:nvPr/>
            </p:nvSpPr>
            <p:spPr>
              <a:xfrm>
                <a:off x="1828074" y="2347711"/>
                <a:ext cx="495300" cy="2285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7" name="Straight Arrow Connector 366"/>
              <p:cNvCxnSpPr/>
              <p:nvPr/>
            </p:nvCxnSpPr>
            <p:spPr>
              <a:xfrm flipH="1">
                <a:off x="2325524" y="2242434"/>
                <a:ext cx="2386" cy="1118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Oval 367"/>
              <p:cNvSpPr/>
              <p:nvPr/>
            </p:nvSpPr>
            <p:spPr>
              <a:xfrm>
                <a:off x="1836420" y="2360544"/>
                <a:ext cx="483383" cy="19431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+</a:t>
                </a:r>
                <a:r>
                  <a:rPr lang="en-US" sz="1100" dirty="0" smtClean="0">
                    <a:solidFill>
                      <a:schemeClr val="tx1"/>
                    </a:solidFill>
                  </a:rPr>
                  <a:t>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2324100" y="2347458"/>
                <a:ext cx="496479" cy="22859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tx1"/>
                    </a:solidFill>
                  </a:rPr>
                  <a:t>SKIP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0" name="Group 369"/>
          <p:cNvGrpSpPr/>
          <p:nvPr/>
        </p:nvGrpSpPr>
        <p:grpSpPr>
          <a:xfrm>
            <a:off x="1458504" y="4819650"/>
            <a:ext cx="1351371" cy="333876"/>
            <a:chOff x="1469208" y="2242434"/>
            <a:chExt cx="1351371" cy="333876"/>
          </a:xfrm>
        </p:grpSpPr>
        <p:cxnSp>
          <p:nvCxnSpPr>
            <p:cNvPr id="371" name="Straight Arrow Connector 370"/>
            <p:cNvCxnSpPr>
              <a:endCxn id="373" idx="1"/>
            </p:cNvCxnSpPr>
            <p:nvPr/>
          </p:nvCxnSpPr>
          <p:spPr>
            <a:xfrm>
              <a:off x="1469208" y="2462011"/>
              <a:ext cx="3588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2" name="Group 371"/>
            <p:cNvGrpSpPr/>
            <p:nvPr/>
          </p:nvGrpSpPr>
          <p:grpSpPr>
            <a:xfrm>
              <a:off x="1828074" y="2242434"/>
              <a:ext cx="992505" cy="333876"/>
              <a:chOff x="1828074" y="2242434"/>
              <a:chExt cx="992505" cy="333876"/>
            </a:xfrm>
          </p:grpSpPr>
          <p:sp>
            <p:nvSpPr>
              <p:cNvPr id="373" name="Rectangle 372"/>
              <p:cNvSpPr/>
              <p:nvPr/>
            </p:nvSpPr>
            <p:spPr>
              <a:xfrm>
                <a:off x="1828074" y="2347711"/>
                <a:ext cx="495300" cy="22859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74" name="Straight Arrow Connector 373"/>
              <p:cNvCxnSpPr/>
              <p:nvPr/>
            </p:nvCxnSpPr>
            <p:spPr>
              <a:xfrm flipH="1">
                <a:off x="2325524" y="2242434"/>
                <a:ext cx="2386" cy="1118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5" name="Oval 374"/>
              <p:cNvSpPr/>
              <p:nvPr/>
            </p:nvSpPr>
            <p:spPr>
              <a:xfrm>
                <a:off x="1836420" y="2360544"/>
                <a:ext cx="483383" cy="19431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+</a:t>
                </a:r>
                <a:r>
                  <a:rPr lang="en-US" sz="1100" dirty="0" smtClean="0">
                    <a:solidFill>
                      <a:schemeClr val="tx1"/>
                    </a:solidFill>
                  </a:rPr>
                  <a:t>1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2324100" y="2347458"/>
                <a:ext cx="496479" cy="22859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tx1"/>
                    </a:solidFill>
                  </a:rPr>
                  <a:t>SKIP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76" name="Group 275"/>
          <p:cNvGrpSpPr/>
          <p:nvPr/>
        </p:nvGrpSpPr>
        <p:grpSpPr>
          <a:xfrm>
            <a:off x="6400800" y="2966924"/>
            <a:ext cx="1707748" cy="858990"/>
            <a:chOff x="6400800" y="2966924"/>
            <a:chExt cx="1707748" cy="858990"/>
          </a:xfrm>
        </p:grpSpPr>
        <p:sp>
          <p:nvSpPr>
            <p:cNvPr id="328" name="Rectangle 327"/>
            <p:cNvSpPr/>
            <p:nvPr/>
          </p:nvSpPr>
          <p:spPr>
            <a:xfrm>
              <a:off x="6629400" y="3078924"/>
              <a:ext cx="76200" cy="1145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629400" y="3348862"/>
              <a:ext cx="76200" cy="114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0" name="Straight Connector 329"/>
            <p:cNvCxnSpPr/>
            <p:nvPr/>
          </p:nvCxnSpPr>
          <p:spPr>
            <a:xfrm flipV="1">
              <a:off x="6400800" y="3678100"/>
              <a:ext cx="304800" cy="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TextBox 330"/>
            <p:cNvSpPr txBox="1"/>
            <p:nvPr/>
          </p:nvSpPr>
          <p:spPr>
            <a:xfrm>
              <a:off x="6705600" y="2966924"/>
              <a:ext cx="1402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closed switch</a:t>
              </a:r>
              <a:endParaRPr lang="en-US" sz="1600" dirty="0"/>
            </a:p>
          </p:txBody>
        </p:sp>
        <p:sp>
          <p:nvSpPr>
            <p:cNvPr id="332" name="TextBox 331"/>
            <p:cNvSpPr txBox="1"/>
            <p:nvPr/>
          </p:nvSpPr>
          <p:spPr>
            <a:xfrm>
              <a:off x="6705600" y="3209701"/>
              <a:ext cx="1266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open switch</a:t>
              </a:r>
              <a:endParaRPr lang="en-US" sz="1600" dirty="0"/>
            </a:p>
          </p:txBody>
        </p:sp>
        <p:sp>
          <p:nvSpPr>
            <p:cNvPr id="333" name="TextBox 332"/>
            <p:cNvSpPr txBox="1"/>
            <p:nvPr/>
          </p:nvSpPr>
          <p:spPr>
            <a:xfrm>
              <a:off x="6705600" y="3487360"/>
              <a:ext cx="13227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Control lines</a:t>
              </a:r>
              <a:endParaRPr lang="en-US" sz="1600" dirty="0"/>
            </a:p>
          </p:txBody>
        </p:sp>
      </p:grpSp>
      <p:sp>
        <p:nvSpPr>
          <p:cNvPr id="334" name="Rectangle 333"/>
          <p:cNvSpPr/>
          <p:nvPr/>
        </p:nvSpPr>
        <p:spPr>
          <a:xfrm>
            <a:off x="3401328" y="5734299"/>
            <a:ext cx="1281031" cy="472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8b Memory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020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Hit Encoding – Processing the Strip Encoding</a:t>
            </a:r>
          </a:p>
        </p:txBody>
      </p:sp>
      <p:sp>
        <p:nvSpPr>
          <p:cNvPr id="379" name="Rectangle 378"/>
          <p:cNvSpPr/>
          <p:nvPr/>
        </p:nvSpPr>
        <p:spPr>
          <a:xfrm>
            <a:off x="6629398" y="2405734"/>
            <a:ext cx="1493432" cy="81149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SKIP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80" name="Rectangle 379"/>
          <p:cNvSpPr/>
          <p:nvPr/>
        </p:nvSpPr>
        <p:spPr>
          <a:xfrm>
            <a:off x="6629398" y="1593004"/>
            <a:ext cx="1493432" cy="8114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78" name="Oval 377"/>
          <p:cNvSpPr/>
          <p:nvPr/>
        </p:nvSpPr>
        <p:spPr>
          <a:xfrm>
            <a:off x="6629399" y="1634368"/>
            <a:ext cx="1493432" cy="68977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1" name="Rectangle 330"/>
          <p:cNvSpPr/>
          <p:nvPr/>
        </p:nvSpPr>
        <p:spPr>
          <a:xfrm>
            <a:off x="6629399" y="3217232"/>
            <a:ext cx="1493432" cy="81149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Bit line settling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0820" y="1779788"/>
            <a:ext cx="4419600" cy="1972861"/>
            <a:chOff x="1325715" y="2827990"/>
            <a:chExt cx="4419600" cy="1972861"/>
          </a:xfrm>
        </p:grpSpPr>
        <p:sp>
          <p:nvSpPr>
            <p:cNvPr id="4" name="Rectangle 3"/>
            <p:cNvSpPr/>
            <p:nvPr/>
          </p:nvSpPr>
          <p:spPr>
            <a:xfrm>
              <a:off x="1325715" y="2827990"/>
              <a:ext cx="4419600" cy="197286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1532453" y="3091112"/>
              <a:ext cx="490167" cy="12312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2022619" y="3091112"/>
              <a:ext cx="947367" cy="12312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2178963" y="3214235"/>
              <a:ext cx="962474" cy="12312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2331363" y="3338906"/>
              <a:ext cx="981524" cy="12312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2022620" y="3214235"/>
              <a:ext cx="152400" cy="12312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2175020" y="3337358"/>
              <a:ext cx="152400" cy="12312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2479980" y="3460481"/>
              <a:ext cx="980174" cy="12312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2969987" y="3583604"/>
              <a:ext cx="980664" cy="12189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2479820" y="3583604"/>
              <a:ext cx="490167" cy="12312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2327420" y="3460481"/>
              <a:ext cx="152400" cy="12312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3460153" y="3705494"/>
              <a:ext cx="947367" cy="12312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3607751" y="3829850"/>
              <a:ext cx="1044744" cy="12312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3760150" y="3952972"/>
              <a:ext cx="1055079" cy="12312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3917353" y="4076095"/>
              <a:ext cx="1039941" cy="1215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4407520" y="4202701"/>
              <a:ext cx="549773" cy="12312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2969987" y="3706727"/>
              <a:ext cx="490167" cy="12312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3460154" y="3829850"/>
              <a:ext cx="152400" cy="12312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3612554" y="3952973"/>
              <a:ext cx="152400" cy="12312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3917354" y="4199311"/>
              <a:ext cx="490167" cy="12312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3764954" y="4071894"/>
              <a:ext cx="152400" cy="12312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1" name="TextBox 410"/>
          <p:cNvSpPr txBox="1"/>
          <p:nvPr/>
        </p:nvSpPr>
        <p:spPr>
          <a:xfrm>
            <a:off x="330820" y="4679722"/>
            <a:ext cx="546038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Time to get the bit lines ready is based on number of hits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Can be as high as 64ns if are all hits.</a:t>
            </a:r>
            <a:endParaRPr lang="en-US" sz="1400" i="1" dirty="0"/>
          </a:p>
        </p:txBody>
      </p:sp>
      <p:sp>
        <p:nvSpPr>
          <p:cNvPr id="412" name="Rectangle 411"/>
          <p:cNvSpPr/>
          <p:nvPr/>
        </p:nvSpPr>
        <p:spPr>
          <a:xfrm>
            <a:off x="6629398" y="4028730"/>
            <a:ext cx="1493432" cy="81149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Write Bit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962400" y="1593004"/>
            <a:ext cx="0" cy="243572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" name="TextBox 413"/>
          <p:cNvSpPr txBox="1"/>
          <p:nvPr/>
        </p:nvSpPr>
        <p:spPr>
          <a:xfrm>
            <a:off x="3278591" y="1285044"/>
            <a:ext cx="1367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Write Memory</a:t>
            </a:r>
            <a:endParaRPr lang="en-US" sz="1400" b="1" i="1" dirty="0"/>
          </a:p>
        </p:txBody>
      </p:sp>
      <p:cxnSp>
        <p:nvCxnSpPr>
          <p:cNvPr id="416" name="Straight Arrow Connector 415"/>
          <p:cNvCxnSpPr/>
          <p:nvPr/>
        </p:nvCxnSpPr>
        <p:spPr>
          <a:xfrm>
            <a:off x="330820" y="3866659"/>
            <a:ext cx="492698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7" name="TextBox 416"/>
          <p:cNvSpPr txBox="1"/>
          <p:nvPr/>
        </p:nvSpPr>
        <p:spPr>
          <a:xfrm>
            <a:off x="4750531" y="3962400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time</a:t>
            </a:r>
            <a:endParaRPr lang="en-US" sz="1400" b="1" i="1" dirty="0"/>
          </a:p>
        </p:txBody>
      </p:sp>
      <p:sp>
        <p:nvSpPr>
          <p:cNvPr id="418" name="TextBox 417"/>
          <p:cNvSpPr txBox="1"/>
          <p:nvPr/>
        </p:nvSpPr>
        <p:spPr>
          <a:xfrm rot="16200000">
            <a:off x="4300728" y="2689320"/>
            <a:ext cx="591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/>
              <a:t>25ns</a:t>
            </a:r>
            <a:endParaRPr lang="en-US" sz="1400" i="1" dirty="0"/>
          </a:p>
        </p:txBody>
      </p:sp>
      <p:sp>
        <p:nvSpPr>
          <p:cNvPr id="419" name="Rectangle 418"/>
          <p:cNvSpPr/>
          <p:nvPr/>
        </p:nvSpPr>
        <p:spPr>
          <a:xfrm>
            <a:off x="3962400" y="2055311"/>
            <a:ext cx="342900" cy="12342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411" idx="2"/>
          </p:cNvCxnSpPr>
          <p:nvPr/>
        </p:nvCxnSpPr>
        <p:spPr>
          <a:xfrm>
            <a:off x="3061010" y="5202942"/>
            <a:ext cx="0" cy="5120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TextBox 426"/>
          <p:cNvSpPr txBox="1"/>
          <p:nvPr/>
        </p:nvSpPr>
        <p:spPr>
          <a:xfrm>
            <a:off x="315433" y="5607278"/>
            <a:ext cx="546038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 smtClean="0"/>
              <a:t>We are interested in the first 8 hits so the worst case using this architecture is when we have no hit on the first 120 rows and hit on the last 8 rows -&gt; </a:t>
            </a:r>
            <a:r>
              <a:rPr lang="en-US" sz="1400" b="1" dirty="0" smtClean="0"/>
              <a:t>22ns</a:t>
            </a:r>
            <a:endParaRPr lang="en-US" sz="1400" b="1" i="1" dirty="0"/>
          </a:p>
        </p:txBody>
      </p:sp>
      <p:cxnSp>
        <p:nvCxnSpPr>
          <p:cNvPr id="40" name="Straight Arrow Connector 39"/>
          <p:cNvCxnSpPr>
            <a:stCxn id="427" idx="3"/>
          </p:cNvCxnSpPr>
          <p:nvPr/>
        </p:nvCxnSpPr>
        <p:spPr>
          <a:xfrm>
            <a:off x="5775813" y="5976610"/>
            <a:ext cx="3963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378452" y="5715000"/>
            <a:ext cx="27301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 smtClean="0"/>
              <a:t>Avoid ghost from previous cycle </a:t>
            </a:r>
          </a:p>
          <a:p>
            <a:r>
              <a:rPr lang="en-US" sz="1400" dirty="0" smtClean="0"/>
              <a:t>introducing a </a:t>
            </a:r>
            <a:r>
              <a:rPr lang="en-US" sz="1400" b="1" dirty="0" smtClean="0">
                <a:solidFill>
                  <a:srgbClr val="FFC000"/>
                </a:solidFill>
              </a:rPr>
              <a:t>reset phase</a:t>
            </a:r>
            <a:endParaRPr lang="en-US" sz="1400" b="1" i="1" dirty="0">
              <a:solidFill>
                <a:srgbClr val="FFC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30820" y="2043333"/>
            <a:ext cx="203990" cy="124626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534810" y="1779788"/>
            <a:ext cx="2748" cy="208687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rot="16200000">
            <a:off x="120811" y="1381037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reset</a:t>
            </a:r>
            <a:endParaRPr lang="en-US" sz="1400" b="1" i="1" dirty="0"/>
          </a:p>
        </p:txBody>
      </p:sp>
      <p:sp>
        <p:nvSpPr>
          <p:cNvPr id="49" name="TextBox 48"/>
          <p:cNvSpPr txBox="1"/>
          <p:nvPr/>
        </p:nvSpPr>
        <p:spPr>
          <a:xfrm>
            <a:off x="5738552" y="1823410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500ps</a:t>
            </a:r>
            <a:endParaRPr lang="en-US" sz="1600" b="1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5738552" y="2596347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150ps</a:t>
            </a:r>
            <a:endParaRPr lang="en-US" sz="1600" b="1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5738552" y="3453704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4ns</a:t>
            </a:r>
            <a:endParaRPr lang="en-US" sz="1600" b="1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5738552" y="4255488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300ps</a:t>
            </a:r>
            <a:endParaRPr lang="en-US" sz="1600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8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Memory and Reset Line Signal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066800" y="2123662"/>
            <a:ext cx="1828800" cy="914400"/>
            <a:chOff x="2209800" y="2209800"/>
            <a:chExt cx="1828800" cy="914400"/>
          </a:xfrm>
        </p:grpSpPr>
        <p:cxnSp>
          <p:nvCxnSpPr>
            <p:cNvPr id="22" name="Elbow Connector 21"/>
            <p:cNvCxnSpPr/>
            <p:nvPr/>
          </p:nvCxnSpPr>
          <p:spPr>
            <a:xfrm>
              <a:off x="3124200" y="2209800"/>
              <a:ext cx="914400" cy="914400"/>
            </a:xfrm>
            <a:prstGeom prst="bentConnector3">
              <a:avLst>
                <a:gd name="adj1" fmla="val 8551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/>
            <p:nvPr/>
          </p:nvCxnSpPr>
          <p:spPr>
            <a:xfrm flipH="1">
              <a:off x="2209800" y="2209800"/>
              <a:ext cx="914400" cy="914400"/>
            </a:xfrm>
            <a:prstGeom prst="bentConnector3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895529" y="2123662"/>
            <a:ext cx="1828800" cy="914400"/>
            <a:chOff x="2209800" y="2209800"/>
            <a:chExt cx="1828800" cy="914400"/>
          </a:xfrm>
        </p:grpSpPr>
        <p:cxnSp>
          <p:nvCxnSpPr>
            <p:cNvPr id="30" name="Elbow Connector 29"/>
            <p:cNvCxnSpPr/>
            <p:nvPr/>
          </p:nvCxnSpPr>
          <p:spPr>
            <a:xfrm>
              <a:off x="3124200" y="2209800"/>
              <a:ext cx="914400" cy="914400"/>
            </a:xfrm>
            <a:prstGeom prst="bentConnector3">
              <a:avLst>
                <a:gd name="adj1" fmla="val 8551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/>
            <p:nvPr/>
          </p:nvCxnSpPr>
          <p:spPr>
            <a:xfrm flipH="1">
              <a:off x="2209800" y="2209800"/>
              <a:ext cx="914400" cy="914400"/>
            </a:xfrm>
            <a:prstGeom prst="bentConnector3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4643507" y="2123662"/>
            <a:ext cx="1828800" cy="914400"/>
            <a:chOff x="2209800" y="2209800"/>
            <a:chExt cx="1828800" cy="914400"/>
          </a:xfrm>
        </p:grpSpPr>
        <p:cxnSp>
          <p:nvCxnSpPr>
            <p:cNvPr id="33" name="Elbow Connector 32"/>
            <p:cNvCxnSpPr/>
            <p:nvPr/>
          </p:nvCxnSpPr>
          <p:spPr>
            <a:xfrm>
              <a:off x="3124200" y="2209800"/>
              <a:ext cx="914400" cy="914400"/>
            </a:xfrm>
            <a:prstGeom prst="bentConnector3">
              <a:avLst>
                <a:gd name="adj1" fmla="val 8551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/>
            <p:nvPr/>
          </p:nvCxnSpPr>
          <p:spPr>
            <a:xfrm flipH="1">
              <a:off x="2209800" y="2209800"/>
              <a:ext cx="914400" cy="914400"/>
            </a:xfrm>
            <a:prstGeom prst="bentConnector3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472236" y="2123662"/>
            <a:ext cx="1828800" cy="914400"/>
            <a:chOff x="2209800" y="2209800"/>
            <a:chExt cx="1828800" cy="914400"/>
          </a:xfrm>
        </p:grpSpPr>
        <p:cxnSp>
          <p:nvCxnSpPr>
            <p:cNvPr id="36" name="Elbow Connector 35"/>
            <p:cNvCxnSpPr/>
            <p:nvPr/>
          </p:nvCxnSpPr>
          <p:spPr>
            <a:xfrm>
              <a:off x="3124200" y="2209800"/>
              <a:ext cx="914400" cy="914400"/>
            </a:xfrm>
            <a:prstGeom prst="bentConnector3">
              <a:avLst>
                <a:gd name="adj1" fmla="val 8551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/>
            <p:nvPr/>
          </p:nvCxnSpPr>
          <p:spPr>
            <a:xfrm flipH="1">
              <a:off x="2209800" y="2209800"/>
              <a:ext cx="914400" cy="914400"/>
            </a:xfrm>
            <a:prstGeom prst="bentConnector3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1066729" y="3429000"/>
            <a:ext cx="1802296" cy="914400"/>
            <a:chOff x="1066729" y="3429000"/>
            <a:chExt cx="1802296" cy="914400"/>
          </a:xfrm>
        </p:grpSpPr>
        <p:cxnSp>
          <p:nvCxnSpPr>
            <p:cNvPr id="40" name="Elbow Connector 39"/>
            <p:cNvCxnSpPr/>
            <p:nvPr/>
          </p:nvCxnSpPr>
          <p:spPr>
            <a:xfrm flipH="1">
              <a:off x="1954625" y="3429000"/>
              <a:ext cx="914400" cy="914400"/>
            </a:xfrm>
            <a:prstGeom prst="bentConnector3">
              <a:avLst>
                <a:gd name="adj1" fmla="val 8369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lbow Connector 52"/>
            <p:cNvCxnSpPr/>
            <p:nvPr/>
          </p:nvCxnSpPr>
          <p:spPr>
            <a:xfrm>
              <a:off x="1066729" y="3429000"/>
              <a:ext cx="914400" cy="914400"/>
            </a:xfrm>
            <a:prstGeom prst="bentConnector3">
              <a:avLst>
                <a:gd name="adj1" fmla="val 96383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2869025" y="3429000"/>
            <a:ext cx="1802296" cy="914400"/>
            <a:chOff x="1066729" y="3429000"/>
            <a:chExt cx="1802296" cy="914400"/>
          </a:xfrm>
        </p:grpSpPr>
        <p:cxnSp>
          <p:nvCxnSpPr>
            <p:cNvPr id="65" name="Elbow Connector 64"/>
            <p:cNvCxnSpPr/>
            <p:nvPr/>
          </p:nvCxnSpPr>
          <p:spPr>
            <a:xfrm flipH="1">
              <a:off x="1954625" y="3429000"/>
              <a:ext cx="914400" cy="914400"/>
            </a:xfrm>
            <a:prstGeom prst="bentConnector3">
              <a:avLst>
                <a:gd name="adj1" fmla="val 8369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lbow Connector 65"/>
            <p:cNvCxnSpPr/>
            <p:nvPr/>
          </p:nvCxnSpPr>
          <p:spPr>
            <a:xfrm>
              <a:off x="1066729" y="3429000"/>
              <a:ext cx="914400" cy="914400"/>
            </a:xfrm>
            <a:prstGeom prst="bentConnector3">
              <a:avLst>
                <a:gd name="adj1" fmla="val 96383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4617003" y="3429000"/>
            <a:ext cx="1802296" cy="914400"/>
            <a:chOff x="1066729" y="3429000"/>
            <a:chExt cx="1802296" cy="914400"/>
          </a:xfrm>
        </p:grpSpPr>
        <p:cxnSp>
          <p:nvCxnSpPr>
            <p:cNvPr id="68" name="Elbow Connector 67"/>
            <p:cNvCxnSpPr/>
            <p:nvPr/>
          </p:nvCxnSpPr>
          <p:spPr>
            <a:xfrm flipH="1">
              <a:off x="1954625" y="3429000"/>
              <a:ext cx="914400" cy="914400"/>
            </a:xfrm>
            <a:prstGeom prst="bentConnector3">
              <a:avLst>
                <a:gd name="adj1" fmla="val 8369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Elbow Connector 68"/>
            <p:cNvCxnSpPr/>
            <p:nvPr/>
          </p:nvCxnSpPr>
          <p:spPr>
            <a:xfrm>
              <a:off x="1066729" y="3429000"/>
              <a:ext cx="914400" cy="914400"/>
            </a:xfrm>
            <a:prstGeom prst="bentConnector3">
              <a:avLst>
                <a:gd name="adj1" fmla="val 96383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419299" y="3429000"/>
            <a:ext cx="1802296" cy="914400"/>
            <a:chOff x="1066729" y="3429000"/>
            <a:chExt cx="1802296" cy="914400"/>
          </a:xfrm>
        </p:grpSpPr>
        <p:cxnSp>
          <p:nvCxnSpPr>
            <p:cNvPr id="71" name="Elbow Connector 70"/>
            <p:cNvCxnSpPr/>
            <p:nvPr/>
          </p:nvCxnSpPr>
          <p:spPr>
            <a:xfrm flipH="1">
              <a:off x="1954625" y="3429000"/>
              <a:ext cx="914400" cy="914400"/>
            </a:xfrm>
            <a:prstGeom prst="bentConnector3">
              <a:avLst>
                <a:gd name="adj1" fmla="val 8369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71"/>
            <p:cNvCxnSpPr/>
            <p:nvPr/>
          </p:nvCxnSpPr>
          <p:spPr>
            <a:xfrm>
              <a:off x="1066729" y="3429000"/>
              <a:ext cx="914400" cy="914400"/>
            </a:xfrm>
            <a:prstGeom prst="bentConnector3">
              <a:avLst>
                <a:gd name="adj1" fmla="val 96383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29817" y="2398020"/>
            <a:ext cx="1317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/>
              <a:t>WriteMemory</a:t>
            </a:r>
            <a:endParaRPr lang="en-US" sz="1400" b="1" i="1" dirty="0"/>
          </a:p>
        </p:txBody>
      </p:sp>
      <p:sp>
        <p:nvSpPr>
          <p:cNvPr id="74" name="TextBox 73"/>
          <p:cNvSpPr txBox="1"/>
          <p:nvPr/>
        </p:nvSpPr>
        <p:spPr>
          <a:xfrm>
            <a:off x="144399" y="3737448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Line Reset</a:t>
            </a:r>
            <a:endParaRPr lang="en-US" sz="1400" b="1" i="1" dirty="0"/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1631063" y="3352800"/>
            <a:ext cx="323562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1905000" y="4422912"/>
            <a:ext cx="228600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090389" y="3352800"/>
            <a:ext cx="652811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1654825" y="3125696"/>
            <a:ext cx="2760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t</a:t>
            </a:r>
            <a:r>
              <a:rPr lang="en-US" sz="1100" i="1" baseline="-25000" dirty="0" smtClean="0"/>
              <a:t>1</a:t>
            </a:r>
            <a:endParaRPr lang="en-US" sz="1100" i="1" baseline="-25000" dirty="0"/>
          </a:p>
        </p:txBody>
      </p:sp>
      <p:sp>
        <p:nvSpPr>
          <p:cNvPr id="82" name="TextBox 81"/>
          <p:cNvSpPr txBox="1"/>
          <p:nvPr/>
        </p:nvSpPr>
        <p:spPr>
          <a:xfrm>
            <a:off x="2286000" y="3117695"/>
            <a:ext cx="2760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t</a:t>
            </a:r>
            <a:r>
              <a:rPr lang="en-US" sz="1100" i="1" baseline="-25000" dirty="0"/>
              <a:t>3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881281" y="4383156"/>
            <a:ext cx="2760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t</a:t>
            </a:r>
            <a:r>
              <a:rPr lang="en-US" sz="1100" i="1" baseline="-25000" dirty="0"/>
              <a:t>2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347742" y="5036159"/>
            <a:ext cx="712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Programmability </a:t>
            </a:r>
            <a:r>
              <a:rPr lang="en-US" sz="1400" dirty="0" smtClean="0"/>
              <a:t>on </a:t>
            </a:r>
            <a:r>
              <a:rPr lang="en-US" sz="1400" i="1" dirty="0" smtClean="0"/>
              <a:t>Reset Delay </a:t>
            </a:r>
            <a:r>
              <a:rPr lang="en-US" sz="1400" dirty="0" smtClean="0"/>
              <a:t>(t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), </a:t>
            </a:r>
            <a:r>
              <a:rPr lang="en-US" sz="1400" i="1" dirty="0" smtClean="0"/>
              <a:t>Reset Duration </a:t>
            </a:r>
            <a:r>
              <a:rPr lang="en-US" sz="1400" dirty="0"/>
              <a:t>(</a:t>
            </a:r>
            <a:r>
              <a:rPr lang="en-US" sz="1400" dirty="0" smtClean="0"/>
              <a:t>t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 and </a:t>
            </a:r>
            <a:r>
              <a:rPr lang="en-US" sz="1400" i="1" dirty="0" smtClean="0"/>
              <a:t>Reset-Write Distance </a:t>
            </a:r>
            <a:r>
              <a:rPr lang="en-US" sz="1400" dirty="0"/>
              <a:t>(</a:t>
            </a:r>
            <a:r>
              <a:rPr lang="en-US" sz="1400" dirty="0" smtClean="0"/>
              <a:t>t</a:t>
            </a:r>
            <a:r>
              <a:rPr lang="en-US" sz="1400" baseline="-25000" dirty="0"/>
              <a:t>3</a:t>
            </a:r>
            <a:r>
              <a:rPr lang="en-US" sz="1400" dirty="0" smtClean="0"/>
              <a:t>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031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1696</Words>
  <Application>Microsoft Office PowerPoint</Application>
  <PresentationFormat>On-screen Show (4:3)</PresentationFormat>
  <Paragraphs>635</Paragraphs>
  <Slides>31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Blank</vt:lpstr>
      <vt:lpstr> CHESS2 Design Status ATLAS Strip CMOS Meeting </vt:lpstr>
      <vt:lpstr>Outline</vt:lpstr>
      <vt:lpstr>CHESS2 ASIC Architecture </vt:lpstr>
      <vt:lpstr>Specifications</vt:lpstr>
      <vt:lpstr>CHESS2 pixel</vt:lpstr>
      <vt:lpstr>Hit Encoding  and Read-out blocks</vt:lpstr>
      <vt:lpstr>Hit Encoding – Processing the Strip Encoding</vt:lpstr>
      <vt:lpstr>Hit Encoding – Processing the Strip Encoding</vt:lpstr>
      <vt:lpstr>Write Memory and Reset Line Signal</vt:lpstr>
      <vt:lpstr>Hit Encoding – Processing the Strip Encoding</vt:lpstr>
      <vt:lpstr>Fast Adder x32 (Layout)</vt:lpstr>
      <vt:lpstr>LVDS TX/RX and Sync</vt:lpstr>
      <vt:lpstr>Serializer</vt:lpstr>
      <vt:lpstr>LVDS Driver – Simulated Performance</vt:lpstr>
      <vt:lpstr>LVDS Receiver - Performance</vt:lpstr>
      <vt:lpstr>SLAC ASIC Control Interface (SACI)</vt:lpstr>
      <vt:lpstr>SACI – Multiple ASIC connection</vt:lpstr>
      <vt:lpstr>SACI - Commands</vt:lpstr>
      <vt:lpstr>Control Unit</vt:lpstr>
      <vt:lpstr>Control Unit</vt:lpstr>
      <vt:lpstr>Next step toward the submission</vt:lpstr>
      <vt:lpstr>Additional Slides</vt:lpstr>
      <vt:lpstr>Matrix and Strip Encoding Layout</vt:lpstr>
      <vt:lpstr>Address and Databus buffer</vt:lpstr>
      <vt:lpstr>Column and Row Selection Register</vt:lpstr>
      <vt:lpstr>Column and Row decoders</vt:lpstr>
      <vt:lpstr>SACI - Signals</vt:lpstr>
      <vt:lpstr>Pixels Configuration</vt:lpstr>
      <vt:lpstr>Global Register Map</vt:lpstr>
      <vt:lpstr>Global Registers Configuration</vt:lpstr>
      <vt:lpstr>Hit Encoding – Processing the Strip Encoding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2012-06-11T23:50:00Z</dcterms:created>
  <dcterms:modified xsi:type="dcterms:W3CDTF">2015-09-29T14:50:45Z</dcterms:modified>
</cp:coreProperties>
</file>