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73" r:id="rId2"/>
    <p:sldId id="292" r:id="rId3"/>
    <p:sldId id="293" r:id="rId4"/>
    <p:sldId id="294" r:id="rId5"/>
    <p:sldId id="296" r:id="rId6"/>
    <p:sldId id="291" r:id="rId7"/>
    <p:sldId id="295" r:id="rId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86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43903FF-7B7F-4650-B377-95B9BB904032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83999C9-70B1-4FD2-959B-375AE71F5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307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73028-959A-4921-BF38-BD2DB0D51296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2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B51D4-5E23-4633-A92B-EEE476AC51E4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63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1C3C-0E3B-4B00-AC33-FF515A78F85F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01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64A98-9F44-4B53-A8B2-00E249F48934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29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BFAD-CF8F-4BA1-8E34-5F0B756DA439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87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356EF-8D88-4B53-9C34-08A513CE2BC7}" type="datetime1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597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B97A-334F-47BC-99FA-08B840CB3CD0}" type="datetime1">
              <a:rPr lang="en-GB" smtClean="0"/>
              <a:t>29/09/2015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7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C7C54-E519-49C6-A0EC-B11C32288A8D}" type="datetime1">
              <a:rPr lang="en-GB" smtClean="0"/>
              <a:t>29/09/2015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4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69EFA-E68E-42B5-A197-AC116B6FB4C8}" type="datetime1">
              <a:rPr lang="en-GB" smtClean="0"/>
              <a:t>29/09/2015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11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4C2D4-1065-465C-A239-A454E30F645F}" type="datetime1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263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8BB1-4107-44E1-BCF8-2D19052B92A9}" type="datetime1">
              <a:rPr lang="en-GB" smtClean="0"/>
              <a:t>29/09/2015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645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6746-23CB-40B1-956A-853C0264A71A}" type="datetime1">
              <a:rPr lang="en-GB" smtClean="0"/>
              <a:t>29/09/2015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86EE-AD67-426B-9E40-D4D67DDB6E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570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indico.desy.de/conferenceDisplay.py?confId=1320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Status of test kit</a:t>
            </a:r>
            <a:br>
              <a:rPr lang="en-GB" dirty="0" smtClean="0"/>
            </a:br>
            <a:r>
              <a:rPr lang="en-GB" sz="3200" dirty="0" smtClean="0"/>
              <a:t>29</a:t>
            </a:r>
            <a:r>
              <a:rPr lang="en-GB" sz="3200" dirty="0" smtClean="0"/>
              <a:t> </a:t>
            </a:r>
            <a:r>
              <a:rPr lang="en-GB" sz="3200" dirty="0" smtClean="0"/>
              <a:t>Sept. 2015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772744"/>
            <a:ext cx="7632848" cy="1752600"/>
          </a:xfrm>
        </p:spPr>
        <p:txBody>
          <a:bodyPr/>
          <a:lstStyle/>
          <a:p>
            <a:r>
              <a:rPr lang="en-GB" dirty="0" smtClean="0"/>
              <a:t>T. Huffman, J. J. John</a:t>
            </a:r>
            <a:br>
              <a:rPr lang="en-GB" dirty="0" smtClean="0"/>
            </a:br>
            <a:r>
              <a:rPr lang="en-GB" dirty="0" smtClean="0"/>
              <a:t>with help from many colleagues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CHESS-1 motherboard </a:t>
            </a:r>
            <a:r>
              <a:rPr lang="en-GB" sz="3600" dirty="0"/>
              <a:t>s</a:t>
            </a:r>
            <a:r>
              <a:rPr lang="en-GB" sz="3600" dirty="0" smtClean="0"/>
              <a:t>tatus</a:t>
            </a:r>
            <a:endParaRPr lang="en-GB" sz="36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2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6" y="731292"/>
            <a:ext cx="839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8 panels of 4 motherboards received: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90" y="1235496"/>
            <a:ext cx="2916324" cy="19442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16532" y="321297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Front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2220" y="321297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Back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022" y="3685094"/>
            <a:ext cx="4176464" cy="27843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85094"/>
            <a:ext cx="4176464" cy="278430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092" y="1235496"/>
            <a:ext cx="2916324" cy="19442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203848" y="2000871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Bare</a:t>
            </a:r>
            <a:r>
              <a:rPr lang="en-GB" sz="2000" dirty="0">
                <a:solidFill>
                  <a:srgbClr val="0000FF"/>
                </a:solidFill>
              </a:rPr>
              <a:t> </a:t>
            </a:r>
            <a:r>
              <a:rPr lang="en-GB" sz="2000" dirty="0" smtClean="0">
                <a:solidFill>
                  <a:srgbClr val="0000FF"/>
                </a:solidFill>
              </a:rPr>
              <a:t>panels</a:t>
            </a:r>
            <a:endParaRPr lang="en-GB" sz="2000" dirty="0" smtClean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7764" y="3212976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dirty="0" smtClean="0">
                <a:solidFill>
                  <a:srgbClr val="0000FF"/>
                </a:solidFill>
              </a:rPr>
              <a:t>After automated assembly</a:t>
            </a:r>
          </a:p>
        </p:txBody>
      </p:sp>
    </p:spTree>
    <p:extLst>
      <p:ext uri="{BB962C8B-B14F-4D97-AF65-F5344CB8AC3E}">
        <p14:creationId xmlns:p14="http://schemas.microsoft.com/office/powerpoint/2010/main" val="29234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3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6" y="731292"/>
            <a:ext cx="83997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Today, completed two boards with connectors;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Just waiting for 1 buffer IC, expected tomorrow</a:t>
            </a:r>
            <a:endParaRPr lang="en-GB" sz="2000" dirty="0" smtClean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CHESS-1 motherboard </a:t>
            </a:r>
            <a:r>
              <a:rPr lang="en-GB" sz="3600" dirty="0"/>
              <a:t>s</a:t>
            </a:r>
            <a:r>
              <a:rPr lang="en-GB" sz="3600" dirty="0" smtClean="0"/>
              <a:t>tatus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7776864" cy="40040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63216" y="5373216"/>
            <a:ext cx="376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Daughterboard Perpendicular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66481" y="5373216"/>
            <a:ext cx="3761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000" b="1" dirty="0" smtClean="0">
                <a:solidFill>
                  <a:schemeClr val="bg1"/>
                </a:solidFill>
              </a:rPr>
              <a:t>Daughterboard Parallel</a:t>
            </a:r>
          </a:p>
        </p:txBody>
      </p:sp>
    </p:spTree>
    <p:extLst>
      <p:ext uri="{BB962C8B-B14F-4D97-AF65-F5344CB8AC3E}">
        <p14:creationId xmlns:p14="http://schemas.microsoft.com/office/powerpoint/2010/main" val="16850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6" y="731292"/>
            <a:ext cx="8399798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000" dirty="0" smtClean="0"/>
              <a:t>Initial build is 4 boards for testing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000" dirty="0" smtClean="0"/>
              <a:t>Testing: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Basics – regulators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Integrate firmware and software control of DACs and switches</a:t>
            </a:r>
          </a:p>
          <a:p>
            <a:pPr marL="1371600" lvl="2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Use simple test injector daughterboard to test individual output channels (under development)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GB" sz="2000" dirty="0" smtClean="0"/>
              <a:t>Build remainder of motherboards – see build plan, next slide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CHESS-1 motherboard next steps</a:t>
            </a:r>
            <a:endParaRPr lang="en-GB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4221088"/>
            <a:ext cx="4738687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29275" y="4231729"/>
            <a:ext cx="2379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1600" b="1" dirty="0" smtClean="0">
                <a:solidFill>
                  <a:schemeClr val="bg1"/>
                </a:solidFill>
              </a:rPr>
              <a:t>Test Daughterboard</a:t>
            </a:r>
          </a:p>
        </p:txBody>
      </p:sp>
    </p:spTree>
    <p:extLst>
      <p:ext uri="{BB962C8B-B14F-4D97-AF65-F5344CB8AC3E}">
        <p14:creationId xmlns:p14="http://schemas.microsoft.com/office/powerpoint/2010/main" val="15416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5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CHESS-1 motherboard build plan</a:t>
            </a:r>
            <a:endParaRPr lang="en-GB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663057"/>
              </p:ext>
            </p:extLst>
          </p:nvPr>
        </p:nvGraphicFramePr>
        <p:xfrm>
          <a:off x="287524" y="944724"/>
          <a:ext cx="8640961" cy="352839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12834"/>
                <a:gridCol w="1004682"/>
                <a:gridCol w="1004682"/>
                <a:gridCol w="1004682"/>
                <a:gridCol w="1004682"/>
                <a:gridCol w="1172128"/>
                <a:gridCol w="934912"/>
                <a:gridCol w="1102359"/>
              </a:tblGrid>
              <a:tr h="245027"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effectLst/>
                        </a:rPr>
                        <a:t>Parallel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effectLst/>
                        </a:rPr>
                        <a:t>Perpendicular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effectLst/>
                        </a:rPr>
                        <a:t>Parallel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effectLst/>
                        </a:rPr>
                        <a:t>Perpendicular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effectLst/>
                        </a:rPr>
                        <a:t>No connectors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effectLst/>
                        </a:rPr>
                        <a:t>Passives only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57279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Institute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Lemo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Lemo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SMA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SMA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(flexible spares)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effectLst/>
                        </a:rPr>
                        <a:t> 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u="none" strike="noStrike" dirty="0">
                          <a:effectLst/>
                        </a:rPr>
                        <a:t>Institute total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Argonne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2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Beijing (IHEP)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2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DESY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2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Glasgow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2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Ljubljana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2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Oxford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2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RAL PPD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027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RAL TD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UCSC (SCIPP)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3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Totals before spares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0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530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Spares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16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279"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u="none" strike="noStrike" dirty="0">
                          <a:effectLst/>
                        </a:rPr>
                        <a:t>Totals incl. spares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u="none" strike="noStrike" dirty="0">
                          <a:effectLst/>
                        </a:rPr>
                        <a:t>32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27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Status of other hardware</a:t>
            </a:r>
            <a:endParaRPr lang="en-GB" sz="36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6" y="731292"/>
            <a:ext cx="839979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0000FF"/>
                </a:solidFill>
              </a:rPr>
              <a:t>AMS-CHESS-1 Daughterboard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Bonding at RAL towards irradiation campaign at Proton Synchrotron (PS) at CERN.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Have prepared 5 AMS-CHESS-1 daughterboards</a:t>
            </a:r>
            <a:r>
              <a:rPr lang="en-GB" sz="2000" dirty="0" smtClean="0"/>
              <a:t> with cut-out for edge TCT: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Have prepared bonding diagram for edge TCT application – see “Drawing” on DESY </a:t>
            </a:r>
            <a:r>
              <a:rPr lang="en-GB" sz="2000" dirty="0" err="1" smtClean="0"/>
              <a:t>Indico</a:t>
            </a:r>
            <a:r>
              <a:rPr lang="en-GB" sz="2000" dirty="0" smtClean="0"/>
              <a:t> for this week, under </a:t>
            </a:r>
            <a:r>
              <a:rPr lang="en-GB" sz="2000" dirty="0" smtClean="0">
                <a:hlinkClick r:id="rId2"/>
              </a:rPr>
              <a:t>Status of test kit</a:t>
            </a:r>
            <a:endParaRPr lang="en-GB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93" y="2318657"/>
            <a:ext cx="4117413" cy="222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7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116632"/>
            <a:ext cx="8229600" cy="56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Status of other hardware</a:t>
            </a:r>
            <a:endParaRPr lang="en-GB" sz="3600" dirty="0"/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60432" y="6484255"/>
            <a:ext cx="684076" cy="365125"/>
          </a:xfrm>
        </p:spPr>
        <p:txBody>
          <a:bodyPr/>
          <a:lstStyle/>
          <a:p>
            <a:fld id="{7F2886EE-AD67-426B-9E40-D4D67DDB6EF0}" type="slidenum">
              <a:rPr lang="en-GB" sz="1800" smtClean="0">
                <a:solidFill>
                  <a:schemeClr val="tx1"/>
                </a:solidFill>
              </a:rPr>
              <a:t>7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646" y="731292"/>
            <a:ext cx="8399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0000FF"/>
                </a:solidFill>
              </a:rPr>
              <a:t>HVStripV1 Daughterboard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We are currently finalising a small update for the PS irradiation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Puts HVStripV1 chips</a:t>
            </a:r>
            <a:r>
              <a:rPr lang="en-GB" sz="2000" dirty="0"/>
              <a:t> </a:t>
            </a:r>
            <a:r>
              <a:rPr lang="en-GB" sz="2000" dirty="0" smtClean="0"/>
              <a:t>in the same position with respect to the beam as the CHESS daughterboards</a:t>
            </a:r>
            <a:endParaRPr lang="en-GB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64" y="2113088"/>
            <a:ext cx="3584092" cy="28018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646" y="5085184"/>
            <a:ext cx="8399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>
                <a:solidFill>
                  <a:srgbClr val="0000FF"/>
                </a:solidFill>
              </a:rPr>
              <a:t>TJ-CHESS-1 Daughterboards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/>
              <a:t>PonP</a:t>
            </a:r>
            <a:r>
              <a:rPr lang="en-GB" sz="2000" dirty="0" smtClean="0"/>
              <a:t> daughterboards in hand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/>
              <a:t>PonN</a:t>
            </a:r>
            <a:r>
              <a:rPr lang="en-GB" sz="2000" dirty="0" smtClean="0"/>
              <a:t> daughterboard ready for final review – on hold for now in favour of motherboard work though</a:t>
            </a:r>
          </a:p>
        </p:txBody>
      </p:sp>
    </p:spTree>
    <p:extLst>
      <p:ext uri="{BB962C8B-B14F-4D97-AF65-F5344CB8AC3E}">
        <p14:creationId xmlns:p14="http://schemas.microsoft.com/office/powerpoint/2010/main" val="304427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3494</TotalTime>
  <Words>317</Words>
  <Application>Microsoft Office PowerPoint</Application>
  <PresentationFormat>On-screen Show (4:3)</PresentationFormat>
  <Paragraphs>159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Status of test kit 29 Sept.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Physics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 H35 preparation and progress</dc:title>
  <dc:creator>Jaya John John</dc:creator>
  <cp:lastModifiedBy>Jaya John John</cp:lastModifiedBy>
  <cp:revision>198</cp:revision>
  <cp:lastPrinted>2015-07-21T15:43:16Z</cp:lastPrinted>
  <dcterms:created xsi:type="dcterms:W3CDTF">2014-09-18T13:48:06Z</dcterms:created>
  <dcterms:modified xsi:type="dcterms:W3CDTF">2015-09-29T16:20:28Z</dcterms:modified>
</cp:coreProperties>
</file>