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47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7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7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5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0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05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0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75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1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0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40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C218C-BFE3-43FA-B3F7-08E61914240E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5B52D-490E-4011-A579-1906BDD628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55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Exposures at the 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current plan and a call for some help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42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Dates for PS exposure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GB" dirty="0" smtClean="0"/>
              <a:t>PS exposure will be Nov. 4</a:t>
            </a:r>
            <a:r>
              <a:rPr lang="en-GB" baseline="30000" dirty="0" smtClean="0"/>
              <a:t>th</a:t>
            </a:r>
            <a:r>
              <a:rPr lang="en-GB" dirty="0" smtClean="0"/>
              <a:t>, 5</a:t>
            </a:r>
            <a:r>
              <a:rPr lang="en-GB" baseline="30000" dirty="0" smtClean="0"/>
              <a:t>th</a:t>
            </a:r>
            <a:r>
              <a:rPr lang="en-GB" dirty="0" smtClean="0"/>
              <a:t>, and 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All three days are likely needed.</a:t>
            </a:r>
          </a:p>
          <a:p>
            <a:pPr lvl="2"/>
            <a:r>
              <a:rPr lang="en-GB" dirty="0" smtClean="0"/>
              <a:t>27 GeV protons to between 1E+15 and 2E+15 n/cm</a:t>
            </a:r>
            <a:r>
              <a:rPr lang="en-GB" baseline="30000" dirty="0" smtClean="0"/>
              <a:t>2</a:t>
            </a:r>
          </a:p>
          <a:p>
            <a:r>
              <a:rPr lang="en-GB" dirty="0" smtClean="0"/>
              <a:t>Will be done Warm (no cold box yet)</a:t>
            </a:r>
          </a:p>
          <a:p>
            <a:r>
              <a:rPr lang="en-GB" dirty="0" smtClean="0"/>
              <a:t>5 AMS H35 CHESS1 devices will be exposed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Cut-out so ready for e-TCT measurements</a:t>
            </a:r>
            <a:endParaRPr lang="en-GB" dirty="0" smtClean="0"/>
          </a:p>
          <a:p>
            <a:r>
              <a:rPr lang="en-GB" dirty="0" smtClean="0"/>
              <a:t>Grounded, but un-powered </a:t>
            </a:r>
          </a:p>
          <a:p>
            <a:pPr lvl="1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But we should discuss this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22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of loading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3717677" cy="33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4363963" cy="366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 rot="19793754">
            <a:off x="1583265" y="4857391"/>
            <a:ext cx="2062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Platform from CERN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2164214"/>
            <a:ext cx="313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AMS CHESS1 Daughter cards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08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exists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carrier/loading system</a:t>
            </a:r>
          </a:p>
          <a:p>
            <a:endParaRPr lang="en-GB" dirty="0" smtClean="0"/>
          </a:p>
          <a:p>
            <a:r>
              <a:rPr lang="en-GB" dirty="0" smtClean="0"/>
              <a:t>The cut AMS CHESS boards (all 5 are cut)</a:t>
            </a:r>
          </a:p>
          <a:p>
            <a:endParaRPr lang="en-GB" dirty="0" smtClean="0"/>
          </a:p>
          <a:p>
            <a:r>
              <a:rPr lang="en-GB" dirty="0" smtClean="0"/>
              <a:t>The AMS CHESS1 devices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756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about to happen or is needed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Bond down 5 AMS CHESS1 devices</a:t>
            </a:r>
          </a:p>
          <a:p>
            <a:pPr lvl="1"/>
            <a:r>
              <a:rPr lang="en-GB" dirty="0" smtClean="0"/>
              <a:t>Bonding diagrams done</a:t>
            </a:r>
          </a:p>
          <a:p>
            <a:pPr lvl="1"/>
            <a:r>
              <a:rPr lang="en-GB" dirty="0" smtClean="0"/>
              <a:t>Bonding to happen soon</a:t>
            </a:r>
          </a:p>
          <a:p>
            <a:r>
              <a:rPr lang="en-GB" dirty="0" smtClean="0"/>
              <a:t>Characterise the devices</a:t>
            </a:r>
          </a:p>
          <a:p>
            <a:pPr lvl="1"/>
            <a:r>
              <a:rPr lang="en-GB" dirty="0" smtClean="0"/>
              <a:t>Check gain and noise of as many device sizes as possible.</a:t>
            </a:r>
          </a:p>
          <a:p>
            <a:pPr lvl="1"/>
            <a:r>
              <a:rPr lang="en-GB" dirty="0" smtClean="0"/>
              <a:t>Use new Motherboard</a:t>
            </a:r>
          </a:p>
          <a:p>
            <a:pPr lvl="1"/>
            <a:r>
              <a:rPr lang="en-GB" dirty="0" smtClean="0"/>
              <a:t>E-TCT measurements if possible</a:t>
            </a:r>
          </a:p>
          <a:p>
            <a:pPr lvl="2"/>
            <a:r>
              <a:rPr lang="en-GB" dirty="0" smtClean="0"/>
              <a:t>On amplified devices (two groups of amps in a position for this)</a:t>
            </a:r>
          </a:p>
          <a:p>
            <a:r>
              <a:rPr lang="en-GB" dirty="0" smtClean="0"/>
              <a:t>People to babysit detectors for run</a:t>
            </a:r>
          </a:p>
          <a:p>
            <a:pPr lvl="1"/>
            <a:r>
              <a:rPr lang="en-GB" dirty="0" smtClean="0"/>
              <a:t>CERN safety training up through Supervised access online</a:t>
            </a:r>
          </a:p>
          <a:p>
            <a:pPr lvl="1"/>
            <a:r>
              <a:rPr lang="en-GB" dirty="0" smtClean="0"/>
              <a:t>Personal dosimeter</a:t>
            </a:r>
          </a:p>
          <a:p>
            <a:pPr lvl="1"/>
            <a:r>
              <a:rPr lang="en-GB" dirty="0" smtClean="0"/>
              <a:t>Controlled access training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Must be done at CERN!!!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Request access to the control room using EDH!!!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79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Expanded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HVStrip1 – expose 5-6 devices</a:t>
            </a:r>
          </a:p>
          <a:p>
            <a:pPr lvl="1"/>
            <a:r>
              <a:rPr lang="en-GB" dirty="0" smtClean="0"/>
              <a:t>Do we have them?</a:t>
            </a:r>
          </a:p>
          <a:p>
            <a:pPr lvl="1"/>
            <a:r>
              <a:rPr lang="en-GB" dirty="0" smtClean="0"/>
              <a:t>Mount downstream of  AMS devices</a:t>
            </a:r>
          </a:p>
          <a:p>
            <a:pPr lvl="1"/>
            <a:r>
              <a:rPr lang="en-GB" dirty="0" smtClean="0"/>
              <a:t>Characterization of channels </a:t>
            </a:r>
          </a:p>
          <a:p>
            <a:pPr lvl="2"/>
            <a:r>
              <a:rPr lang="en-GB" dirty="0" smtClean="0"/>
              <a:t>Will need help on this.</a:t>
            </a:r>
          </a:p>
          <a:p>
            <a:pPr lvl="2"/>
            <a:r>
              <a:rPr lang="en-GB" dirty="0" smtClean="0"/>
              <a:t>Gain and noise; charge injections and X-ray sources</a:t>
            </a:r>
          </a:p>
          <a:p>
            <a:pPr lvl="2"/>
            <a:r>
              <a:rPr lang="en-GB" dirty="0" smtClean="0"/>
              <a:t>4 channels minimum</a:t>
            </a:r>
          </a:p>
          <a:p>
            <a:pPr lvl="1"/>
            <a:r>
              <a:rPr lang="en-GB" dirty="0" smtClean="0"/>
              <a:t>Daughter </a:t>
            </a:r>
            <a:r>
              <a:rPr lang="en-GB" dirty="0"/>
              <a:t>cards need modifications</a:t>
            </a:r>
          </a:p>
          <a:p>
            <a:pPr lvl="2"/>
            <a:r>
              <a:rPr lang="en-GB" dirty="0"/>
              <a:t>To put chips in line with AMS chips for beam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05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Modified HVStrip1 Daughter card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507" y="1600200"/>
            <a:ext cx="4676985" cy="4525963"/>
          </a:xfrm>
        </p:spPr>
      </p:pic>
      <p:sp>
        <p:nvSpPr>
          <p:cNvPr id="5" name="TextBox 4"/>
          <p:cNvSpPr txBox="1"/>
          <p:nvPr/>
        </p:nvSpPr>
        <p:spPr>
          <a:xfrm>
            <a:off x="1239274" y="6223555"/>
            <a:ext cx="7080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Ready to send out, go for 5 day turn around unless </a:t>
            </a:r>
            <a:r>
              <a:rPr lang="en-GB" dirty="0" err="1" smtClean="0"/>
              <a:t>prohibitvely</a:t>
            </a:r>
            <a:r>
              <a:rPr lang="en-GB" dirty="0" smtClean="0"/>
              <a:t> expensive</a:t>
            </a:r>
            <a:br>
              <a:rPr lang="en-GB" dirty="0" smtClean="0"/>
            </a:br>
            <a:r>
              <a:rPr lang="en-GB" dirty="0" smtClean="0"/>
              <a:t>Might do </a:t>
            </a:r>
            <a:r>
              <a:rPr lang="en-GB" smtClean="0"/>
              <a:t>this in-Oxford </a:t>
            </a:r>
            <a:r>
              <a:rPr lang="en-GB" dirty="0" smtClean="0"/>
              <a:t>if can be done quickly </a:t>
            </a:r>
            <a:r>
              <a:rPr lang="en-GB" smtClean="0"/>
              <a:t>and reliably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33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271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Exposures at the PS</vt:lpstr>
      <vt:lpstr>Dates for PS exposure</vt:lpstr>
      <vt:lpstr>Method of loading</vt:lpstr>
      <vt:lpstr>What exists</vt:lpstr>
      <vt:lpstr>What is about to happen or is needed</vt:lpstr>
      <vt:lpstr>Expanded programme</vt:lpstr>
      <vt:lpstr>Modified HVStrip1 Daughter card</vt:lpstr>
    </vt:vector>
  </TitlesOfParts>
  <Company>Oxford University 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Exposures at the PS</dc:title>
  <dc:creator>Todd Huffman</dc:creator>
  <cp:lastModifiedBy>Todd Huffman</cp:lastModifiedBy>
  <cp:revision>6</cp:revision>
  <dcterms:created xsi:type="dcterms:W3CDTF">2015-09-29T09:34:12Z</dcterms:created>
  <dcterms:modified xsi:type="dcterms:W3CDTF">2015-09-29T13:33:03Z</dcterms:modified>
</cp:coreProperties>
</file>