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9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BBC1-7FD3-462A-A979-3C0730CB4AF6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1B04-A615-4C44-AFCA-CB1E32C827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6467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BBC1-7FD3-462A-A979-3C0730CB4AF6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1B04-A615-4C44-AFCA-CB1E32C827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32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BBC1-7FD3-462A-A979-3C0730CB4AF6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1B04-A615-4C44-AFCA-CB1E32C827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780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BBC1-7FD3-462A-A979-3C0730CB4AF6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1B04-A615-4C44-AFCA-CB1E32C827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144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BBC1-7FD3-462A-A979-3C0730CB4AF6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1B04-A615-4C44-AFCA-CB1E32C827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000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BBC1-7FD3-462A-A979-3C0730CB4AF6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1B04-A615-4C44-AFCA-CB1E32C827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209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BBC1-7FD3-462A-A979-3C0730CB4AF6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1B04-A615-4C44-AFCA-CB1E32C827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62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BBC1-7FD3-462A-A979-3C0730CB4AF6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1B04-A615-4C44-AFCA-CB1E32C827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672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BBC1-7FD3-462A-A979-3C0730CB4AF6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1B04-A615-4C44-AFCA-CB1E32C827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154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BBC1-7FD3-462A-A979-3C0730CB4AF6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1B04-A615-4C44-AFCA-CB1E32C827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535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BBC1-7FD3-462A-A979-3C0730CB4AF6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1B04-A615-4C44-AFCA-CB1E32C827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476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ABBC1-7FD3-462A-A979-3C0730CB4AF6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41B04-A615-4C44-AFCA-CB1E32C827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489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1412776"/>
            <a:ext cx="81369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CHESS ii        Design Review 2</a:t>
            </a:r>
            <a:r>
              <a:rPr lang="en-GB" baseline="30000" dirty="0" smtClean="0"/>
              <a:t>nd</a:t>
            </a:r>
            <a:r>
              <a:rPr lang="en-GB" dirty="0" smtClean="0"/>
              <a:t> Half of October</a:t>
            </a:r>
          </a:p>
          <a:p>
            <a:r>
              <a:rPr lang="en-GB" dirty="0"/>
              <a:t> </a:t>
            </a:r>
            <a:r>
              <a:rPr lang="en-GB" dirty="0" smtClean="0"/>
              <a:t>                      Same Review Team as for AMS CHESS </a:t>
            </a:r>
            <a:r>
              <a:rPr lang="en-GB" dirty="0" err="1" smtClean="0"/>
              <a:t>i</a:t>
            </a:r>
            <a:endParaRPr lang="en-GB" dirty="0" smtClean="0"/>
          </a:p>
          <a:p>
            <a:pPr lvl="2"/>
            <a:r>
              <a:rPr lang="en-GB" sz="1100" dirty="0" err="1" smtClean="0"/>
              <a:t>Herve</a:t>
            </a:r>
            <a:r>
              <a:rPr lang="en-GB" sz="1100" dirty="0" smtClean="0"/>
              <a:t> </a:t>
            </a:r>
            <a:r>
              <a:rPr lang="en-GB" sz="1100" dirty="0" err="1" smtClean="0"/>
              <a:t>Grabas</a:t>
            </a:r>
            <a:r>
              <a:rPr lang="en-GB" sz="1100" dirty="0" smtClean="0"/>
              <a:t> &lt;hgrabas@ucsc.edu&gt;; </a:t>
            </a:r>
            <a:r>
              <a:rPr lang="en-GB" sz="1100" dirty="0" err="1" smtClean="0"/>
              <a:t>Dragone</a:t>
            </a:r>
            <a:r>
              <a:rPr lang="en-GB" sz="1100" dirty="0" smtClean="0"/>
              <a:t>, Angelo &lt;dragone@slac.stanford.edu&gt;; Caragiulo, Pietro &lt;pietroc@slac.stanford.edu&gt;; </a:t>
            </a:r>
            <a:r>
              <a:rPr lang="en-GB" sz="1100" dirty="0" err="1" smtClean="0"/>
              <a:t>Peric</a:t>
            </a:r>
            <a:r>
              <a:rPr lang="en-GB" sz="1100" dirty="0" smtClean="0"/>
              <a:t>, Ivan (ETIT) &lt;ivan.peric@kit.edu&gt;; renato.turchetta@stfc.ac.uk; dipayan.das@stfc.ac.uk; Francis </a:t>
            </a:r>
            <a:r>
              <a:rPr lang="en-GB" sz="1100" dirty="0" err="1" smtClean="0"/>
              <a:t>Anghinolfi</a:t>
            </a:r>
            <a:r>
              <a:rPr lang="en-GB" sz="1100" dirty="0" smtClean="0"/>
              <a:t> &lt;francis.anghinolfi@cern.ch&gt;; Mitch Newcomer &lt;m.newcomer1@physics.ox.ac.uk&gt;; Alexander </a:t>
            </a:r>
            <a:r>
              <a:rPr lang="en-GB" sz="1100" dirty="0" err="1" smtClean="0"/>
              <a:t>Grillo</a:t>
            </a:r>
            <a:r>
              <a:rPr lang="en-GB" sz="1100" dirty="0" smtClean="0"/>
              <a:t> &lt;agrillo@ucsc.edu&gt;; Jens Dopke &lt;Jens.Dopke@cern.ch&gt;; giulio.villani@stfc.ac.uk; hemperek@physik.uni-bonn.de</a:t>
            </a:r>
            <a:endParaRPr lang="en-GB" sz="1100" dirty="0"/>
          </a:p>
        </p:txBody>
      </p:sp>
      <p:sp>
        <p:nvSpPr>
          <p:cNvPr id="5" name="TextBox 4"/>
          <p:cNvSpPr txBox="1"/>
          <p:nvPr/>
        </p:nvSpPr>
        <p:spPr>
          <a:xfrm>
            <a:off x="1691680" y="476672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News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83568" y="3140968"/>
            <a:ext cx="8377935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Simulation	Pattern recognition effort proving hard to locate</a:t>
            </a:r>
          </a:p>
          <a:p>
            <a:r>
              <a:rPr lang="en-GB" dirty="0"/>
              <a:t>	</a:t>
            </a:r>
            <a:r>
              <a:rPr lang="en-GB" dirty="0" smtClean="0"/>
              <a:t>	Helen &amp; Andreas will work on #hits/sensor needed – good news</a:t>
            </a:r>
          </a:p>
          <a:p>
            <a:endParaRPr lang="en-GB" dirty="0"/>
          </a:p>
          <a:p>
            <a:r>
              <a:rPr lang="en-GB" dirty="0" smtClean="0"/>
              <a:t>ABCN’		Discussions with some folks from IHEP, appears that</a:t>
            </a:r>
            <a:br>
              <a:rPr lang="en-GB" dirty="0" smtClean="0"/>
            </a:br>
            <a:r>
              <a:rPr lang="en-GB" dirty="0" smtClean="0"/>
              <a:t>		our Chinese collaborators can have access to TSMC 130nm</a:t>
            </a:r>
          </a:p>
          <a:p>
            <a:r>
              <a:rPr lang="en-GB" dirty="0"/>
              <a:t>	</a:t>
            </a:r>
            <a:r>
              <a:rPr lang="en-GB" dirty="0" smtClean="0"/>
              <a:t>	Ongoing discussion. Some hope.</a:t>
            </a:r>
          </a:p>
          <a:p>
            <a:endParaRPr lang="en-GB" dirty="0"/>
          </a:p>
          <a:p>
            <a:r>
              <a:rPr lang="en-GB" dirty="0" smtClean="0"/>
              <a:t>Modules		Some feedback from ITK week.</a:t>
            </a:r>
          </a:p>
          <a:p>
            <a:r>
              <a:rPr lang="en-GB" dirty="0"/>
              <a:t>	</a:t>
            </a:r>
            <a:r>
              <a:rPr lang="en-GB" dirty="0" smtClean="0"/>
              <a:t>	Internal separate meeting, collect a proposal for ITK working groups</a:t>
            </a:r>
          </a:p>
          <a:p>
            <a:r>
              <a:rPr lang="en-GB" dirty="0"/>
              <a:t>	</a:t>
            </a:r>
            <a:r>
              <a:rPr lang="en-GB" dirty="0" smtClean="0"/>
              <a:t>	Proposal for first meeting date:	</a:t>
            </a:r>
            <a:r>
              <a:rPr lang="en-GB" dirty="0" smtClean="0">
                <a:solidFill>
                  <a:srgbClr val="FF0000"/>
                </a:solidFill>
              </a:rPr>
              <a:t>Tuesday 6</a:t>
            </a:r>
            <a:r>
              <a:rPr lang="en-GB" baseline="30000" dirty="0" smtClean="0">
                <a:solidFill>
                  <a:srgbClr val="FF0000"/>
                </a:solidFill>
              </a:rPr>
              <a:t>th</a:t>
            </a:r>
            <a:r>
              <a:rPr lang="en-GB" dirty="0" smtClean="0">
                <a:solidFill>
                  <a:srgbClr val="FF0000"/>
                </a:solidFill>
              </a:rPr>
              <a:t> Oct 5pm CET</a:t>
            </a:r>
          </a:p>
          <a:p>
            <a:r>
              <a:rPr lang="en-GB" dirty="0">
                <a:solidFill>
                  <a:srgbClr val="FF0000"/>
                </a:solidFill>
              </a:rPr>
              <a:t>	</a:t>
            </a:r>
            <a:r>
              <a:rPr lang="en-GB" dirty="0" smtClean="0">
                <a:solidFill>
                  <a:srgbClr val="FF0000"/>
                </a:solidFill>
              </a:rPr>
              <a:t>					Will circulate if OK here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898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72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2015-09-29T13:40:32Z</dcterms:created>
  <dcterms:modified xsi:type="dcterms:W3CDTF">2015-09-29T13:50:53Z</dcterms:modified>
</cp:coreProperties>
</file>