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94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8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9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6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98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2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0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08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36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D459-DE7A-45F4-BD8B-51D4F1FF89B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87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412776"/>
            <a:ext cx="661232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 smtClean="0"/>
              <a:t>Identify Folks willing to:</a:t>
            </a:r>
          </a:p>
          <a:p>
            <a:pPr marL="342900" indent="-342900">
              <a:buAutoNum type="alphaLcParenR"/>
            </a:pPr>
            <a:endParaRPr lang="en-GB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/>
              <a:t>Consider module concepts, including assembly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</a:rPr>
              <a:t>Interact with petal/stave designers over sensor sizes, power,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new tape layout,  …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70C0"/>
                </a:solidFill>
              </a:rPr>
              <a:t>Work on hybrid electrical design &amp; sensor backend layouts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70C0"/>
                </a:solidFill>
              </a:rPr>
              <a:t>Interact with chip designers over HCC/ABCN’/</a:t>
            </a:r>
            <a:r>
              <a:rPr lang="en-GB" dirty="0" err="1" smtClean="0">
                <a:solidFill>
                  <a:srgbClr val="0070C0"/>
                </a:solidFill>
              </a:rPr>
              <a:t>EoS</a:t>
            </a:r>
            <a:endParaRPr lang="en-GB" dirty="0" smtClean="0">
              <a:solidFill>
                <a:srgbClr val="0070C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</a:rPr>
              <a:t>Build dummy modules</a:t>
            </a:r>
            <a:r>
              <a:rPr lang="en-GB" dirty="0" smtClean="0"/>
              <a:t> &amp; then Build electrical modules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/>
              <a:t>Test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/>
              <a:t>Electrical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/>
              <a:t>mechanical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4725144"/>
            <a:ext cx="126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Mechanical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Electrical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412776"/>
            <a:ext cx="42664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b) Meet regularly &amp; report to main meeting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dirty="0" smtClean="0"/>
              <a:t>Monthly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dirty="0" smtClean="0"/>
              <a:t>Generates deadlines for work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3933056"/>
            <a:ext cx="64267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c) Goals for end of calendar 2015  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Conceptual module design selected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Detailed sensor layout agreed to match existing mechanics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Assembly process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Dummy module planned &amp; parts on order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80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2015-10-06T13:49:14Z</dcterms:created>
  <dcterms:modified xsi:type="dcterms:W3CDTF">2015-10-06T13:58:18Z</dcterms:modified>
</cp:coreProperties>
</file>