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05"/>
  </p:normalViewPr>
  <p:slideViewPr>
    <p:cSldViewPr snapToGrid="0" snapToObjects="1">
      <p:cViewPr varScale="1">
        <p:scale>
          <a:sx n="107" d="100"/>
          <a:sy n="107" d="100"/>
        </p:scale>
        <p:origin x="2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A764-D6D9-0F4E-960B-7768DE40186A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E43D-3936-FA40-95A2-3AE8F9472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26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A764-D6D9-0F4E-960B-7768DE40186A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E43D-3936-FA40-95A2-3AE8F9472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2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A764-D6D9-0F4E-960B-7768DE40186A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E43D-3936-FA40-95A2-3AE8F9472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1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A764-D6D9-0F4E-960B-7768DE40186A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E43D-3936-FA40-95A2-3AE8F9472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5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A764-D6D9-0F4E-960B-7768DE40186A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E43D-3936-FA40-95A2-3AE8F9472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5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A764-D6D9-0F4E-960B-7768DE40186A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E43D-3936-FA40-95A2-3AE8F9472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3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A764-D6D9-0F4E-960B-7768DE40186A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E43D-3936-FA40-95A2-3AE8F9472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0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A764-D6D9-0F4E-960B-7768DE40186A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E43D-3936-FA40-95A2-3AE8F9472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5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A764-D6D9-0F4E-960B-7768DE40186A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E43D-3936-FA40-95A2-3AE8F9472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9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A764-D6D9-0F4E-960B-7768DE40186A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E43D-3936-FA40-95A2-3AE8F9472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6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A764-D6D9-0F4E-960B-7768DE40186A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E43D-3936-FA40-95A2-3AE8F9472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CA764-D6D9-0F4E-960B-7768DE40186A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9E43D-3936-FA40-95A2-3AE8F9472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6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CHESS2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Strip and encoding UCSC 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ost time due to placement errors in layout in the periphery.</a:t>
            </a:r>
          </a:p>
          <a:p>
            <a:pPr lvl="1"/>
            <a:r>
              <a:rPr lang="en-US" dirty="0" smtClean="0"/>
              <a:t>Corrected now</a:t>
            </a:r>
          </a:p>
          <a:p>
            <a:pPr lvl="1"/>
            <a:r>
              <a:rPr lang="en-US" dirty="0" smtClean="0"/>
              <a:t>Still verifications to be done – might be additional delay.</a:t>
            </a:r>
          </a:p>
          <a:p>
            <a:pPr lvl="1"/>
            <a:r>
              <a:rPr lang="en-US" dirty="0" smtClean="0"/>
              <a:t>Clock tree + </a:t>
            </a:r>
            <a:r>
              <a:rPr lang="en-US" dirty="0" err="1" smtClean="0"/>
              <a:t>resynchronisation</a:t>
            </a:r>
            <a:r>
              <a:rPr lang="en-US" dirty="0" smtClean="0"/>
              <a:t> Flip-flops (1w)</a:t>
            </a:r>
          </a:p>
          <a:p>
            <a:pPr lvl="1"/>
            <a:r>
              <a:rPr lang="en-US" dirty="0" smtClean="0"/>
              <a:t>Global DACs (1w)</a:t>
            </a:r>
          </a:p>
          <a:p>
            <a:pPr lvl="1"/>
            <a:r>
              <a:rPr lang="en-US" dirty="0" smtClean="0"/>
              <a:t>Resizing the layout of pointer for the encoding (2-3d)</a:t>
            </a:r>
          </a:p>
          <a:p>
            <a:r>
              <a:rPr lang="en-US" dirty="0" smtClean="0"/>
              <a:t>Encoding SLAC</a:t>
            </a:r>
          </a:p>
          <a:p>
            <a:pPr lvl="1"/>
            <a:r>
              <a:rPr lang="en-US" dirty="0" smtClean="0"/>
              <a:t>Second block of 32 for encoding to be </a:t>
            </a:r>
            <a:r>
              <a:rPr lang="en-US" dirty="0" err="1" smtClean="0"/>
              <a:t>layouted</a:t>
            </a:r>
            <a:r>
              <a:rPr lang="en-US" dirty="0" smtClean="0"/>
              <a:t> – (1w)</a:t>
            </a:r>
          </a:p>
          <a:p>
            <a:pPr lvl="1"/>
            <a:r>
              <a:rPr lang="en-US" dirty="0" err="1" smtClean="0"/>
              <a:t>Serializer</a:t>
            </a:r>
            <a:r>
              <a:rPr lang="en-US" dirty="0" smtClean="0"/>
              <a:t> – layout and verification (1w)</a:t>
            </a:r>
          </a:p>
          <a:p>
            <a:pPr lvl="1"/>
            <a:r>
              <a:rPr lang="en-US" dirty="0" smtClean="0"/>
              <a:t>Might take more time if errors are found after layout</a:t>
            </a:r>
          </a:p>
          <a:p>
            <a:r>
              <a:rPr lang="en-US" dirty="0" smtClean="0"/>
              <a:t>System </a:t>
            </a:r>
            <a:r>
              <a:rPr lang="en-US" smtClean="0"/>
              <a:t>level simulations (2-3w)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162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94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CHESS2 update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CHESS2 update</dc:title>
  <dc:creator>Herve Grabas</dc:creator>
  <cp:lastModifiedBy>Herve Grabas</cp:lastModifiedBy>
  <cp:revision>2</cp:revision>
  <dcterms:created xsi:type="dcterms:W3CDTF">2015-10-27T15:52:44Z</dcterms:created>
  <dcterms:modified xsi:type="dcterms:W3CDTF">2015-10-27T16:02:24Z</dcterms:modified>
</cp:coreProperties>
</file>