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59" r:id="rId5"/>
    <p:sldId id="263" r:id="rId6"/>
    <p:sldId id="265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DDE6"/>
    <a:srgbClr val="3366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04" autoAdjust="0"/>
    <p:restoredTop sz="94604" autoAdjust="0"/>
  </p:normalViewPr>
  <p:slideViewPr>
    <p:cSldViewPr snapToGrid="0">
      <p:cViewPr varScale="1">
        <p:scale>
          <a:sx n="129" d="100"/>
          <a:sy n="129" d="100"/>
        </p:scale>
        <p:origin x="-16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39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12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85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7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39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9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68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66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58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0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33A41-0F86-4930-906E-3097D2788247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2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00192" y="2348880"/>
            <a:ext cx="6480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724128" y="2996952"/>
            <a:ext cx="1016496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95536" y="3284984"/>
            <a:ext cx="4968552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508104" y="3284984"/>
            <a:ext cx="159256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95536" y="3356992"/>
            <a:ext cx="6840760" cy="144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3140968"/>
            <a:ext cx="496855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508104" y="3068960"/>
            <a:ext cx="1584176" cy="2160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724128" y="2852936"/>
            <a:ext cx="100811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4821560" y="2590741"/>
            <a:ext cx="995363" cy="531748"/>
          </a:xfrm>
          <a:custGeom>
            <a:avLst/>
            <a:gdLst>
              <a:gd name="connsiteX0" fmla="*/ 995363 w 995363"/>
              <a:gd name="connsiteY0" fmla="*/ 245998 h 531748"/>
              <a:gd name="connsiteX1" fmla="*/ 862013 w 995363"/>
              <a:gd name="connsiteY1" fmla="*/ 55498 h 531748"/>
              <a:gd name="connsiteX2" fmla="*/ 442913 w 995363"/>
              <a:gd name="connsiteY2" fmla="*/ 7873 h 531748"/>
              <a:gd name="connsiteX3" fmla="*/ 142875 w 995363"/>
              <a:gd name="connsiteY3" fmla="*/ 193610 h 531748"/>
              <a:gd name="connsiteX4" fmla="*/ 0 w 995363"/>
              <a:gd name="connsiteY4" fmla="*/ 531748 h 53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363" h="531748">
                <a:moveTo>
                  <a:pt x="995363" y="245998"/>
                </a:moveTo>
                <a:cubicBezTo>
                  <a:pt x="974725" y="170591"/>
                  <a:pt x="954088" y="95185"/>
                  <a:pt x="862013" y="55498"/>
                </a:cubicBezTo>
                <a:cubicBezTo>
                  <a:pt x="769938" y="15810"/>
                  <a:pt x="562769" y="-15146"/>
                  <a:pt x="442913" y="7873"/>
                </a:cubicBezTo>
                <a:cubicBezTo>
                  <a:pt x="323057" y="30892"/>
                  <a:pt x="216694" y="106298"/>
                  <a:pt x="142875" y="193610"/>
                </a:cubicBezTo>
                <a:cubicBezTo>
                  <a:pt x="69056" y="280922"/>
                  <a:pt x="34528" y="406335"/>
                  <a:pt x="0" y="5317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547664" y="4077072"/>
            <a:ext cx="25593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Baseboard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 thermally conductive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 rigid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 low mass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259632" y="3429000"/>
            <a:ext cx="432048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83768" y="256490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Sensor</a:t>
            </a:r>
            <a:endParaRPr lang="en-GB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>
            <a:off x="1907704" y="2749570"/>
            <a:ext cx="576064" cy="4634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6136" y="4077072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Hybrid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724128" y="3244334"/>
            <a:ext cx="504056" cy="7607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40352" y="386104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ABCn</a:t>
            </a:r>
            <a:r>
              <a:rPr lang="en-GB" dirty="0" smtClean="0"/>
              <a:t>’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6012160" y="2924944"/>
            <a:ext cx="1656184" cy="11207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88024" y="501317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Baseboard may be hybrid</a:t>
            </a:r>
          </a:p>
        </p:txBody>
      </p:sp>
      <p:sp>
        <p:nvSpPr>
          <p:cNvPr id="20" name="Freeform 19"/>
          <p:cNvSpPr/>
          <p:nvPr/>
        </p:nvSpPr>
        <p:spPr>
          <a:xfrm>
            <a:off x="202019" y="2541181"/>
            <a:ext cx="329609" cy="2254103"/>
          </a:xfrm>
          <a:custGeom>
            <a:avLst/>
            <a:gdLst>
              <a:gd name="connsiteX0" fmla="*/ 329609 w 329609"/>
              <a:gd name="connsiteY0" fmla="*/ 0 h 2254103"/>
              <a:gd name="connsiteX1" fmla="*/ 212651 w 329609"/>
              <a:gd name="connsiteY1" fmla="*/ 297712 h 2254103"/>
              <a:gd name="connsiteX2" fmla="*/ 170121 w 329609"/>
              <a:gd name="connsiteY2" fmla="*/ 648586 h 2254103"/>
              <a:gd name="connsiteX3" fmla="*/ 191386 w 329609"/>
              <a:gd name="connsiteY3" fmla="*/ 1137684 h 2254103"/>
              <a:gd name="connsiteX4" fmla="*/ 265814 w 329609"/>
              <a:gd name="connsiteY4" fmla="*/ 1573619 h 2254103"/>
              <a:gd name="connsiteX5" fmla="*/ 148855 w 329609"/>
              <a:gd name="connsiteY5" fmla="*/ 2020186 h 2254103"/>
              <a:gd name="connsiteX6" fmla="*/ 0 w 329609"/>
              <a:gd name="connsiteY6" fmla="*/ 2254103 h 225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9609" h="2254103">
                <a:moveTo>
                  <a:pt x="329609" y="0"/>
                </a:moveTo>
                <a:cubicBezTo>
                  <a:pt x="284420" y="94807"/>
                  <a:pt x="239232" y="189614"/>
                  <a:pt x="212651" y="297712"/>
                </a:cubicBezTo>
                <a:cubicBezTo>
                  <a:pt x="186070" y="405810"/>
                  <a:pt x="173665" y="508591"/>
                  <a:pt x="170121" y="648586"/>
                </a:cubicBezTo>
                <a:cubicBezTo>
                  <a:pt x="166577" y="788581"/>
                  <a:pt x="175437" y="983512"/>
                  <a:pt x="191386" y="1137684"/>
                </a:cubicBezTo>
                <a:cubicBezTo>
                  <a:pt x="207335" y="1291856"/>
                  <a:pt x="272902" y="1426535"/>
                  <a:pt x="265814" y="1573619"/>
                </a:cubicBezTo>
                <a:cubicBezTo>
                  <a:pt x="258726" y="1720703"/>
                  <a:pt x="193157" y="1906772"/>
                  <a:pt x="148855" y="2020186"/>
                </a:cubicBezTo>
                <a:cubicBezTo>
                  <a:pt x="104553" y="2133600"/>
                  <a:pt x="52276" y="2193851"/>
                  <a:pt x="0" y="22541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60400" y="919583"/>
            <a:ext cx="248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Module style - 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47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9552" y="31409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97.54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620639" y="1601144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19.508 x 24.250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Including 80u dicing street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09037" y="2646236"/>
            <a:ext cx="35349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Baseboard 22 ply woven CF</a:t>
            </a:r>
          </a:p>
          <a:p>
            <a:pPr lvl="1"/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For 2ply 0.18mm = 0.065%  x 0.84 =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0.0545%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Sensor 150um Silicon x0 is 9.37cm =</a:t>
            </a:r>
            <a:r>
              <a:rPr lang="en-GB" sz="14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0.16% x .497 =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0.0796%</a:t>
            </a:r>
            <a:endParaRPr lang="en-GB" sz="1400" b="1" dirty="0">
              <a:latin typeface="Angsana New" pitchFamily="18" charset="-34"/>
              <a:cs typeface="Angsana New" pitchFamily="18" charset="-34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Flex Hybrid  9.7 cm x 1.43cm x 0.28mm  x0 is 11cm .0255%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                2off hybrid x 0.29 = 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0.00746%</a:t>
            </a:r>
          </a:p>
          <a:p>
            <a:pPr lvl="1"/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10 ABC’ 6.7 x 4 x 0.6thck ABC  = .640% x .028 =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0.0180%</a:t>
            </a:r>
          </a:p>
          <a:p>
            <a:pPr lvl="1"/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2 x HCC 4 x 4 x 0.6  0.64% x 0.00168 =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0.00108%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Glue 100um 20cm x0 =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0.05% </a:t>
            </a:r>
          </a:p>
          <a:p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74" y="168348"/>
            <a:ext cx="3562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Angsana New" pitchFamily="18" charset="-34"/>
                <a:cs typeface="Angsana New" pitchFamily="18" charset="-34"/>
              </a:rPr>
              <a:t>2 x 2.125cm strips in same width module as baseline</a:t>
            </a:r>
            <a:endParaRPr lang="en-GB" b="1" u="sng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16382" y="446806"/>
            <a:ext cx="3059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38um pitch 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512 strips/sensor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944" y="1635308"/>
            <a:ext cx="1181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 smtClean="0">
                <a:latin typeface="Angsana New" pitchFamily="18" charset="-34"/>
                <a:cs typeface="Angsana New" pitchFamily="18" charset="-34"/>
              </a:rPr>
              <a:t>ABCn</a:t>
            </a: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’ 7.9 x 4.0mm 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512 strips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41532" r="7271" b="36792"/>
          <a:stretch/>
        </p:blipFill>
        <p:spPr bwMode="auto">
          <a:xfrm>
            <a:off x="347604" y="1076722"/>
            <a:ext cx="295207" cy="573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" name="Rectangle 76"/>
          <p:cNvSpPr/>
          <p:nvPr/>
        </p:nvSpPr>
        <p:spPr>
          <a:xfrm>
            <a:off x="328290" y="1150540"/>
            <a:ext cx="364596" cy="42290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8" name="Group 77"/>
          <p:cNvGrpSpPr/>
          <p:nvPr/>
        </p:nvGrpSpPr>
        <p:grpSpPr>
          <a:xfrm>
            <a:off x="333111" y="1151263"/>
            <a:ext cx="309700" cy="424800"/>
            <a:chOff x="3707802" y="1258834"/>
            <a:chExt cx="309700" cy="424800"/>
          </a:xfrm>
        </p:grpSpPr>
        <p:sp>
          <p:nvSpPr>
            <p:cNvPr id="80" name="Rectangle 79"/>
            <p:cNvSpPr/>
            <p:nvPr/>
          </p:nvSpPr>
          <p:spPr>
            <a:xfrm>
              <a:off x="3736652" y="1258834"/>
              <a:ext cx="252000" cy="424800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707802" y="1394290"/>
              <a:ext cx="309700" cy="153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" dirty="0" err="1" smtClean="0">
                  <a:solidFill>
                    <a:srgbClr val="FF0000"/>
                  </a:solidFill>
                </a:rPr>
                <a:t>ABCn</a:t>
              </a:r>
              <a:r>
                <a:rPr lang="en-GB" sz="400" dirty="0" smtClean="0">
                  <a:solidFill>
                    <a:srgbClr val="FF0000"/>
                  </a:solidFill>
                </a:rPr>
                <a:t>’</a:t>
              </a:r>
              <a:endParaRPr lang="en-GB" sz="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9" name="Rectangle 78"/>
          <p:cNvSpPr/>
          <p:nvPr/>
        </p:nvSpPr>
        <p:spPr>
          <a:xfrm>
            <a:off x="568242" y="1181497"/>
            <a:ext cx="45719" cy="364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32" name="Group 1031"/>
          <p:cNvGrpSpPr/>
          <p:nvPr/>
        </p:nvGrpSpPr>
        <p:grpSpPr>
          <a:xfrm>
            <a:off x="1362635" y="826549"/>
            <a:ext cx="4204447" cy="5276381"/>
            <a:chOff x="1362635" y="826549"/>
            <a:chExt cx="4204447" cy="5276381"/>
          </a:xfrm>
        </p:grpSpPr>
        <p:grpSp>
          <p:nvGrpSpPr>
            <p:cNvPr id="1025" name="Group 1024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9" name="Rectangle 28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5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53" name="Rectangle 52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54" name="Group 53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56" name="Rectangle 55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55" name="Rectangle 5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24" name="Group 102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30" name="Group 29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3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2" name="Rectangle 3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33" name="Group 3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" name="TextBox 3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34" name="Rectangle 3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3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9" name="Rectangle 3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40" name="Group 3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42" name="Rectangle 4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3" name="TextBox 4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41" name="Rectangle 4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4" name="Group 43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46" name="Rectangle 4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47" name="Group 4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49" name="Rectangle 4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" name="TextBox 4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48" name="Rectangle 4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8" name="Group 5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0" name="Rectangle 5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1" name="Group 6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3" name="Rectangle 6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4" name="TextBox 6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2" name="Rectangle 6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6" name="Group 105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5" name="Rectangle 14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" name="Rectangle 15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" name="Rectangle 16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" name="Rectangle 18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" name="Rectangle 6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5" name="Group 4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" name="Rectangle 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3" name="Group 82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1" name="Group 9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2" name="Rectangle 9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" name="Rectangle 9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5" name="Group 94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6" name="Rectangle 9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05" name="Straight Connector 104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0" name="Group 189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91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2" name="Rectangle 191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93" name="Group 192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238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39" name="Rectangle 238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40" name="Group 239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242" name="Rectangle 241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3" name="TextBox 242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241" name="Rectangle 240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4" name="Group 19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95" name="Group 194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3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33" name="Rectangle 23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34" name="Group 23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36" name="Rectangle 23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7" name="TextBox 23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35" name="Rectangle 23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6" name="Group 195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27" name="Rectangle 22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28" name="Group 22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30" name="Rectangle 22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1" name="TextBox 23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29" name="Rectangle 22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7" name="Group 196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2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21" name="Rectangle 22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22" name="Group 22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24" name="Rectangle 22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5" name="TextBox 22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23" name="Rectangle 22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8" name="Group 19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1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15" name="Rectangle 21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16" name="Group 21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18" name="Rectangle 21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9" name="TextBox 21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17" name="Rectangle 21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9" name="Group 198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200" name="Rectangle 199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1" name="Rectangle 200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2" name="Rectangle 201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3" name="Rectangle 202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4" name="Rectangle 203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5" name="Rectangle 204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6" name="Rectangle 205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20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1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1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1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1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07" name="Group 106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08" name="Group 107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5" name="Rectangle 12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9" name="Group 108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4" name="Rectangle 12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0" name="Group 109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1" name="Rectangle 12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1" name="Group 11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6" name="Rectangle 11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" name="Rectangle 11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2" name="Group 111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5" name="Rectangle 11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4" name="Rectangle 3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7" name="Rectangle 1026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28" name="TextBox 1027"/>
          <p:cNvSpPr txBox="1"/>
          <p:nvPr/>
        </p:nvSpPr>
        <p:spPr>
          <a:xfrm>
            <a:off x="3120366" y="618924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81.76</a:t>
            </a:r>
            <a:endParaRPr lang="en-GB" dirty="0"/>
          </a:p>
        </p:txBody>
      </p:sp>
      <p:sp>
        <p:nvSpPr>
          <p:cNvPr id="1029" name="TextBox 1028"/>
          <p:cNvSpPr txBox="1"/>
          <p:nvPr/>
        </p:nvSpPr>
        <p:spPr>
          <a:xfrm>
            <a:off x="4192364" y="478602"/>
            <a:ext cx="17347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Total active area is 97.54 x 42.5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1031" name="Straight Arrow Connector 1030"/>
          <p:cNvCxnSpPr/>
          <p:nvPr/>
        </p:nvCxnSpPr>
        <p:spPr>
          <a:xfrm flipH="1">
            <a:off x="3830817" y="716899"/>
            <a:ext cx="561889" cy="6911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TextBox 1032"/>
          <p:cNvSpPr txBox="1"/>
          <p:nvPr/>
        </p:nvSpPr>
        <p:spPr>
          <a:xfrm>
            <a:off x="6682548" y="4856623"/>
            <a:ext cx="111280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Per side = 0.211% 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Total = 0.422%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grpSp>
        <p:nvGrpSpPr>
          <p:cNvPr id="1034" name="Group 1033"/>
          <p:cNvGrpSpPr/>
          <p:nvPr/>
        </p:nvGrpSpPr>
        <p:grpSpPr>
          <a:xfrm>
            <a:off x="7268124" y="274161"/>
            <a:ext cx="1249200" cy="1004400"/>
            <a:chOff x="7608782" y="531043"/>
            <a:chExt cx="1249200" cy="1004400"/>
          </a:xfrm>
        </p:grpSpPr>
        <p:grpSp>
          <p:nvGrpSpPr>
            <p:cNvPr id="251" name="Group 250"/>
            <p:cNvGrpSpPr/>
            <p:nvPr/>
          </p:nvGrpSpPr>
          <p:grpSpPr>
            <a:xfrm>
              <a:off x="7608782" y="531043"/>
              <a:ext cx="1249200" cy="1004400"/>
              <a:chOff x="2318144" y="1164986"/>
              <a:chExt cx="1249200" cy="1004400"/>
            </a:xfrm>
          </p:grpSpPr>
          <p:sp>
            <p:nvSpPr>
              <p:cNvPr id="252" name="Rectangle 251"/>
              <p:cNvSpPr/>
              <p:nvPr/>
            </p:nvSpPr>
            <p:spPr>
              <a:xfrm>
                <a:off x="2318144" y="1164986"/>
                <a:ext cx="1249200" cy="1004400"/>
              </a:xfrm>
              <a:prstGeom prst="rect">
                <a:avLst/>
              </a:prstGeom>
              <a:no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2318144" y="1164986"/>
                <a:ext cx="165600" cy="1004400"/>
              </a:xfrm>
              <a:prstGeom prst="rect">
                <a:avLst/>
              </a:prstGeom>
              <a:solidFill>
                <a:srgbClr val="FFCC99">
                  <a:alpha val="23922"/>
                </a:srgb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2327798" y="1410304"/>
                <a:ext cx="45719" cy="36433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55" name="Rectangle 254"/>
            <p:cNvSpPr/>
            <p:nvPr/>
          </p:nvSpPr>
          <p:spPr>
            <a:xfrm>
              <a:off x="7799342" y="536262"/>
              <a:ext cx="1058639" cy="999181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35" name="TextBox 1034"/>
          <p:cNvSpPr txBox="1"/>
          <p:nvPr/>
        </p:nvSpPr>
        <p:spPr>
          <a:xfrm>
            <a:off x="8287757" y="1282446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Active area </a:t>
            </a:r>
          </a:p>
        </p:txBody>
      </p:sp>
      <p:sp>
        <p:nvSpPr>
          <p:cNvPr id="1036" name="TextBox 1035"/>
          <p:cNvSpPr txBox="1"/>
          <p:nvPr/>
        </p:nvSpPr>
        <p:spPr>
          <a:xfrm>
            <a:off x="6589535" y="1413296"/>
            <a:ext cx="869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Sensor outline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37" name="TextBox 1036"/>
          <p:cNvSpPr txBox="1"/>
          <p:nvPr/>
        </p:nvSpPr>
        <p:spPr>
          <a:xfrm>
            <a:off x="6302581" y="668231"/>
            <a:ext cx="841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Bonding field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1039" name="Straight Arrow Connector 1038"/>
          <p:cNvCxnSpPr>
            <a:stCxn id="1036" idx="3"/>
          </p:cNvCxnSpPr>
          <p:nvPr/>
        </p:nvCxnSpPr>
        <p:spPr>
          <a:xfrm flipV="1">
            <a:off x="7458684" y="1282446"/>
            <a:ext cx="233362" cy="284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Straight Arrow Connector 1040"/>
          <p:cNvCxnSpPr>
            <a:stCxn id="1035" idx="1"/>
          </p:cNvCxnSpPr>
          <p:nvPr/>
        </p:nvCxnSpPr>
        <p:spPr>
          <a:xfrm flipH="1" flipV="1">
            <a:off x="7988003" y="926896"/>
            <a:ext cx="299754" cy="509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Straight Arrow Connector 1042"/>
          <p:cNvCxnSpPr>
            <a:stCxn id="1037" idx="3"/>
            <a:endCxn id="254" idx="1"/>
          </p:cNvCxnSpPr>
          <p:nvPr/>
        </p:nvCxnSpPr>
        <p:spPr>
          <a:xfrm flipV="1">
            <a:off x="7144478" y="701645"/>
            <a:ext cx="133300" cy="120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TextBox 1043"/>
          <p:cNvSpPr txBox="1"/>
          <p:nvPr/>
        </p:nvSpPr>
        <p:spPr>
          <a:xfrm>
            <a:off x="5963258" y="109400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Periphery electronics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1046" name="Straight Arrow Connector 1045"/>
          <p:cNvCxnSpPr>
            <a:stCxn id="1044" idx="3"/>
          </p:cNvCxnSpPr>
          <p:nvPr/>
        </p:nvCxnSpPr>
        <p:spPr>
          <a:xfrm flipV="1">
            <a:off x="7157816" y="1088230"/>
            <a:ext cx="193108" cy="159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TextBox 1046"/>
          <p:cNvSpPr txBox="1"/>
          <p:nvPr/>
        </p:nvSpPr>
        <p:spPr>
          <a:xfrm>
            <a:off x="261243" y="6250795"/>
            <a:ext cx="2202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Sensors are individual or blocks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of 3 and </a:t>
            </a:r>
            <a:r>
              <a:rPr lang="en-GB" sz="1400" smtClean="0">
                <a:latin typeface="Angsana New" pitchFamily="18" charset="-34"/>
                <a:cs typeface="Angsana New" pitchFamily="18" charset="-34"/>
              </a:rPr>
              <a:t>2 reticules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48" name="Rectangle 1047"/>
          <p:cNvSpPr/>
          <p:nvPr/>
        </p:nvSpPr>
        <p:spPr>
          <a:xfrm>
            <a:off x="2195736" y="4071592"/>
            <a:ext cx="1262831" cy="200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9" name="Rectangle 1048"/>
          <p:cNvSpPr/>
          <p:nvPr/>
        </p:nvSpPr>
        <p:spPr>
          <a:xfrm>
            <a:off x="3458568" y="1058392"/>
            <a:ext cx="1083600" cy="30144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51" name="Straight Arrow Connector 1050"/>
          <p:cNvCxnSpPr/>
          <p:nvPr/>
        </p:nvCxnSpPr>
        <p:spPr>
          <a:xfrm flipV="1">
            <a:off x="1928518" y="6080392"/>
            <a:ext cx="1280847" cy="324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1257" y="121299"/>
            <a:ext cx="1714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Module style - A</a:t>
            </a:r>
            <a:endParaRPr lang="en-GB" dirty="0"/>
          </a:p>
        </p:txBody>
      </p:sp>
      <p:sp>
        <p:nvSpPr>
          <p:cNvPr id="244" name="TextBox 243"/>
          <p:cNvSpPr txBox="1"/>
          <p:nvPr/>
        </p:nvSpPr>
        <p:spPr>
          <a:xfrm>
            <a:off x="1466164" y="1567621"/>
            <a:ext cx="27122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" dirty="0" smtClean="0">
                <a:solidFill>
                  <a:srgbClr val="FF0000"/>
                </a:solidFill>
              </a:rPr>
              <a:t>HCC</a:t>
            </a:r>
            <a:endParaRPr lang="en-GB" sz="400" dirty="0">
              <a:solidFill>
                <a:srgbClr val="FF0000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5171388" y="1577146"/>
            <a:ext cx="27122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" dirty="0" smtClean="0">
                <a:solidFill>
                  <a:srgbClr val="FF0000"/>
                </a:solidFill>
              </a:rPr>
              <a:t>HCC</a:t>
            </a:r>
            <a:endParaRPr lang="en-GB" sz="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1611" y="5479778"/>
            <a:ext cx="175881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(Current is 0.552% x 2 = 1.104%</a:t>
            </a:r>
          </a:p>
          <a:p>
            <a:r>
              <a:rPr lang="en-GB" sz="1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GB" sz="1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or 0.447% LS =0.894%)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09271" y="4999703"/>
            <a:ext cx="1045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+caps, wire bonds</a:t>
            </a:r>
            <a:endParaRPr lang="en-GB" sz="1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45394" y="6304935"/>
            <a:ext cx="3137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Stave = 1.084% vs 1.76%/1.56%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8064353" y="4682614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Core .662%</a:t>
            </a:r>
            <a:endParaRPr lang="en-GB" sz="1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2097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68459" y="1109093"/>
            <a:ext cx="1789894" cy="2246232"/>
            <a:chOff x="1362635" y="826549"/>
            <a:chExt cx="4204447" cy="5276381"/>
          </a:xfrm>
        </p:grpSpPr>
        <p:grpSp>
          <p:nvGrpSpPr>
            <p:cNvPr id="4" name="Group 3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04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5" name="Rectangle 104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6" name="Group 105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51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52" name="Rectangle 151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53" name="Group 152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55" name="Rectangle 154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6" name="TextBox 155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54" name="Rectangle 153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7" name="Group 106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08" name="Group 107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6" name="Rectangle 14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47" name="Group 14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49" name="Rectangle 14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0" name="TextBox 14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48" name="Rectangle 14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9" name="Group 108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0" name="Rectangle 13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41" name="Group 14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43" name="Rectangle 14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4" name="TextBox 14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42" name="Rectangle 14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0" name="Group 109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4" name="Rectangle 13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5" name="Group 13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7" name="Rectangle 13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8" name="TextBox 13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6" name="Rectangle 13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1" name="Group 110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8" name="Rectangle 12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9" name="Group 12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1" name="Rectangle 13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2" name="TextBox 13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2" name="Group 111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13" name="Rectangle 112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4" name="Rectangle 113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5" name="Rectangle 114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6" name="Rectangle 115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7" name="Rectangle 116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8" name="Rectangle 117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9" name="Rectangle 118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2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5" name="Group 4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1" name="Rectangle 10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" name="Rectangle 10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5" name="Group 84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8" name="Rectangle 9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6" name="Group 85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5" name="Rectangle 9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2" name="Rectangle 9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" name="Rectangle 9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8" name="Group 87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9" name="Rectangle 8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" name="Rectangle 9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6" name="Straight Connector 5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31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2" name="Rectangle 31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78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79" name="Rectangle 78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80" name="Group 79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82" name="Rectangle 81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81" name="Rectangle 80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3" name="Rectangle 7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4" name="Group 7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6" name="Rectangle 7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7" name="TextBox 7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5" name="Rectangle 7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7" name="Rectangle 6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8" name="Group 6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0" name="Rectangle 6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1" name="TextBox 7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9" name="Rectangle 6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1" name="Rectangle 6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2" name="Group 6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4" name="Rectangle 6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5" name="TextBox 6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3" name="Rectangle 6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8" name="Group 3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5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55" name="Rectangle 5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56" name="Group 5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58" name="Rectangle 5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9" name="TextBox 5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57" name="Rectangle 5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" name="Group 38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40" name="Rectangle 39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" name="Rectangle 40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" name="Rectangle 41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" name="Rectangle 42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" name="Rectangle 43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4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4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5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5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8" name="Group 7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6" name="Rectangle 1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9" name="Rectangle 8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2967232" y="1109093"/>
            <a:ext cx="1789894" cy="2246232"/>
            <a:chOff x="1362635" y="826549"/>
            <a:chExt cx="4204447" cy="5276381"/>
          </a:xfrm>
        </p:grpSpPr>
        <p:grpSp>
          <p:nvGrpSpPr>
            <p:cNvPr id="158" name="Group 157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258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59" name="Rectangle 258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60" name="Group 259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305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306" name="Rectangle 305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307" name="Group 306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309" name="Rectangle 308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10" name="TextBox 309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308" name="Rectangle 307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61" name="Group 260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262" name="Group 261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9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00" name="Rectangle 29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301" name="Group 30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303" name="Rectangle 30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4" name="TextBox 30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302" name="Rectangle 30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3" name="Group 262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9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94" name="Rectangle 29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95" name="Group 29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97" name="Rectangle 29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8" name="TextBox 29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96" name="Rectangle 29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4" name="Group 263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8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88" name="Rectangle 28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89" name="Group 28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91" name="Rectangle 29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2" name="TextBox 29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90" name="Rectangle 28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5" name="Group 264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8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82" name="Rectangle 28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83" name="Group 28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85" name="Rectangle 28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6" name="TextBox 28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84" name="Rectangle 28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6" name="Group 265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267" name="Rectangle 266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8" name="Rectangle 267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9" name="Rectangle 268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0" name="Rectangle 269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1" name="Rectangle 270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2" name="Rectangle 271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3" name="Rectangle 272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27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7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7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7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7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7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8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59" name="Group 158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238" name="Group 237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55" name="Rectangle 25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" name="Rectangle 25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7" name="Rectangle 25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9" name="Group 238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52" name="Rectangle 25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3" name="Rectangle 25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4" name="Rectangle 25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0" name="Group 239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49" name="Rectangle 24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0" name="Rectangle 24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1" name="Rectangle 25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1" name="Group 24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46" name="Rectangle 24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7" name="Rectangle 24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8" name="Rectangle 24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2" name="Group 241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43" name="Rectangle 24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4" name="Rectangle 24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5" name="Rectangle 24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60" name="Straight Connector 159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1" name="Group 160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85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6" name="Rectangle 185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87" name="Group 186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23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33" name="Rectangle 232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34" name="Group 233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236" name="Rectangle 235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7" name="TextBox 236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235" name="Rectangle 23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8" name="Group 187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89" name="Group 188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27" name="Rectangle 22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28" name="Group 22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30" name="Rectangle 22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1" name="TextBox 23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29" name="Rectangle 22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0" name="Group 189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2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21" name="Rectangle 22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22" name="Group 22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24" name="Rectangle 22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5" name="TextBox 22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23" name="Rectangle 22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1" name="Group 190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1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15" name="Rectangle 21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16" name="Group 21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18" name="Rectangle 21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9" name="TextBox 21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17" name="Rectangle 21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2" name="Group 191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0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09" name="Rectangle 20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12" name="Rectangle 21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3" name="TextBox 21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11" name="Rectangle 21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3" name="Group 192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94" name="Rectangle 193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5" name="Rectangle 194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6" name="Rectangle 195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7" name="Rectangle 196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8" name="Rectangle 197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9" name="Rectangle 198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0" name="Rectangle 199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20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62" name="Group 161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2" name="Rectangle 18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3" name="Rectangle 18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6" name="Group 165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9" name="Rectangle 17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" name="Rectangle 17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" name="Rectangle 18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7" name="Group 166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6" name="Rectangle 17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7" name="Rectangle 17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8" name="Rectangle 17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8" name="Group 167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3" name="Rectangle 17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" name="Rectangle 17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5" name="Rectangle 17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0" name="Rectangle 16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1" name="Rectangle 17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Rectangle 17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63" name="Rectangle 162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25" name="Group 1024"/>
          <p:cNvGrpSpPr/>
          <p:nvPr/>
        </p:nvGrpSpPr>
        <p:grpSpPr>
          <a:xfrm>
            <a:off x="2067397" y="3333352"/>
            <a:ext cx="1789894" cy="2538158"/>
            <a:chOff x="2067397" y="3299934"/>
            <a:chExt cx="1789894" cy="2538158"/>
          </a:xfrm>
        </p:grpSpPr>
        <p:grpSp>
          <p:nvGrpSpPr>
            <p:cNvPr id="465" name="Group 464"/>
            <p:cNvGrpSpPr/>
            <p:nvPr/>
          </p:nvGrpSpPr>
          <p:grpSpPr>
            <a:xfrm>
              <a:off x="2067397" y="3591860"/>
              <a:ext cx="1789894" cy="2246232"/>
              <a:chOff x="1362635" y="826549"/>
              <a:chExt cx="4204447" cy="5276381"/>
            </a:xfrm>
          </p:grpSpPr>
          <p:grpSp>
            <p:nvGrpSpPr>
              <p:cNvPr id="466" name="Group 465"/>
              <p:cNvGrpSpPr/>
              <p:nvPr/>
            </p:nvGrpSpPr>
            <p:grpSpPr>
              <a:xfrm>
                <a:off x="1461164" y="826549"/>
                <a:ext cx="835098" cy="5194738"/>
                <a:chOff x="1461164" y="826549"/>
                <a:chExt cx="835098" cy="5194738"/>
              </a:xfrm>
            </p:grpSpPr>
            <p:pic>
              <p:nvPicPr>
                <p:cNvPr id="56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7330" t="30653" r="4825"/>
                <a:stretch/>
              </p:blipFill>
              <p:spPr bwMode="auto">
                <a:xfrm>
                  <a:off x="1472157" y="826549"/>
                  <a:ext cx="787285" cy="1836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567" name="Rectangle 566"/>
                <p:cNvSpPr/>
                <p:nvPr/>
              </p:nvSpPr>
              <p:spPr>
                <a:xfrm>
                  <a:off x="1918876" y="884715"/>
                  <a:ext cx="377386" cy="1919288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568" name="Group 567"/>
                <p:cNvGrpSpPr/>
                <p:nvPr/>
              </p:nvGrpSpPr>
              <p:grpSpPr>
                <a:xfrm>
                  <a:off x="1894847" y="421213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1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14" name="Rectangle 61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15" name="Group 61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17" name="Rectangle 61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18" name="TextBox 61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16" name="Rectangle 61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9" name="Group 568"/>
                <p:cNvGrpSpPr/>
                <p:nvPr/>
              </p:nvGrpSpPr>
              <p:grpSpPr>
                <a:xfrm>
                  <a:off x="1461164" y="1088230"/>
                  <a:ext cx="793458" cy="4933057"/>
                  <a:chOff x="1461164" y="1088230"/>
                  <a:chExt cx="793458" cy="4933057"/>
                </a:xfrm>
              </p:grpSpPr>
              <p:grpSp>
                <p:nvGrpSpPr>
                  <p:cNvPr id="570" name="Group 569"/>
                  <p:cNvGrpSpPr/>
                  <p:nvPr/>
                </p:nvGrpSpPr>
                <p:grpSpPr>
                  <a:xfrm>
                    <a:off x="1885205" y="1198080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607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608" name="Rectangle 607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609" name="Group 608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611" name="Rectangle 610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612" name="TextBox 611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610" name="Rectangle 609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71" name="Group 570"/>
                  <p:cNvGrpSpPr/>
                  <p:nvPr/>
                </p:nvGrpSpPr>
                <p:grpSpPr>
                  <a:xfrm>
                    <a:off x="1885205" y="2204214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601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602" name="Rectangle 601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603" name="Group 602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605" name="Rectangle 604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606" name="TextBox 605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604" name="Rectangle 603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72" name="Group 571"/>
                  <p:cNvGrpSpPr/>
                  <p:nvPr/>
                </p:nvGrpSpPr>
                <p:grpSpPr>
                  <a:xfrm>
                    <a:off x="1890026" y="3223359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95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96" name="Rectangle 595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97" name="Group 596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99" name="Rectangle 598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600" name="TextBox 599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98" name="Rectangle 597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73" name="Group 572"/>
                  <p:cNvGrpSpPr/>
                  <p:nvPr/>
                </p:nvGrpSpPr>
                <p:grpSpPr>
                  <a:xfrm>
                    <a:off x="1890026" y="5219798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89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90" name="Rectangle 589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91" name="Group 590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93" name="Rectangle 592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94" name="TextBox 593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92" name="Rectangle 591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74" name="Group 573"/>
                  <p:cNvGrpSpPr/>
                  <p:nvPr/>
                </p:nvGrpSpPr>
                <p:grpSpPr>
                  <a:xfrm>
                    <a:off x="1461164" y="1088230"/>
                    <a:ext cx="734572" cy="4933057"/>
                    <a:chOff x="1461164" y="1088230"/>
                    <a:chExt cx="734572" cy="4933057"/>
                  </a:xfrm>
                </p:grpSpPr>
                <p:sp>
                  <p:nvSpPr>
                    <p:cNvPr id="575" name="Rectangle 574"/>
                    <p:cNvSpPr/>
                    <p:nvPr/>
                  </p:nvSpPr>
                  <p:spPr>
                    <a:xfrm>
                      <a:off x="1907704" y="1268760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76" name="Rectangle 575"/>
                    <p:cNvSpPr/>
                    <p:nvPr/>
                  </p:nvSpPr>
                  <p:spPr>
                    <a:xfrm>
                      <a:off x="1907704" y="2312876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77" name="Rectangle 576"/>
                    <p:cNvSpPr/>
                    <p:nvPr/>
                  </p:nvSpPr>
                  <p:spPr>
                    <a:xfrm>
                      <a:off x="1907704" y="3356992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78" name="Rectangle 577"/>
                    <p:cNvSpPr/>
                    <p:nvPr/>
                  </p:nvSpPr>
                  <p:spPr>
                    <a:xfrm>
                      <a:off x="1907704" y="4401108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79" name="Rectangle 578"/>
                    <p:cNvSpPr/>
                    <p:nvPr/>
                  </p:nvSpPr>
                  <p:spPr>
                    <a:xfrm>
                      <a:off x="1907704" y="5445224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80" name="Rectangle 579"/>
                    <p:cNvSpPr/>
                    <p:nvPr/>
                  </p:nvSpPr>
                  <p:spPr>
                    <a:xfrm>
                      <a:off x="1681412" y="1910688"/>
                      <a:ext cx="202805" cy="213676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81" name="Rectangle 580"/>
                    <p:cNvSpPr/>
                    <p:nvPr/>
                  </p:nvSpPr>
                  <p:spPr>
                    <a:xfrm>
                      <a:off x="1461164" y="1088230"/>
                      <a:ext cx="734572" cy="4933057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82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2662549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3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3472576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4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4276201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5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5079826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6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51011" r="17445" b="5277"/>
                    <a:stretch/>
                  </p:blipFill>
                  <p:spPr bwMode="auto">
                    <a:xfrm>
                      <a:off x="1743398" y="2958368"/>
                      <a:ext cx="164306" cy="1157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7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51011" r="17445" b="5277"/>
                    <a:stretch/>
                  </p:blipFill>
                  <p:spPr bwMode="auto">
                    <a:xfrm>
                      <a:off x="1730191" y="4447045"/>
                      <a:ext cx="164306" cy="1157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8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75053" r="17445" b="12542"/>
                    <a:stretch/>
                  </p:blipFill>
                  <p:spPr bwMode="auto">
                    <a:xfrm>
                      <a:off x="1730191" y="5629473"/>
                      <a:ext cx="164306" cy="32841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</p:grpSp>
            </p:grpSp>
          </p:grpSp>
          <p:grpSp>
            <p:nvGrpSpPr>
              <p:cNvPr id="467" name="Group 466"/>
              <p:cNvGrpSpPr/>
              <p:nvPr/>
            </p:nvGrpSpPr>
            <p:grpSpPr>
              <a:xfrm>
                <a:off x="2209368" y="1058392"/>
                <a:ext cx="1249200" cy="5022000"/>
                <a:chOff x="2318144" y="1164986"/>
                <a:chExt cx="1249200" cy="5022000"/>
              </a:xfrm>
            </p:grpSpPr>
            <p:grpSp>
              <p:nvGrpSpPr>
                <p:cNvPr id="546" name="Group 545"/>
                <p:cNvGrpSpPr/>
                <p:nvPr/>
              </p:nvGrpSpPr>
              <p:grpSpPr>
                <a:xfrm>
                  <a:off x="2318144" y="11649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563" name="Rectangle 562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4" name="Rectangle 563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5" name="Rectangle 564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47" name="Group 546"/>
                <p:cNvGrpSpPr/>
                <p:nvPr/>
              </p:nvGrpSpPr>
              <p:grpSpPr>
                <a:xfrm>
                  <a:off x="2318144" y="21693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560" name="Rectangle 559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1" name="Rectangle 560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2" name="Rectangle 561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48" name="Group 547"/>
                <p:cNvGrpSpPr/>
                <p:nvPr/>
              </p:nvGrpSpPr>
              <p:grpSpPr>
                <a:xfrm>
                  <a:off x="2318144" y="31737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557" name="Rectangle 556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8" name="Rectangle 557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9" name="Rectangle 558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49" name="Group 548"/>
                <p:cNvGrpSpPr/>
                <p:nvPr/>
              </p:nvGrpSpPr>
              <p:grpSpPr>
                <a:xfrm>
                  <a:off x="2318144" y="41781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554" name="Rectangle 553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5" name="Rectangle 554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6" name="Rectangle 555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50" name="Group 549"/>
                <p:cNvGrpSpPr/>
                <p:nvPr/>
              </p:nvGrpSpPr>
              <p:grpSpPr>
                <a:xfrm>
                  <a:off x="2318144" y="51825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551" name="Rectangle 550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2" name="Rectangle 551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3" name="Rectangle 552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cxnSp>
            <p:nvCxnSpPr>
              <p:cNvPr id="468" name="Straight Connector 467"/>
              <p:cNvCxnSpPr/>
              <p:nvPr/>
            </p:nvCxnSpPr>
            <p:spPr>
              <a:xfrm flipH="1">
                <a:off x="2209368" y="4071592"/>
                <a:ext cx="12492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9" name="Group 468"/>
              <p:cNvGrpSpPr/>
              <p:nvPr/>
            </p:nvGrpSpPr>
            <p:grpSpPr>
              <a:xfrm flipH="1">
                <a:off x="4639724" y="831768"/>
                <a:ext cx="835098" cy="5194738"/>
                <a:chOff x="1461164" y="826549"/>
                <a:chExt cx="835098" cy="5194738"/>
              </a:xfrm>
            </p:grpSpPr>
            <p:pic>
              <p:nvPicPr>
                <p:cNvPr id="49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7330" t="30653" r="4825"/>
                <a:stretch/>
              </p:blipFill>
              <p:spPr bwMode="auto">
                <a:xfrm>
                  <a:off x="1472157" y="826549"/>
                  <a:ext cx="787285" cy="1836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494" name="Rectangle 493"/>
                <p:cNvSpPr/>
                <p:nvPr/>
              </p:nvSpPr>
              <p:spPr>
                <a:xfrm>
                  <a:off x="1918876" y="884715"/>
                  <a:ext cx="377386" cy="1919288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495" name="Group 494"/>
                <p:cNvGrpSpPr/>
                <p:nvPr/>
              </p:nvGrpSpPr>
              <p:grpSpPr>
                <a:xfrm>
                  <a:off x="1894847" y="421213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54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541" name="Rectangle 54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542" name="Group 54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544" name="Rectangle 54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5" name="TextBox 54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543" name="Rectangle 54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96" name="Group 495"/>
                <p:cNvGrpSpPr/>
                <p:nvPr/>
              </p:nvGrpSpPr>
              <p:grpSpPr>
                <a:xfrm>
                  <a:off x="1461164" y="1088230"/>
                  <a:ext cx="793458" cy="4933057"/>
                  <a:chOff x="1461164" y="1088230"/>
                  <a:chExt cx="793458" cy="4933057"/>
                </a:xfrm>
              </p:grpSpPr>
              <p:grpSp>
                <p:nvGrpSpPr>
                  <p:cNvPr id="497" name="Group 496"/>
                  <p:cNvGrpSpPr/>
                  <p:nvPr/>
                </p:nvGrpSpPr>
                <p:grpSpPr>
                  <a:xfrm>
                    <a:off x="1885205" y="1198080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34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35" name="Rectangle 534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36" name="Group 535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38" name="Rectangle 537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39" name="TextBox 538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37" name="Rectangle 536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98" name="Group 497"/>
                  <p:cNvGrpSpPr/>
                  <p:nvPr/>
                </p:nvGrpSpPr>
                <p:grpSpPr>
                  <a:xfrm>
                    <a:off x="1885205" y="2204214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28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29" name="Rectangle 528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30" name="Group 529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32" name="Rectangle 531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33" name="TextBox 532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31" name="Rectangle 530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99" name="Group 498"/>
                  <p:cNvGrpSpPr/>
                  <p:nvPr/>
                </p:nvGrpSpPr>
                <p:grpSpPr>
                  <a:xfrm>
                    <a:off x="1890026" y="3223359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22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23" name="Rectangle 522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24" name="Group 523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26" name="Rectangle 525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7" name="TextBox 526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25" name="Rectangle 524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0" name="Group 499"/>
                  <p:cNvGrpSpPr/>
                  <p:nvPr/>
                </p:nvGrpSpPr>
                <p:grpSpPr>
                  <a:xfrm>
                    <a:off x="1890026" y="5219798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16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17" name="Rectangle 516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18" name="Group 517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20" name="Rectangle 519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1" name="TextBox 520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19" name="Rectangle 518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1" name="Group 500"/>
                  <p:cNvGrpSpPr/>
                  <p:nvPr/>
                </p:nvGrpSpPr>
                <p:grpSpPr>
                  <a:xfrm>
                    <a:off x="1461164" y="1088230"/>
                    <a:ext cx="734572" cy="4933057"/>
                    <a:chOff x="1461164" y="1088230"/>
                    <a:chExt cx="734572" cy="4933057"/>
                  </a:xfrm>
                </p:grpSpPr>
                <p:sp>
                  <p:nvSpPr>
                    <p:cNvPr id="502" name="Rectangle 501"/>
                    <p:cNvSpPr/>
                    <p:nvPr/>
                  </p:nvSpPr>
                  <p:spPr>
                    <a:xfrm>
                      <a:off x="1907704" y="1268760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3" name="Rectangle 502"/>
                    <p:cNvSpPr/>
                    <p:nvPr/>
                  </p:nvSpPr>
                  <p:spPr>
                    <a:xfrm>
                      <a:off x="1907704" y="2312876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4" name="Rectangle 503"/>
                    <p:cNvSpPr/>
                    <p:nvPr/>
                  </p:nvSpPr>
                  <p:spPr>
                    <a:xfrm>
                      <a:off x="1907704" y="3356992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5" name="Rectangle 504"/>
                    <p:cNvSpPr/>
                    <p:nvPr/>
                  </p:nvSpPr>
                  <p:spPr>
                    <a:xfrm>
                      <a:off x="1907704" y="4401108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6" name="Rectangle 505"/>
                    <p:cNvSpPr/>
                    <p:nvPr/>
                  </p:nvSpPr>
                  <p:spPr>
                    <a:xfrm>
                      <a:off x="1907704" y="5445224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7" name="Rectangle 506"/>
                    <p:cNvSpPr/>
                    <p:nvPr/>
                  </p:nvSpPr>
                  <p:spPr>
                    <a:xfrm>
                      <a:off x="1681412" y="1910688"/>
                      <a:ext cx="202805" cy="213676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8" name="Rectangle 507"/>
                    <p:cNvSpPr/>
                    <p:nvPr/>
                  </p:nvSpPr>
                  <p:spPr>
                    <a:xfrm>
                      <a:off x="1461164" y="1088230"/>
                      <a:ext cx="734572" cy="4933057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09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2662549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0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3472576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1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4276201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2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5079826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3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51011" r="17445" b="5277"/>
                    <a:stretch/>
                  </p:blipFill>
                  <p:spPr bwMode="auto">
                    <a:xfrm>
                      <a:off x="1743398" y="2958368"/>
                      <a:ext cx="164306" cy="1157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4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51011" r="17445" b="5277"/>
                    <a:stretch/>
                  </p:blipFill>
                  <p:spPr bwMode="auto">
                    <a:xfrm>
                      <a:off x="1730191" y="4447045"/>
                      <a:ext cx="164306" cy="1157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5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75053" r="17445" b="12542"/>
                    <a:stretch/>
                  </p:blipFill>
                  <p:spPr bwMode="auto">
                    <a:xfrm>
                      <a:off x="1730191" y="5629473"/>
                      <a:ext cx="164306" cy="32841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</p:grpSp>
            </p:grpSp>
          </p:grpSp>
          <p:grpSp>
            <p:nvGrpSpPr>
              <p:cNvPr id="470" name="Group 469"/>
              <p:cNvGrpSpPr/>
              <p:nvPr/>
            </p:nvGrpSpPr>
            <p:grpSpPr>
              <a:xfrm rot="10800000">
                <a:off x="3458568" y="1058392"/>
                <a:ext cx="1249200" cy="5022000"/>
                <a:chOff x="2318144" y="1164986"/>
                <a:chExt cx="1249200" cy="5022000"/>
              </a:xfrm>
            </p:grpSpPr>
            <p:grpSp>
              <p:nvGrpSpPr>
                <p:cNvPr id="473" name="Group 472"/>
                <p:cNvGrpSpPr/>
                <p:nvPr/>
              </p:nvGrpSpPr>
              <p:grpSpPr>
                <a:xfrm>
                  <a:off x="2318144" y="11649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490" name="Rectangle 489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91" name="Rectangle 490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92" name="Rectangle 491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74" name="Group 473"/>
                <p:cNvGrpSpPr/>
                <p:nvPr/>
              </p:nvGrpSpPr>
              <p:grpSpPr>
                <a:xfrm>
                  <a:off x="2318144" y="21693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487" name="Rectangle 486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8" name="Rectangle 487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9" name="Rectangle 488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75" name="Group 474"/>
                <p:cNvGrpSpPr/>
                <p:nvPr/>
              </p:nvGrpSpPr>
              <p:grpSpPr>
                <a:xfrm>
                  <a:off x="2318144" y="31737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484" name="Rectangle 483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5" name="Rectangle 484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6" name="Rectangle 485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76" name="Group 475"/>
                <p:cNvGrpSpPr/>
                <p:nvPr/>
              </p:nvGrpSpPr>
              <p:grpSpPr>
                <a:xfrm>
                  <a:off x="2318144" y="41781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481" name="Rectangle 480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2" name="Rectangle 481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3" name="Rectangle 482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77" name="Group 476"/>
                <p:cNvGrpSpPr/>
                <p:nvPr/>
              </p:nvGrpSpPr>
              <p:grpSpPr>
                <a:xfrm>
                  <a:off x="2318144" y="51825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478" name="Rectangle 477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79" name="Rectangle 478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0" name="Rectangle 479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sp>
            <p:nvSpPr>
              <p:cNvPr id="471" name="Rectangle 470"/>
              <p:cNvSpPr/>
              <p:nvPr/>
            </p:nvSpPr>
            <p:spPr>
              <a:xfrm>
                <a:off x="1362635" y="1035853"/>
                <a:ext cx="4204447" cy="5067077"/>
              </a:xfrm>
              <a:prstGeom prst="rect">
                <a:avLst/>
              </a:prstGeom>
              <a:no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2" name="Rectangle 471"/>
              <p:cNvSpPr/>
              <p:nvPr/>
            </p:nvSpPr>
            <p:spPr>
              <a:xfrm>
                <a:off x="2374968" y="1058392"/>
                <a:ext cx="2167200" cy="5022000"/>
              </a:xfrm>
              <a:prstGeom prst="rect">
                <a:avLst/>
              </a:prstGeom>
              <a:solidFill>
                <a:srgbClr val="26DDE6">
                  <a:alpha val="12157"/>
                </a:srgb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024" name="Straight Connector 1023"/>
            <p:cNvCxnSpPr/>
            <p:nvPr/>
          </p:nvCxnSpPr>
          <p:spPr>
            <a:xfrm flipV="1">
              <a:off x="2498362" y="3322790"/>
              <a:ext cx="0" cy="35200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Straight Connector 620"/>
            <p:cNvCxnSpPr/>
            <p:nvPr/>
          </p:nvCxnSpPr>
          <p:spPr>
            <a:xfrm flipV="1">
              <a:off x="3419019" y="3299934"/>
              <a:ext cx="0" cy="35200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3" name="Group 622"/>
          <p:cNvGrpSpPr/>
          <p:nvPr/>
        </p:nvGrpSpPr>
        <p:grpSpPr>
          <a:xfrm>
            <a:off x="5376473" y="1107902"/>
            <a:ext cx="1789894" cy="2246232"/>
            <a:chOff x="1362635" y="826549"/>
            <a:chExt cx="4204447" cy="5276381"/>
          </a:xfrm>
        </p:grpSpPr>
        <p:grpSp>
          <p:nvGrpSpPr>
            <p:cNvPr id="624" name="Group 623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724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25" name="Rectangle 724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26" name="Group 725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771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772" name="Rectangle 771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773" name="Group 772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775" name="Rectangle 774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76" name="TextBox 775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774" name="Rectangle 773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27" name="Group 726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728" name="Group 727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66" name="Rectangle 76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67" name="Group 76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69" name="Rectangle 76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70" name="TextBox 76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68" name="Rectangle 76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29" name="Group 728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60" name="Rectangle 75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61" name="Group 76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63" name="Rectangle 76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64" name="TextBox 76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62" name="Rectangle 76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30" name="Group 729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54" name="Rectangle 75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55" name="Group 75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57" name="Rectangle 75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58" name="TextBox 75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56" name="Rectangle 75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31" name="Group 730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48" name="Rectangle 74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49" name="Group 74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51" name="Rectangle 75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52" name="TextBox 75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50" name="Rectangle 74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32" name="Group 731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733" name="Rectangle 732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4" name="Rectangle 733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5" name="Rectangle 734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6" name="Rectangle 735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7" name="Rectangle 736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8" name="Rectangle 737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9" name="Rectangle 738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74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625" name="Group 624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704" name="Group 703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21" name="Rectangle 72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2" name="Rectangle 72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3" name="Rectangle 72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5" name="Group 704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18" name="Rectangle 71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9" name="Rectangle 71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0" name="Rectangle 71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6" name="Group 705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15" name="Rectangle 71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6" name="Rectangle 71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7" name="Rectangle 71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7" name="Group 706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12" name="Rectangle 71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3" name="Rectangle 71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4" name="Rectangle 71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8" name="Group 707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09" name="Rectangle 70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0" name="Rectangle 70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1" name="Rectangle 71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626" name="Straight Connector 625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7" name="Group 626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651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52" name="Rectangle 651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53" name="Group 652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698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699" name="Rectangle 698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700" name="Group 699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702" name="Rectangle 701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03" name="TextBox 702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701" name="Rectangle 700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4" name="Group 65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655" name="Group 654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9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93" name="Rectangle 69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94" name="Group 69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96" name="Rectangle 69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97" name="TextBox 69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95" name="Rectangle 69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56" name="Group 655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8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87" name="Rectangle 68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88" name="Group 68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90" name="Rectangle 68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91" name="TextBox 69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89" name="Rectangle 68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57" name="Group 656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8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81" name="Rectangle 68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82" name="Group 68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84" name="Rectangle 68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85" name="TextBox 68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83" name="Rectangle 68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58" name="Group 65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7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75" name="Rectangle 67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76" name="Group 67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78" name="Rectangle 67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79" name="TextBox 67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77" name="Rectangle 67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59" name="Group 658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660" name="Rectangle 659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1" name="Rectangle 660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2" name="Rectangle 661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3" name="Rectangle 662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4" name="Rectangle 663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5" name="Rectangle 664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6" name="Rectangle 665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6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6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6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628" name="Group 627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631" name="Group 630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48" name="Rectangle 64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9" name="Rectangle 64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0" name="Rectangle 64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2" name="Group 631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45" name="Rectangle 64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6" name="Rectangle 64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7" name="Rectangle 64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3" name="Group 632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42" name="Rectangle 64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3" name="Rectangle 64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4" name="Rectangle 64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4" name="Group 633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39" name="Rectangle 63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0" name="Rectangle 63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1" name="Rectangle 64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5" name="Group 634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36" name="Rectangle 63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7" name="Rectangle 63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8" name="Rectangle 63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629" name="Rectangle 628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0" name="Rectangle 629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7" name="Group 776"/>
          <p:cNvGrpSpPr/>
          <p:nvPr/>
        </p:nvGrpSpPr>
        <p:grpSpPr>
          <a:xfrm>
            <a:off x="7185728" y="1106711"/>
            <a:ext cx="1789894" cy="2246232"/>
            <a:chOff x="1362635" y="826549"/>
            <a:chExt cx="4204447" cy="5276381"/>
          </a:xfrm>
        </p:grpSpPr>
        <p:grpSp>
          <p:nvGrpSpPr>
            <p:cNvPr id="778" name="Group 777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878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79" name="Rectangle 878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80" name="Group 879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925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926" name="Rectangle 925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927" name="Group 926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929" name="Rectangle 928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30" name="TextBox 929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928" name="Rectangle 927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81" name="Group 880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882" name="Group 881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1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20" name="Rectangle 91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21" name="Group 92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23" name="Rectangle 92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24" name="TextBox 92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22" name="Rectangle 92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83" name="Group 882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1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14" name="Rectangle 91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15" name="Group 91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17" name="Rectangle 91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18" name="TextBox 91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16" name="Rectangle 91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84" name="Group 883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0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08" name="Rectangle 90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09" name="Group 90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11" name="Rectangle 91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12" name="TextBox 91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10" name="Rectangle 90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85" name="Group 884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0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02" name="Rectangle 90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03" name="Group 90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05" name="Rectangle 90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06" name="TextBox 90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04" name="Rectangle 90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86" name="Group 885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887" name="Rectangle 886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88" name="Rectangle 887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89" name="Rectangle 888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90" name="Rectangle 889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91" name="Rectangle 890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92" name="Rectangle 891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93" name="Rectangle 892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9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9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9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9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9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9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0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779" name="Group 778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858" name="Group 857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75" name="Rectangle 87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6" name="Rectangle 87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7" name="Rectangle 87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59" name="Group 858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72" name="Rectangle 87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3" name="Rectangle 87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4" name="Rectangle 87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60" name="Group 859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69" name="Rectangle 86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0" name="Rectangle 86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1" name="Rectangle 87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61" name="Group 86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66" name="Rectangle 86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7" name="Rectangle 86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8" name="Rectangle 86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62" name="Group 861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63" name="Rectangle 86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4" name="Rectangle 86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5" name="Rectangle 86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780" name="Straight Connector 779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1" name="Group 780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805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06" name="Rectangle 805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07" name="Group 806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85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853" name="Rectangle 852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854" name="Group 853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856" name="Rectangle 855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57" name="TextBox 856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855" name="Rectangle 85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08" name="Group 807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809" name="Group 808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4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47" name="Rectangle 84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48" name="Group 84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50" name="Rectangle 84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51" name="TextBox 85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49" name="Rectangle 84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10" name="Group 809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4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41" name="Rectangle 84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42" name="Group 84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44" name="Rectangle 84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45" name="TextBox 84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43" name="Rectangle 84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11" name="Group 810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3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35" name="Rectangle 83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36" name="Group 83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38" name="Rectangle 83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39" name="TextBox 83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37" name="Rectangle 83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12" name="Group 811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2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29" name="Rectangle 82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30" name="Group 82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32" name="Rectangle 83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33" name="TextBox 83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31" name="Rectangle 83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13" name="Group 812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814" name="Rectangle 813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15" name="Rectangle 814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16" name="Rectangle 815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17" name="Rectangle 816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18" name="Rectangle 817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19" name="Rectangle 818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20" name="Rectangle 819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2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782" name="Group 781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785" name="Group 784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02" name="Rectangle 80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3" name="Rectangle 80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4" name="Rectangle 80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6" name="Group 785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99" name="Rectangle 79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0" name="Rectangle 79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1" name="Rectangle 80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7" name="Group 786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96" name="Rectangle 79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7" name="Rectangle 79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8" name="Rectangle 79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8" name="Group 787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93" name="Rectangle 79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4" name="Rectangle 79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5" name="Rectangle 79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9" name="Group 788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90" name="Rectangle 78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1" name="Rectangle 79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2" name="Rectangle 79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783" name="Rectangle 782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4" name="Rectangle 783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31" name="Group 930"/>
          <p:cNvGrpSpPr/>
          <p:nvPr/>
        </p:nvGrpSpPr>
        <p:grpSpPr>
          <a:xfrm>
            <a:off x="3881540" y="3627500"/>
            <a:ext cx="1789894" cy="2246232"/>
            <a:chOff x="1362635" y="826549"/>
            <a:chExt cx="4204447" cy="5276381"/>
          </a:xfrm>
        </p:grpSpPr>
        <p:grpSp>
          <p:nvGrpSpPr>
            <p:cNvPr id="932" name="Group 931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035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36" name="Rectangle 1035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37" name="Group 1036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08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83" name="Rectangle 1082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084" name="Group 1083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086" name="Rectangle 1085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87" name="TextBox 1086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085" name="Rectangle 108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38" name="Group 1037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039" name="Group 1038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7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77" name="Rectangle 107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78" name="Group 107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80" name="Rectangle 107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81" name="TextBox 108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79" name="Rectangle 107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0" name="Group 1039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7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71" name="Rectangle 107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72" name="Group 107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74" name="Rectangle 107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75" name="TextBox 107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73" name="Rectangle 107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1" name="Group 1040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6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65" name="Rectangle 106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66" name="Group 106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68" name="Rectangle 106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69" name="TextBox 106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67" name="Rectangle 106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2" name="Group 1041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5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59" name="Rectangle 105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60" name="Group 105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62" name="Rectangle 106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63" name="TextBox 106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61" name="Rectangle 106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3" name="Group 1042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044" name="Rectangle 1043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45" name="Rectangle 1044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46" name="Rectangle 1045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47" name="Rectangle 1046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48" name="Rectangle 1047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49" name="Rectangle 1048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0" name="Rectangle 1049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0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933" name="Group 932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012" name="Group 1011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32" name="Rectangle 103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3" name="Rectangle 103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4" name="Rectangle 103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3" name="Group 1012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29" name="Rectangle 102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0" name="Rectangle 102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1" name="Rectangle 103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4" name="Group 1013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23" name="Rectangle 102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7" name="Rectangle 102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8" name="Rectangle 102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5" name="Group 1014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20" name="Rectangle 101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1" name="Rectangle 102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2" name="Rectangle 102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6" name="Group 1015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17" name="Rectangle 101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8" name="Rectangle 101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9" name="Rectangle 101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934" name="Straight Connector 933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5" name="Group 934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959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960" name="Rectangle 959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61" name="Group 960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00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07" name="Rectangle 1006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008" name="Group 1007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010" name="Rectangle 1009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11" name="TextBox 1010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009" name="Rectangle 1008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62" name="Group 961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963" name="Group 962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0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01" name="Rectangle 100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02" name="Group 100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04" name="Rectangle 100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05" name="TextBox 100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03" name="Rectangle 100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64" name="Group 963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9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95" name="Rectangle 99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96" name="Group 99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98" name="Rectangle 99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99" name="TextBox 99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97" name="Rectangle 99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65" name="Group 964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8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89" name="Rectangle 98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90" name="Group 98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92" name="Rectangle 99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93" name="TextBox 99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91" name="Rectangle 99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66" name="Group 965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8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83" name="Rectangle 98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84" name="Group 98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86" name="Rectangle 98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87" name="TextBox 98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85" name="Rectangle 98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67" name="Group 966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968" name="Rectangle 967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69" name="Rectangle 968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0" name="Rectangle 969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1" name="Rectangle 970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2" name="Rectangle 971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3" name="Rectangle 972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4" name="Rectangle 973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7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7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7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7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7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8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8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936" name="Group 935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939" name="Group 938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56" name="Rectangle 95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7" name="Rectangle 95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8" name="Rectangle 95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40" name="Group 939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53" name="Rectangle 95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4" name="Rectangle 95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5" name="Rectangle 95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41" name="Group 940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50" name="Rectangle 94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1" name="Rectangle 95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2" name="Rectangle 95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42" name="Group 941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47" name="Rectangle 94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8" name="Rectangle 94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9" name="Rectangle 94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43" name="Group 942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44" name="Rectangle 94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5" name="Rectangle 94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6" name="Rectangle 94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937" name="Rectangle 936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8" name="Rectangle 937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88" name="Group 1087"/>
          <p:cNvGrpSpPr/>
          <p:nvPr/>
        </p:nvGrpSpPr>
        <p:grpSpPr>
          <a:xfrm>
            <a:off x="6288103" y="3627500"/>
            <a:ext cx="1789894" cy="2246232"/>
            <a:chOff x="1362635" y="826549"/>
            <a:chExt cx="4204447" cy="5276381"/>
          </a:xfrm>
        </p:grpSpPr>
        <p:grpSp>
          <p:nvGrpSpPr>
            <p:cNvPr id="1089" name="Group 1088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189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90" name="Rectangle 1189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191" name="Group 1190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23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237" name="Rectangle 1236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238" name="Group 1237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240" name="Rectangle 1239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41" name="TextBox 1240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239" name="Rectangle 1238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92" name="Group 1191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193" name="Group 1192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3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31" name="Rectangle 123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32" name="Group 123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34" name="Rectangle 123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35" name="TextBox 123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33" name="Rectangle 123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94" name="Group 1193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2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25" name="Rectangle 122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26" name="Group 122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28" name="Rectangle 122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29" name="TextBox 122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27" name="Rectangle 122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95" name="Group 1194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1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19" name="Rectangle 121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20" name="Group 121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22" name="Rectangle 122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23" name="TextBox 122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21" name="Rectangle 122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96" name="Group 1195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1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13" name="Rectangle 121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14" name="Group 121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16" name="Rectangle 121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17" name="TextBox 121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15" name="Rectangle 121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97" name="Group 1196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198" name="Rectangle 1197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99" name="Rectangle 1198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0" name="Rectangle 1199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1" name="Rectangle 1200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2" name="Rectangle 1201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3" name="Rectangle 1202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4" name="Rectangle 1203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20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0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0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0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0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1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1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090" name="Group 1089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169" name="Group 1168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86" name="Rectangle 118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7" name="Rectangle 118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8" name="Rectangle 118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70" name="Group 1169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83" name="Rectangle 118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4" name="Rectangle 118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5" name="Rectangle 118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71" name="Group 1170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80" name="Rectangle 117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1" name="Rectangle 118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2" name="Rectangle 118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72" name="Group 1171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77" name="Rectangle 117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8" name="Rectangle 117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9" name="Rectangle 117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73" name="Group 1172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74" name="Rectangle 117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5" name="Rectangle 117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6" name="Rectangle 117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091" name="Straight Connector 1090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2" name="Group 1091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116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17" name="Rectangle 1116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118" name="Group 1117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16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164" name="Rectangle 1163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165" name="Group 1164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167" name="Rectangle 1166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68" name="TextBox 1167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166" name="Rectangle 1165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19" name="Group 1118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120" name="Group 1119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5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58" name="Rectangle 115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59" name="Group 115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61" name="Rectangle 116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62" name="TextBox 116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60" name="Rectangle 115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21" name="Group 1120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52" name="Rectangle 115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53" name="Group 115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55" name="Rectangle 115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56" name="TextBox 115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54" name="Rectangle 115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22" name="Group 1121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46" name="Rectangle 114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47" name="Group 114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49" name="Rectangle 114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50" name="TextBox 114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48" name="Rectangle 114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23" name="Group 1122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3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40" name="Rectangle 113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41" name="Group 114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43" name="Rectangle 114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44" name="TextBox 114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42" name="Rectangle 114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24" name="Group 1123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125" name="Rectangle 1124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6" name="Rectangle 1125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7" name="Rectangle 1126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8" name="Rectangle 1127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9" name="Rectangle 1128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30" name="Rectangle 1129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31" name="Rectangle 1130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13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093" name="Group 1092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096" name="Group 1095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13" name="Rectangle 111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4" name="Rectangle 111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5" name="Rectangle 111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97" name="Group 1096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10" name="Rectangle 110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1" name="Rectangle 111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2" name="Rectangle 111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98" name="Group 1097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07" name="Rectangle 110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8" name="Rectangle 110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9" name="Rectangle 110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99" name="Group 1098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04" name="Rectangle 110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5" name="Rectangle 110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6" name="Rectangle 110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00" name="Group 1099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01" name="Rectangle 110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2" name="Rectangle 110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3" name="Rectangle 110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094" name="Rectangle 1093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5" name="Rectangle 1094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2" name="Group 1241"/>
          <p:cNvGrpSpPr/>
          <p:nvPr/>
        </p:nvGrpSpPr>
        <p:grpSpPr>
          <a:xfrm>
            <a:off x="270833" y="3614008"/>
            <a:ext cx="1789894" cy="2246232"/>
            <a:chOff x="1362635" y="826549"/>
            <a:chExt cx="4204447" cy="5276381"/>
          </a:xfrm>
        </p:grpSpPr>
        <p:grpSp>
          <p:nvGrpSpPr>
            <p:cNvPr id="1243" name="Group 1242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343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44" name="Rectangle 1343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345" name="Group 1344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39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391" name="Rectangle 1390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392" name="Group 1391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394" name="Rectangle 1393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95" name="TextBox 1394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393" name="Rectangle 1392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46" name="Group 1345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347" name="Group 1346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8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85" name="Rectangle 138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86" name="Group 138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88" name="Rectangle 138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89" name="TextBox 138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87" name="Rectangle 138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48" name="Group 1347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7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79" name="Rectangle 137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80" name="Group 137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82" name="Rectangle 138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83" name="TextBox 138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81" name="Rectangle 138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49" name="Group 1348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73" name="Rectangle 137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74" name="Group 137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76" name="Rectangle 137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77" name="TextBox 137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75" name="Rectangle 137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50" name="Group 1349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6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67" name="Rectangle 136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68" name="Group 136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70" name="Rectangle 136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71" name="TextBox 137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69" name="Rectangle 136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51" name="Group 1350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352" name="Rectangle 1351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3" name="Rectangle 1352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4" name="Rectangle 1353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5" name="Rectangle 1354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6" name="Rectangle 1355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7" name="Rectangle 1356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8" name="Rectangle 1357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3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244" name="Group 1243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323" name="Group 1322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40" name="Rectangle 133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1" name="Rectangle 134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2" name="Rectangle 134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24" name="Group 1323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37" name="Rectangle 133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8" name="Rectangle 133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9" name="Rectangle 133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25" name="Group 1324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34" name="Rectangle 133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5" name="Rectangle 133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6" name="Rectangle 133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26" name="Group 1325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31" name="Rectangle 133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2" name="Rectangle 133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3" name="Rectangle 133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27" name="Group 1326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28" name="Rectangle 132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29" name="Rectangle 132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0" name="Rectangle 132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245" name="Straight Connector 1244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6" name="Group 1245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270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71" name="Rectangle 1270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272" name="Group 1271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317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318" name="Rectangle 1317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319" name="Group 1318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321" name="Rectangle 1320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22" name="TextBox 1321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320" name="Rectangle 1319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73" name="Group 1272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274" name="Group 1273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1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12" name="Rectangle 131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13" name="Group 131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15" name="Rectangle 131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16" name="TextBox 131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14" name="Rectangle 131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75" name="Group 1274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0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06" name="Rectangle 130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07" name="Group 130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09" name="Rectangle 130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10" name="TextBox 130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08" name="Rectangle 130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76" name="Group 1275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9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00" name="Rectangle 129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01" name="Group 130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03" name="Rectangle 130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04" name="TextBox 130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02" name="Rectangle 130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77" name="Group 1276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9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94" name="Rectangle 129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95" name="Group 129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97" name="Rectangle 129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98" name="TextBox 129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96" name="Rectangle 129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78" name="Group 1277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279" name="Rectangle 1278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0" name="Rectangle 1279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1" name="Rectangle 1280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2" name="Rectangle 1281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3" name="Rectangle 1282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4" name="Rectangle 1283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5" name="Rectangle 1284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28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8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8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8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9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9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9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247" name="Group 1246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250" name="Group 1249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67" name="Rectangle 126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8" name="Rectangle 126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9" name="Rectangle 126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51" name="Group 1250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64" name="Rectangle 126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5" name="Rectangle 126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6" name="Rectangle 126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52" name="Group 1251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61" name="Rectangle 126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2" name="Rectangle 126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3" name="Rectangle 126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53" name="Group 1252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58" name="Rectangle 125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59" name="Rectangle 125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0" name="Rectangle 125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54" name="Group 1253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55" name="Rectangle 125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56" name="Rectangle 125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57" name="Rectangle 125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248" name="Rectangle 1247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9" name="Rectangle 1248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04" name="Group 1703"/>
          <p:cNvGrpSpPr/>
          <p:nvPr/>
        </p:nvGrpSpPr>
        <p:grpSpPr>
          <a:xfrm>
            <a:off x="8091828" y="3620875"/>
            <a:ext cx="894947" cy="2246232"/>
            <a:chOff x="5134705" y="2500075"/>
            <a:chExt cx="894947" cy="2246232"/>
          </a:xfrm>
        </p:grpSpPr>
        <p:grpSp>
          <p:nvGrpSpPr>
            <p:cNvPr id="1705" name="Group 1704"/>
            <p:cNvGrpSpPr/>
            <p:nvPr/>
          </p:nvGrpSpPr>
          <p:grpSpPr>
            <a:xfrm>
              <a:off x="5176650" y="2500075"/>
              <a:ext cx="355513" cy="2211475"/>
              <a:chOff x="1461164" y="826549"/>
              <a:chExt cx="835098" cy="5194738"/>
            </a:xfrm>
          </p:grpSpPr>
          <p:pic>
            <p:nvPicPr>
              <p:cNvPr id="1730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31" name="Rectangle 1730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732" name="Group 1731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777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778" name="Rectangle 1777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779" name="Group 1778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781" name="Rectangle 1780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82" name="TextBox 1781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780" name="Rectangle 1779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33" name="Group 1732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734" name="Group 1733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7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72" name="Rectangle 177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73" name="Group 177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75" name="Rectangle 177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76" name="TextBox 177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74" name="Rectangle 177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35" name="Group 1734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66" name="Rectangle 176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67" name="Group 176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69" name="Rectangle 176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70" name="TextBox 176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68" name="Rectangle 176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36" name="Group 1735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60" name="Rectangle 175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61" name="Group 176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63" name="Rectangle 176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64" name="TextBox 176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62" name="Rectangle 176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37" name="Group 1736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54" name="Rectangle 175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55" name="Group 175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57" name="Rectangle 175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58" name="TextBox 175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56" name="Rectangle 175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38" name="Group 1737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739" name="Rectangle 1738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0" name="Rectangle 1739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1" name="Rectangle 1740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2" name="Rectangle 1741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3" name="Rectangle 1742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4" name="Rectangle 1743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5" name="Rectangle 1744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74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4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4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5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5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706" name="Group 1705"/>
            <p:cNvGrpSpPr/>
            <p:nvPr/>
          </p:nvGrpSpPr>
          <p:grpSpPr>
            <a:xfrm>
              <a:off x="5495172" y="2598774"/>
              <a:ext cx="531803" cy="2137938"/>
              <a:chOff x="2318144" y="1164986"/>
              <a:chExt cx="1249200" cy="5022000"/>
            </a:xfrm>
          </p:grpSpPr>
          <p:grpSp>
            <p:nvGrpSpPr>
              <p:cNvPr id="1710" name="Group 1709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27" name="Rectangle 172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8" name="Rectangle 172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9" name="Rectangle 172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11" name="Group 1710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24" name="Rectangle 172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5" name="Rectangle 172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6" name="Rectangle 172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12" name="Group 1711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21" name="Rectangle 172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2" name="Rectangle 172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3" name="Rectangle 172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13" name="Group 1712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18" name="Rectangle 171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19" name="Rectangle 171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0" name="Rectangle 171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14" name="Group 1713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15" name="Rectangle 171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16" name="Rectangle 171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17" name="Rectangle 171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707" name="Straight Connector 1706"/>
            <p:cNvCxnSpPr/>
            <p:nvPr/>
          </p:nvCxnSpPr>
          <p:spPr>
            <a:xfrm flipH="1">
              <a:off x="5495172" y="3881537"/>
              <a:ext cx="531803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8" name="Rectangle 1707"/>
            <p:cNvSpPr/>
            <p:nvPr/>
          </p:nvSpPr>
          <p:spPr>
            <a:xfrm>
              <a:off x="5134705" y="2589179"/>
              <a:ext cx="894947" cy="2157128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9" name="Rectangle 1708"/>
            <p:cNvSpPr/>
            <p:nvPr/>
          </p:nvSpPr>
          <p:spPr>
            <a:xfrm>
              <a:off x="5565670" y="2598774"/>
              <a:ext cx="463982" cy="2137938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83" name="Group 1782"/>
          <p:cNvGrpSpPr/>
          <p:nvPr/>
        </p:nvGrpSpPr>
        <p:grpSpPr>
          <a:xfrm rot="10800000">
            <a:off x="254324" y="1207792"/>
            <a:ext cx="894947" cy="2246232"/>
            <a:chOff x="5134705" y="2500075"/>
            <a:chExt cx="894947" cy="2246232"/>
          </a:xfrm>
        </p:grpSpPr>
        <p:grpSp>
          <p:nvGrpSpPr>
            <p:cNvPr id="1784" name="Group 1783"/>
            <p:cNvGrpSpPr/>
            <p:nvPr/>
          </p:nvGrpSpPr>
          <p:grpSpPr>
            <a:xfrm>
              <a:off x="5176650" y="2500075"/>
              <a:ext cx="355513" cy="2211475"/>
              <a:chOff x="1461164" y="826549"/>
              <a:chExt cx="835098" cy="5194738"/>
            </a:xfrm>
          </p:grpSpPr>
          <p:pic>
            <p:nvPicPr>
              <p:cNvPr id="1809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10" name="Rectangle 1809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811" name="Group 1810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85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857" name="Rectangle 1856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858" name="Group 1857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860" name="Rectangle 1859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61" name="TextBox 1860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859" name="Rectangle 1858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12" name="Group 1811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813" name="Group 1812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5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51" name="Rectangle 185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52" name="Group 185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54" name="Rectangle 185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55" name="TextBox 185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53" name="Rectangle 185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14" name="Group 1813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4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45" name="Rectangle 184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46" name="Group 184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48" name="Rectangle 184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49" name="TextBox 184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47" name="Rectangle 184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15" name="Group 1814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3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39" name="Rectangle 183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40" name="Group 183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42" name="Rectangle 184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43" name="TextBox 184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41" name="Rectangle 184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16" name="Group 1815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3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33" name="Rectangle 183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34" name="Group 183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36" name="Rectangle 183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37" name="TextBox 183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35" name="Rectangle 183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17" name="Group 1816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818" name="Rectangle 1817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19" name="Rectangle 1818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0" name="Rectangle 1819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1" name="Rectangle 1820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2" name="Rectangle 1821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3" name="Rectangle 1822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4" name="Rectangle 1823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82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2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2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2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3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3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785" name="Group 1784"/>
            <p:cNvGrpSpPr/>
            <p:nvPr/>
          </p:nvGrpSpPr>
          <p:grpSpPr>
            <a:xfrm>
              <a:off x="5495172" y="2598774"/>
              <a:ext cx="531803" cy="2137938"/>
              <a:chOff x="2318144" y="1164986"/>
              <a:chExt cx="1249200" cy="5022000"/>
            </a:xfrm>
          </p:grpSpPr>
          <p:grpSp>
            <p:nvGrpSpPr>
              <p:cNvPr id="1789" name="Group 1788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06" name="Rectangle 180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7" name="Rectangle 180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8" name="Rectangle 180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90" name="Group 1789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03" name="Rectangle 180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4" name="Rectangle 180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5" name="Rectangle 180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91" name="Group 1790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00" name="Rectangle 179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1" name="Rectangle 180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2" name="Rectangle 180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92" name="Group 1791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97" name="Rectangle 179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98" name="Rectangle 179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99" name="Rectangle 179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93" name="Group 1792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94" name="Rectangle 179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95" name="Rectangle 179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96" name="Rectangle 179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786" name="Straight Connector 1785"/>
            <p:cNvCxnSpPr/>
            <p:nvPr/>
          </p:nvCxnSpPr>
          <p:spPr>
            <a:xfrm flipH="1">
              <a:off x="5495172" y="3881537"/>
              <a:ext cx="531803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7" name="Rectangle 1786"/>
            <p:cNvSpPr/>
            <p:nvPr/>
          </p:nvSpPr>
          <p:spPr>
            <a:xfrm>
              <a:off x="5134705" y="2589179"/>
              <a:ext cx="894947" cy="2157128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8" name="Rectangle 1787"/>
            <p:cNvSpPr/>
            <p:nvPr/>
          </p:nvSpPr>
          <p:spPr>
            <a:xfrm>
              <a:off x="5565670" y="2598774"/>
              <a:ext cx="463982" cy="2137938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19" name="TextBox 618"/>
          <p:cNvSpPr txBox="1"/>
          <p:nvPr/>
        </p:nvSpPr>
        <p:spPr>
          <a:xfrm>
            <a:off x="587961" y="8384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620" name="TextBox 619"/>
          <p:cNvSpPr txBox="1"/>
          <p:nvPr/>
        </p:nvSpPr>
        <p:spPr>
          <a:xfrm>
            <a:off x="1927123" y="8502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22" name="TextBox 621"/>
          <p:cNvSpPr txBox="1"/>
          <p:nvPr/>
        </p:nvSpPr>
        <p:spPr>
          <a:xfrm>
            <a:off x="3706448" y="859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862" name="TextBox 1861"/>
          <p:cNvSpPr txBox="1"/>
          <p:nvPr/>
        </p:nvSpPr>
        <p:spPr>
          <a:xfrm>
            <a:off x="7871323" y="7685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1863" name="TextBox 1862"/>
          <p:cNvSpPr txBox="1"/>
          <p:nvPr/>
        </p:nvSpPr>
        <p:spPr>
          <a:xfrm>
            <a:off x="2588421" y="213469"/>
            <a:ext cx="3519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Stave has 16 + ½ modules each side</a:t>
            </a:r>
          </a:p>
          <a:p>
            <a:r>
              <a:rPr lang="en-GB" dirty="0" smtClean="0"/>
              <a:t>Active area =  1365 x 97.54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82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9953" y="779929"/>
            <a:ext cx="830964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Notes: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Staves sides almost fully populated [power distributed over whole surface]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GB" dirty="0" smtClean="0"/>
              <a:t>   Approximately half with sensors half with hybrids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Sensor size of 19.508 wide chosen to give 97.54 width for five reticules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Strip length is the maximum allowed for that width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</a:t>
            </a:r>
            <a:r>
              <a:rPr lang="en-GB" dirty="0" err="1" smtClean="0"/>
              <a:t>ABCn</a:t>
            </a:r>
            <a:r>
              <a:rPr lang="en-GB" dirty="0" smtClean="0"/>
              <a:t>’ services 512 strips [</a:t>
            </a:r>
            <a:r>
              <a:rPr lang="en-GB" dirty="0" err="1" smtClean="0"/>
              <a:t>approx</a:t>
            </a:r>
            <a:r>
              <a:rPr lang="en-GB" dirty="0" smtClean="0"/>
              <a:t> same area as existing </a:t>
            </a:r>
            <a:r>
              <a:rPr lang="en-GB" dirty="0" err="1" smtClean="0"/>
              <a:t>ABCn</a:t>
            </a:r>
            <a:r>
              <a:rPr lang="en-GB" dirty="0" smtClean="0"/>
              <a:t>’]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  each set of five </a:t>
            </a:r>
            <a:r>
              <a:rPr lang="en-GB" dirty="0" err="1" smtClean="0"/>
              <a:t>ABCn</a:t>
            </a:r>
            <a:r>
              <a:rPr lang="en-GB" dirty="0" smtClean="0"/>
              <a:t>’ has its own HCC – twice as many as planar short strip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GB" dirty="0" smtClean="0"/>
              <a:t>   and four times as many as long strip.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Each HCC bus has 33 HCCs on it (</a:t>
            </a:r>
            <a:r>
              <a:rPr lang="en-GB" dirty="0" err="1" smtClean="0"/>
              <a:t>vs</a:t>
            </a:r>
            <a:r>
              <a:rPr lang="en-GB" dirty="0" smtClean="0"/>
              <a:t> 28 for existing design)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a stave has 170 </a:t>
            </a:r>
            <a:r>
              <a:rPr lang="en-GB" dirty="0" err="1" smtClean="0"/>
              <a:t>ABCn</a:t>
            </a:r>
            <a:r>
              <a:rPr lang="en-GB" dirty="0" smtClean="0"/>
              <a:t>’, 66 HCC, 66 hybrids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Active area of 1365 </a:t>
            </a:r>
            <a:r>
              <a:rPr lang="en-GB" dirty="0"/>
              <a:t>x </a:t>
            </a:r>
            <a:r>
              <a:rPr lang="en-GB" dirty="0" smtClean="0"/>
              <a:t>97.54 matches planar physical size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Overlap between sides is 36.9mm total, or average of 1.1mm per pair in Z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Two halves of module are not connected, the half module is half a module.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most of the sensor is available for pressing during gluing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 much of the hybrid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 this version does not have the DC-DC incorporated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/>
              <a:t>Assumed to be the same as for the planar design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Approximate geometric dead area = 0.5%   (total of (97.5+4*42.5)*0.08 mm</a:t>
            </a:r>
            <a:r>
              <a:rPr lang="en-GB" baseline="30000" dirty="0" smtClean="0"/>
              <a:t>2</a:t>
            </a:r>
            <a:r>
              <a:rPr lang="en-GB" dirty="0" smtClean="0"/>
              <a:t> gaps)</a:t>
            </a:r>
            <a:endParaRPr lang="en-GB" dirty="0"/>
          </a:p>
          <a:p>
            <a:pPr marL="285750" indent="-285750">
              <a:buFont typeface="Courier New" pitchFamily="49" charset="0"/>
              <a:buChar char="o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518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1" y="3635829"/>
            <a:ext cx="52580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For B style module, assume that topside hybrid covers most of silicon,</a:t>
            </a:r>
          </a:p>
          <a:p>
            <a:r>
              <a:rPr lang="en-GB" sz="1400" dirty="0" smtClean="0"/>
              <a:t>Then save a total of 2 x 9.7 x 1.4 x 0.28mm thick + </a:t>
            </a:r>
          </a:p>
          <a:p>
            <a:r>
              <a:rPr lang="en-GB" sz="1400" dirty="0"/>
              <a:t> </a:t>
            </a:r>
            <a:r>
              <a:rPr lang="en-GB" sz="1400" dirty="0" smtClean="0"/>
              <a:t>        { (97.54-42.5)  -  (97.5-81.76) } x 97.54 x 0.28mm thick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727199" y="4492171"/>
            <a:ext cx="5261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This is 0.69 coverage at .28mm 0.065% = 0.044% possible extra saving</a:t>
            </a:r>
            <a:endParaRPr lang="en-GB" sz="1400" dirty="0"/>
          </a:p>
        </p:txBody>
      </p:sp>
      <p:sp>
        <p:nvSpPr>
          <p:cNvPr id="4" name="Rectangle 3"/>
          <p:cNvSpPr/>
          <p:nvPr/>
        </p:nvSpPr>
        <p:spPr>
          <a:xfrm>
            <a:off x="3199404" y="4942505"/>
            <a:ext cx="2586349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sz="1400" dirty="0" err="1" smtClean="0"/>
              <a:t>StaveA</a:t>
            </a:r>
            <a:r>
              <a:rPr lang="en-GB" sz="1400" dirty="0" smtClean="0"/>
              <a:t> </a:t>
            </a:r>
            <a:r>
              <a:rPr lang="en-GB" sz="1400" dirty="0"/>
              <a:t>= 1.084% vs 1.76%/1.56</a:t>
            </a:r>
            <a:r>
              <a:rPr lang="en-GB" sz="1400" dirty="0" smtClean="0"/>
              <a:t>%</a:t>
            </a:r>
          </a:p>
          <a:p>
            <a:r>
              <a:rPr lang="en-GB" sz="1400" dirty="0" err="1" smtClean="0"/>
              <a:t>StaveB</a:t>
            </a:r>
            <a:r>
              <a:rPr lang="en-GB" sz="1400" dirty="0" smtClean="0"/>
              <a:t> = 1.040%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53142" y="5624287"/>
            <a:ext cx="67476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Possible Conclusion:    High time pressure: 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Abandon type B now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Type A has many practical advantages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Additional gain in X0 too small to warrant 2 versions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61257" y="121299"/>
            <a:ext cx="170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Module style - B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091969" y="1105091"/>
            <a:ext cx="6480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100081" y="1753163"/>
            <a:ext cx="1016496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075745" y="1897179"/>
            <a:ext cx="4104456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075745" y="1825171"/>
            <a:ext cx="4104456" cy="7200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75745" y="1969187"/>
            <a:ext cx="496855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100081" y="1609147"/>
            <a:ext cx="100811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 flipH="1">
            <a:off x="5820159" y="1249107"/>
            <a:ext cx="995363" cy="747772"/>
          </a:xfrm>
          <a:custGeom>
            <a:avLst/>
            <a:gdLst>
              <a:gd name="connsiteX0" fmla="*/ 995363 w 995363"/>
              <a:gd name="connsiteY0" fmla="*/ 245998 h 531748"/>
              <a:gd name="connsiteX1" fmla="*/ 862013 w 995363"/>
              <a:gd name="connsiteY1" fmla="*/ 55498 h 531748"/>
              <a:gd name="connsiteX2" fmla="*/ 442913 w 995363"/>
              <a:gd name="connsiteY2" fmla="*/ 7873 h 531748"/>
              <a:gd name="connsiteX3" fmla="*/ 142875 w 995363"/>
              <a:gd name="connsiteY3" fmla="*/ 193610 h 531748"/>
              <a:gd name="connsiteX4" fmla="*/ 0 w 995363"/>
              <a:gd name="connsiteY4" fmla="*/ 531748 h 53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363" h="531748">
                <a:moveTo>
                  <a:pt x="995363" y="245998"/>
                </a:moveTo>
                <a:cubicBezTo>
                  <a:pt x="974725" y="170591"/>
                  <a:pt x="954088" y="95185"/>
                  <a:pt x="862013" y="55498"/>
                </a:cubicBezTo>
                <a:cubicBezTo>
                  <a:pt x="769938" y="15810"/>
                  <a:pt x="562769" y="-15146"/>
                  <a:pt x="442913" y="7873"/>
                </a:cubicBezTo>
                <a:cubicBezTo>
                  <a:pt x="323057" y="30892"/>
                  <a:pt x="216694" y="106298"/>
                  <a:pt x="142875" y="193610"/>
                </a:cubicBezTo>
                <a:cubicBezTo>
                  <a:pt x="69056" y="280922"/>
                  <a:pt x="34528" y="406335"/>
                  <a:pt x="0" y="5317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2867833" y="1825171"/>
            <a:ext cx="864096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80001" y="2329227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Sensor</a:t>
            </a:r>
            <a:endParaRPr lang="en-GB" dirty="0"/>
          </a:p>
        </p:txBody>
      </p:sp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 flipV="1">
            <a:off x="3803937" y="2041195"/>
            <a:ext cx="576064" cy="4726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68233" y="240995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ABCn</a:t>
            </a:r>
            <a:r>
              <a:rPr lang="en-GB" dirty="0" smtClean="0"/>
              <a:t>’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244097" y="601035"/>
            <a:ext cx="1224136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1882228" y="1369400"/>
            <a:ext cx="329609" cy="2254103"/>
          </a:xfrm>
          <a:custGeom>
            <a:avLst/>
            <a:gdLst>
              <a:gd name="connsiteX0" fmla="*/ 329609 w 329609"/>
              <a:gd name="connsiteY0" fmla="*/ 0 h 2254103"/>
              <a:gd name="connsiteX1" fmla="*/ 212651 w 329609"/>
              <a:gd name="connsiteY1" fmla="*/ 297712 h 2254103"/>
              <a:gd name="connsiteX2" fmla="*/ 170121 w 329609"/>
              <a:gd name="connsiteY2" fmla="*/ 648586 h 2254103"/>
              <a:gd name="connsiteX3" fmla="*/ 191386 w 329609"/>
              <a:gd name="connsiteY3" fmla="*/ 1137684 h 2254103"/>
              <a:gd name="connsiteX4" fmla="*/ 265814 w 329609"/>
              <a:gd name="connsiteY4" fmla="*/ 1573619 h 2254103"/>
              <a:gd name="connsiteX5" fmla="*/ 148855 w 329609"/>
              <a:gd name="connsiteY5" fmla="*/ 2020186 h 2254103"/>
              <a:gd name="connsiteX6" fmla="*/ 0 w 329609"/>
              <a:gd name="connsiteY6" fmla="*/ 2254103 h 225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9609" h="2254103">
                <a:moveTo>
                  <a:pt x="329609" y="0"/>
                </a:moveTo>
                <a:cubicBezTo>
                  <a:pt x="284420" y="94807"/>
                  <a:pt x="239232" y="189614"/>
                  <a:pt x="212651" y="297712"/>
                </a:cubicBezTo>
                <a:cubicBezTo>
                  <a:pt x="186070" y="405810"/>
                  <a:pt x="173665" y="508591"/>
                  <a:pt x="170121" y="648586"/>
                </a:cubicBezTo>
                <a:cubicBezTo>
                  <a:pt x="166577" y="788581"/>
                  <a:pt x="175437" y="983512"/>
                  <a:pt x="191386" y="1137684"/>
                </a:cubicBezTo>
                <a:cubicBezTo>
                  <a:pt x="207335" y="1291856"/>
                  <a:pt x="272902" y="1426535"/>
                  <a:pt x="265814" y="1573619"/>
                </a:cubicBezTo>
                <a:cubicBezTo>
                  <a:pt x="258726" y="1720703"/>
                  <a:pt x="193157" y="1906772"/>
                  <a:pt x="148855" y="2020186"/>
                </a:cubicBezTo>
                <a:cubicBezTo>
                  <a:pt x="104553" y="2133600"/>
                  <a:pt x="52276" y="2193851"/>
                  <a:pt x="0" y="22541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875945" y="3121315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Hybrid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667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200" y="1074057"/>
            <a:ext cx="1738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Forward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119086" y="2402114"/>
            <a:ext cx="43911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Don’t yet have dimensions</a:t>
            </a:r>
          </a:p>
          <a:p>
            <a:endParaRPr lang="en-GB" dirty="0"/>
          </a:p>
          <a:p>
            <a:r>
              <a:rPr lang="en-GB" dirty="0" smtClean="0"/>
              <a:t>However, it will demand that modules of size</a:t>
            </a:r>
          </a:p>
          <a:p>
            <a:endParaRPr lang="en-GB" dirty="0"/>
          </a:p>
          <a:p>
            <a:r>
              <a:rPr lang="en-GB" dirty="0" smtClean="0"/>
              <a:t>2 x 3, 2 x 4, 2 x 5 2 x 6 and 2 x 7 are built</a:t>
            </a:r>
          </a:p>
          <a:p>
            <a:r>
              <a:rPr lang="en-GB" dirty="0" smtClean="0"/>
              <a:t>Also some 1 x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219201" y="4187371"/>
            <a:ext cx="602017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OR all modules are 2 x 2 and 2 x 3  for both barrel and forward</a:t>
            </a:r>
          </a:p>
          <a:p>
            <a:r>
              <a:rPr lang="en-GB" dirty="0" smtClean="0"/>
              <a:t>COMMON production!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3373" y="5014686"/>
            <a:ext cx="8866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Widths needed are 5 to 13</a:t>
            </a:r>
          </a:p>
          <a:p>
            <a:r>
              <a:rPr lang="en-GB" dirty="0" smtClean="0"/>
              <a:t>5=2,3 ; 6 = 3,3 ; 7=2,2,3 ; 8=3,3,2 ; 9=3,3,3 ; 10=3,3,2,2 ; 11=3,3,3,2 ; 12=3,3,3,3 ; 13=3,3,3,2,2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61258" y="5812971"/>
            <a:ext cx="1217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Costs HCCs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28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942976" y="152011"/>
            <a:ext cx="13974146" cy="5534942"/>
            <a:chOff x="895350" y="818761"/>
            <a:chExt cx="3256772" cy="128995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895350" y="1205761"/>
              <a:ext cx="0" cy="511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142791" y="818761"/>
              <a:ext cx="0" cy="1285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95350" y="1461361"/>
              <a:ext cx="32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895739" y="830424"/>
              <a:ext cx="3256383" cy="3638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905069" y="1716833"/>
              <a:ext cx="3237723" cy="39188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940442" y="1948741"/>
            <a:ext cx="1789894" cy="2246232"/>
            <a:chOff x="1362635" y="826549"/>
            <a:chExt cx="4204447" cy="5276381"/>
          </a:xfrm>
        </p:grpSpPr>
        <p:grpSp>
          <p:nvGrpSpPr>
            <p:cNvPr id="18" name="Group 17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18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9" name="Rectangle 118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20" name="Group 119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65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66" name="Rectangle 165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67" name="Group 166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69" name="Rectangle 168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0" name="TextBox 169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68" name="Rectangle 167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1" name="Group 120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22" name="Group 121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60" name="Rectangle 15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61" name="Group 16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63" name="Rectangle 16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4" name="TextBox 16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62" name="Rectangle 16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3" name="Group 122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54" name="Rectangle 15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55" name="Group 15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57" name="Rectangle 15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8" name="TextBox 15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56" name="Rectangle 15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4" name="Group 123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8" name="Rectangle 14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49" name="Group 14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51" name="Rectangle 15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2" name="TextBox 15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50" name="Rectangle 14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5" name="Group 124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4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2" name="Rectangle 14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43" name="Group 14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45" name="Rectangle 14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6" name="TextBox 14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44" name="Rectangle 14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6" name="Group 125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27" name="Rectangle 126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1" name="Rectangle 130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2" name="Rectangle 131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3" name="Rectangle 132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3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4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9" name="Group 18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98" name="Group 97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6" name="Rectangle 11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" name="Rectangle 11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9" name="Group 98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2" name="Rectangle 11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" name="Rectangle 11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0" name="Group 99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9" name="Rectangle 10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" name="Group 10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6" name="Rectangle 10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2" name="Group 101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3" name="Rectangle 10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4" name="Rectangle 10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20" name="Straight Connector 19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45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6" name="Rectangle 45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9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93" name="Rectangle 92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94" name="Group 93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96" name="Rectangle 95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95" name="Rectangle 9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8" name="Group 47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49" name="Group 48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7" name="Rectangle 8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8" name="Group 8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0" name="Rectangle 8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1" name="TextBox 9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9" name="Rectangle 8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0" name="Group 49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1" name="Rectangle 8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2" name="Group 8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4" name="Rectangle 8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5" name="TextBox 8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3" name="Rectangle 8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1" name="Group 50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5" name="Rectangle 7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6" name="Group 7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8" name="Rectangle 7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9" name="TextBox 7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7" name="Rectangle 7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2" name="Group 51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9" name="Rectangle 6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0" name="Group 6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2" name="Rectangle 7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3" name="TextBox 7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1" name="Rectangle 7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3" name="Group 52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54" name="Rectangle 53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" name="Rectangle 56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" name="Rectangle 57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" name="Rectangle 59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22" name="Group 21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42" name="Rectangle 4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6" name="Group 25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39" name="Rectangle 3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" name="Group 26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33" name="Rectangle 3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23" name="Rectangle 22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5" name="Group 324"/>
          <p:cNvGrpSpPr/>
          <p:nvPr/>
        </p:nvGrpSpPr>
        <p:grpSpPr>
          <a:xfrm>
            <a:off x="2788292" y="2138472"/>
            <a:ext cx="1789894" cy="2246232"/>
            <a:chOff x="1362635" y="826549"/>
            <a:chExt cx="4204447" cy="5276381"/>
          </a:xfrm>
        </p:grpSpPr>
        <p:grpSp>
          <p:nvGrpSpPr>
            <p:cNvPr id="326" name="Group 325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426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27" name="Rectangle 426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428" name="Group 427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47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474" name="Rectangle 473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475" name="Group 474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477" name="Rectangle 476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78" name="TextBox 477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476" name="Rectangle 475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29" name="Group 428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430" name="Group 429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46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468" name="Rectangle 46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469" name="Group 46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471" name="Rectangle 47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2" name="TextBox 47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470" name="Rectangle 46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31" name="Group 430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46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462" name="Rectangle 46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463" name="Group 46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465" name="Rectangle 46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6" name="TextBox 46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464" name="Rectangle 46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32" name="Group 431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45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456" name="Rectangle 45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457" name="Group 45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459" name="Rectangle 45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0" name="TextBox 45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458" name="Rectangle 45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33" name="Group 432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44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450" name="Rectangle 44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451" name="Group 45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453" name="Rectangle 45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4" name="TextBox 45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452" name="Rectangle 45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34" name="Group 433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435" name="Rectangle 434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6" name="Rectangle 435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7" name="Rectangle 436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8" name="Rectangle 437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9" name="Rectangle 438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0" name="Rectangle 439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1" name="Rectangle 440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44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44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44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4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44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4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44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327" name="Group 326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406" name="Group 405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423" name="Rectangle 42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4" name="Rectangle 42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5" name="Rectangle 42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07" name="Group 406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420" name="Rectangle 41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1" name="Rectangle 42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2" name="Rectangle 42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08" name="Group 407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417" name="Rectangle 41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8" name="Rectangle 41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9" name="Rectangle 41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09" name="Group 408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414" name="Rectangle 41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5" name="Rectangle 41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6" name="Rectangle 41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10" name="Group 409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411" name="Rectangle 41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2" name="Rectangle 41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3" name="Rectangle 41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328" name="Straight Connector 327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9" name="Group 328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353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54" name="Rectangle 353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55" name="Group 354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40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401" name="Rectangle 400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402" name="Group 401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404" name="Rectangle 403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5" name="TextBox 404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403" name="Rectangle 402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56" name="Group 355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357" name="Group 356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39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95" name="Rectangle 39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396" name="Group 39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398" name="Rectangle 39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9" name="TextBox 39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397" name="Rectangle 39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58" name="Group 357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38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89" name="Rectangle 38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390" name="Group 38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392" name="Rectangle 39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3" name="TextBox 39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391" name="Rectangle 39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59" name="Group 358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38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83" name="Rectangle 38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384" name="Group 38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386" name="Rectangle 38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7" name="TextBox 38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385" name="Rectangle 38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60" name="Group 359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37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77" name="Rectangle 37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378" name="Group 37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380" name="Rectangle 37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1" name="TextBox 38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379" name="Rectangle 37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61" name="Group 360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362" name="Rectangle 361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63" name="Rectangle 362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64" name="Rectangle 363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65" name="Rectangle 364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66" name="Rectangle 365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67" name="Rectangle 366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68" name="Rectangle 367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36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37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37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3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37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37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37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330" name="Group 329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333" name="Group 332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350" name="Rectangle 34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1" name="Rectangle 35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2" name="Rectangle 35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4" name="Group 333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347" name="Rectangle 34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8" name="Rectangle 34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9" name="Rectangle 34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5" name="Group 334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344" name="Rectangle 34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5" name="Rectangle 34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6" name="Rectangle 34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6" name="Group 335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341" name="Rectangle 34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2" name="Rectangle 34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3" name="Rectangle 34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7" name="Group 336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338" name="Rectangle 33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9" name="Rectangle 33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0" name="Rectangle 33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331" name="Rectangle 330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33" name="Group 632"/>
          <p:cNvGrpSpPr/>
          <p:nvPr/>
        </p:nvGrpSpPr>
        <p:grpSpPr>
          <a:xfrm>
            <a:off x="4625696" y="2374293"/>
            <a:ext cx="1789894" cy="2246232"/>
            <a:chOff x="1362635" y="826549"/>
            <a:chExt cx="4204447" cy="5276381"/>
          </a:xfrm>
        </p:grpSpPr>
        <p:grpSp>
          <p:nvGrpSpPr>
            <p:cNvPr id="634" name="Group 633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734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35" name="Rectangle 734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36" name="Group 735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781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782" name="Rectangle 781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783" name="Group 782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785" name="Rectangle 784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86" name="TextBox 785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784" name="Rectangle 783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37" name="Group 736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738" name="Group 737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7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76" name="Rectangle 77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77" name="Group 77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79" name="Rectangle 77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80" name="TextBox 77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78" name="Rectangle 77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39" name="Group 738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6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70" name="Rectangle 76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71" name="Group 77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73" name="Rectangle 77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74" name="TextBox 77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72" name="Rectangle 77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40" name="Group 739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6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64" name="Rectangle 76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65" name="Group 76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67" name="Rectangle 76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68" name="TextBox 76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66" name="Rectangle 76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41" name="Group 740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5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58" name="Rectangle 75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59" name="Group 75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61" name="Rectangle 76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62" name="TextBox 76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60" name="Rectangle 75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42" name="Group 741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743" name="Rectangle 742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44" name="Rectangle 743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45" name="Rectangle 744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46" name="Rectangle 745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47" name="Rectangle 746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48" name="Rectangle 747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49" name="Rectangle 748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75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5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5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5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5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635" name="Group 634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714" name="Group 713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31" name="Rectangle 73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2" name="Rectangle 73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3" name="Rectangle 73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15" name="Group 714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28" name="Rectangle 72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9" name="Rectangle 72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0" name="Rectangle 72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16" name="Group 715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25" name="Rectangle 72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6" name="Rectangle 72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7" name="Rectangle 72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17" name="Group 716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22" name="Rectangle 72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3" name="Rectangle 72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4" name="Rectangle 72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18" name="Group 717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19" name="Rectangle 71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0" name="Rectangle 71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1" name="Rectangle 72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636" name="Straight Connector 635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7" name="Group 636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661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62" name="Rectangle 661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63" name="Group 662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708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709" name="Rectangle 708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710" name="Group 709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712" name="Rectangle 711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13" name="TextBox 712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711" name="Rectangle 710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64" name="Group 66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665" name="Group 664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0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03" name="Rectangle 70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04" name="Group 70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06" name="Rectangle 70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07" name="TextBox 70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05" name="Rectangle 70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66" name="Group 665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9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97" name="Rectangle 69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98" name="Group 69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00" name="Rectangle 69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01" name="TextBox 70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99" name="Rectangle 69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67" name="Group 666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9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91" name="Rectangle 69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92" name="Group 69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94" name="Rectangle 69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95" name="TextBox 69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93" name="Rectangle 69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68" name="Group 66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8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85" name="Rectangle 68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86" name="Group 68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88" name="Rectangle 68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89" name="TextBox 68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87" name="Rectangle 68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69" name="Group 668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670" name="Rectangle 669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71" name="Rectangle 670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72" name="Rectangle 671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73" name="Rectangle 672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74" name="Rectangle 673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75" name="Rectangle 674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76" name="Rectangle 675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7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8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8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8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8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638" name="Group 637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641" name="Group 640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58" name="Rectangle 65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9" name="Rectangle 65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0" name="Rectangle 65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2" name="Group 641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55" name="Rectangle 65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6" name="Rectangle 65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7" name="Rectangle 65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3" name="Group 642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52" name="Rectangle 65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3" name="Rectangle 65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4" name="Rectangle 65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4" name="Group 643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49" name="Rectangle 64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0" name="Rectangle 64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1" name="Rectangle 65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5" name="Group 644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46" name="Rectangle 64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7" name="Rectangle 64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8" name="Rectangle 64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639" name="Rectangle 638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0" name="Rectangle 639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41" name="Group 940"/>
          <p:cNvGrpSpPr/>
          <p:nvPr/>
        </p:nvGrpSpPr>
        <p:grpSpPr>
          <a:xfrm>
            <a:off x="6464942" y="2619485"/>
            <a:ext cx="1789894" cy="2246232"/>
            <a:chOff x="1362635" y="826549"/>
            <a:chExt cx="4204447" cy="5276381"/>
          </a:xfrm>
        </p:grpSpPr>
        <p:grpSp>
          <p:nvGrpSpPr>
            <p:cNvPr id="942" name="Group 941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042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43" name="Rectangle 1042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44" name="Group 1043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089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90" name="Rectangle 1089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091" name="Group 1090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093" name="Rectangle 1092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94" name="TextBox 1093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092" name="Rectangle 1091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45" name="Group 1044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046" name="Group 1045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8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84" name="Rectangle 108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85" name="Group 108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87" name="Rectangle 108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88" name="TextBox 108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86" name="Rectangle 108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7" name="Group 1046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7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78" name="Rectangle 107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79" name="Group 107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81" name="Rectangle 108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82" name="TextBox 108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80" name="Rectangle 107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8" name="Group 1047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7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72" name="Rectangle 107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73" name="Group 107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75" name="Rectangle 107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76" name="TextBox 107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74" name="Rectangle 107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9" name="Group 1048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66" name="Rectangle 106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67" name="Group 106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69" name="Rectangle 106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70" name="TextBox 106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68" name="Rectangle 106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50" name="Group 1049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051" name="Rectangle 1050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2" name="Rectangle 1051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3" name="Rectangle 1052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4" name="Rectangle 1053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5" name="Rectangle 1054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6" name="Rectangle 1055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7" name="Rectangle 1056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05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6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6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6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6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6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943" name="Group 942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022" name="Group 1021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39" name="Rectangle 103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40" name="Rectangle 103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41" name="Rectangle 104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23" name="Group 1022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36" name="Rectangle 103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7" name="Rectangle 103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8" name="Rectangle 103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24" name="Group 1023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33" name="Rectangle 103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4" name="Rectangle 103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5" name="Rectangle 103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25" name="Group 1024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30" name="Rectangle 102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1" name="Rectangle 103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2" name="Rectangle 103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26" name="Group 1025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27" name="Rectangle 102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8" name="Rectangle 102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9" name="Rectangle 102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944" name="Straight Connector 943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5" name="Group 944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969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970" name="Rectangle 969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71" name="Group 970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01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17" name="Rectangle 1016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018" name="Group 1017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020" name="Rectangle 1019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21" name="TextBox 1020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019" name="Rectangle 1018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72" name="Group 971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973" name="Group 972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1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11" name="Rectangle 101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12" name="Group 101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14" name="Rectangle 101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15" name="TextBox 101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13" name="Rectangle 101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74" name="Group 973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0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05" name="Rectangle 100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06" name="Group 100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08" name="Rectangle 100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09" name="TextBox 100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07" name="Rectangle 100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75" name="Group 974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9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99" name="Rectangle 99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00" name="Group 99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02" name="Rectangle 100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03" name="TextBox 100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01" name="Rectangle 100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76" name="Group 975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9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93" name="Rectangle 99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94" name="Group 99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96" name="Rectangle 99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97" name="TextBox 99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95" name="Rectangle 99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77" name="Group 976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978" name="Rectangle 977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9" name="Rectangle 978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80" name="Rectangle 979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81" name="Rectangle 980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82" name="Rectangle 981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83" name="Rectangle 982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84" name="Rectangle 983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8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8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8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8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8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9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9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946" name="Group 945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949" name="Group 948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66" name="Rectangle 96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7" name="Rectangle 96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8" name="Rectangle 96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50" name="Group 949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63" name="Rectangle 96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4" name="Rectangle 96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5" name="Rectangle 96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51" name="Group 950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60" name="Rectangle 95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1" name="Rectangle 96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2" name="Rectangle 96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52" name="Group 951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57" name="Rectangle 95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8" name="Rectangle 95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9" name="Rectangle 95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53" name="Group 952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54" name="Rectangle 95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5" name="Rectangle 95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6" name="Rectangle 95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947" name="Rectangle 946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8" name="Rectangle 947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-218306"/>
            <a:ext cx="1798637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588" y="0"/>
            <a:ext cx="1798637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992" y="197721"/>
            <a:ext cx="1798637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8" y="461963"/>
            <a:ext cx="1798637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4684" y="5043948"/>
            <a:ext cx="4525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Critical is that </a:t>
            </a:r>
          </a:p>
          <a:p>
            <a:r>
              <a:rPr lang="en-GB" dirty="0"/>
              <a:t> </a:t>
            </a:r>
            <a:r>
              <a:rPr lang="en-GB" dirty="0" smtClean="0"/>
              <a:t> 4 x sensor length x tan(angle) = sensor width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05581" y="6054213"/>
            <a:ext cx="2737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As </a:t>
            </a:r>
            <a:r>
              <a:rPr lang="en-GB" dirty="0" err="1" smtClean="0"/>
              <a:t>pix</a:t>
            </a:r>
            <a:r>
              <a:rPr lang="en-GB" dirty="0" smtClean="0"/>
              <a:t> shows, very close for</a:t>
            </a:r>
          </a:p>
          <a:p>
            <a:r>
              <a:rPr lang="en-GB" dirty="0" smtClean="0"/>
              <a:t>Ideal barrel module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548581" y="4579374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3-3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495368" y="471211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  <a:r>
              <a:rPr lang="en-GB" dirty="0" smtClean="0"/>
              <a:t>-3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228303" y="4992329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4-4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337322" y="5206180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5- 4</a:t>
            </a:r>
            <a:endParaRPr lang="en-GB" dirty="0"/>
          </a:p>
        </p:txBody>
      </p:sp>
      <p:sp>
        <p:nvSpPr>
          <p:cNvPr id="172" name="Freeform 171"/>
          <p:cNvSpPr/>
          <p:nvPr/>
        </p:nvSpPr>
        <p:spPr>
          <a:xfrm>
            <a:off x="-825910" y="-287594"/>
            <a:ext cx="9903542" cy="1821426"/>
          </a:xfrm>
          <a:custGeom>
            <a:avLst/>
            <a:gdLst>
              <a:gd name="connsiteX0" fmla="*/ 1275736 w 9903542"/>
              <a:gd name="connsiteY0" fmla="*/ 1821426 h 1821426"/>
              <a:gd name="connsiteX1" fmla="*/ 9896168 w 9903542"/>
              <a:gd name="connsiteY1" fmla="*/ 929149 h 1821426"/>
              <a:gd name="connsiteX2" fmla="*/ 9903542 w 9903542"/>
              <a:gd name="connsiteY2" fmla="*/ 132736 h 1821426"/>
              <a:gd name="connsiteX3" fmla="*/ 0 w 9903542"/>
              <a:gd name="connsiteY3" fmla="*/ 0 h 1821426"/>
              <a:gd name="connsiteX4" fmla="*/ 1275736 w 9903542"/>
              <a:gd name="connsiteY4" fmla="*/ 1821426 h 1821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3542" h="1821426">
                <a:moveTo>
                  <a:pt x="1275736" y="1821426"/>
                </a:moveTo>
                <a:lnTo>
                  <a:pt x="9896168" y="929149"/>
                </a:lnTo>
                <a:lnTo>
                  <a:pt x="9903542" y="132736"/>
                </a:lnTo>
                <a:lnTo>
                  <a:pt x="0" y="0"/>
                </a:lnTo>
                <a:lnTo>
                  <a:pt x="1275736" y="182142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Rectangle 172"/>
          <p:cNvSpPr/>
          <p:nvPr/>
        </p:nvSpPr>
        <p:spPr>
          <a:xfrm>
            <a:off x="744794" y="973394"/>
            <a:ext cx="1629696" cy="567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7" name="Rectangle 786"/>
          <p:cNvSpPr/>
          <p:nvPr/>
        </p:nvSpPr>
        <p:spPr>
          <a:xfrm>
            <a:off x="2475272" y="801329"/>
            <a:ext cx="1629696" cy="567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8" name="Rectangle 787"/>
          <p:cNvSpPr/>
          <p:nvPr/>
        </p:nvSpPr>
        <p:spPr>
          <a:xfrm>
            <a:off x="4345859" y="555522"/>
            <a:ext cx="1629696" cy="567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9" name="Rectangle 788"/>
          <p:cNvSpPr/>
          <p:nvPr/>
        </p:nvSpPr>
        <p:spPr>
          <a:xfrm>
            <a:off x="6194324" y="405580"/>
            <a:ext cx="1629696" cy="567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TextBox 173"/>
          <p:cNvSpPr txBox="1"/>
          <p:nvPr/>
        </p:nvSpPr>
        <p:spPr>
          <a:xfrm>
            <a:off x="3458497" y="6231194"/>
            <a:ext cx="4793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Possibly not fluke (angle chosen to match </a:t>
            </a:r>
            <a:r>
              <a:rPr lang="en-GB" dirty="0" err="1" smtClean="0"/>
              <a:t>ABCn</a:t>
            </a:r>
            <a:r>
              <a:rPr lang="en-GB" dirty="0" smtClean="0"/>
              <a:t>?)</a:t>
            </a:r>
            <a:endParaRPr lang="en-GB" dirty="0"/>
          </a:p>
        </p:txBody>
      </p:sp>
      <p:grpSp>
        <p:nvGrpSpPr>
          <p:cNvPr id="790" name="Group 789"/>
          <p:cNvGrpSpPr/>
          <p:nvPr/>
        </p:nvGrpSpPr>
        <p:grpSpPr>
          <a:xfrm>
            <a:off x="8313407" y="2838253"/>
            <a:ext cx="1789894" cy="2246232"/>
            <a:chOff x="1362635" y="826549"/>
            <a:chExt cx="4204447" cy="5276381"/>
          </a:xfrm>
        </p:grpSpPr>
        <p:grpSp>
          <p:nvGrpSpPr>
            <p:cNvPr id="791" name="Group 790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891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92" name="Rectangle 891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93" name="Group 892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938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939" name="Rectangle 938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940" name="Group 939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099" name="Rectangle 1098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00" name="TextBox 1099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095" name="Rectangle 109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94" name="Group 89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895" name="Group 894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3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33" name="Rectangle 93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34" name="Group 93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36" name="Rectangle 93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37" name="TextBox 93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35" name="Rectangle 93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96" name="Group 895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27" name="Rectangle 92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28" name="Group 92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30" name="Rectangle 92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31" name="TextBox 93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29" name="Rectangle 92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97" name="Group 896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2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21" name="Rectangle 92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22" name="Group 92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24" name="Rectangle 92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25" name="TextBox 92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23" name="Rectangle 92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98" name="Group 89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1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15" name="Rectangle 91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16" name="Group 91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18" name="Rectangle 91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19" name="TextBox 91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17" name="Rectangle 91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99" name="Group 898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900" name="Rectangle 899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01" name="Rectangle 900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02" name="Rectangle 901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03" name="Rectangle 902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04" name="Rectangle 903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05" name="Rectangle 904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06" name="Rectangle 905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0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0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0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1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1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1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1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792" name="Group 791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871" name="Group 870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88" name="Rectangle 88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9" name="Rectangle 88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0" name="Rectangle 88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2" name="Group 871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85" name="Rectangle 88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6" name="Rectangle 88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7" name="Rectangle 88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3" name="Group 872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82" name="Rectangle 88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3" name="Rectangle 88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4" name="Rectangle 88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4" name="Group 873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79" name="Rectangle 87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0" name="Rectangle 87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1" name="Rectangle 88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5" name="Group 874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76" name="Rectangle 87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7" name="Rectangle 87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8" name="Rectangle 87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793" name="Straight Connector 792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4" name="Group 793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818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19" name="Rectangle 818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20" name="Group 819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865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866" name="Rectangle 865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867" name="Group 866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869" name="Rectangle 868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70" name="TextBox 869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868" name="Rectangle 867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21" name="Group 820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822" name="Group 821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60" name="Rectangle 85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61" name="Group 86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63" name="Rectangle 86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64" name="TextBox 86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62" name="Rectangle 86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23" name="Group 822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54" name="Rectangle 85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55" name="Group 85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57" name="Rectangle 85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58" name="TextBox 85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56" name="Rectangle 85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24" name="Group 823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48" name="Rectangle 84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49" name="Group 84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51" name="Rectangle 85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52" name="TextBox 85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50" name="Rectangle 84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25" name="Group 824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4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42" name="Rectangle 84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43" name="Group 84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45" name="Rectangle 84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46" name="TextBox 84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44" name="Rectangle 84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26" name="Group 825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827" name="Rectangle 826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28" name="Rectangle 827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29" name="Rectangle 828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30" name="Rectangle 829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31" name="Rectangle 830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32" name="Rectangle 831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33" name="Rectangle 832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3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3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3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3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3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3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4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795" name="Group 794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798" name="Group 797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15" name="Rectangle 81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6" name="Rectangle 81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7" name="Rectangle 81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99" name="Group 798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12" name="Rectangle 81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3" name="Rectangle 81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4" name="Rectangle 81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00" name="Group 799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09" name="Rectangle 80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0" name="Rectangle 80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1" name="Rectangle 81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01" name="Group 80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06" name="Rectangle 80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7" name="Rectangle 80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8" name="Rectangle 80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02" name="Group 801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03" name="Rectangle 80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4" name="Rectangle 80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5" name="Rectangle 80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796" name="Rectangle 795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7" name="Rectangle 796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01" name="Group 1100"/>
          <p:cNvGrpSpPr/>
          <p:nvPr/>
        </p:nvGrpSpPr>
        <p:grpSpPr>
          <a:xfrm>
            <a:off x="10161872" y="3057021"/>
            <a:ext cx="1789894" cy="2246232"/>
            <a:chOff x="1362635" y="826549"/>
            <a:chExt cx="4204447" cy="5276381"/>
          </a:xfrm>
        </p:grpSpPr>
        <p:grpSp>
          <p:nvGrpSpPr>
            <p:cNvPr id="1102" name="Group 1101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202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03" name="Rectangle 1202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204" name="Group 1203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249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250" name="Rectangle 1249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251" name="Group 1250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253" name="Rectangle 1252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54" name="TextBox 1253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252" name="Rectangle 1251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05" name="Group 1204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206" name="Group 1205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4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44" name="Rectangle 124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45" name="Group 124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47" name="Rectangle 124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48" name="TextBox 124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46" name="Rectangle 124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07" name="Group 1206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3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38" name="Rectangle 123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39" name="Group 123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41" name="Rectangle 124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42" name="TextBox 124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40" name="Rectangle 123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08" name="Group 1207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3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32" name="Rectangle 123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33" name="Group 123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35" name="Rectangle 123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36" name="TextBox 123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34" name="Rectangle 123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09" name="Group 1208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2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26" name="Rectangle 122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27" name="Group 122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29" name="Rectangle 122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30" name="TextBox 122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28" name="Rectangle 122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10" name="Group 1209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211" name="Rectangle 1210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12" name="Rectangle 1211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13" name="Rectangle 1212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14" name="Rectangle 1213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15" name="Rectangle 1214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16" name="Rectangle 1215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17" name="Rectangle 1216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21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1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2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2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2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2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2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103" name="Group 1102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182" name="Group 1181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99" name="Rectangle 119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00" name="Rectangle 119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01" name="Rectangle 120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83" name="Group 1182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96" name="Rectangle 119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97" name="Rectangle 119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98" name="Rectangle 119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84" name="Group 1183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93" name="Rectangle 119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94" name="Rectangle 119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95" name="Rectangle 119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85" name="Group 1184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90" name="Rectangle 118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91" name="Rectangle 119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92" name="Rectangle 119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86" name="Group 1185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87" name="Rectangle 118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8" name="Rectangle 118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9" name="Rectangle 118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104" name="Straight Connector 1103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05" name="Group 1104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129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30" name="Rectangle 1129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131" name="Group 1130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17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177" name="Rectangle 1176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178" name="Group 1177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180" name="Rectangle 1179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81" name="TextBox 1180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179" name="Rectangle 1178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32" name="Group 1131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133" name="Group 1132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7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71" name="Rectangle 117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72" name="Group 117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74" name="Rectangle 117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75" name="TextBox 117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73" name="Rectangle 117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34" name="Group 1133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6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65" name="Rectangle 116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66" name="Group 116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68" name="Rectangle 116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69" name="TextBox 116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67" name="Rectangle 116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35" name="Group 1134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5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59" name="Rectangle 115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60" name="Group 115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62" name="Rectangle 116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63" name="TextBox 116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61" name="Rectangle 116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36" name="Group 1135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5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53" name="Rectangle 115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54" name="Group 115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56" name="Rectangle 115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57" name="TextBox 115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55" name="Rectangle 115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37" name="Group 1136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138" name="Rectangle 1137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39" name="Rectangle 1138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40" name="Rectangle 1139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41" name="Rectangle 1140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42" name="Rectangle 1141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43" name="Rectangle 1142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44" name="Rectangle 1143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1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4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4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4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5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106" name="Group 1105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109" name="Group 1108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26" name="Rectangle 112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7" name="Rectangle 112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8" name="Rectangle 112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10" name="Group 1109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23" name="Rectangle 112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4" name="Rectangle 112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5" name="Rectangle 112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11" name="Group 1110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20" name="Rectangle 111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1" name="Rectangle 112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2" name="Rectangle 112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12" name="Group 1111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17" name="Rectangle 111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8" name="Rectangle 111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9" name="Rectangle 111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13" name="Group 1112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14" name="Rectangle 111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5" name="Rectangle 111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6" name="Rectangle 111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107" name="Rectangle 1106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8" name="Rectangle 1107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55" name="Group 1254"/>
          <p:cNvGrpSpPr/>
          <p:nvPr/>
        </p:nvGrpSpPr>
        <p:grpSpPr>
          <a:xfrm>
            <a:off x="12010337" y="3275789"/>
            <a:ext cx="1789894" cy="2246232"/>
            <a:chOff x="1362635" y="826549"/>
            <a:chExt cx="4204447" cy="5276381"/>
          </a:xfrm>
        </p:grpSpPr>
        <p:grpSp>
          <p:nvGrpSpPr>
            <p:cNvPr id="1256" name="Group 1255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356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57" name="Rectangle 1356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358" name="Group 1357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40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404" name="Rectangle 1403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405" name="Group 1404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407" name="Rectangle 1406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08" name="TextBox 1407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406" name="Rectangle 1405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59" name="Group 1358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360" name="Group 1359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9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98" name="Rectangle 139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99" name="Group 139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401" name="Rectangle 140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02" name="TextBox 140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400" name="Rectangle 139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61" name="Group 1360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9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92" name="Rectangle 139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93" name="Group 139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95" name="Rectangle 139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96" name="TextBox 139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94" name="Rectangle 139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62" name="Group 1361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8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86" name="Rectangle 138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87" name="Group 138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89" name="Rectangle 138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90" name="TextBox 138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88" name="Rectangle 138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63" name="Group 1362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7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80" name="Rectangle 137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81" name="Group 138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83" name="Rectangle 138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84" name="TextBox 138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82" name="Rectangle 138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64" name="Group 1363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365" name="Rectangle 1364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66" name="Rectangle 1365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67" name="Rectangle 1366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68" name="Rectangle 1367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69" name="Rectangle 1368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70" name="Rectangle 1369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71" name="Rectangle 1370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3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7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7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7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7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7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7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257" name="Group 1256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336" name="Group 1335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53" name="Rectangle 135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54" name="Rectangle 135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55" name="Rectangle 135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37" name="Group 1336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50" name="Rectangle 134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51" name="Rectangle 135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52" name="Rectangle 135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38" name="Group 1337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47" name="Rectangle 134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8" name="Rectangle 134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9" name="Rectangle 134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39" name="Group 1338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44" name="Rectangle 134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5" name="Rectangle 134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6" name="Rectangle 134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40" name="Group 1339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41" name="Rectangle 134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2" name="Rectangle 134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3" name="Rectangle 134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258" name="Straight Connector 1257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59" name="Group 1258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283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84" name="Rectangle 1283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285" name="Group 1284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33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331" name="Rectangle 1330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332" name="Group 1331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334" name="Rectangle 1333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35" name="TextBox 1334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333" name="Rectangle 1332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86" name="Group 1285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287" name="Group 1286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2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25" name="Rectangle 132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26" name="Group 132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28" name="Rectangle 132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29" name="TextBox 132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27" name="Rectangle 132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88" name="Group 1287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1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19" name="Rectangle 131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20" name="Group 131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22" name="Rectangle 132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23" name="TextBox 132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21" name="Rectangle 132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89" name="Group 1288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1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13" name="Rectangle 131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14" name="Group 131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16" name="Rectangle 131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17" name="TextBox 131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15" name="Rectangle 131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90" name="Group 1289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0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07" name="Rectangle 130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08" name="Group 130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10" name="Rectangle 130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11" name="TextBox 131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09" name="Rectangle 130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91" name="Group 1290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292" name="Rectangle 1291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93" name="Rectangle 1292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94" name="Rectangle 1293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95" name="Rectangle 1294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96" name="Rectangle 1295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97" name="Rectangle 1296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98" name="Rectangle 1297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29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0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0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0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0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0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0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260" name="Group 1259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263" name="Group 1262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80" name="Rectangle 127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81" name="Rectangle 128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82" name="Rectangle 128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64" name="Group 1263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77" name="Rectangle 127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8" name="Rectangle 127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9" name="Rectangle 127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65" name="Group 1264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74" name="Rectangle 127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5" name="Rectangle 127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6" name="Rectangle 127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66" name="Group 1265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71" name="Rectangle 127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2" name="Rectangle 127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3" name="Rectangle 127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67" name="Group 1266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68" name="Rectangle 126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9" name="Rectangle 126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0" name="Rectangle 126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261" name="Rectangle 1260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2" name="Rectangle 1261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09" name="Group 1408"/>
          <p:cNvGrpSpPr/>
          <p:nvPr/>
        </p:nvGrpSpPr>
        <p:grpSpPr>
          <a:xfrm>
            <a:off x="13858802" y="3494557"/>
            <a:ext cx="1789894" cy="2246232"/>
            <a:chOff x="1362635" y="826549"/>
            <a:chExt cx="4204447" cy="5276381"/>
          </a:xfrm>
        </p:grpSpPr>
        <p:grpSp>
          <p:nvGrpSpPr>
            <p:cNvPr id="1410" name="Group 1409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510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11" name="Rectangle 1510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512" name="Group 1511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557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558" name="Rectangle 1557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559" name="Group 1558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561" name="Rectangle 1560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62" name="TextBox 1561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560" name="Rectangle 1559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13" name="Group 1512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514" name="Group 1513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5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552" name="Rectangle 155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553" name="Group 155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555" name="Rectangle 155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56" name="TextBox 155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554" name="Rectangle 155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515" name="Group 1514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5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546" name="Rectangle 154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547" name="Group 154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549" name="Rectangle 154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50" name="TextBox 154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548" name="Rectangle 154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516" name="Group 1515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53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540" name="Rectangle 153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541" name="Group 154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543" name="Rectangle 154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44" name="TextBox 154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542" name="Rectangle 154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517" name="Group 1516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53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534" name="Rectangle 153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535" name="Group 153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537" name="Rectangle 153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38" name="TextBox 153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536" name="Rectangle 153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518" name="Group 1517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519" name="Rectangle 1518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20" name="Rectangle 1519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21" name="Rectangle 1520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22" name="Rectangle 1521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23" name="Rectangle 1522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24" name="Rectangle 1523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25" name="Rectangle 1524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5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52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52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52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53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53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53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411" name="Group 1410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490" name="Group 1489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507" name="Rectangle 150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8" name="Rectangle 150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9" name="Rectangle 150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91" name="Group 1490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504" name="Rectangle 150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5" name="Rectangle 150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6" name="Rectangle 150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92" name="Group 1491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501" name="Rectangle 150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2" name="Rectangle 150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3" name="Rectangle 150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93" name="Group 1492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498" name="Rectangle 149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9" name="Rectangle 149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0" name="Rectangle 149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94" name="Group 1493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495" name="Rectangle 149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6" name="Rectangle 149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7" name="Rectangle 149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412" name="Straight Connector 1411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13" name="Group 1412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437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438" name="Rectangle 1437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439" name="Group 1438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484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485" name="Rectangle 1484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486" name="Group 1485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488" name="Rectangle 1487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89" name="TextBox 1488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487" name="Rectangle 1486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40" name="Group 1439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441" name="Group 1440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47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79" name="Rectangle 147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480" name="Group 147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482" name="Rectangle 148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83" name="TextBox 148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481" name="Rectangle 148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442" name="Group 1441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4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73" name="Rectangle 147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474" name="Group 147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476" name="Rectangle 147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77" name="TextBox 147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475" name="Rectangle 147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443" name="Group 1442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46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67" name="Rectangle 146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468" name="Group 146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470" name="Rectangle 146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71" name="TextBox 147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469" name="Rectangle 146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444" name="Group 1443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46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61" name="Rectangle 146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462" name="Group 146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464" name="Rectangle 146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65" name="TextBox 146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463" name="Rectangle 146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445" name="Group 1444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446" name="Rectangle 1445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47" name="Rectangle 1446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48" name="Rectangle 1447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49" name="Rectangle 1448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50" name="Rectangle 1449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51" name="Rectangle 1450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52" name="Rectangle 1451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4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45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45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45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45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45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4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414" name="Group 1413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417" name="Group 1416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434" name="Rectangle 143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35" name="Rectangle 143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36" name="Rectangle 143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18" name="Group 1417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431" name="Rectangle 143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32" name="Rectangle 143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33" name="Rectangle 143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19" name="Group 1418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428" name="Rectangle 142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29" name="Rectangle 142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30" name="Rectangle 142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20" name="Group 1419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425" name="Rectangle 142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26" name="Rectangle 142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27" name="Rectangle 142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21" name="Group 1420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422" name="Rectangle 142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23" name="Rectangle 142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24" name="Rectangle 142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415" name="Rectangle 1414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6" name="Rectangle 1415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63" name="Group 1562"/>
          <p:cNvGrpSpPr/>
          <p:nvPr/>
        </p:nvGrpSpPr>
        <p:grpSpPr>
          <a:xfrm>
            <a:off x="13863718" y="1346208"/>
            <a:ext cx="1789894" cy="2246232"/>
            <a:chOff x="1362635" y="826549"/>
            <a:chExt cx="4204447" cy="5276381"/>
          </a:xfrm>
        </p:grpSpPr>
        <p:grpSp>
          <p:nvGrpSpPr>
            <p:cNvPr id="1564" name="Group 1563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664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665" name="Rectangle 1664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666" name="Group 1665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711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712" name="Rectangle 1711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713" name="Group 1712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715" name="Rectangle 1714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16" name="TextBox 1715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714" name="Rectangle 1713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67" name="Group 1666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668" name="Group 1667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0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06" name="Rectangle 170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07" name="Group 170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09" name="Rectangle 170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10" name="TextBox 170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08" name="Rectangle 170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669" name="Group 1668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69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00" name="Rectangle 169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01" name="Group 170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03" name="Rectangle 170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04" name="TextBox 170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02" name="Rectangle 170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670" name="Group 1669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69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694" name="Rectangle 169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695" name="Group 169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697" name="Rectangle 169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98" name="TextBox 169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696" name="Rectangle 169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671" name="Group 1670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68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688" name="Rectangle 168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689" name="Group 168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691" name="Rectangle 169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92" name="TextBox 169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690" name="Rectangle 168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672" name="Group 1671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673" name="Rectangle 1672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74" name="Rectangle 1673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75" name="Rectangle 1674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76" name="Rectangle 1675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77" name="Rectangle 1676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78" name="Rectangle 1677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79" name="Rectangle 1678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68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8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8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8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8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8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8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565" name="Group 1564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644" name="Group 1643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661" name="Rectangle 166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62" name="Rectangle 166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63" name="Rectangle 166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45" name="Group 1644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658" name="Rectangle 165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59" name="Rectangle 165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60" name="Rectangle 165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46" name="Group 1645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655" name="Rectangle 165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56" name="Rectangle 165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57" name="Rectangle 165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47" name="Group 1646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652" name="Rectangle 165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53" name="Rectangle 165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54" name="Rectangle 165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48" name="Group 1647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649" name="Rectangle 164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50" name="Rectangle 164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51" name="Rectangle 165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566" name="Straight Connector 1565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67" name="Group 1566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591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92" name="Rectangle 1591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593" name="Group 1592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638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639" name="Rectangle 1638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640" name="Group 1639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642" name="Rectangle 1641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43" name="TextBox 1642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641" name="Rectangle 1640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94" name="Group 159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595" name="Group 1594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63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633" name="Rectangle 163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634" name="Group 163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636" name="Rectangle 163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37" name="TextBox 163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635" name="Rectangle 163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596" name="Group 1595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6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627" name="Rectangle 162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628" name="Group 162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630" name="Rectangle 162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31" name="TextBox 163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629" name="Rectangle 162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597" name="Group 1596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62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621" name="Rectangle 162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622" name="Group 162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624" name="Rectangle 162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25" name="TextBox 162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623" name="Rectangle 162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598" name="Group 159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61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615" name="Rectangle 161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616" name="Group 161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618" name="Rectangle 161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19" name="TextBox 161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617" name="Rectangle 161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599" name="Group 1598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600" name="Rectangle 1599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01" name="Rectangle 1600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02" name="Rectangle 1601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03" name="Rectangle 1602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04" name="Rectangle 1603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05" name="Rectangle 1604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06" name="Rectangle 1605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60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0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0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1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1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1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61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568" name="Group 1567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571" name="Group 1570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588" name="Rectangle 158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9" name="Rectangle 158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90" name="Rectangle 158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72" name="Group 1571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585" name="Rectangle 158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6" name="Rectangle 158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7" name="Rectangle 158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73" name="Group 1572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582" name="Rectangle 158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3" name="Rectangle 158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4" name="Rectangle 158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74" name="Group 1573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579" name="Rectangle 157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0" name="Rectangle 157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1" name="Rectangle 158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75" name="Group 1574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576" name="Rectangle 157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77" name="Rectangle 157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78" name="Rectangle 157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569" name="Rectangle 1568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0" name="Rectangle 1569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17" name="Group 1716"/>
          <p:cNvGrpSpPr/>
          <p:nvPr/>
        </p:nvGrpSpPr>
        <p:grpSpPr>
          <a:xfrm>
            <a:off x="13868634" y="-802141"/>
            <a:ext cx="1789894" cy="2246232"/>
            <a:chOff x="1362635" y="826549"/>
            <a:chExt cx="4204447" cy="5276381"/>
          </a:xfrm>
        </p:grpSpPr>
        <p:grpSp>
          <p:nvGrpSpPr>
            <p:cNvPr id="1718" name="Group 1717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818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19" name="Rectangle 1818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820" name="Group 1819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865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866" name="Rectangle 1865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867" name="Group 1866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869" name="Rectangle 1868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70" name="TextBox 1869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868" name="Rectangle 1867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21" name="Group 1820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822" name="Group 1821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60" name="Rectangle 185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61" name="Group 186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63" name="Rectangle 186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64" name="TextBox 186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62" name="Rectangle 186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23" name="Group 1822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54" name="Rectangle 185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55" name="Group 185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57" name="Rectangle 185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58" name="TextBox 185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56" name="Rectangle 185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24" name="Group 1823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48" name="Rectangle 184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49" name="Group 184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51" name="Rectangle 185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52" name="TextBox 185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50" name="Rectangle 184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25" name="Group 1824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4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42" name="Rectangle 184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43" name="Group 184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45" name="Rectangle 184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46" name="TextBox 184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44" name="Rectangle 184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26" name="Group 1825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827" name="Rectangle 1826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8" name="Rectangle 1827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9" name="Rectangle 1828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30" name="Rectangle 1829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31" name="Rectangle 1830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32" name="Rectangle 1831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33" name="Rectangle 1832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83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3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3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3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3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3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4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719" name="Group 1718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798" name="Group 1797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15" name="Rectangle 181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6" name="Rectangle 181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7" name="Rectangle 181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99" name="Group 1798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12" name="Rectangle 181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3" name="Rectangle 181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4" name="Rectangle 181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00" name="Group 1799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09" name="Rectangle 180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0" name="Rectangle 180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1" name="Rectangle 181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01" name="Group 180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06" name="Rectangle 180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7" name="Rectangle 180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8" name="Rectangle 180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02" name="Group 1801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03" name="Rectangle 180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4" name="Rectangle 180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5" name="Rectangle 180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720" name="Straight Connector 1719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21" name="Group 1720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745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46" name="Rectangle 1745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747" name="Group 1746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79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793" name="Rectangle 1792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794" name="Group 1793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796" name="Rectangle 1795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97" name="TextBox 1796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795" name="Rectangle 179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48" name="Group 1747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749" name="Group 1748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8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87" name="Rectangle 178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88" name="Group 178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90" name="Rectangle 178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91" name="TextBox 179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89" name="Rectangle 178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50" name="Group 1749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8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81" name="Rectangle 178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82" name="Group 178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84" name="Rectangle 178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85" name="TextBox 178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83" name="Rectangle 178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51" name="Group 1750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7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75" name="Rectangle 177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76" name="Group 177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78" name="Rectangle 177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79" name="TextBox 177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77" name="Rectangle 177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52" name="Group 1751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6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69" name="Rectangle 176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70" name="Group 176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72" name="Rectangle 177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73" name="TextBox 177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71" name="Rectangle 177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53" name="Group 1752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754" name="Rectangle 1753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55" name="Rectangle 1754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56" name="Rectangle 1755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57" name="Rectangle 1756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58" name="Rectangle 1757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59" name="Rectangle 1758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60" name="Rectangle 1759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76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6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6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6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6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6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722" name="Group 1721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725" name="Group 1724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42" name="Rectangle 174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3" name="Rectangle 174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4" name="Rectangle 174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26" name="Group 1725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39" name="Rectangle 173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0" name="Rectangle 173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1" name="Rectangle 174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27" name="Group 1726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36" name="Rectangle 173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7" name="Rectangle 173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8" name="Rectangle 173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28" name="Group 1727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33" name="Rectangle 173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4" name="Rectangle 173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5" name="Rectangle 173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29" name="Group 1728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30" name="Rectangle 172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1" name="Rectangle 173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2" name="Rectangle 173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723" name="Rectangle 1722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4" name="Rectangle 1723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85233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4750</TotalTime>
  <Words>1065</Words>
  <Application>Microsoft Office PowerPoint</Application>
  <PresentationFormat>On-screen Show (4:3)</PresentationFormat>
  <Paragraphs>303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45</cp:revision>
  <dcterms:created xsi:type="dcterms:W3CDTF">2015-10-22T15:59:38Z</dcterms:created>
  <dcterms:modified xsi:type="dcterms:W3CDTF">2015-10-27T15:47:58Z</dcterms:modified>
</cp:coreProperties>
</file>