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3" r:id="rId2"/>
    <p:sldId id="292" r:id="rId3"/>
    <p:sldId id="298" r:id="rId4"/>
    <p:sldId id="291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27/10/2015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27/10/2015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27/10/2015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27 </a:t>
            </a:r>
            <a:r>
              <a:rPr lang="en-GB" sz="3200" dirty="0" smtClean="0"/>
              <a:t>October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</a:t>
            </a:r>
            <a:r>
              <a:rPr lang="en-GB" dirty="0" smtClean="0"/>
              <a:t>John</a:t>
            </a:r>
            <a:endParaRPr lang="en-GB" dirty="0" smtClean="0"/>
          </a:p>
          <a:p>
            <a:r>
              <a:rPr lang="en-GB" dirty="0" smtClean="0"/>
              <a:t>with help from many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motherboard </a:t>
            </a:r>
            <a:r>
              <a:rPr lang="en-GB" sz="3600" dirty="0" smtClean="0"/>
              <a:t>– build status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Assembled as planned: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87717"/>
              </p:ext>
            </p:extLst>
          </p:nvPr>
        </p:nvGraphicFramePr>
        <p:xfrm>
          <a:off x="863588" y="1196752"/>
          <a:ext cx="7706049" cy="13087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12834"/>
                <a:gridCol w="1004682"/>
                <a:gridCol w="1004682"/>
                <a:gridCol w="1004682"/>
                <a:gridCol w="1004682"/>
                <a:gridCol w="1172128"/>
                <a:gridCol w="1102359"/>
              </a:tblGrid>
              <a:tr h="24502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Parallel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Perpendicular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Parallel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Perpendicular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none" strike="noStrike" dirty="0" smtClean="0">
                          <a:effectLst/>
                        </a:rPr>
                        <a:t>Spares to be completed as</a:t>
                      </a:r>
                      <a:r>
                        <a:rPr lang="en-GB" sz="1100" b="1" u="none" strike="noStrike" baseline="0" dirty="0" smtClean="0">
                          <a:effectLst/>
                        </a:rPr>
                        <a:t> needed</a:t>
                      </a:r>
                      <a:endParaRPr lang="en-GB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7279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Lemo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Lemo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SMA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SMA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 smtClean="0">
                          <a:effectLst/>
                        </a:rPr>
                        <a:t>Total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30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Totals before spares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30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Spares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 smtClean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79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</a:rPr>
                        <a:t>Totals incl. spares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 smtClean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</a:rPr>
                        <a:t>32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77" y="2681198"/>
            <a:ext cx="5982244" cy="398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motherboard </a:t>
            </a:r>
            <a:r>
              <a:rPr lang="en-GB" sz="3600" dirty="0" smtClean="0"/>
              <a:t>– testing status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Firmware and software are functional and complete for control of the boards (signal switches and bias DAC). Thank you to Luigi and Matt.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Currently testing each motherboard. 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Mid-way through – testing switches now.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646" y="2455726"/>
            <a:ext cx="443935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Test procedure:</a:t>
            </a:r>
          </a:p>
          <a:p>
            <a:pPr marL="542925" indent="-36195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Test regulators (6)</a:t>
            </a:r>
          </a:p>
          <a:p>
            <a:pPr marL="542925" indent="-36195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Test DACs (7 channels)</a:t>
            </a:r>
          </a:p>
          <a:p>
            <a:pPr marL="1000125" lvl="1" indent="-361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all off, 3.3V, 3V, 0.5V, plus individual settings. </a:t>
            </a:r>
          </a:p>
          <a:p>
            <a:pPr marL="542925" indent="-361950">
              <a:spcAft>
                <a:spcPts val="600"/>
              </a:spcAft>
              <a:buFont typeface="+mj-lt"/>
              <a:buAutoNum type="arabicPeriod"/>
            </a:pPr>
            <a:r>
              <a:rPr lang="en-GB" sz="2000" dirty="0" smtClean="0"/>
              <a:t>Test switches (79 channels)</a:t>
            </a:r>
          </a:p>
          <a:p>
            <a:pPr marL="1000125" lvl="1" indent="-361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no channels shorted</a:t>
            </a:r>
          </a:p>
          <a:p>
            <a:pPr marL="1000125" lvl="1" indent="-361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test each channel with a test signal, 10 outputs in parallel</a:t>
            </a:r>
            <a:endParaRPr lang="en-GB" sz="2000" dirty="0"/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2000" dirty="0" smtClean="0"/>
              <a:t>Will complete and ship this week – will need help from RAL (Jens!)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12" y="1905846"/>
            <a:ext cx="4419786" cy="4879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56476" y="6489340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09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Status of other hardware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AMS-CHESS-1 Daughterboard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Towards irradiation </a:t>
            </a:r>
            <a:r>
              <a:rPr lang="en-GB" sz="2000" dirty="0" smtClean="0"/>
              <a:t>campaign at Proton Synchrotron (PS) at </a:t>
            </a:r>
            <a:r>
              <a:rPr lang="en-GB" sz="2000" dirty="0" smtClean="0"/>
              <a:t>CERN, have bonded: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5 AMS-CHESS-1 daughterboards with </a:t>
            </a:r>
            <a:r>
              <a:rPr lang="en-GB" sz="2000" dirty="0" smtClean="0"/>
              <a:t>cut-out for edge </a:t>
            </a:r>
            <a:r>
              <a:rPr lang="en-GB" sz="2000" dirty="0" smtClean="0"/>
              <a:t>TCT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4 standard </a:t>
            </a:r>
            <a:r>
              <a:rPr lang="en-GB" sz="2000" dirty="0"/>
              <a:t>AMS-CHESS-1 daughterboards 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Tester Daughterboards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Received back and used to test switches of CHESS-1 motherboards.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 will include one per institute in the motherboard shipment, to help get started with the motherboards.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8646" y="3031792"/>
            <a:ext cx="83997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TJ-CHESS-1 Daughterboards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Need to prepare bonding diagram for </a:t>
            </a:r>
            <a:r>
              <a:rPr lang="en-GB" sz="2000" dirty="0" err="1" smtClean="0"/>
              <a:t>PonP</a:t>
            </a:r>
            <a:r>
              <a:rPr lang="en-GB" sz="2000" dirty="0" smtClean="0"/>
              <a:t> </a:t>
            </a:r>
            <a:r>
              <a:rPr lang="en-GB" sz="2000" dirty="0" smtClean="0"/>
              <a:t>daughterboards </a:t>
            </a:r>
            <a:r>
              <a:rPr lang="en-GB" sz="2000" dirty="0" smtClean="0"/>
              <a:t>next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6948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250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test kit 27 October 2015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205</cp:revision>
  <cp:lastPrinted>2015-07-21T15:43:16Z</cp:lastPrinted>
  <dcterms:created xsi:type="dcterms:W3CDTF">2014-09-18T13:48:06Z</dcterms:created>
  <dcterms:modified xsi:type="dcterms:W3CDTF">2015-10-27T16:14:20Z</dcterms:modified>
</cp:coreProperties>
</file>