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73" r:id="rId2"/>
    <p:sldId id="292" r:id="rId3"/>
    <p:sldId id="299" r:id="rId4"/>
    <p:sldId id="301" r:id="rId5"/>
    <p:sldId id="302" r:id="rId6"/>
    <p:sldId id="303" r:id="rId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3903FF-7B7F-4650-B377-95B9BB904032}" type="datetimeFigureOut">
              <a:rPr lang="en-GB" smtClean="0"/>
              <a:t>10/11/2015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83999C9-70B1-4FD2-959B-375AE71F5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0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3028-959A-4921-BF38-BD2DB0D51296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2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1D4-5E23-4633-A92B-EEE476AC51E4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3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1C3C-0E3B-4B00-AC33-FF515A78F85F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1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A98-9F44-4B53-A8B2-00E249F48934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9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BFAD-CF8F-4BA1-8E34-5F0B756DA439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6EF-8D88-4B53-9C34-08A513CE2BC7}" type="datetime1">
              <a:rPr lang="en-GB" smtClean="0"/>
              <a:t>10/11/2015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9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B97A-334F-47BC-99FA-08B840CB3CD0}" type="datetime1">
              <a:rPr lang="en-GB" smtClean="0"/>
              <a:t>10/11/2015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7C54-E519-49C6-A0EC-B11C32288A8D}" type="datetime1">
              <a:rPr lang="en-GB" smtClean="0"/>
              <a:t>10/11/2015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5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9EFA-E68E-42B5-A197-AC116B6FB4C8}" type="datetime1">
              <a:rPr lang="en-GB" smtClean="0"/>
              <a:t>10/11/2015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1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2D4-1065-465C-A239-A454E30F645F}" type="datetime1">
              <a:rPr lang="en-GB" smtClean="0"/>
              <a:t>10/11/2015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6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8BB1-4107-44E1-BCF8-2D19052B92A9}" type="datetime1">
              <a:rPr lang="en-GB" smtClean="0"/>
              <a:t>10/11/2015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64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6746-23CB-40B1-956A-853C0264A71A}" type="datetime1">
              <a:rPr lang="en-GB" smtClean="0"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7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desy.de/conferenceDisplay.py?confId=1346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Status of test kit</a:t>
            </a:r>
            <a:br>
              <a:rPr lang="en-GB" dirty="0" smtClean="0"/>
            </a:br>
            <a:r>
              <a:rPr lang="en-GB" sz="3200" dirty="0" smtClean="0"/>
              <a:t>10 November 2015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772744"/>
            <a:ext cx="7632848" cy="1752600"/>
          </a:xfrm>
        </p:spPr>
        <p:txBody>
          <a:bodyPr/>
          <a:lstStyle/>
          <a:p>
            <a:r>
              <a:rPr lang="en-GB" dirty="0" smtClean="0"/>
              <a:t>J. J. John</a:t>
            </a:r>
          </a:p>
          <a:p>
            <a:r>
              <a:rPr lang="en-GB" dirty="0" smtClean="0"/>
              <a:t>with help from many colleagues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CHESS-1 motherboard – status</a:t>
            </a:r>
            <a:endParaRPr lang="en-GB" sz="360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2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646" y="731292"/>
            <a:ext cx="839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Completed testing of motherboards for institutions: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6" y="1268760"/>
            <a:ext cx="7837714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CHESS-1 motherboard – status</a:t>
            </a:r>
            <a:endParaRPr lang="en-GB" sz="360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646" y="731292"/>
            <a:ext cx="839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Shipped today – thanks to Jens for shipping from RAL: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0" y="1340768"/>
            <a:ext cx="7837714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4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4131657"/>
            <a:ext cx="39214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CHESS-1 Motherboard</a:t>
            </a:r>
          </a:p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Parallel orientation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87342"/>
            <a:ext cx="3904297" cy="2844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77" y="1287342"/>
            <a:ext cx="4251303" cy="28443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06097" y="4131657"/>
            <a:ext cx="3921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CHESS-1 Motherboard</a:t>
            </a:r>
          </a:p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Perpendicular orientation</a:t>
            </a:r>
          </a:p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rgbClr val="0000FF"/>
                </a:solidFill>
              </a:rPr>
              <a:t>m</a:t>
            </a:r>
            <a:r>
              <a:rPr lang="en-GB" sz="2000" dirty="0" smtClean="0">
                <a:solidFill>
                  <a:srgbClr val="0000FF"/>
                </a:solidFill>
              </a:rPr>
              <a:t>ainly for edge TCT testing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CHESS-1 motherboard – in use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675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6839" y="796642"/>
            <a:ext cx="87958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Motherboard shown mounted to laser system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2" y="1448779"/>
            <a:ext cx="6448214" cy="483616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CHESS-1 motherboard – in use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617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6839" y="796642"/>
            <a:ext cx="8795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Initial discussion about the hardware for CHESS-2 held on 30 October</a:t>
            </a:r>
            <a:br>
              <a:rPr lang="en-GB" sz="2000" dirty="0" smtClean="0"/>
            </a:br>
            <a:endParaRPr lang="en-GB" sz="20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Materials here</a:t>
            </a:r>
            <a:r>
              <a:rPr lang="en-GB" sz="2000" dirty="0"/>
              <a:t>: </a:t>
            </a:r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indico.desy.de/conferenceDisplay.py?confId=13460</a:t>
            </a:r>
            <a:r>
              <a:rPr lang="en-GB" sz="2000" dirty="0" smtClean="0"/>
              <a:t> </a:t>
            </a:r>
            <a:endParaRPr lang="en-GB" sz="20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Towards CHESS-2 DAQ system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70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3548</TotalTime>
  <Words>87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Status of test kit 10 November 2015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 H35 preparation and progress</dc:title>
  <dc:creator>Jaya John John</dc:creator>
  <cp:lastModifiedBy>Jaya John John</cp:lastModifiedBy>
  <cp:revision>209</cp:revision>
  <cp:lastPrinted>2015-07-21T15:43:16Z</cp:lastPrinted>
  <dcterms:created xsi:type="dcterms:W3CDTF">2014-09-18T13:48:06Z</dcterms:created>
  <dcterms:modified xsi:type="dcterms:W3CDTF">2015-11-10T16:18:14Z</dcterms:modified>
</cp:coreProperties>
</file>