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7" d="100"/>
          <a:sy n="97" d="100"/>
        </p:scale>
        <p:origin x="-486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3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1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0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7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3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4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5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5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3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B83EC-C9F5-4BCC-871F-1F5AF49F5AEC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EE160-9DB0-4A3A-8BBC-E54E28333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3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CMOS Petal Design</a:t>
            </a:r>
            <a:br>
              <a:rPr lang="en-US" dirty="0" smtClean="0"/>
            </a:br>
            <a:r>
              <a:rPr lang="en-US" dirty="0" smtClean="0"/>
              <a:t>First Ideas 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Richard, Marcel, </a:t>
            </a:r>
            <a:r>
              <a:rPr lang="en-US" dirty="0" err="1" smtClean="0"/>
              <a:t>Vitaliy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7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Need to cover same sensor area as baseline petal</a:t>
            </a:r>
          </a:p>
          <a:p>
            <a:r>
              <a:rPr lang="en-US" dirty="0" smtClean="0"/>
              <a:t>Can’t do trapezoids</a:t>
            </a:r>
            <a:r>
              <a:rPr lang="en-US" dirty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in CMOS</a:t>
            </a:r>
          </a:p>
          <a:p>
            <a:r>
              <a:rPr lang="en-US" dirty="0" smtClean="0"/>
              <a:t>But we can use front and back of the petal</a:t>
            </a:r>
          </a:p>
          <a:p>
            <a:r>
              <a:rPr lang="en-US" dirty="0" smtClean="0"/>
              <a:t>As these are 3D space points,  rotation, </a:t>
            </a:r>
            <a:r>
              <a:rPr lang="en-US" dirty="0" err="1" smtClean="0"/>
              <a:t>etc</a:t>
            </a:r>
            <a:r>
              <a:rPr lang="en-US" dirty="0" smtClean="0"/>
              <a:t>, don’t matter</a:t>
            </a:r>
          </a:p>
          <a:p>
            <a:r>
              <a:rPr lang="en-US" dirty="0" smtClean="0"/>
              <a:t>Keep it simple</a:t>
            </a:r>
          </a:p>
          <a:p>
            <a:pPr lvl="1"/>
            <a:r>
              <a:rPr lang="en-US" dirty="0" smtClean="0"/>
              <a:t>Tile Petal with one set of sensor</a:t>
            </a:r>
          </a:p>
          <a:p>
            <a:pPr lvl="1"/>
            <a:r>
              <a:rPr lang="en-US" dirty="0" smtClean="0"/>
              <a:t>Stay close to barrel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73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r>
              <a:rPr lang="en-US" dirty="0" smtClean="0"/>
              <a:t> </a:t>
            </a:r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07701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Petal Module</a:t>
            </a:r>
          </a:p>
          <a:p>
            <a:pPr lvl="1"/>
            <a:r>
              <a:rPr lang="en-US" dirty="0" smtClean="0"/>
              <a:t>Basic building block</a:t>
            </a:r>
          </a:p>
          <a:p>
            <a:pPr lvl="1"/>
            <a:r>
              <a:rPr lang="en-US" dirty="0" smtClean="0"/>
              <a:t>4 x 8 cm </a:t>
            </a:r>
          </a:p>
          <a:p>
            <a:pPr lvl="1"/>
            <a:r>
              <a:rPr lang="en-US" dirty="0" smtClean="0"/>
              <a:t>8 chips (2 x 2 cm)</a:t>
            </a:r>
          </a:p>
          <a:p>
            <a:r>
              <a:rPr lang="en-US" dirty="0" smtClean="0"/>
              <a:t>Front Side</a:t>
            </a:r>
          </a:p>
          <a:p>
            <a:pPr lvl="1"/>
            <a:r>
              <a:rPr lang="en-US" dirty="0" smtClean="0"/>
              <a:t>20 Modules</a:t>
            </a:r>
          </a:p>
          <a:p>
            <a:r>
              <a:rPr lang="en-US" dirty="0" smtClean="0"/>
              <a:t>Back Side</a:t>
            </a:r>
          </a:p>
          <a:p>
            <a:pPr lvl="1"/>
            <a:r>
              <a:rPr lang="en-US" dirty="0" smtClean="0"/>
              <a:t>15 Modules</a:t>
            </a:r>
          </a:p>
          <a:p>
            <a:r>
              <a:rPr lang="en-US" dirty="0" smtClean="0"/>
              <a:t>35 Modules per Petal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84784"/>
            <a:ext cx="3266123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80112" y="620769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Front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380312" y="620769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Back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7910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1800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There is a non-zero overlap between front and back</a:t>
            </a:r>
          </a:p>
          <a:p>
            <a:pPr lvl="1"/>
            <a:r>
              <a:rPr lang="en-US" dirty="0" smtClean="0"/>
              <a:t>Red area is where one will get 2 3D Points (bonus ..)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027" y="2780928"/>
            <a:ext cx="2721769" cy="382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620419" y="436510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894508"/>
            <a:ext cx="735806" cy="370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223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“non-zero gaps</a:t>
            </a:r>
          </a:p>
          <a:p>
            <a:pPr lvl="1"/>
            <a:r>
              <a:rPr lang="en-US" dirty="0" smtClean="0"/>
              <a:t>Butting modules</a:t>
            </a:r>
          </a:p>
          <a:p>
            <a:pPr lvl="1"/>
            <a:r>
              <a:rPr lang="en-US" dirty="0" smtClean="0"/>
              <a:t>Dead area from end-of-chip electronics </a:t>
            </a:r>
          </a:p>
          <a:p>
            <a:r>
              <a:rPr lang="en-US" dirty="0" smtClean="0"/>
              <a:t>Idea: Staggering</a:t>
            </a:r>
          </a:p>
          <a:p>
            <a:pPr lvl="1"/>
            <a:r>
              <a:rPr lang="en-US" dirty="0" smtClean="0"/>
              <a:t>May introduce some bonding issues ….</a:t>
            </a:r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1115616" y="4679425"/>
            <a:ext cx="1872208" cy="189735"/>
            <a:chOff x="1115616" y="4679425"/>
            <a:chExt cx="1872208" cy="189735"/>
          </a:xfrm>
        </p:grpSpPr>
        <p:sp>
          <p:nvSpPr>
            <p:cNvPr id="4" name="Rectangle 3"/>
            <p:cNvSpPr/>
            <p:nvPr/>
          </p:nvSpPr>
          <p:spPr>
            <a:xfrm>
              <a:off x="1115616" y="4725144"/>
              <a:ext cx="1872208" cy="1440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19672" y="4679425"/>
              <a:ext cx="864096" cy="4571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251520" y="4869160"/>
            <a:ext cx="8784976" cy="28803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99992" y="4679425"/>
            <a:ext cx="1872208" cy="189735"/>
            <a:chOff x="4499992" y="4642090"/>
            <a:chExt cx="1872208" cy="189735"/>
          </a:xfrm>
        </p:grpSpPr>
        <p:sp>
          <p:nvSpPr>
            <p:cNvPr id="11" name="Rectangle 10"/>
            <p:cNvSpPr/>
            <p:nvPr/>
          </p:nvSpPr>
          <p:spPr>
            <a:xfrm>
              <a:off x="4499992" y="4687809"/>
              <a:ext cx="1872208" cy="1440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04048" y="4642090"/>
              <a:ext cx="864096" cy="4571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771800" y="4535409"/>
            <a:ext cx="1872208" cy="189735"/>
            <a:chOff x="4499992" y="4642090"/>
            <a:chExt cx="1872208" cy="189735"/>
          </a:xfrm>
        </p:grpSpPr>
        <p:sp>
          <p:nvSpPr>
            <p:cNvPr id="16" name="Rectangle 15"/>
            <p:cNvSpPr/>
            <p:nvPr/>
          </p:nvSpPr>
          <p:spPr>
            <a:xfrm>
              <a:off x="4499992" y="4687809"/>
              <a:ext cx="1872208" cy="1440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004048" y="4642090"/>
              <a:ext cx="864096" cy="4571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2987824" y="4725144"/>
            <a:ext cx="1512168" cy="14401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4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for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are lucky (and all fits ..)</a:t>
            </a:r>
          </a:p>
          <a:p>
            <a:pPr lvl="1"/>
            <a:r>
              <a:rPr lang="en-US" dirty="0" smtClean="0"/>
              <a:t>One set of “Module” for the Tracker</a:t>
            </a:r>
          </a:p>
          <a:p>
            <a:r>
              <a:rPr lang="en-US" dirty="0" smtClean="0"/>
              <a:t>Questions</a:t>
            </a:r>
          </a:p>
          <a:p>
            <a:pPr lvl="1"/>
            <a:r>
              <a:rPr lang="en-US" dirty="0" smtClean="0"/>
              <a:t>Will Tracking be able to cope with ~5 degree rotated pixels of 40 x 800 µm?</a:t>
            </a:r>
          </a:p>
          <a:p>
            <a:pPr lvl="1"/>
            <a:r>
              <a:rPr lang="en-US" dirty="0" err="1" smtClean="0"/>
              <a:t>Bustape</a:t>
            </a:r>
            <a:r>
              <a:rPr lang="en-US" dirty="0" smtClean="0"/>
              <a:t>, Power, </a:t>
            </a:r>
            <a:r>
              <a:rPr lang="en-US" dirty="0" err="1" smtClean="0"/>
              <a:t>etc</a:t>
            </a:r>
            <a:r>
              <a:rPr lang="en-US" dirty="0" smtClean="0"/>
              <a:t> will need adjustments</a:t>
            </a:r>
          </a:p>
          <a:p>
            <a:pPr lvl="1"/>
            <a:r>
              <a:rPr lang="en-US" dirty="0" smtClean="0"/>
              <a:t>Which gaps are tolerable ?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0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CMOS Petal Design First Ideas ..</vt:lpstr>
      <vt:lpstr>Assumptions</vt:lpstr>
      <vt:lpstr>New Idea</vt:lpstr>
      <vt:lpstr>Overlap…</vt:lpstr>
      <vt:lpstr>Gaps …</vt:lpstr>
      <vt:lpstr>Food for thought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CMOS Petal Design</dc:title>
  <dc:creator>Stanitzki, Marcel</dc:creator>
  <cp:lastModifiedBy>Windows User</cp:lastModifiedBy>
  <cp:revision>10</cp:revision>
  <dcterms:created xsi:type="dcterms:W3CDTF">2015-10-15T10:15:19Z</dcterms:created>
  <dcterms:modified xsi:type="dcterms:W3CDTF">2015-10-20T11:33:52Z</dcterms:modified>
</cp:coreProperties>
</file>